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737" r:id="rId3"/>
    <p:sldId id="736" r:id="rId4"/>
    <p:sldId id="731" r:id="rId5"/>
    <p:sldId id="729" r:id="rId6"/>
    <p:sldId id="685" r:id="rId7"/>
    <p:sldId id="730" r:id="rId8"/>
    <p:sldId id="738" r:id="rId9"/>
    <p:sldId id="739" r:id="rId10"/>
    <p:sldId id="732" r:id="rId11"/>
    <p:sldId id="733" r:id="rId12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232" d="100"/>
          <a:sy n="232" d="100"/>
        </p:scale>
        <p:origin x="-98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0C251BCA-8D3D-A945-A3FF-D2EB5F427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8B9A8F-3DCC-F847-B76F-BC05BD49B9A7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549DD4-F888-494C-B98F-23FE674E1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606F3F-78B5-5A41-954D-45699ADE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976392E-4A1E-7D4F-BA4C-77C1030DB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3E6FA7-826F-8E49-B248-A29C85B528F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EA6DB9-E31B-D14E-9879-6F57D22C1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D9D60C-C029-0947-81F8-C8F41E8CA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1B96C54-7B43-A542-B056-30BF5C14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4EC21-56A5-D84C-8906-97C0EFEEF4AB}" type="slidenum">
              <a:rPr lang="en-US" altLang="en-US" sz="1000" smtClean="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A43C45-64DB-2041-BA9A-95EE2B7CA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11DA9C-FAE4-184E-847E-E1A67CA7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67360D-5470-C64B-A053-D3958448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7219B7F-55F3-EC4D-B038-6756DB6520B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B388CFD-BFD6-D34D-A8CC-BFDDB2DA3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29174F-64D8-2743-BBDA-6860505A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966758F-3D79-2143-8E05-5EF1F76D6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8458EE-DF48-644B-8CAC-231525515C7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096ECF-670F-1D41-A6A9-13041A9C3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FFCFF90-8C0F-D64B-A8B9-B4CC39F3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5D320F0-9C31-D449-9CA4-3151E1EEE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12F4D0-6C2A-4E4E-BC2C-0A6141C931E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CF0689E-7745-FC4B-B073-E7C96FD0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C1D44D1-BB0E-9344-B39C-B507957AC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2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041136A-A675-D64A-856A-089FD42D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AAD1DA-5807-BD4B-B769-DD7CD906D99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08C824-A9CA-7447-879A-3071EFDC2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6815C5-F47D-9C41-9D6B-B347BAC1C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EA83D81-DB1C-C240-8221-F852F8A5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74499"/>
              </p:ext>
            </p:extLst>
          </p:nvPr>
        </p:nvGraphicFramePr>
        <p:xfrm>
          <a:off x="1673225" y="1757363"/>
          <a:ext cx="5534025" cy="64135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357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45728" marR="45728" marT="457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3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next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marL="45728" marR="45728" marT="4576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2E3F18E-17E2-6F45-B788-AB2C88B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6342"/>
              </p:ext>
            </p:extLst>
          </p:nvPr>
        </p:nvGraphicFramePr>
        <p:xfrm>
          <a:off x="1001713" y="3521075"/>
          <a:ext cx="6499225" cy="930276"/>
        </p:xfrm>
        <a:graphic>
          <a:graphicData uri="http://schemas.openxmlformats.org/drawingml/2006/table">
            <a:tbl>
              <a:tblPr firstRow="1" bandRow="1"/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3" name="Rectangle 1">
            <a:extLst>
              <a:ext uri="{FF2B5EF4-FFF2-40B4-BE49-F238E27FC236}">
                <a16:creationId xmlns:a16="http://schemas.microsoft.com/office/drawing/2014/main" id="{603582B5-6480-E640-8248-BFC9B65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1381125"/>
            <a:ext cx="10858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Verdana" panose="020B0604030504040204" pitchFamily="34" charset="0"/>
              </a:rPr>
              <a:t>first</a:t>
            </a:r>
            <a:r>
              <a:rPr lang="en-US" altLang="en-US">
                <a:latin typeface="Verdana" panose="020B0604030504040204" pitchFamily="34" charset="0"/>
              </a:rPr>
              <a:t>: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5BE8D-DA86-5347-9A17-EF9573045164}"/>
              </a:ext>
            </a:extLst>
          </p:cNvPr>
          <p:cNvGrpSpPr/>
          <p:nvPr/>
        </p:nvGrpSpPr>
        <p:grpSpPr>
          <a:xfrm>
            <a:off x="1605392" y="1176624"/>
            <a:ext cx="5376863" cy="1783381"/>
            <a:chOff x="1605392" y="1176624"/>
            <a:chExt cx="5376863" cy="1783381"/>
          </a:xfrm>
        </p:grpSpPr>
        <p:sp>
          <p:nvSpPr>
            <p:cNvPr id="6147" name="Rectangle 36">
              <a:extLst>
                <a:ext uri="{FF2B5EF4-FFF2-40B4-BE49-F238E27FC236}">
                  <a16:creationId xmlns:a16="http://schemas.microsoft.com/office/drawing/2014/main" id="{0033A3F2-408E-FE4E-B3FE-9052FE53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2050951"/>
              <a:ext cx="1755775" cy="3286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48" name="Rectangle 37">
              <a:extLst>
                <a:ext uri="{FF2B5EF4-FFF2-40B4-BE49-F238E27FC236}">
                  <a16:creationId xmlns:a16="http://schemas.microsoft.com/office/drawing/2014/main" id="{DF76F5E7-2E35-BF4B-9076-09793F3B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1722243"/>
              <a:ext cx="1755775" cy="3286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49" name="Rectangle 39">
              <a:extLst>
                <a:ext uri="{FF2B5EF4-FFF2-40B4-BE49-F238E27FC236}">
                  <a16:creationId xmlns:a16="http://schemas.microsoft.com/office/drawing/2014/main" id="{2B27180E-F928-124F-9D52-1F8A6C86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105" y="1609334"/>
              <a:ext cx="438150" cy="877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1" name="Rectangle 10">
              <a:extLst>
                <a:ext uri="{FF2B5EF4-FFF2-40B4-BE49-F238E27FC236}">
                  <a16:creationId xmlns:a16="http://schemas.microsoft.com/office/drawing/2014/main" id="{1C582AA6-40A9-584D-B6DE-A6BBECCD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1722243"/>
              <a:ext cx="1646238" cy="3286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2" name="Rectangle 13">
              <a:extLst>
                <a:ext uri="{FF2B5EF4-FFF2-40B4-BE49-F238E27FC236}">
                  <a16:creationId xmlns:a16="http://schemas.microsoft.com/office/drawing/2014/main" id="{7FF4DD15-5A14-3D43-A3FB-FBC9462B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30" y="1722243"/>
              <a:ext cx="1865313" cy="3286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6153" name="Text Box 16">
              <a:extLst>
                <a:ext uri="{FF2B5EF4-FFF2-40B4-BE49-F238E27FC236}">
                  <a16:creationId xmlns:a16="http://schemas.microsoft.com/office/drawing/2014/main" id="{77DB06C0-67E7-D648-873E-C0DE6786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1210889"/>
              <a:ext cx="1516063" cy="29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4" name="Line 17">
              <a:extLst>
                <a:ext uri="{FF2B5EF4-FFF2-40B4-BE49-F238E27FC236}">
                  <a16:creationId xmlns:a16="http://schemas.microsoft.com/office/drawing/2014/main" id="{63121F87-10B9-4948-9FAD-1DE0A0BDC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2242" y="2377684"/>
              <a:ext cx="88900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35">
              <a:extLst>
                <a:ext uri="{FF2B5EF4-FFF2-40B4-BE49-F238E27FC236}">
                  <a16:creationId xmlns:a16="http://schemas.microsoft.com/office/drawing/2014/main" id="{A97AAD19-D08D-584A-B0E8-5CF53063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2050951"/>
              <a:ext cx="3511550" cy="32861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6" name="Text Box 46">
              <a:extLst>
                <a:ext uri="{FF2B5EF4-FFF2-40B4-BE49-F238E27FC236}">
                  <a16:creationId xmlns:a16="http://schemas.microsoft.com/office/drawing/2014/main" id="{5765FF6B-12E1-814C-8163-7E90DC05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2653617"/>
              <a:ext cx="106838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7" name="Line 48">
              <a:extLst>
                <a:ext uri="{FF2B5EF4-FFF2-40B4-BE49-F238E27FC236}">
                  <a16:creationId xmlns:a16="http://schemas.microsoft.com/office/drawing/2014/main" id="{6DFB49FC-8BF2-424D-A615-B13DA636B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7317" y="1464871"/>
              <a:ext cx="88900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49">
              <a:extLst>
                <a:ext uri="{FF2B5EF4-FFF2-40B4-BE49-F238E27FC236}">
                  <a16:creationId xmlns:a16="http://schemas.microsoft.com/office/drawing/2014/main" id="{62306EFF-F9F0-B94A-96DD-4A2B7E131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2664730"/>
              <a:ext cx="1211263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59" name="Line 50">
              <a:extLst>
                <a:ext uri="{FF2B5EF4-FFF2-40B4-BE49-F238E27FC236}">
                  <a16:creationId xmlns:a16="http://schemas.microsoft.com/office/drawing/2014/main" id="{AFFC8B7D-ADCB-0E4F-BCD5-CADAB52CB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1880" y="1461696"/>
              <a:ext cx="88900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51">
              <a:extLst>
                <a:ext uri="{FF2B5EF4-FFF2-40B4-BE49-F238E27FC236}">
                  <a16:creationId xmlns:a16="http://schemas.microsoft.com/office/drawing/2014/main" id="{A3B9A26B-19B2-3C48-B89A-E279DDA32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1176624"/>
              <a:ext cx="1090613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61" name="Line 52">
              <a:extLst>
                <a:ext uri="{FF2B5EF4-FFF2-40B4-BE49-F238E27FC236}">
                  <a16:creationId xmlns:a16="http://schemas.microsoft.com/office/drawing/2014/main" id="{F4506E7C-D598-B246-9B5B-370F5CE1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7917" y="2384034"/>
              <a:ext cx="88900" cy="255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06445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adjLists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525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063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79FE5-8FB6-0A47-8ECD-426934A2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" y="0"/>
            <a:ext cx="9080279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9">
            <a:extLst>
              <a:ext uri="{FF2B5EF4-FFF2-40B4-BE49-F238E27FC236}">
                <a16:creationId xmlns:a16="http://schemas.microsoft.com/office/drawing/2014/main" id="{607FEA31-16CF-BF45-81E4-A03666A3BE41}"/>
              </a:ext>
            </a:extLst>
          </p:cNvPr>
          <p:cNvGrpSpPr>
            <a:grpSpLocks/>
          </p:cNvGrpSpPr>
          <p:nvPr/>
        </p:nvGrpSpPr>
        <p:grpSpPr bwMode="auto">
          <a:xfrm>
            <a:off x="1608549" y="1932865"/>
            <a:ext cx="3887787" cy="1862138"/>
            <a:chOff x="671" y="1441"/>
            <a:chExt cx="2449" cy="1173"/>
          </a:xfrm>
        </p:grpSpPr>
        <p:sp>
          <p:nvSpPr>
            <p:cNvPr id="2051" name="Text Box 4">
              <a:extLst>
                <a:ext uri="{FF2B5EF4-FFF2-40B4-BE49-F238E27FC236}">
                  <a16:creationId xmlns:a16="http://schemas.microsoft.com/office/drawing/2014/main" id="{81F7B740-5B46-0748-BF43-E09F3DD7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1441"/>
              <a:ext cx="124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00">
                  <a:latin typeface="Times New Roman" panose="02020603050405020304" pitchFamily="18" charset="0"/>
                </a:rPr>
                <a:t>{</a:t>
              </a:r>
              <a:r>
                <a:rPr lang="en-US" altLang="en-US" sz="1300" i="1">
                  <a:latin typeface="Times New Roman" panose="02020603050405020304" pitchFamily="18" charset="0"/>
                </a:rPr>
                <a:t>a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c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f 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b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e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g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i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  <a:r>
                <a:rPr lang="en-US" altLang="en-US" sz="13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2052" name="Group 21">
              <a:extLst>
                <a:ext uri="{FF2B5EF4-FFF2-40B4-BE49-F238E27FC236}">
                  <a16:creationId xmlns:a16="http://schemas.microsoft.com/office/drawing/2014/main" id="{DC3B25FE-7D4F-ED4F-B85A-93BDDCC7C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1738"/>
              <a:ext cx="118" cy="475"/>
              <a:chOff x="1968" y="1920"/>
              <a:chExt cx="96" cy="384"/>
            </a:xfrm>
          </p:grpSpPr>
          <p:sp>
            <p:nvSpPr>
              <p:cNvPr id="2080" name="Oval 8">
                <a:extLst>
                  <a:ext uri="{FF2B5EF4-FFF2-40B4-BE49-F238E27FC236}">
                    <a16:creationId xmlns:a16="http://schemas.microsoft.com/office/drawing/2014/main" id="{4D04BC8D-727B-4F42-ABC1-60D81B47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81" name="Oval 9">
                <a:extLst>
                  <a:ext uri="{FF2B5EF4-FFF2-40B4-BE49-F238E27FC236}">
                    <a16:creationId xmlns:a16="http://schemas.microsoft.com/office/drawing/2014/main" id="{F2D77A33-3C0A-DB4A-AD6F-80B4F2CD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82" name="Line 12">
                <a:extLst>
                  <a:ext uri="{FF2B5EF4-FFF2-40B4-BE49-F238E27FC236}">
                    <a16:creationId xmlns:a16="http://schemas.microsoft.com/office/drawing/2014/main" id="{E8AD2633-6CA7-664F-8254-359F4371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3" name="Group 20">
              <a:extLst>
                <a:ext uri="{FF2B5EF4-FFF2-40B4-BE49-F238E27FC236}">
                  <a16:creationId xmlns:a16="http://schemas.microsoft.com/office/drawing/2014/main" id="{114B3FC7-45A5-FD4F-B89D-30631CE4B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" y="1738"/>
              <a:ext cx="475" cy="475"/>
              <a:chOff x="1392" y="1920"/>
              <a:chExt cx="384" cy="384"/>
            </a:xfrm>
          </p:grpSpPr>
          <p:sp>
            <p:nvSpPr>
              <p:cNvPr id="2075" name="Oval 5">
                <a:extLst>
                  <a:ext uri="{FF2B5EF4-FFF2-40B4-BE49-F238E27FC236}">
                    <a16:creationId xmlns:a16="http://schemas.microsoft.com/office/drawing/2014/main" id="{524324A6-6E79-104D-9714-B0633F081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6" name="Oval 6">
                <a:extLst>
                  <a:ext uri="{FF2B5EF4-FFF2-40B4-BE49-F238E27FC236}">
                    <a16:creationId xmlns:a16="http://schemas.microsoft.com/office/drawing/2014/main" id="{A3D240D0-9255-A44A-9299-F2D6639F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2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7" name="Oval 7">
                <a:extLst>
                  <a:ext uri="{FF2B5EF4-FFF2-40B4-BE49-F238E27FC236}">
                    <a16:creationId xmlns:a16="http://schemas.microsoft.com/office/drawing/2014/main" id="{FFFD811A-C653-3A4F-BA89-1CF947C3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78" name="Line 13">
                <a:extLst>
                  <a:ext uri="{FF2B5EF4-FFF2-40B4-BE49-F238E27FC236}">
                    <a16:creationId xmlns:a16="http://schemas.microsoft.com/office/drawing/2014/main" id="{0C138E85-7AAE-9B4B-8BB3-900FF4897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4" y="2015"/>
                <a:ext cx="96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Line 14">
                <a:extLst>
                  <a:ext uri="{FF2B5EF4-FFF2-40B4-BE49-F238E27FC236}">
                    <a16:creationId xmlns:a16="http://schemas.microsoft.com/office/drawing/2014/main" id="{42FD215B-E691-5E44-8D07-73CC05300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04" y="2016"/>
                <a:ext cx="103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" name="Group 22">
              <a:extLst>
                <a:ext uri="{FF2B5EF4-FFF2-40B4-BE49-F238E27FC236}">
                  <a16:creationId xmlns:a16="http://schemas.microsoft.com/office/drawing/2014/main" id="{54014957-F7E1-C44D-A7C6-D1FFBC7C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1738"/>
              <a:ext cx="119" cy="475"/>
              <a:chOff x="2304" y="1920"/>
              <a:chExt cx="96" cy="384"/>
            </a:xfrm>
          </p:grpSpPr>
          <p:sp>
            <p:nvSpPr>
              <p:cNvPr id="2072" name="Oval 15">
                <a:extLst>
                  <a:ext uri="{FF2B5EF4-FFF2-40B4-BE49-F238E27FC236}">
                    <a16:creationId xmlns:a16="http://schemas.microsoft.com/office/drawing/2014/main" id="{56E14114-728C-964D-966F-D76789E1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73" name="Oval 16">
                <a:extLst>
                  <a:ext uri="{FF2B5EF4-FFF2-40B4-BE49-F238E27FC236}">
                    <a16:creationId xmlns:a16="http://schemas.microsoft.com/office/drawing/2014/main" id="{5B77C6D4-CC89-0F4E-9091-17824929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4" name="Line 17">
                <a:extLst>
                  <a:ext uri="{FF2B5EF4-FFF2-40B4-BE49-F238E27FC236}">
                    <a16:creationId xmlns:a16="http://schemas.microsoft.com/office/drawing/2014/main" id="{18EED3FB-6100-A14F-8A38-4BB90E7A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" name="Oval 18">
              <a:extLst>
                <a:ext uri="{FF2B5EF4-FFF2-40B4-BE49-F238E27FC236}">
                  <a16:creationId xmlns:a16="http://schemas.microsoft.com/office/drawing/2014/main" id="{A3D0E8A0-13F7-C24A-B23F-034C66F8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56" name="Oval 19">
              <a:extLst>
                <a:ext uri="{FF2B5EF4-FFF2-40B4-BE49-F238E27FC236}">
                  <a16:creationId xmlns:a16="http://schemas.microsoft.com/office/drawing/2014/main" id="{55DF0824-287A-CC4E-BC12-0DFB27C2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2057" name="Group 34">
              <a:extLst>
                <a:ext uri="{FF2B5EF4-FFF2-40B4-BE49-F238E27FC236}">
                  <a16:creationId xmlns:a16="http://schemas.microsoft.com/office/drawing/2014/main" id="{8A49AB51-070B-514D-9E1A-D5F78234B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369"/>
              <a:ext cx="1186" cy="245"/>
              <a:chOff x="1423" y="2451"/>
              <a:chExt cx="959" cy="198"/>
            </a:xfrm>
          </p:grpSpPr>
          <p:sp>
            <p:nvSpPr>
              <p:cNvPr id="2061" name="Rectangle 23">
                <a:extLst>
                  <a:ext uri="{FF2B5EF4-FFF2-40B4-BE49-F238E27FC236}">
                    <a16:creationId xmlns:a16="http://schemas.microsoft.com/office/drawing/2014/main" id="{D94AFD51-F330-FE40-BFD3-3FA9C9AC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2" name="Rectangle 24">
                <a:extLst>
                  <a:ext uri="{FF2B5EF4-FFF2-40B4-BE49-F238E27FC236}">
                    <a16:creationId xmlns:a16="http://schemas.microsoft.com/office/drawing/2014/main" id="{5735FAB2-DAAC-3249-A115-6AC7432A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3" name="Rectangle 25">
                <a:extLst>
                  <a:ext uri="{FF2B5EF4-FFF2-40B4-BE49-F238E27FC236}">
                    <a16:creationId xmlns:a16="http://schemas.microsoft.com/office/drawing/2014/main" id="{C5064A72-018B-DA42-B972-D8553F2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4" name="Rectangle 26">
                <a:extLst>
                  <a:ext uri="{FF2B5EF4-FFF2-40B4-BE49-F238E27FC236}">
                    <a16:creationId xmlns:a16="http://schemas.microsoft.com/office/drawing/2014/main" id="{CF9B3551-F1F9-6948-A559-3D11920E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65" name="Rectangle 27">
                <a:extLst>
                  <a:ext uri="{FF2B5EF4-FFF2-40B4-BE49-F238E27FC236}">
                    <a16:creationId xmlns:a16="http://schemas.microsoft.com/office/drawing/2014/main" id="{CECEDEED-31EF-4946-B21B-058E0C85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6" name="Rectangle 28">
                <a:extLst>
                  <a:ext uri="{FF2B5EF4-FFF2-40B4-BE49-F238E27FC236}">
                    <a16:creationId xmlns:a16="http://schemas.microsoft.com/office/drawing/2014/main" id="{5E5B472F-FB2B-DD4C-A288-5A29A918E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7" name="Rectangle 29">
                <a:extLst>
                  <a:ext uri="{FF2B5EF4-FFF2-40B4-BE49-F238E27FC236}">
                    <a16:creationId xmlns:a16="http://schemas.microsoft.com/office/drawing/2014/main" id="{3B1C062A-A935-B44C-AE96-43052D092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68" name="Rectangle 30">
                <a:extLst>
                  <a:ext uri="{FF2B5EF4-FFF2-40B4-BE49-F238E27FC236}">
                    <a16:creationId xmlns:a16="http://schemas.microsoft.com/office/drawing/2014/main" id="{C71A6421-1501-644D-93D1-8F8E773B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069" name="Rectangle 31">
                <a:extLst>
                  <a:ext uri="{FF2B5EF4-FFF2-40B4-BE49-F238E27FC236}">
                    <a16:creationId xmlns:a16="http://schemas.microsoft.com/office/drawing/2014/main" id="{98A941BB-30AB-8040-98BF-1902FE4B0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0" name="Text Box 32">
                <a:extLst>
                  <a:ext uri="{FF2B5EF4-FFF2-40B4-BE49-F238E27FC236}">
                    <a16:creationId xmlns:a16="http://schemas.microsoft.com/office/drawing/2014/main" id="{BBEAC389-22FD-9345-988F-CFB8D456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2451"/>
                <a:ext cx="77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a   b   c   d   e   f   g   h   i</a:t>
                </a:r>
              </a:p>
            </p:txBody>
          </p:sp>
          <p:sp>
            <p:nvSpPr>
              <p:cNvPr id="2071" name="Text Box 33">
                <a:extLst>
                  <a:ext uri="{FF2B5EF4-FFF2-40B4-BE49-F238E27FC236}">
                    <a16:creationId xmlns:a16="http://schemas.microsoft.com/office/drawing/2014/main" id="{00C4C8EA-5E56-D54F-A0D8-DF6016B61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3" y="2543"/>
                <a:ext cx="6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00" i="1"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1300"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2058" name="Text Box 35">
              <a:extLst>
                <a:ext uri="{FF2B5EF4-FFF2-40B4-BE49-F238E27FC236}">
                  <a16:creationId xmlns:a16="http://schemas.microsoft.com/office/drawing/2014/main" id="{218E1A51-8BD8-7F40-A4BE-5F84C50C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456"/>
              <a:ext cx="5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 dirty="0">
                  <a:latin typeface="Verdana" panose="020B0604030504040204" pitchFamily="34" charset="0"/>
                </a:rPr>
                <a:t>disjoint sets</a:t>
              </a:r>
            </a:p>
          </p:txBody>
        </p:sp>
        <p:sp>
          <p:nvSpPr>
            <p:cNvPr id="2059" name="Text Box 36">
              <a:extLst>
                <a:ext uri="{FF2B5EF4-FFF2-40B4-BE49-F238E27FC236}">
                  <a16:creationId xmlns:a16="http://schemas.microsoft.com/office/drawing/2014/main" id="{C71AF14E-365F-6F41-9C03-063E83C8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910"/>
              <a:ext cx="2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forest</a:t>
              </a:r>
            </a:p>
          </p:txBody>
        </p:sp>
        <p:sp>
          <p:nvSpPr>
            <p:cNvPr id="2060" name="Text Box 37">
              <a:extLst>
                <a:ext uri="{FF2B5EF4-FFF2-40B4-BE49-F238E27FC236}">
                  <a16:creationId xmlns:a16="http://schemas.microsoft.com/office/drawing/2014/main" id="{7451D3B6-2681-894E-8917-D1F0480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78"/>
              <a:ext cx="7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vector of</a:t>
              </a:r>
              <a:br>
                <a:rPr lang="en-US" altLang="en-US" sz="1200" i="1">
                  <a:latin typeface="Verdana" panose="020B0604030504040204" pitchFamily="34" charset="0"/>
                </a:rPr>
              </a:br>
              <a:r>
                <a:rPr lang="en-US" altLang="en-US" sz="1200" i="1">
                  <a:latin typeface="Verdana" panose="020B0604030504040204" pitchFamily="34" charset="0"/>
                </a:rPr>
                <a:t> parent pointers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6AC92818-3C6C-F646-9D77-4CAE98216581}"/>
              </a:ext>
            </a:extLst>
          </p:cNvPr>
          <p:cNvGrpSpPr>
            <a:grpSpLocks/>
          </p:cNvGrpSpPr>
          <p:nvPr/>
        </p:nvGrpSpPr>
        <p:grpSpPr bwMode="auto">
          <a:xfrm>
            <a:off x="1388633" y="1249138"/>
            <a:ext cx="5224463" cy="1073150"/>
            <a:chOff x="312" y="2980"/>
            <a:chExt cx="5260" cy="1080"/>
          </a:xfrm>
        </p:grpSpPr>
        <p:grpSp>
          <p:nvGrpSpPr>
            <p:cNvPr id="3075" name="Group 27">
              <a:extLst>
                <a:ext uri="{FF2B5EF4-FFF2-40B4-BE49-F238E27FC236}">
                  <a16:creationId xmlns:a16="http://schemas.microsoft.com/office/drawing/2014/main" id="{4C723B8D-1850-A541-ACBE-B55F340D8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3042"/>
              <a:ext cx="2325" cy="925"/>
              <a:chOff x="312" y="3042"/>
              <a:chExt cx="2325" cy="925"/>
            </a:xfrm>
          </p:grpSpPr>
          <p:grpSp>
            <p:nvGrpSpPr>
              <p:cNvPr id="3090" name="Group 6">
                <a:extLst>
                  <a:ext uri="{FF2B5EF4-FFF2-40B4-BE49-F238E27FC236}">
                    <a16:creationId xmlns:a16="http://schemas.microsoft.com/office/drawing/2014/main" id="{E7636ECF-B30D-A640-BD0C-0D31C958D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4" y="3285"/>
                <a:ext cx="595" cy="681"/>
                <a:chOff x="812" y="3285"/>
                <a:chExt cx="595" cy="681"/>
              </a:xfrm>
            </p:grpSpPr>
            <p:sp>
              <p:nvSpPr>
                <p:cNvPr id="3097" name="AutoShape 4">
                  <a:extLst>
                    <a:ext uri="{FF2B5EF4-FFF2-40B4-BE49-F238E27FC236}">
                      <a16:creationId xmlns:a16="http://schemas.microsoft.com/office/drawing/2014/main" id="{01A1BC28-B068-0143-AED7-91ED918B9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8" name="Oval 5">
                  <a:extLst>
                    <a:ext uri="{FF2B5EF4-FFF2-40B4-BE49-F238E27FC236}">
                      <a16:creationId xmlns:a16="http://schemas.microsoft.com/office/drawing/2014/main" id="{643185D7-B002-9143-8E10-06AB53209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91" name="Group 7">
                <a:extLst>
                  <a:ext uri="{FF2B5EF4-FFF2-40B4-BE49-F238E27FC236}">
                    <a16:creationId xmlns:a16="http://schemas.microsoft.com/office/drawing/2014/main" id="{1DECA2A0-ADBE-614D-B4DD-96094166E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3286"/>
                <a:ext cx="595" cy="681"/>
                <a:chOff x="812" y="3285"/>
                <a:chExt cx="595" cy="681"/>
              </a:xfrm>
            </p:grpSpPr>
            <p:sp>
              <p:nvSpPr>
                <p:cNvPr id="3095" name="AutoShape 8">
                  <a:extLst>
                    <a:ext uri="{FF2B5EF4-FFF2-40B4-BE49-F238E27FC236}">
                      <a16:creationId xmlns:a16="http://schemas.microsoft.com/office/drawing/2014/main" id="{10477EF2-87B4-DB46-B2BE-4AF66568F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6" name="Oval 9">
                  <a:extLst>
                    <a:ext uri="{FF2B5EF4-FFF2-40B4-BE49-F238E27FC236}">
                      <a16:creationId xmlns:a16="http://schemas.microsoft.com/office/drawing/2014/main" id="{CF33E843-75B0-4740-8190-16F5A97A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92" name="Text Box 16">
                <a:extLst>
                  <a:ext uri="{FF2B5EF4-FFF2-40B4-BE49-F238E27FC236}">
                    <a16:creationId xmlns:a16="http://schemas.microsoft.com/office/drawing/2014/main" id="{5F372EEC-E724-5647-B9F1-41EA42589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9" y="3202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93" name="Text Box 17">
                <a:extLst>
                  <a:ext uri="{FF2B5EF4-FFF2-40B4-BE49-F238E27FC236}">
                    <a16:creationId xmlns:a16="http://schemas.microsoft.com/office/drawing/2014/main" id="{493D08C7-6AEC-774F-9BFD-C88FDAFDD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3195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94" name="Text Box 19">
                <a:extLst>
                  <a:ext uri="{FF2B5EF4-FFF2-40B4-BE49-F238E27FC236}">
                    <a16:creationId xmlns:a16="http://schemas.microsoft.com/office/drawing/2014/main" id="{CB2A67A2-C259-D54A-8099-A0AB1115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" y="3042"/>
                <a:ext cx="71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br>
                  <a:rPr lang="en-US" altLang="en-US" sz="1400" i="1">
                    <a:latin typeface="Times New Roman" panose="02020603050405020304" pitchFamily="18" charset="0"/>
                  </a:rPr>
                </a:b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6" name="Group 25">
              <a:extLst>
                <a:ext uri="{FF2B5EF4-FFF2-40B4-BE49-F238E27FC236}">
                  <a16:creationId xmlns:a16="http://schemas.microsoft.com/office/drawing/2014/main" id="{903532F8-12A3-0247-B2D3-8A26A14D9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980"/>
              <a:ext cx="2249" cy="1080"/>
              <a:chOff x="3062" y="2980"/>
              <a:chExt cx="2249" cy="1080"/>
            </a:xfrm>
          </p:grpSpPr>
          <p:sp>
            <p:nvSpPr>
              <p:cNvPr id="3078" name="Line 22">
                <a:extLst>
                  <a:ext uri="{FF2B5EF4-FFF2-40B4-BE49-F238E27FC236}">
                    <a16:creationId xmlns:a16="http://schemas.microsoft.com/office/drawing/2014/main" id="{78190E3F-446F-3A44-9FDA-1F36DAC33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1" y="3154"/>
                <a:ext cx="68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9" name="Group 10">
                <a:extLst>
                  <a:ext uri="{FF2B5EF4-FFF2-40B4-BE49-F238E27FC236}">
                    <a16:creationId xmlns:a16="http://schemas.microsoft.com/office/drawing/2014/main" id="{1C5687EB-CA91-614A-A8E5-8038BD725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0" y="3368"/>
                <a:ext cx="595" cy="681"/>
                <a:chOff x="812" y="3285"/>
                <a:chExt cx="595" cy="681"/>
              </a:xfrm>
            </p:grpSpPr>
            <p:sp>
              <p:nvSpPr>
                <p:cNvPr id="3088" name="AutoShape 11">
                  <a:extLst>
                    <a:ext uri="{FF2B5EF4-FFF2-40B4-BE49-F238E27FC236}">
                      <a16:creationId xmlns:a16="http://schemas.microsoft.com/office/drawing/2014/main" id="{75E2B0B9-DCB7-CD4F-9262-14C7808D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9" name="Oval 12">
                  <a:extLst>
                    <a:ext uri="{FF2B5EF4-FFF2-40B4-BE49-F238E27FC236}">
                      <a16:creationId xmlns:a16="http://schemas.microsoft.com/office/drawing/2014/main" id="{824DBD8C-85D9-304B-B2E3-8DCF3F64C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" name="Group 13">
                <a:extLst>
                  <a:ext uri="{FF2B5EF4-FFF2-40B4-BE49-F238E27FC236}">
                    <a16:creationId xmlns:a16="http://schemas.microsoft.com/office/drawing/2014/main" id="{C7872319-369C-8745-B688-43103B460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4" y="3088"/>
                <a:ext cx="595" cy="681"/>
                <a:chOff x="812" y="3285"/>
                <a:chExt cx="595" cy="681"/>
              </a:xfrm>
            </p:grpSpPr>
            <p:sp>
              <p:nvSpPr>
                <p:cNvPr id="3086" name="AutoShape 14">
                  <a:extLst>
                    <a:ext uri="{FF2B5EF4-FFF2-40B4-BE49-F238E27FC236}">
                      <a16:creationId xmlns:a16="http://schemas.microsoft.com/office/drawing/2014/main" id="{D1A567D1-A2A2-D742-A7BB-D1FBFB54C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2AFE1703-2CD4-0D4F-9358-D78595B94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81" name="Text Box 18">
                <a:extLst>
                  <a:ext uri="{FF2B5EF4-FFF2-40B4-BE49-F238E27FC236}">
                    <a16:creationId xmlns:a16="http://schemas.microsoft.com/office/drawing/2014/main" id="{70CD2F44-0A98-2043-A35A-CF4CE14CD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" y="2999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82" name="Text Box 20">
                <a:extLst>
                  <a:ext uri="{FF2B5EF4-FFF2-40B4-BE49-F238E27FC236}">
                    <a16:creationId xmlns:a16="http://schemas.microsoft.com/office/drawing/2014/main" id="{D0BFA7A4-42D4-8D4B-9E04-230A9DE62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260"/>
                <a:ext cx="9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83" name="Text Box 21">
                <a:extLst>
                  <a:ext uri="{FF2B5EF4-FFF2-40B4-BE49-F238E27FC236}">
                    <a16:creationId xmlns:a16="http://schemas.microsoft.com/office/drawing/2014/main" id="{652B9AAE-C819-6B40-BA9B-DA32BEAA0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80"/>
                <a:ext cx="90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4" name="AutoShape 23">
                <a:extLst>
                  <a:ext uri="{FF2B5EF4-FFF2-40B4-BE49-F238E27FC236}">
                    <a16:creationId xmlns:a16="http://schemas.microsoft.com/office/drawing/2014/main" id="{93804143-336F-2842-9752-ACABC198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16"/>
                <a:ext cx="142" cy="944"/>
              </a:xfrm>
              <a:prstGeom prst="rightBrace">
                <a:avLst>
                  <a:gd name="adj1" fmla="val 5539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5" name="Text Box 24">
                <a:extLst>
                  <a:ext uri="{FF2B5EF4-FFF2-40B4-BE49-F238E27FC236}">
                    <a16:creationId xmlns:a16="http://schemas.microsoft.com/office/drawing/2014/main" id="{55DB719D-1EA2-D442-87B2-5AE47BCC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3440"/>
                <a:ext cx="36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  <a:sym typeface="Symbol" pitchFamily="2" charset="2"/>
                  </a:rPr>
                  <a:t>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i="1" baseline="30000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 baseline="30000">
                    <a:latin typeface="Times New Roman" panose="02020603050405020304" pitchFamily="18" charset="0"/>
                  </a:rPr>
                  <a:t>+1</a:t>
                </a:r>
                <a:endParaRPr lang="en-US" altLang="en-US" sz="1400" i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7" name="AutoShape 28">
              <a:extLst>
                <a:ext uri="{FF2B5EF4-FFF2-40B4-BE49-F238E27FC236}">
                  <a16:creationId xmlns:a16="http://schemas.microsoft.com/office/drawing/2014/main" id="{73872691-F3B3-4F46-84C6-CF51A8FA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3513"/>
              <a:ext cx="425" cy="217"/>
            </a:xfrm>
            <a:prstGeom prst="rightArrow">
              <a:avLst>
                <a:gd name="adj1" fmla="val 50000"/>
                <a:gd name="adj2" fmla="val 48963"/>
              </a:avLst>
            </a:prstGeom>
            <a:solidFill>
              <a:srgbClr val="00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4">
            <a:extLst>
              <a:ext uri="{FF2B5EF4-FFF2-40B4-BE49-F238E27FC236}">
                <a16:creationId xmlns:a16="http://schemas.microsoft.com/office/drawing/2014/main" id="{7CC40DAB-FB9A-8144-9FFB-64E8048962A8}"/>
              </a:ext>
            </a:extLst>
          </p:cNvPr>
          <p:cNvGrpSpPr>
            <a:grpSpLocks/>
          </p:cNvGrpSpPr>
          <p:nvPr/>
        </p:nvGrpSpPr>
        <p:grpSpPr bwMode="auto">
          <a:xfrm>
            <a:off x="1098009" y="742651"/>
            <a:ext cx="6238875" cy="3354388"/>
            <a:chOff x="119063" y="107950"/>
            <a:chExt cx="6238797" cy="3354363"/>
          </a:xfrm>
        </p:grpSpPr>
        <p:sp>
          <p:nvSpPr>
            <p:cNvPr id="4099" name="Line 37">
              <a:extLst>
                <a:ext uri="{FF2B5EF4-FFF2-40B4-BE49-F238E27FC236}">
                  <a16:creationId xmlns:a16="http://schemas.microsoft.com/office/drawing/2014/main" id="{C211C7FD-3E31-CD41-8EA0-9B7EE8BB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273" y="2144687"/>
              <a:ext cx="20859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39">
              <a:extLst>
                <a:ext uri="{FF2B5EF4-FFF2-40B4-BE49-F238E27FC236}">
                  <a16:creationId xmlns:a16="http://schemas.microsoft.com/office/drawing/2014/main" id="{FF385E4B-80CD-354A-A724-9C8EE54F0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973" y="2144687"/>
              <a:ext cx="5492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38">
              <a:extLst>
                <a:ext uri="{FF2B5EF4-FFF2-40B4-BE49-F238E27FC236}">
                  <a16:creationId xmlns:a16="http://schemas.microsoft.com/office/drawing/2014/main" id="{EF96F622-BEF1-214A-B82D-D7EFA869C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1623" y="2144687"/>
              <a:ext cx="131762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16">
              <a:extLst>
                <a:ext uri="{FF2B5EF4-FFF2-40B4-BE49-F238E27FC236}">
                  <a16:creationId xmlns:a16="http://schemas.microsoft.com/office/drawing/2014/main" id="{C0C4AA90-497F-E34D-AC6A-7166A6C6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1825" y="217488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15">
              <a:extLst>
                <a:ext uri="{FF2B5EF4-FFF2-40B4-BE49-F238E27FC236}">
                  <a16:creationId xmlns:a16="http://schemas.microsoft.com/office/drawing/2014/main" id="{1D5D5A86-048D-504D-B4C1-79F047B94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050" y="1206500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13">
              <a:extLst>
                <a:ext uri="{FF2B5EF4-FFF2-40B4-BE49-F238E27FC236}">
                  <a16:creationId xmlns:a16="http://schemas.microsoft.com/office/drawing/2014/main" id="{E4AD716A-F36C-864D-B4E1-5B24D70E8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475" y="766763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>
              <a:extLst>
                <a:ext uri="{FF2B5EF4-FFF2-40B4-BE49-F238E27FC236}">
                  <a16:creationId xmlns:a16="http://schemas.microsoft.com/office/drawing/2014/main" id="{DAFC6979-AB55-2D44-83BC-7402F3E60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" y="1754188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AutoShape 4">
              <a:extLst>
                <a:ext uri="{FF2B5EF4-FFF2-40B4-BE49-F238E27FC236}">
                  <a16:creationId xmlns:a16="http://schemas.microsoft.com/office/drawing/2014/main" id="{A5978719-18A8-404B-A8D8-37A04C9E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" y="219233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" name="Oval 5">
              <a:extLst>
                <a:ext uri="{FF2B5EF4-FFF2-40B4-BE49-F238E27FC236}">
                  <a16:creationId xmlns:a16="http://schemas.microsoft.com/office/drawing/2014/main" id="{66C5742F-05E8-664F-B9CB-D60A4B0F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08280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8" name="AutoShape 6">
              <a:extLst>
                <a:ext uri="{FF2B5EF4-FFF2-40B4-BE49-F238E27FC236}">
                  <a16:creationId xmlns:a16="http://schemas.microsoft.com/office/drawing/2014/main" id="{0E641A0F-B4CC-534D-B888-3FB5662F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8" y="17541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" name="Oval 7">
              <a:extLst>
                <a:ext uri="{FF2B5EF4-FFF2-40B4-BE49-F238E27FC236}">
                  <a16:creationId xmlns:a16="http://schemas.microsoft.com/office/drawing/2014/main" id="{00DBEBE7-5EB3-3646-BE2F-8BCE9ACC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16446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0" name="AutoShape 8">
              <a:extLst>
                <a:ext uri="{FF2B5EF4-FFF2-40B4-BE49-F238E27FC236}">
                  <a16:creationId xmlns:a16="http://schemas.microsoft.com/office/drawing/2014/main" id="{F5546E9A-E873-BB4E-9ED5-4B55310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120491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Oval 9">
              <a:extLst>
                <a:ext uri="{FF2B5EF4-FFF2-40B4-BE49-F238E27FC236}">
                  <a16:creationId xmlns:a16="http://schemas.microsoft.com/office/drawing/2014/main" id="{668EDBF8-AE4B-9F41-B36A-020396F1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1095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2" name="AutoShape 10">
              <a:extLst>
                <a:ext uri="{FF2B5EF4-FFF2-40B4-BE49-F238E27FC236}">
                  <a16:creationId xmlns:a16="http://schemas.microsoft.com/office/drawing/2014/main" id="{CB323E47-B454-4346-97A9-778F9655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76676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1">
              <a:extLst>
                <a:ext uri="{FF2B5EF4-FFF2-40B4-BE49-F238E27FC236}">
                  <a16:creationId xmlns:a16="http://schemas.microsoft.com/office/drawing/2014/main" id="{EA53E61D-31A8-AB45-98F5-2DC92A05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5" y="65722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4" name="AutoShape 17">
              <a:extLst>
                <a:ext uri="{FF2B5EF4-FFF2-40B4-BE49-F238E27FC236}">
                  <a16:creationId xmlns:a16="http://schemas.microsoft.com/office/drawing/2014/main" id="{BB824B11-2C16-DE48-9778-270E568E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638" y="2174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Oval 18">
              <a:extLst>
                <a:ext uri="{FF2B5EF4-FFF2-40B4-BE49-F238E27FC236}">
                  <a16:creationId xmlns:a16="http://schemas.microsoft.com/office/drawing/2014/main" id="{43D438E3-5269-3940-B93E-B67EFC52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79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6" name="Text Box 19">
              <a:extLst>
                <a:ext uri="{FF2B5EF4-FFF2-40B4-BE49-F238E27FC236}">
                  <a16:creationId xmlns:a16="http://schemas.microsoft.com/office/drawing/2014/main" id="{9E650D0C-7AC8-3643-9B7D-B4E08B0B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2" y="2948093"/>
              <a:ext cx="17557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17" name="Text Box 20">
              <a:extLst>
                <a:ext uri="{FF2B5EF4-FFF2-40B4-BE49-F238E27FC236}">
                  <a16:creationId xmlns:a16="http://schemas.microsoft.com/office/drawing/2014/main" id="{F447B494-8138-4445-80BC-D4713E6D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3" y="817563"/>
              <a:ext cx="25844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 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)/2</a:t>
              </a:r>
            </a:p>
          </p:txBody>
        </p:sp>
        <p:sp>
          <p:nvSpPr>
            <p:cNvPr id="4118" name="Line 24">
              <a:extLst>
                <a:ext uri="{FF2B5EF4-FFF2-40B4-BE49-F238E27FC236}">
                  <a16:creationId xmlns:a16="http://schemas.microsoft.com/office/drawing/2014/main" id="{5A191A02-8639-2C4D-A2BF-453B5BE7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510" y="2144687"/>
              <a:ext cx="2852737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AutoShape 25">
              <a:extLst>
                <a:ext uri="{FF2B5EF4-FFF2-40B4-BE49-F238E27FC236}">
                  <a16:creationId xmlns:a16="http://schemas.microsoft.com/office/drawing/2014/main" id="{98247E57-49E4-E44A-A1BD-8BE00F31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10" y="2803500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" name="Oval 26">
              <a:extLst>
                <a:ext uri="{FF2B5EF4-FFF2-40B4-BE49-F238E27FC236}">
                  <a16:creationId xmlns:a16="http://schemas.microsoft.com/office/drawing/2014/main" id="{21E1C2B3-1E38-7F43-892A-553A5474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973" y="269396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1" name="AutoShape 27">
              <a:extLst>
                <a:ext uri="{FF2B5EF4-FFF2-40B4-BE49-F238E27FC236}">
                  <a16:creationId xmlns:a16="http://schemas.microsoft.com/office/drawing/2014/main" id="{EAAA0ECC-4323-D343-A07A-92F7FC09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48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2" name="Oval 28">
              <a:extLst>
                <a:ext uri="{FF2B5EF4-FFF2-40B4-BE49-F238E27FC236}">
                  <a16:creationId xmlns:a16="http://schemas.microsoft.com/office/drawing/2014/main" id="{F5F3E008-F0D3-584C-B5DC-31669BC0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10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3" name="AutoShape 29">
              <a:extLst>
                <a:ext uri="{FF2B5EF4-FFF2-40B4-BE49-F238E27FC236}">
                  <a16:creationId xmlns:a16="http://schemas.microsoft.com/office/drawing/2014/main" id="{508B5AD1-4FBC-1546-A98E-D19B0592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42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30">
              <a:extLst>
                <a:ext uri="{FF2B5EF4-FFF2-40B4-BE49-F238E27FC236}">
                  <a16:creationId xmlns:a16="http://schemas.microsoft.com/office/drawing/2014/main" id="{8EC48C47-6583-7447-9C0D-71F5F07F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08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25" name="AutoShape 31">
              <a:extLst>
                <a:ext uri="{FF2B5EF4-FFF2-40B4-BE49-F238E27FC236}">
                  <a16:creationId xmlns:a16="http://schemas.microsoft.com/office/drawing/2014/main" id="{65E9C8F2-D8D6-3C45-9FA9-93D62678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77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6" name="Oval 32">
              <a:extLst>
                <a:ext uri="{FF2B5EF4-FFF2-40B4-BE49-F238E27FC236}">
                  <a16:creationId xmlns:a16="http://schemas.microsoft.com/office/drawing/2014/main" id="{C3B12A5C-A116-8049-A846-4DC62477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3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7" name="AutoShape 33">
              <a:extLst>
                <a:ext uri="{FF2B5EF4-FFF2-40B4-BE49-F238E27FC236}">
                  <a16:creationId xmlns:a16="http://schemas.microsoft.com/office/drawing/2014/main" id="{EB85C63B-1E30-7446-A5E4-DA5D4EAF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048" y="2146275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8" name="Oval 34">
              <a:extLst>
                <a:ext uri="{FF2B5EF4-FFF2-40B4-BE49-F238E27FC236}">
                  <a16:creationId xmlns:a16="http://schemas.microsoft.com/office/drawing/2014/main" id="{0D4C6FE9-6DE6-E044-8CC0-E24C3C25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10" y="203673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40">
              <a:extLst>
                <a:ext uri="{FF2B5EF4-FFF2-40B4-BE49-F238E27FC236}">
                  <a16:creationId xmlns:a16="http://schemas.microsoft.com/office/drawing/2014/main" id="{C2F34848-6FD9-0646-BAC7-2D9E93A3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510" y="2262162"/>
              <a:ext cx="9858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Symbol" pitchFamily="2" charset="2"/>
                  <a:sym typeface="Symbol" pitchFamily="2" charset="2"/>
                </a:rPr>
                <a:t>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≥1.5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30" name="AutoShape 41">
              <a:extLst>
                <a:ext uri="{FF2B5EF4-FFF2-40B4-BE49-F238E27FC236}">
                  <a16:creationId xmlns:a16="http://schemas.microsoft.com/office/drawing/2014/main" id="{A93E6523-6BF2-454E-9B86-A448402661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62700">
              <a:off x="3061533" y="1764571"/>
              <a:ext cx="439737" cy="330200"/>
            </a:xfrm>
            <a:prstGeom prst="rightArrow">
              <a:avLst>
                <a:gd name="adj1" fmla="val 50000"/>
                <a:gd name="adj2" fmla="val 33293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9">
            <a:extLst>
              <a:ext uri="{FF2B5EF4-FFF2-40B4-BE49-F238E27FC236}">
                <a16:creationId xmlns:a16="http://schemas.microsoft.com/office/drawing/2014/main" id="{2FE02D9F-C446-5A48-AB27-505FB97E0DDF}"/>
              </a:ext>
            </a:extLst>
          </p:cNvPr>
          <p:cNvGrpSpPr>
            <a:grpSpLocks/>
          </p:cNvGrpSpPr>
          <p:nvPr/>
        </p:nvGrpSpPr>
        <p:grpSpPr bwMode="auto">
          <a:xfrm>
            <a:off x="1557580" y="724834"/>
            <a:ext cx="4038600" cy="3506788"/>
            <a:chOff x="1096" y="1400"/>
            <a:chExt cx="2544" cy="2209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6" y="236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4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57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97"/>
              <a:ext cx="277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97"/>
              <a:ext cx="346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97"/>
              <a:ext cx="484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3473"/>
              <a:ext cx="3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3335"/>
              <a:ext cx="69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2091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1814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153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53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46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36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1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81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29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022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10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229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=3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1953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=5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76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400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534921-613E-1E4D-9422-07710718F0F2}"/>
              </a:ext>
            </a:extLst>
          </p:cNvPr>
          <p:cNvGrpSpPr/>
          <p:nvPr/>
        </p:nvGrpSpPr>
        <p:grpSpPr>
          <a:xfrm>
            <a:off x="1557580" y="724834"/>
            <a:ext cx="4837441" cy="4085758"/>
            <a:chOff x="1557580" y="724834"/>
            <a:chExt cx="4837441" cy="4085758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580" y="2261534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380" y="269968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043" y="2590147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8" y="3912078"/>
              <a:ext cx="439738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366" y="3912078"/>
              <a:ext cx="549275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453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678" y="3912078"/>
              <a:ext cx="76835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416" y="3558614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362" y="4350206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930" y="1821797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280" y="138205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630" y="94390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368" y="94390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030" y="83437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318" y="226153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668" y="1821797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018" y="138205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980" y="215199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330" y="1712259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680" y="1272522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580" y="2486959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930" y="2040872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=7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273" y="1602722"/>
              <a:ext cx="6107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=13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068" y="116298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830" y="72483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85F5EF58-E118-1341-A270-2A0EFD25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769" y="4595148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12C0ACF2-0619-BB43-8364-B7FF61E9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924" y="3687088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543A6D76-82F4-F141-81F7-E405659F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4120084"/>
              <a:ext cx="657224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0   ..   3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031A5381-22EA-A84F-AE40-1822F6D9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7" y="4120084"/>
              <a:ext cx="992189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4      ..      15</a:t>
              </a: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B260AECB-978E-2840-A448-D36CD6D4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4120084"/>
              <a:ext cx="313438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16                       ..                           65,536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729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67">
            <a:extLst>
              <a:ext uri="{FF2B5EF4-FFF2-40B4-BE49-F238E27FC236}">
                <a16:creationId xmlns:a16="http://schemas.microsoft.com/office/drawing/2014/main" id="{584BE491-3C53-5B4A-9225-6E5958D8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02" y="1828725"/>
            <a:ext cx="492125" cy="987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BA69E7-CC56-CC4D-AA86-9AD1482CC38C}"/>
              </a:ext>
            </a:extLst>
          </p:cNvPr>
          <p:cNvGrpSpPr/>
          <p:nvPr/>
        </p:nvGrpSpPr>
        <p:grpSpPr>
          <a:xfrm>
            <a:off x="1977502" y="2180058"/>
            <a:ext cx="4811714" cy="1911098"/>
            <a:chOff x="1977502" y="2180058"/>
            <a:chExt cx="4811714" cy="1911098"/>
          </a:xfrm>
        </p:grpSpPr>
        <p:sp>
          <p:nvSpPr>
            <p:cNvPr id="1035" name="Rectangle 57">
              <a:extLst>
                <a:ext uri="{FF2B5EF4-FFF2-40B4-BE49-F238E27FC236}">
                  <a16:creationId xmlns:a16="http://schemas.microsoft.com/office/drawing/2014/main" id="{7BDE0213-4ACA-1444-9F75-836A5CED4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502" y="2773006"/>
              <a:ext cx="495300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58">
              <a:extLst>
                <a:ext uri="{FF2B5EF4-FFF2-40B4-BE49-F238E27FC236}">
                  <a16:creationId xmlns:a16="http://schemas.microsoft.com/office/drawing/2014/main" id="{7CD2B6A2-7BF1-E24A-A564-F8F9088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627" y="2773006"/>
              <a:ext cx="619125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7" name="Rectangle 59">
              <a:extLst>
                <a:ext uri="{FF2B5EF4-FFF2-40B4-BE49-F238E27FC236}">
                  <a16:creationId xmlns:a16="http://schemas.microsoft.com/office/drawing/2014/main" id="{462DDAE6-5825-304A-B1EF-C8D777ABE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8752" y="2773006"/>
              <a:ext cx="862012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8" name="Rectangle 60">
              <a:extLst>
                <a:ext uri="{FF2B5EF4-FFF2-40B4-BE49-F238E27FC236}">
                  <a16:creationId xmlns:a16="http://schemas.microsoft.com/office/drawing/2014/main" id="{CE448A41-648B-9341-BD00-909B868BE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765" y="2773006"/>
              <a:ext cx="1974850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39" name="Text Box 61">
              <a:extLst>
                <a:ext uri="{FF2B5EF4-FFF2-40B4-BE49-F238E27FC236}">
                  <a16:creationId xmlns:a16="http://schemas.microsoft.com/office/drawing/2014/main" id="{71143DE4-CAA7-1B47-8A5B-CACD18EBE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965" y="2184432"/>
              <a:ext cx="9457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        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)</a:t>
              </a:r>
              <a:endParaRPr lang="en-US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040" name="Line 62">
              <a:extLst>
                <a:ext uri="{FF2B5EF4-FFF2-40B4-BE49-F238E27FC236}">
                  <a16:creationId xmlns:a16="http://schemas.microsoft.com/office/drawing/2014/main" id="{52F88058-EE88-E643-91EB-42070683B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96666" y="3501943"/>
              <a:ext cx="100012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Rectangle 63">
              <a:extLst>
                <a:ext uri="{FF2B5EF4-FFF2-40B4-BE49-F238E27FC236}">
                  <a16:creationId xmlns:a16="http://schemas.microsoft.com/office/drawing/2014/main" id="{EEA5BE83-1279-5A4E-9765-A00C42E7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503" y="3141703"/>
              <a:ext cx="3948112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42" name="Rectangle 64">
              <a:extLst>
                <a:ext uri="{FF2B5EF4-FFF2-40B4-BE49-F238E27FC236}">
                  <a16:creationId xmlns:a16="http://schemas.microsoft.com/office/drawing/2014/main" id="{BB317653-E8BD-6241-A636-8D3B03F1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616" y="3141703"/>
              <a:ext cx="863600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65">
              <a:extLst>
                <a:ext uri="{FF2B5EF4-FFF2-40B4-BE49-F238E27FC236}">
                  <a16:creationId xmlns:a16="http://schemas.microsoft.com/office/drawing/2014/main" id="{9EF7C7B1-82F0-2A44-B87B-37DADADC0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5615" y="2773006"/>
              <a:ext cx="863600" cy="369887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6" name="Object 66">
              <a:extLst>
                <a:ext uri="{FF2B5EF4-FFF2-40B4-BE49-F238E27FC236}">
                  <a16:creationId xmlns:a16="http://schemas.microsoft.com/office/drawing/2014/main" id="{88AB4C24-3418-E248-8288-2DF3AA5C82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9537045"/>
                </p:ext>
              </p:extLst>
            </p:nvPr>
          </p:nvGraphicFramePr>
          <p:xfrm>
            <a:off x="1979090" y="2799994"/>
            <a:ext cx="498475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4" imgW="7899400" imgH="4978400" progId="Equation.3">
                    <p:embed/>
                  </p:oleObj>
                </mc:Choice>
                <mc:Fallback>
                  <p:oleObj name="Equation" r:id="rId4" imgW="7899400" imgH="4978400" progId="Equation.3">
                    <p:embed/>
                    <p:pic>
                      <p:nvPicPr>
                        <p:cNvPr id="1026" name="Object 66">
                          <a:extLst>
                            <a:ext uri="{FF2B5EF4-FFF2-40B4-BE49-F238E27FC236}">
                              <a16:creationId xmlns:a16="http://schemas.microsoft.com/office/drawing/2014/main" id="{88AB4C24-3418-E248-8288-2DF3AA5C8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090" y="2799994"/>
                          <a:ext cx="498475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68">
              <a:extLst>
                <a:ext uri="{FF2B5EF4-FFF2-40B4-BE49-F238E27FC236}">
                  <a16:creationId xmlns:a16="http://schemas.microsoft.com/office/drawing/2014/main" id="{2FC13F94-5A9A-9640-AEC4-0C51B4899C4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389790"/>
                </p:ext>
              </p:extLst>
            </p:nvPr>
          </p:nvGraphicFramePr>
          <p:xfrm>
            <a:off x="1983853" y="3197266"/>
            <a:ext cx="352425" cy="277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6" imgW="5562600" imgH="4394200" progId="Equation.3">
                    <p:embed/>
                  </p:oleObj>
                </mc:Choice>
                <mc:Fallback>
                  <p:oleObj name="Equation" r:id="rId6" imgW="5562600" imgH="4394200" progId="Equation.3">
                    <p:embed/>
                    <p:pic>
                      <p:nvPicPr>
                        <p:cNvPr id="1027" name="Object 68">
                          <a:extLst>
                            <a:ext uri="{FF2B5EF4-FFF2-40B4-BE49-F238E27FC236}">
                              <a16:creationId xmlns:a16="http://schemas.microsoft.com/office/drawing/2014/main" id="{2FC13F94-5A9A-9640-AEC4-0C51B4899C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3853" y="3197266"/>
                          <a:ext cx="352425" cy="277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69">
              <a:extLst>
                <a:ext uri="{FF2B5EF4-FFF2-40B4-BE49-F238E27FC236}">
                  <a16:creationId xmlns:a16="http://schemas.microsoft.com/office/drawing/2014/main" id="{88447A5B-E77B-7949-A00B-E0EA6E292A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309158"/>
                </p:ext>
              </p:extLst>
            </p:nvPr>
          </p:nvGraphicFramePr>
          <p:xfrm>
            <a:off x="2471215" y="2796819"/>
            <a:ext cx="6096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Equation" r:id="rId8" imgW="9652000" imgH="4978400" progId="Equation.3">
                    <p:embed/>
                  </p:oleObj>
                </mc:Choice>
                <mc:Fallback>
                  <p:oleObj name="Equation" r:id="rId8" imgW="9652000" imgH="4978400" progId="Equation.3">
                    <p:embed/>
                    <p:pic>
                      <p:nvPicPr>
                        <p:cNvPr id="1028" name="Object 69">
                          <a:extLst>
                            <a:ext uri="{FF2B5EF4-FFF2-40B4-BE49-F238E27FC236}">
                              <a16:creationId xmlns:a16="http://schemas.microsoft.com/office/drawing/2014/main" id="{88447A5B-E77B-7949-A00B-E0EA6E292A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215" y="2796819"/>
                          <a:ext cx="6096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70">
              <a:extLst>
                <a:ext uri="{FF2B5EF4-FFF2-40B4-BE49-F238E27FC236}">
                  <a16:creationId xmlns:a16="http://schemas.microsoft.com/office/drawing/2014/main" id="{11459D06-3635-8B4D-8129-9F5B55D924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0678327"/>
                </p:ext>
              </p:extLst>
            </p:nvPr>
          </p:nvGraphicFramePr>
          <p:xfrm>
            <a:off x="3096690" y="2796819"/>
            <a:ext cx="646112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Equation" r:id="rId10" imgW="10236200" imgH="4978400" progId="Equation.3">
                    <p:embed/>
                  </p:oleObj>
                </mc:Choice>
                <mc:Fallback>
                  <p:oleObj name="Equation" r:id="rId10" imgW="10236200" imgH="4978400" progId="Equation.3">
                    <p:embed/>
                    <p:pic>
                      <p:nvPicPr>
                        <p:cNvPr id="1029" name="Object 70">
                          <a:extLst>
                            <a:ext uri="{FF2B5EF4-FFF2-40B4-BE49-F238E27FC236}">
                              <a16:creationId xmlns:a16="http://schemas.microsoft.com/office/drawing/2014/main" id="{11459D06-3635-8B4D-8129-9F5B55D924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690" y="2796819"/>
                          <a:ext cx="646112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71">
              <a:extLst>
                <a:ext uri="{FF2B5EF4-FFF2-40B4-BE49-F238E27FC236}">
                  <a16:creationId xmlns:a16="http://schemas.microsoft.com/office/drawing/2014/main" id="{7B67F333-AB60-9E47-8160-04DA615400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733584"/>
                </p:ext>
              </p:extLst>
            </p:nvPr>
          </p:nvGraphicFramePr>
          <p:xfrm>
            <a:off x="5939902" y="2769831"/>
            <a:ext cx="436562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Equation" r:id="rId12" imgW="6146800" imgH="4978400" progId="Equation.3">
                    <p:embed/>
                  </p:oleObj>
                </mc:Choice>
                <mc:Fallback>
                  <p:oleObj name="Equation" r:id="rId12" imgW="6146800" imgH="4978400" progId="Equation.3">
                    <p:embed/>
                    <p:pic>
                      <p:nvPicPr>
                        <p:cNvPr id="1030" name="Object 71">
                          <a:extLst>
                            <a:ext uri="{FF2B5EF4-FFF2-40B4-BE49-F238E27FC236}">
                              <a16:creationId xmlns:a16="http://schemas.microsoft.com/office/drawing/2014/main" id="{7B67F333-AB60-9E47-8160-04DA615400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9902" y="2769831"/>
                          <a:ext cx="436562" cy="354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2">
              <a:extLst>
                <a:ext uri="{FF2B5EF4-FFF2-40B4-BE49-F238E27FC236}">
                  <a16:creationId xmlns:a16="http://schemas.microsoft.com/office/drawing/2014/main" id="{7F1854FE-72C0-EF4F-8F52-03E159AF38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710411"/>
                </p:ext>
              </p:extLst>
            </p:nvPr>
          </p:nvGraphicFramePr>
          <p:xfrm>
            <a:off x="5935141" y="3168691"/>
            <a:ext cx="552450" cy="319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Equation" r:id="rId14" imgW="7607300" imgH="4394200" progId="Equation.3">
                    <p:embed/>
                  </p:oleObj>
                </mc:Choice>
                <mc:Fallback>
                  <p:oleObj name="Equation" r:id="rId14" imgW="7607300" imgH="4394200" progId="Equation.3">
                    <p:embed/>
                    <p:pic>
                      <p:nvPicPr>
                        <p:cNvPr id="1031" name="Object 72">
                          <a:extLst>
                            <a:ext uri="{FF2B5EF4-FFF2-40B4-BE49-F238E27FC236}">
                              <a16:creationId xmlns:a16="http://schemas.microsoft.com/office/drawing/2014/main" id="{7F1854FE-72C0-EF4F-8F52-03E159AF38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5141" y="3168691"/>
                          <a:ext cx="552450" cy="319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Object 73">
              <a:extLst>
                <a:ext uri="{FF2B5EF4-FFF2-40B4-BE49-F238E27FC236}">
                  <a16:creationId xmlns:a16="http://schemas.microsoft.com/office/drawing/2014/main" id="{AB56557B-CEF8-3A4B-A57C-7AD044169D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671031"/>
                </p:ext>
              </p:extLst>
            </p:nvPr>
          </p:nvGraphicFramePr>
          <p:xfrm>
            <a:off x="2477565" y="2180058"/>
            <a:ext cx="411162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Equation" r:id="rId16" imgW="7607300" imgH="4394200" progId="Equation.3">
                    <p:embed/>
                  </p:oleObj>
                </mc:Choice>
                <mc:Fallback>
                  <p:oleObj name="Equation" r:id="rId16" imgW="7607300" imgH="4394200" progId="Equation.3">
                    <p:embed/>
                    <p:pic>
                      <p:nvPicPr>
                        <p:cNvPr id="1032" name="Object 73">
                          <a:extLst>
                            <a:ext uri="{FF2B5EF4-FFF2-40B4-BE49-F238E27FC236}">
                              <a16:creationId xmlns:a16="http://schemas.microsoft.com/office/drawing/2014/main" id="{AB56557B-CEF8-3A4B-A57C-7AD044169D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565" y="2180058"/>
                          <a:ext cx="411162" cy="23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Text Box 74">
              <a:extLst>
                <a:ext uri="{FF2B5EF4-FFF2-40B4-BE49-F238E27FC236}">
                  <a16:creationId xmlns:a16="http://schemas.microsoft.com/office/drawing/2014/main" id="{9FC182C0-5EEF-C64F-94E6-4DA77E96A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9817" y="3812889"/>
              <a:ext cx="72707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46" name="Line 75">
              <a:extLst>
                <a:ext uri="{FF2B5EF4-FFF2-40B4-BE49-F238E27FC236}">
                  <a16:creationId xmlns:a16="http://schemas.microsoft.com/office/drawing/2014/main" id="{C5B9790D-44D3-244E-9299-BA20E27B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3239" y="2484606"/>
              <a:ext cx="100012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Text Box 76">
              <a:extLst>
                <a:ext uri="{FF2B5EF4-FFF2-40B4-BE49-F238E27FC236}">
                  <a16:creationId xmlns:a16="http://schemas.microsoft.com/office/drawing/2014/main" id="{CC53FCF2-93C2-FD4C-9F89-B99218A1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940" y="3800644"/>
              <a:ext cx="1031875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j+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1)</a:t>
              </a:r>
            </a:p>
          </p:txBody>
        </p:sp>
        <p:sp>
          <p:nvSpPr>
            <p:cNvPr id="1048" name="Line 77">
              <a:extLst>
                <a:ext uri="{FF2B5EF4-FFF2-40B4-BE49-F238E27FC236}">
                  <a16:creationId xmlns:a16="http://schemas.microsoft.com/office/drawing/2014/main" id="{88E3A6B7-57A7-8341-BEF6-DB8A13FC2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9601" y="2479844"/>
              <a:ext cx="100012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Text Box 78">
              <a:extLst>
                <a:ext uri="{FF2B5EF4-FFF2-40B4-BE49-F238E27FC236}">
                  <a16:creationId xmlns:a16="http://schemas.microsoft.com/office/drawing/2014/main" id="{5724E085-1D75-9149-A0F7-876306549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615" y="2190782"/>
              <a:ext cx="85600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      </a:t>
              </a:r>
              <a:r>
                <a:rPr lang="en-US" altLang="en-US" sz="1600" dirty="0">
                  <a:latin typeface="Times New Roman" panose="02020603050405020304" pitchFamily="18" charset="0"/>
                </a:rPr>
                <a:t>)</a:t>
              </a:r>
              <a:endParaRPr lang="en-US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1050" name="Line 79">
              <a:extLst>
                <a:ext uri="{FF2B5EF4-FFF2-40B4-BE49-F238E27FC236}">
                  <a16:creationId xmlns:a16="http://schemas.microsoft.com/office/drawing/2014/main" id="{123A6025-D1E2-B04E-A630-A64815EEC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2464" y="3508293"/>
              <a:ext cx="100012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33" name="Object 80">
              <a:extLst>
                <a:ext uri="{FF2B5EF4-FFF2-40B4-BE49-F238E27FC236}">
                  <a16:creationId xmlns:a16="http://schemas.microsoft.com/office/drawing/2014/main" id="{AA97985F-3017-C541-A1A5-B49D2E6427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032581"/>
                </p:ext>
              </p:extLst>
            </p:nvPr>
          </p:nvGraphicFramePr>
          <p:xfrm>
            <a:off x="6403226" y="2185254"/>
            <a:ext cx="296862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Equation" r:id="rId18" imgW="5562600" imgH="4394200" progId="Equation.3">
                    <p:embed/>
                  </p:oleObj>
                </mc:Choice>
                <mc:Fallback>
                  <p:oleObj name="Equation" r:id="rId18" imgW="5562600" imgH="4394200" progId="Equation.3">
                    <p:embed/>
                    <p:pic>
                      <p:nvPicPr>
                        <p:cNvPr id="1033" name="Object 80">
                          <a:extLst>
                            <a:ext uri="{FF2B5EF4-FFF2-40B4-BE49-F238E27FC236}">
                              <a16:creationId xmlns:a16="http://schemas.microsoft.com/office/drawing/2014/main" id="{AA97985F-3017-C541-A1A5-B49D2E642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3226" y="2185254"/>
                          <a:ext cx="296862" cy="234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226238</TotalTime>
  <Words>488</Words>
  <Application>Microsoft Macintosh PowerPoint</Application>
  <PresentationFormat>Letter Paper (8.5x11 in)</PresentationFormat>
  <Paragraphs>259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Book Antiqua</vt:lpstr>
      <vt:lpstr>Candara</vt:lpstr>
      <vt:lpstr>Comic Sans MS</vt:lpstr>
      <vt:lpstr>Monotype Sorts</vt:lpstr>
      <vt:lpstr>Symbol</vt:lpstr>
      <vt:lpstr>Times New Roman</vt:lpstr>
      <vt:lpstr>Verdana</vt:lpstr>
      <vt:lpstr>Wingdings</vt:lpstr>
      <vt:lpstr>Blue Diagonal</vt:lpstr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799</cp:revision>
  <cp:lastPrinted>2000-06-20T14:42:02Z</cp:lastPrinted>
  <dcterms:created xsi:type="dcterms:W3CDTF">1998-01-23T17:03:10Z</dcterms:created>
  <dcterms:modified xsi:type="dcterms:W3CDTF">2021-12-14T18:06:14Z</dcterms:modified>
</cp:coreProperties>
</file>