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6" autoAdjust="0"/>
    <p:restoredTop sz="85220" autoAdjust="0"/>
  </p:normalViewPr>
  <p:slideViewPr>
    <p:cSldViewPr snapToGrid="0">
      <p:cViewPr>
        <p:scale>
          <a:sx n="100" d="100"/>
          <a:sy n="100" d="100"/>
        </p:scale>
        <p:origin x="1704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6375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  –3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q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31CD7-0D54-8F48-BF2A-2C004C8D918C}"/>
              </a:ext>
            </a:extLst>
          </p:cNvPr>
          <p:cNvGrpSpPr/>
          <p:nvPr/>
        </p:nvGrpSpPr>
        <p:grpSpPr>
          <a:xfrm>
            <a:off x="1057479" y="1628517"/>
            <a:ext cx="3489050" cy="906265"/>
            <a:chOff x="1057479" y="1628517"/>
            <a:chExt cx="3489050" cy="906265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 rot="16200000">
              <a:off x="216527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 rot="16200000">
              <a:off x="2804668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 rot="16200000">
              <a:off x="2719260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 rot="16200000">
              <a:off x="3273246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 rot="16200000">
              <a:off x="2308827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rot="16200000" flipH="1">
              <a:off x="2878794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660708" y="228797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293159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122947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 rot="16200000">
              <a:off x="3907314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 rot="16200000">
              <a:off x="3821906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 rot="16200000">
              <a:off x="437589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rot="16200000">
              <a:off x="3411474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rot="16200000" flipH="1">
              <a:off x="3981441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763354" y="228797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1.5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44393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422559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A3CC3EEE-F18B-584E-BF05-55DF336ED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7300" y="2178510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267D31D-A34E-1940-B3EE-6AB760B2C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696695" y="1794981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26EA7EA8-D1B7-B941-87D5-BAE6DC3657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11287" y="1628696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9855E969-E488-664A-9796-3F4AE086F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00854" y="1767753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D029640-5C2C-D846-BFBA-0ABF38984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70821" y="1773091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EE422825-A310-B646-9010-26D81CFD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35" y="2284853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ED971B0-DB99-D444-967C-F685D79D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86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52" name="Text Box 33">
              <a:extLst>
                <a:ext uri="{FF2B5EF4-FFF2-40B4-BE49-F238E27FC236}">
                  <a16:creationId xmlns:a16="http://schemas.microsoft.com/office/drawing/2014/main" id="{050507EC-55E1-0D43-A923-59489E3C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974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for </a:t>
            </a:r>
            <a:r>
              <a:rPr lang="en-US"/>
              <a:t>Dijkstra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1214661" y="1489668"/>
            <a:ext cx="4302125" cy="1795621"/>
            <a:chOff x="1584325" y="1917700"/>
            <a:chExt cx="4302125" cy="1795621"/>
          </a:xfrm>
        </p:grpSpPr>
        <p:sp>
          <p:nvSpPr>
            <p:cNvPr id="5" name="Oval 4"/>
            <p:cNvSpPr/>
            <p:nvPr/>
          </p:nvSpPr>
          <p:spPr bwMode="auto">
            <a:xfrm>
              <a:off x="158432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8569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8706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78980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98843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9117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38" name="Straight Arrow Connector 37"/>
            <p:cNvCxnSpPr>
              <a:stCxn id="5" idx="6"/>
              <a:endCxn id="6" idx="2"/>
            </p:cNvCxnSpPr>
            <p:nvPr/>
          </p:nvCxnSpPr>
          <p:spPr bwMode="auto">
            <a:xfrm>
              <a:off x="187960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6" idx="6"/>
              <a:endCxn id="7" idx="2"/>
            </p:cNvCxnSpPr>
            <p:nvPr/>
          </p:nvCxnSpPr>
          <p:spPr bwMode="auto">
            <a:xfrm>
              <a:off x="268097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stCxn id="7" idx="6"/>
              <a:endCxn id="9" idx="2"/>
            </p:cNvCxnSpPr>
            <p:nvPr/>
          </p:nvCxnSpPr>
          <p:spPr bwMode="auto">
            <a:xfrm>
              <a:off x="348234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stCxn id="8" idx="6"/>
              <a:endCxn id="11" idx="2"/>
            </p:cNvCxnSpPr>
            <p:nvPr/>
          </p:nvCxnSpPr>
          <p:spPr bwMode="auto">
            <a:xfrm>
              <a:off x="508508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03200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1315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575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3875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113" name="Straight Arrow Connector 112"/>
            <p:cNvCxnSpPr>
              <a:stCxn id="9" idx="6"/>
              <a:endCxn id="8" idx="2"/>
            </p:cNvCxnSpPr>
            <p:nvPr/>
          </p:nvCxnSpPr>
          <p:spPr bwMode="auto">
            <a:xfrm>
              <a:off x="428371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Curved Connector 114"/>
            <p:cNvCxnSpPr>
              <a:stCxn id="6" idx="7"/>
              <a:endCxn id="9" idx="1"/>
            </p:cNvCxnSpPr>
            <p:nvPr/>
          </p:nvCxnSpPr>
          <p:spPr bwMode="auto">
            <a:xfrm rot="5400000" flipH="1" flipV="1">
              <a:off x="333470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Curved Connector 116"/>
            <p:cNvCxnSpPr>
              <a:stCxn id="5" idx="7"/>
              <a:endCxn id="7" idx="1"/>
            </p:cNvCxnSpPr>
            <p:nvPr/>
          </p:nvCxnSpPr>
          <p:spPr bwMode="auto">
            <a:xfrm rot="5400000" flipH="1" flipV="1">
              <a:off x="253333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Curved Connector 124"/>
            <p:cNvCxnSpPr>
              <a:stCxn id="7" idx="7"/>
              <a:endCxn id="8" idx="1"/>
            </p:cNvCxnSpPr>
            <p:nvPr/>
          </p:nvCxnSpPr>
          <p:spPr bwMode="auto">
            <a:xfrm rot="5400000" flipH="1" flipV="1">
              <a:off x="413607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Curved Connector 127"/>
            <p:cNvCxnSpPr>
              <a:stCxn id="9" idx="7"/>
              <a:endCxn id="11" idx="1"/>
            </p:cNvCxnSpPr>
            <p:nvPr/>
          </p:nvCxnSpPr>
          <p:spPr bwMode="auto">
            <a:xfrm rot="5400000" flipH="1" flipV="1">
              <a:off x="493744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Curved Connector 130"/>
            <p:cNvCxnSpPr>
              <a:stCxn id="6" idx="0"/>
              <a:endCxn id="8" idx="0"/>
            </p:cNvCxnSpPr>
            <p:nvPr/>
          </p:nvCxnSpPr>
          <p:spPr bwMode="auto">
            <a:xfrm rot="5400000" flipH="1" flipV="1">
              <a:off x="373538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Curved Connector 134"/>
            <p:cNvCxnSpPr>
              <a:stCxn id="5" idx="0"/>
              <a:endCxn id="9" idx="0"/>
            </p:cNvCxnSpPr>
            <p:nvPr/>
          </p:nvCxnSpPr>
          <p:spPr bwMode="auto">
            <a:xfrm rot="5400000" flipH="1" flipV="1">
              <a:off x="2934018" y="1409383"/>
              <a:ext cx="1588" cy="2404110"/>
            </a:xfrm>
            <a:prstGeom prst="curvedConnector3">
              <a:avLst>
                <a:gd name="adj1" fmla="val 3318955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Curved Connector 138"/>
            <p:cNvCxnSpPr>
              <a:stCxn id="7" idx="0"/>
              <a:endCxn id="11" idx="0"/>
            </p:cNvCxnSpPr>
            <p:nvPr/>
          </p:nvCxnSpPr>
          <p:spPr bwMode="auto">
            <a:xfrm rot="5400000" flipH="1" flipV="1">
              <a:off x="453675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Curved Connector 142"/>
            <p:cNvCxnSpPr>
              <a:stCxn id="5" idx="5"/>
              <a:endCxn id="8" idx="3"/>
            </p:cNvCxnSpPr>
            <p:nvPr/>
          </p:nvCxnSpPr>
          <p:spPr bwMode="auto">
            <a:xfrm rot="16200000" flipH="1">
              <a:off x="333470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Curved Connector 146"/>
            <p:cNvCxnSpPr>
              <a:stCxn id="6" idx="5"/>
              <a:endCxn id="11" idx="3"/>
            </p:cNvCxnSpPr>
            <p:nvPr/>
          </p:nvCxnSpPr>
          <p:spPr bwMode="auto">
            <a:xfrm rot="16200000" flipH="1">
              <a:off x="413607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Curved Connector 150"/>
            <p:cNvCxnSpPr>
              <a:stCxn id="5" idx="4"/>
              <a:endCxn id="11" idx="4"/>
            </p:cNvCxnSpPr>
            <p:nvPr/>
          </p:nvCxnSpPr>
          <p:spPr bwMode="auto">
            <a:xfrm rot="16200000" flipH="1">
              <a:off x="3735388" y="903288"/>
              <a:ext cx="1588" cy="4006850"/>
            </a:xfrm>
            <a:prstGeom prst="curvedConnector3">
              <a:avLst>
                <a:gd name="adj1" fmla="val 4318641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45770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60600" y="22606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09905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65600" y="22479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230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463800" y="19685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22800" y="19240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83000" y="1917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08400" y="3467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08250" y="3060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56150" y="30797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80184483</TotalTime>
  <Pages>9</Pages>
  <Words>116</Words>
  <Application>Microsoft Macintosh PowerPoint</Application>
  <PresentationFormat>Letter Paper (8.5x11 in)</PresentationFormat>
  <Paragraphs>109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989</cp:revision>
  <cp:lastPrinted>2022-01-19T23:25:44Z</cp:lastPrinted>
  <dcterms:created xsi:type="dcterms:W3CDTF">2012-02-20T17:19:08Z</dcterms:created>
  <dcterms:modified xsi:type="dcterms:W3CDTF">2022-01-22T13:33:07Z</dcterms:modified>
</cp:coreProperties>
</file>