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9"/>
  </p:notesMasterIdLst>
  <p:handoutMasterIdLst>
    <p:handoutMasterId r:id="rId10"/>
  </p:handoutMasterIdLst>
  <p:sldIdLst>
    <p:sldId id="729" r:id="rId3"/>
    <p:sldId id="754" r:id="rId4"/>
    <p:sldId id="755" r:id="rId5"/>
    <p:sldId id="758" r:id="rId6"/>
    <p:sldId id="757" r:id="rId7"/>
    <p:sldId id="756" r:id="rId8"/>
  </p:sldIdLst>
  <p:sldSz cx="9144000" cy="6858000" type="letter"/>
  <p:notesSz cx="68580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0"/>
    <a:srgbClr val="FFB3B2"/>
    <a:srgbClr val="99C9FF"/>
    <a:srgbClr val="FF9933"/>
    <a:srgbClr val="9FD0D6"/>
    <a:srgbClr val="CCCCCC"/>
    <a:srgbClr val="EDEDED"/>
    <a:srgbClr val="FF6FCF"/>
    <a:srgbClr val="CCFF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224" autoAdjust="0"/>
    <p:restoredTop sz="95238" autoAdjust="0"/>
  </p:normalViewPr>
  <p:slideViewPr>
    <p:cSldViewPr snapToGrid="0">
      <p:cViewPr>
        <p:scale>
          <a:sx n="150" d="100"/>
          <a:sy n="150" d="100"/>
        </p:scale>
        <p:origin x="-27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73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5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25913"/>
            <a:ext cx="5027613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37" tIns="45427" rIns="89337" bIns="454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652463"/>
            <a:ext cx="4346575" cy="3259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93081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59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16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83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39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86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8" y="568325"/>
            <a:ext cx="8750300" cy="8382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1752600"/>
            <a:ext cx="80772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44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79D503E1-CCAA-AB4B-C126-CE7FEDF433E4}"/>
              </a:ext>
            </a:extLst>
          </p:cNvPr>
          <p:cNvGrpSpPr/>
          <p:nvPr/>
        </p:nvGrpSpPr>
        <p:grpSpPr>
          <a:xfrm>
            <a:off x="1337606" y="961350"/>
            <a:ext cx="3270126" cy="2632492"/>
            <a:chOff x="1337606" y="961350"/>
            <a:chExt cx="3270126" cy="2632492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FF83A72-91FB-D8AB-F7D4-8430CAA447A4}"/>
                </a:ext>
              </a:extLst>
            </p:cNvPr>
            <p:cNvGrpSpPr/>
            <p:nvPr/>
          </p:nvGrpSpPr>
          <p:grpSpPr>
            <a:xfrm>
              <a:off x="1355488" y="961350"/>
              <a:ext cx="3010907" cy="2208736"/>
              <a:chOff x="1355488" y="961350"/>
              <a:chExt cx="3010907" cy="2208736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2051016" y="961350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a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1355488" y="2094465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c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2323269" y="2091736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e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3287511" y="961350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b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2195868" y="2879010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d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10" name="Straight Connector 9"/>
              <p:cNvCxnSpPr>
                <a:cxnSpLocks/>
                <a:stCxn id="4" idx="4"/>
                <a:endCxn id="6" idx="0"/>
              </p:cNvCxnSpPr>
              <p:nvPr/>
            </p:nvCxnSpPr>
            <p:spPr bwMode="auto">
              <a:xfrm>
                <a:off x="2195868" y="1252426"/>
                <a:ext cx="272253" cy="83931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" name="Straight Connector 11"/>
              <p:cNvCxnSpPr>
                <a:cxnSpLocks/>
                <a:stCxn id="8" idx="1"/>
                <a:endCxn id="5" idx="5"/>
              </p:cNvCxnSpPr>
              <p:nvPr/>
            </p:nvCxnSpPr>
            <p:spPr bwMode="auto">
              <a:xfrm flipH="1" flipV="1">
                <a:off x="1602766" y="2342914"/>
                <a:ext cx="635528" cy="57872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" name="Straight Connector 13"/>
              <p:cNvCxnSpPr>
                <a:stCxn id="5" idx="0"/>
                <a:endCxn id="4" idx="3"/>
              </p:cNvCxnSpPr>
              <p:nvPr/>
            </p:nvCxnSpPr>
            <p:spPr bwMode="auto">
              <a:xfrm flipV="1">
                <a:off x="1500340" y="1209799"/>
                <a:ext cx="593102" cy="88466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>
                <a:stCxn id="4" idx="6"/>
                <a:endCxn id="7" idx="2"/>
              </p:cNvCxnSpPr>
              <p:nvPr/>
            </p:nvCxnSpPr>
            <p:spPr bwMode="auto">
              <a:xfrm>
                <a:off x="2340720" y="1106888"/>
                <a:ext cx="946792" cy="174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/>
              <p:cNvCxnSpPr>
                <a:cxnSpLocks/>
                <a:stCxn id="7" idx="6"/>
                <a:endCxn id="19" idx="1"/>
              </p:cNvCxnSpPr>
              <p:nvPr/>
            </p:nvCxnSpPr>
            <p:spPr bwMode="auto">
              <a:xfrm>
                <a:off x="3577215" y="1106888"/>
                <a:ext cx="541902" cy="36213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" name="Straight Connector 19"/>
              <p:cNvCxnSpPr>
                <a:cxnSpLocks/>
                <a:stCxn id="21" idx="2"/>
                <a:endCxn id="6" idx="6"/>
              </p:cNvCxnSpPr>
              <p:nvPr/>
            </p:nvCxnSpPr>
            <p:spPr bwMode="auto">
              <a:xfrm flipH="1" flipV="1">
                <a:off x="2612973" y="2237274"/>
                <a:ext cx="1463718" cy="25117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4" name="Straight Connector 103"/>
              <p:cNvCxnSpPr>
                <a:cxnSpLocks/>
                <a:stCxn id="5" idx="6"/>
                <a:endCxn id="6" idx="2"/>
              </p:cNvCxnSpPr>
              <p:nvPr/>
            </p:nvCxnSpPr>
            <p:spPr bwMode="auto">
              <a:xfrm flipV="1">
                <a:off x="1645192" y="2237274"/>
                <a:ext cx="678077" cy="2729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46ED2CE-7775-7C1B-A175-B7FD911C1B09}"/>
                  </a:ext>
                </a:extLst>
              </p:cNvPr>
              <p:cNvSpPr/>
              <p:nvPr/>
            </p:nvSpPr>
            <p:spPr bwMode="auto">
              <a:xfrm>
                <a:off x="3287511" y="2878192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h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75D1E83-9A5D-5CEB-22F7-49CC66BE02F3}"/>
                  </a:ext>
                </a:extLst>
              </p:cNvPr>
              <p:cNvSpPr/>
              <p:nvPr/>
            </p:nvSpPr>
            <p:spPr bwMode="auto">
              <a:xfrm>
                <a:off x="4076691" y="1426391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f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63EC1AF-405A-80CA-285F-17712B49579B}"/>
                  </a:ext>
                </a:extLst>
              </p:cNvPr>
              <p:cNvSpPr/>
              <p:nvPr/>
            </p:nvSpPr>
            <p:spPr bwMode="auto">
              <a:xfrm>
                <a:off x="4076691" y="2342914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g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574577B-AF8F-73DD-ABCE-BF63513D7103}"/>
                  </a:ext>
                </a:extLst>
              </p:cNvPr>
              <p:cNvCxnSpPr>
                <a:cxnSpLocks/>
                <a:stCxn id="17" idx="7"/>
                <a:endCxn id="21" idx="3"/>
              </p:cNvCxnSpPr>
              <p:nvPr/>
            </p:nvCxnSpPr>
            <p:spPr bwMode="auto">
              <a:xfrm flipV="1">
                <a:off x="3534789" y="2591363"/>
                <a:ext cx="584328" cy="329456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14F729D-B414-103D-56C1-3753AC91D642}"/>
                  </a:ext>
                </a:extLst>
              </p:cNvPr>
              <p:cNvCxnSpPr>
                <a:cxnSpLocks/>
                <a:stCxn id="8" idx="6"/>
                <a:endCxn id="17" idx="2"/>
              </p:cNvCxnSpPr>
              <p:nvPr/>
            </p:nvCxnSpPr>
            <p:spPr bwMode="auto">
              <a:xfrm flipV="1">
                <a:off x="2485572" y="3023730"/>
                <a:ext cx="801939" cy="81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C9D8136-89EB-832C-DC8F-09801DEE55C0}"/>
                  </a:ext>
                </a:extLst>
              </p:cNvPr>
              <p:cNvCxnSpPr>
                <a:cxnSpLocks/>
                <a:stCxn id="21" idx="0"/>
                <a:endCxn id="19" idx="4"/>
              </p:cNvCxnSpPr>
              <p:nvPr/>
            </p:nvCxnSpPr>
            <p:spPr bwMode="auto">
              <a:xfrm flipV="1">
                <a:off x="4221543" y="1717467"/>
                <a:ext cx="0" cy="62544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9276C79-A4AD-8010-9AE9-E92EEAED5337}"/>
                  </a:ext>
                </a:extLst>
              </p:cNvPr>
              <p:cNvCxnSpPr>
                <a:cxnSpLocks/>
                <a:stCxn id="17" idx="0"/>
                <a:endCxn id="7" idx="4"/>
              </p:cNvCxnSpPr>
              <p:nvPr/>
            </p:nvCxnSpPr>
            <p:spPr bwMode="auto">
              <a:xfrm flipV="1">
                <a:off x="3432363" y="1252426"/>
                <a:ext cx="0" cy="1625766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9F6BEFE-07AA-3400-2A31-1D832762C7AE}"/>
                  </a:ext>
                </a:extLst>
              </p:cNvPr>
              <p:cNvCxnSpPr>
                <a:cxnSpLocks/>
                <a:stCxn id="8" idx="7"/>
                <a:endCxn id="19" idx="3"/>
              </p:cNvCxnSpPr>
              <p:nvPr/>
            </p:nvCxnSpPr>
            <p:spPr bwMode="auto">
              <a:xfrm flipV="1">
                <a:off x="2443146" y="1674840"/>
                <a:ext cx="1675971" cy="124679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01DE777-66AE-4FF7-EB40-C40EEA414C92}"/>
                </a:ext>
              </a:extLst>
            </p:cNvPr>
            <p:cNvSpPr txBox="1"/>
            <p:nvPr/>
          </p:nvSpPr>
          <p:spPr>
            <a:xfrm>
              <a:off x="2278244" y="1550335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5F1937D-3DB0-0A9D-9C78-6AAC4E99AEF6}"/>
                </a:ext>
              </a:extLst>
            </p:cNvPr>
            <p:cNvSpPr txBox="1"/>
            <p:nvPr/>
          </p:nvSpPr>
          <p:spPr>
            <a:xfrm>
              <a:off x="2817419" y="2467434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045870-F430-8353-EA9B-524B19249CB9}"/>
                </a:ext>
              </a:extLst>
            </p:cNvPr>
            <p:cNvSpPr txBox="1"/>
            <p:nvPr/>
          </p:nvSpPr>
          <p:spPr>
            <a:xfrm>
              <a:off x="2745609" y="961350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4D3ABF-21B9-CE0F-AD56-5045E9ED33A7}"/>
                </a:ext>
              </a:extLst>
            </p:cNvPr>
            <p:cNvSpPr txBox="1"/>
            <p:nvPr/>
          </p:nvSpPr>
          <p:spPr>
            <a:xfrm>
              <a:off x="4134125" y="1903842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7A3B58-81BD-6FD2-F277-EBA951B2A4CF}"/>
                </a:ext>
              </a:extLst>
            </p:cNvPr>
            <p:cNvSpPr txBox="1"/>
            <p:nvPr/>
          </p:nvSpPr>
          <p:spPr>
            <a:xfrm>
              <a:off x="1906164" y="2108587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BB29060-43B3-FC70-366B-B61618F2A446}"/>
                </a:ext>
              </a:extLst>
            </p:cNvPr>
            <p:cNvSpPr txBox="1"/>
            <p:nvPr/>
          </p:nvSpPr>
          <p:spPr>
            <a:xfrm>
              <a:off x="2819100" y="2892008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A87BC3-2E4B-653D-37C4-2F4453998E2A}"/>
                </a:ext>
              </a:extLst>
            </p:cNvPr>
            <p:cNvSpPr txBox="1"/>
            <p:nvPr/>
          </p:nvSpPr>
          <p:spPr>
            <a:xfrm>
              <a:off x="3799748" y="1161989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F61BF4-69E6-2C97-8397-C848E4E8E7ED}"/>
                </a:ext>
              </a:extLst>
            </p:cNvPr>
            <p:cNvSpPr txBox="1"/>
            <p:nvPr/>
          </p:nvSpPr>
          <p:spPr>
            <a:xfrm>
              <a:off x="1719979" y="1498629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A25049-6F58-522B-B24D-D12290E629A9}"/>
                </a:ext>
              </a:extLst>
            </p:cNvPr>
            <p:cNvSpPr txBox="1"/>
            <p:nvPr/>
          </p:nvSpPr>
          <p:spPr>
            <a:xfrm>
              <a:off x="1889667" y="2535740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6CEBEE-B1E9-F9C1-288D-0F3ED69A5CF5}"/>
                </a:ext>
              </a:extLst>
            </p:cNvPr>
            <p:cNvSpPr txBox="1"/>
            <p:nvPr/>
          </p:nvSpPr>
          <p:spPr>
            <a:xfrm>
              <a:off x="3783244" y="2633990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558626-3363-AA4F-2192-11AC20A37E48}"/>
                </a:ext>
              </a:extLst>
            </p:cNvPr>
            <p:cNvSpPr txBox="1"/>
            <p:nvPr/>
          </p:nvSpPr>
          <p:spPr>
            <a:xfrm>
              <a:off x="3350825" y="1680978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265711-D23A-9A95-D596-44C713EE0863}"/>
                </a:ext>
              </a:extLst>
            </p:cNvPr>
            <p:cNvSpPr txBox="1"/>
            <p:nvPr/>
          </p:nvSpPr>
          <p:spPr>
            <a:xfrm>
              <a:off x="2778094" y="2123593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83ABBB-64E7-BF2E-3030-8F588780134C}"/>
                </a:ext>
              </a:extLst>
            </p:cNvPr>
            <p:cNvSpPr txBox="1"/>
            <p:nvPr/>
          </p:nvSpPr>
          <p:spPr>
            <a:xfrm>
              <a:off x="1337606" y="3347621"/>
              <a:ext cx="3270126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tour: </a:t>
              </a:r>
              <a:r>
                <a:rPr lang="en-US" i="1" dirty="0" err="1">
                  <a:latin typeface="+mn-lt"/>
                </a:rPr>
                <a:t>a,b,h,g,f,d,c,e</a:t>
              </a:r>
              <a:r>
                <a:rPr lang="en-US" i="1" dirty="0">
                  <a:latin typeface="+mn-lt"/>
                </a:rPr>
                <a:t>   </a:t>
              </a:r>
              <a:r>
                <a:rPr lang="en-US" dirty="0">
                  <a:latin typeface="+mn-lt"/>
                </a:rPr>
                <a:t>length:15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Box 263">
            <a:extLst>
              <a:ext uri="{FF2B5EF4-FFF2-40B4-BE49-F238E27FC236}">
                <a16:creationId xmlns:a16="http://schemas.microsoft.com/office/drawing/2014/main" id="{5D54169B-80D0-45F3-6C27-7336F05C1143}"/>
              </a:ext>
            </a:extLst>
          </p:cNvPr>
          <p:cNvSpPr txBox="1"/>
          <p:nvPr/>
        </p:nvSpPr>
        <p:spPr>
          <a:xfrm>
            <a:off x="1178736" y="111483"/>
            <a:ext cx="806311" cy="184666"/>
          </a:xfrm>
          <a:prstGeom prst="rect">
            <a:avLst/>
          </a:prstGeom>
          <a:solidFill>
            <a:srgbClr val="FFFFE0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1200" dirty="0">
                <a:latin typeface="+mn-lt"/>
              </a:rPr>
              <a:t>example 2</a:t>
            </a:r>
            <a:endParaRPr lang="en-US" dirty="0">
              <a:latin typeface="+mn-lt"/>
            </a:endParaRP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3108136C-2073-1360-19C1-022AC4C307B0}"/>
              </a:ext>
            </a:extLst>
          </p:cNvPr>
          <p:cNvGrpSpPr/>
          <p:nvPr/>
        </p:nvGrpSpPr>
        <p:grpSpPr>
          <a:xfrm>
            <a:off x="168688" y="910767"/>
            <a:ext cx="8475091" cy="4229407"/>
            <a:chOff x="168688" y="910767"/>
            <a:chExt cx="8475091" cy="4229407"/>
          </a:xfrm>
        </p:grpSpPr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0423EABE-D4A5-AA47-2454-5E5E32BEF85B}"/>
                </a:ext>
              </a:extLst>
            </p:cNvPr>
            <p:cNvGrpSpPr/>
            <p:nvPr/>
          </p:nvGrpSpPr>
          <p:grpSpPr>
            <a:xfrm>
              <a:off x="168688" y="910767"/>
              <a:ext cx="3523565" cy="1911181"/>
              <a:chOff x="865031" y="917466"/>
              <a:chExt cx="3523565" cy="1911181"/>
            </a:xfrm>
          </p:grpSpPr>
          <p:cxnSp>
            <p:nvCxnSpPr>
              <p:cNvPr id="12" name="Straight Connector 11"/>
              <p:cNvCxnSpPr>
                <a:cxnSpLocks/>
                <a:stCxn id="5" idx="6"/>
                <a:endCxn id="7" idx="2"/>
              </p:cNvCxnSpPr>
              <p:nvPr/>
            </p:nvCxnSpPr>
            <p:spPr bwMode="auto">
              <a:xfrm flipV="1">
                <a:off x="1774989" y="1197030"/>
                <a:ext cx="1016678" cy="87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</p:cxnSp>
          <p:cxnSp>
            <p:nvCxnSpPr>
              <p:cNvPr id="14" name="Straight Connector 13"/>
              <p:cNvCxnSpPr>
                <a:cxnSpLocks/>
                <a:stCxn id="4" idx="1"/>
                <a:endCxn id="5" idx="5"/>
              </p:cNvCxnSpPr>
              <p:nvPr/>
            </p:nvCxnSpPr>
            <p:spPr bwMode="auto">
              <a:xfrm flipH="1" flipV="1">
                <a:off x="1732563" y="1308691"/>
                <a:ext cx="473348" cy="61225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</p:cxnSp>
          <p:cxnSp>
            <p:nvCxnSpPr>
              <p:cNvPr id="18" name="Straight Connector 17"/>
              <p:cNvCxnSpPr>
                <a:cxnSpLocks/>
                <a:stCxn id="21" idx="1"/>
                <a:endCxn id="4" idx="5"/>
              </p:cNvCxnSpPr>
              <p:nvPr/>
            </p:nvCxnSpPr>
            <p:spPr bwMode="auto">
              <a:xfrm flipH="1" flipV="1">
                <a:off x="2410763" y="2126768"/>
                <a:ext cx="449290" cy="341139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14F729D-B414-103D-56C1-3753AC91D642}"/>
                  </a:ext>
                </a:extLst>
              </p:cNvPr>
              <p:cNvCxnSpPr>
                <a:cxnSpLocks/>
                <a:stCxn id="19" idx="3"/>
                <a:endCxn id="21" idx="7"/>
              </p:cNvCxnSpPr>
              <p:nvPr/>
            </p:nvCxnSpPr>
            <p:spPr bwMode="auto">
              <a:xfrm flipH="1">
                <a:off x="3064905" y="1853236"/>
                <a:ext cx="461729" cy="6146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9276C79-A4AD-8010-9AE9-E92EEAED5337}"/>
                  </a:ext>
                </a:extLst>
              </p:cNvPr>
              <p:cNvCxnSpPr>
                <a:cxnSpLocks/>
                <a:stCxn id="7" idx="3"/>
                <a:endCxn id="4" idx="7"/>
              </p:cNvCxnSpPr>
              <p:nvPr/>
            </p:nvCxnSpPr>
            <p:spPr bwMode="auto">
              <a:xfrm flipH="1">
                <a:off x="2410763" y="1299941"/>
                <a:ext cx="423330" cy="62100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9F6BEFE-07AA-3400-2A31-1D832762C7AE}"/>
                  </a:ext>
                </a:extLst>
              </p:cNvPr>
              <p:cNvCxnSpPr>
                <a:cxnSpLocks/>
                <a:stCxn id="7" idx="5"/>
                <a:endCxn id="19" idx="1"/>
              </p:cNvCxnSpPr>
              <p:nvPr/>
            </p:nvCxnSpPr>
            <p:spPr bwMode="auto">
              <a:xfrm>
                <a:off x="3038945" y="1299941"/>
                <a:ext cx="487689" cy="34747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F4CF6678-E71A-4D89-081C-99267A299022}"/>
                  </a:ext>
                </a:extLst>
              </p:cNvPr>
              <p:cNvCxnSpPr>
                <a:cxnSpLocks/>
                <a:stCxn id="8" idx="1"/>
                <a:endCxn id="6" idx="5"/>
              </p:cNvCxnSpPr>
              <p:nvPr/>
            </p:nvCxnSpPr>
            <p:spPr bwMode="auto">
              <a:xfrm flipH="1" flipV="1">
                <a:off x="1112309" y="1839152"/>
                <a:ext cx="499570" cy="62238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F0B9DCA-DBD9-2EEB-4C33-1B5C7EB1A745}"/>
                  </a:ext>
                </a:extLst>
              </p:cNvPr>
              <p:cNvCxnSpPr>
                <a:cxnSpLocks/>
                <a:stCxn id="6" idx="7"/>
                <a:endCxn id="5" idx="3"/>
              </p:cNvCxnSpPr>
              <p:nvPr/>
            </p:nvCxnSpPr>
            <p:spPr bwMode="auto">
              <a:xfrm flipV="1">
                <a:off x="1112309" y="1308691"/>
                <a:ext cx="415402" cy="32463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37BA684C-0B35-AA53-9C73-DCE8863F3FB6}"/>
                  </a:ext>
                </a:extLst>
              </p:cNvPr>
              <p:cNvCxnSpPr>
                <a:cxnSpLocks/>
                <a:stCxn id="4" idx="3"/>
                <a:endCxn id="8" idx="7"/>
              </p:cNvCxnSpPr>
              <p:nvPr/>
            </p:nvCxnSpPr>
            <p:spPr bwMode="auto">
              <a:xfrm flipH="1">
                <a:off x="1816731" y="2126768"/>
                <a:ext cx="389180" cy="334764"/>
              </a:xfrm>
              <a:prstGeom prst="line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C00000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</p:cxnSp>
          <p:sp>
            <p:nvSpPr>
              <p:cNvPr id="110" name="Arc 109">
                <a:extLst>
                  <a:ext uri="{FF2B5EF4-FFF2-40B4-BE49-F238E27FC236}">
                    <a16:creationId xmlns:a16="http://schemas.microsoft.com/office/drawing/2014/main" id="{898A6B81-BF9F-2389-576E-CF1766AC8F03}"/>
                  </a:ext>
                </a:extLst>
              </p:cNvPr>
              <p:cNvSpPr/>
              <p:nvPr/>
            </p:nvSpPr>
            <p:spPr bwMode="auto">
              <a:xfrm flipH="1">
                <a:off x="1000192" y="1170728"/>
                <a:ext cx="1060734" cy="863688"/>
              </a:xfrm>
              <a:prstGeom prst="arc">
                <a:avLst>
                  <a:gd name="adj1" fmla="val 16488361"/>
                  <a:gd name="adj2" fmla="val 21519238"/>
                </a:avLst>
              </a:prstGeom>
              <a:ln w="22225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arrow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9AFE74E8-928D-BCD5-309C-7BD0DCA9D051}"/>
                  </a:ext>
                </a:extLst>
              </p:cNvPr>
              <p:cNvSpPr/>
              <p:nvPr/>
            </p:nvSpPr>
            <p:spPr bwMode="auto">
              <a:xfrm flipH="1">
                <a:off x="1545759" y="941095"/>
                <a:ext cx="1455038" cy="909631"/>
              </a:xfrm>
              <a:prstGeom prst="arc">
                <a:avLst>
                  <a:gd name="adj1" fmla="val 12438423"/>
                  <a:gd name="adj2" fmla="val 19880786"/>
                </a:avLst>
              </a:prstGeom>
              <a:ln w="22225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arrow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23" name="Arc 122">
                <a:extLst>
                  <a:ext uri="{FF2B5EF4-FFF2-40B4-BE49-F238E27FC236}">
                    <a16:creationId xmlns:a16="http://schemas.microsoft.com/office/drawing/2014/main" id="{0F2CAF87-53F3-F5E2-E863-7F3957D40A75}"/>
                  </a:ext>
                </a:extLst>
              </p:cNvPr>
              <p:cNvSpPr/>
              <p:nvPr/>
            </p:nvSpPr>
            <p:spPr bwMode="auto">
              <a:xfrm rot="13796248" flipH="1">
                <a:off x="917025" y="1573693"/>
                <a:ext cx="1180830" cy="882913"/>
              </a:xfrm>
              <a:prstGeom prst="arc">
                <a:avLst>
                  <a:gd name="adj1" fmla="val 12827168"/>
                  <a:gd name="adj2" fmla="val 19725444"/>
                </a:avLst>
              </a:prstGeom>
              <a:ln w="22225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arrow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24" name="Arc 123">
                <a:extLst>
                  <a:ext uri="{FF2B5EF4-FFF2-40B4-BE49-F238E27FC236}">
                    <a16:creationId xmlns:a16="http://schemas.microsoft.com/office/drawing/2014/main" id="{A05E0685-888E-B94F-E682-8D9FFCFF7049}"/>
                  </a:ext>
                </a:extLst>
              </p:cNvPr>
              <p:cNvSpPr/>
              <p:nvPr/>
            </p:nvSpPr>
            <p:spPr bwMode="auto">
              <a:xfrm rot="7628905" flipH="1">
                <a:off x="2578953" y="1624818"/>
                <a:ext cx="1147645" cy="819196"/>
              </a:xfrm>
              <a:prstGeom prst="arc">
                <a:avLst>
                  <a:gd name="adj1" fmla="val 12724353"/>
                  <a:gd name="adj2" fmla="val 19440759"/>
                </a:avLst>
              </a:prstGeom>
              <a:ln w="22225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arrow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29" name="Arc 128">
                <a:extLst>
                  <a:ext uri="{FF2B5EF4-FFF2-40B4-BE49-F238E27FC236}">
                    <a16:creationId xmlns:a16="http://schemas.microsoft.com/office/drawing/2014/main" id="{3C004453-D76A-30C1-2A11-E8AB4E11AE32}"/>
                  </a:ext>
                </a:extLst>
              </p:cNvPr>
              <p:cNvSpPr/>
              <p:nvPr/>
            </p:nvSpPr>
            <p:spPr bwMode="auto">
              <a:xfrm rot="10800000" flipH="1">
                <a:off x="1337820" y="1676651"/>
                <a:ext cx="940702" cy="863688"/>
              </a:xfrm>
              <a:prstGeom prst="arc">
                <a:avLst>
                  <a:gd name="adj1" fmla="val 16613982"/>
                  <a:gd name="adj2" fmla="val 21137694"/>
                </a:avLst>
              </a:prstGeom>
              <a:ln w="22225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arrow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30" name="Arc 129">
                <a:extLst>
                  <a:ext uri="{FF2B5EF4-FFF2-40B4-BE49-F238E27FC236}">
                    <a16:creationId xmlns:a16="http://schemas.microsoft.com/office/drawing/2014/main" id="{C66872F7-3574-AEEB-E0EF-8CD9072AC2F7}"/>
                  </a:ext>
                </a:extLst>
              </p:cNvPr>
              <p:cNvSpPr/>
              <p:nvPr/>
            </p:nvSpPr>
            <p:spPr bwMode="auto">
              <a:xfrm rot="16200000" flipH="1">
                <a:off x="2276140" y="1384978"/>
                <a:ext cx="1212623" cy="1163358"/>
              </a:xfrm>
              <a:prstGeom prst="arc">
                <a:avLst>
                  <a:gd name="adj1" fmla="val 17343689"/>
                  <a:gd name="adj2" fmla="val 21260324"/>
                </a:avLst>
              </a:prstGeom>
              <a:ln w="22225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arrow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67C5E4F6-B220-6913-7D1C-641377DD6441}"/>
                  </a:ext>
                </a:extLst>
              </p:cNvPr>
              <p:cNvSpPr/>
              <p:nvPr/>
            </p:nvSpPr>
            <p:spPr bwMode="auto">
              <a:xfrm rot="5400000" flipH="1">
                <a:off x="2370098" y="1321590"/>
                <a:ext cx="1400706" cy="1154552"/>
              </a:xfrm>
              <a:prstGeom prst="arc">
                <a:avLst>
                  <a:gd name="adj1" fmla="val 17799105"/>
                  <a:gd name="adj2" fmla="val 21538200"/>
                </a:avLst>
              </a:prstGeom>
              <a:ln w="22225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arrow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" name="Oval 3"/>
              <p:cNvSpPr/>
              <p:nvPr/>
            </p:nvSpPr>
            <p:spPr bwMode="auto">
              <a:xfrm>
                <a:off x="2163485" y="1878319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c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1485285" y="1060242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a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865031" y="1590703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e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2791667" y="1051492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b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1569453" y="2418905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d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75D1E83-9A5D-5CEB-22F7-49CC66BE02F3}"/>
                  </a:ext>
                </a:extLst>
              </p:cNvPr>
              <p:cNvSpPr/>
              <p:nvPr/>
            </p:nvSpPr>
            <p:spPr bwMode="auto">
              <a:xfrm>
                <a:off x="3484208" y="1604787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f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63EC1AF-405A-80CA-285F-17712B49579B}"/>
                  </a:ext>
                </a:extLst>
              </p:cNvPr>
              <p:cNvSpPr/>
              <p:nvPr/>
            </p:nvSpPr>
            <p:spPr bwMode="auto">
              <a:xfrm>
                <a:off x="2817627" y="2425280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g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E2AF915-C6D2-0A46-DD88-8135A6970BD2}"/>
                  </a:ext>
                </a:extLst>
              </p:cNvPr>
              <p:cNvSpPr txBox="1"/>
              <p:nvPr/>
            </p:nvSpPr>
            <p:spPr>
              <a:xfrm>
                <a:off x="3610822" y="917466"/>
                <a:ext cx="637995" cy="184666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length 1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EDCAF875-DFE5-82E6-C16E-2A3E74786791}"/>
                  </a:ext>
                </a:extLst>
              </p:cNvPr>
              <p:cNvSpPr txBox="1"/>
              <p:nvPr/>
            </p:nvSpPr>
            <p:spPr>
              <a:xfrm>
                <a:off x="1984433" y="2643981"/>
                <a:ext cx="637995" cy="184666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length 5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E2A46A64-4A52-8163-CC8E-DCB17FA18B4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546543" y="1279148"/>
                <a:ext cx="184149" cy="20396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4940413E-2F02-175A-CBB4-D61A113277F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984433" y="2320373"/>
                <a:ext cx="131858" cy="31934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365EF75D-13EE-E96F-D7EA-349922F7AFB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3268661" y="1011297"/>
                <a:ext cx="324406" cy="44207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</p:cxn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51BE4A1-4445-0159-04D9-F73752CEC334}"/>
                  </a:ext>
                </a:extLst>
              </p:cNvPr>
              <p:cNvSpPr txBox="1"/>
              <p:nvPr/>
            </p:nvSpPr>
            <p:spPr>
              <a:xfrm>
                <a:off x="3750601" y="1186815"/>
                <a:ext cx="637995" cy="184666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length 2</a:t>
                </a: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5538FA65-2BB7-14DE-F9FB-41CBC9B2CE31}"/>
                </a:ext>
              </a:extLst>
            </p:cNvPr>
            <p:cNvGrpSpPr/>
            <p:nvPr/>
          </p:nvGrpSpPr>
          <p:grpSpPr>
            <a:xfrm>
              <a:off x="4148923" y="1291800"/>
              <a:ext cx="4494856" cy="3722935"/>
              <a:chOff x="5174091" y="361073"/>
              <a:chExt cx="3589901" cy="2973392"/>
            </a:xfrm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C5D610DE-96A3-B899-D088-659B6E75EF75}"/>
                  </a:ext>
                </a:extLst>
              </p:cNvPr>
              <p:cNvGrpSpPr/>
              <p:nvPr/>
            </p:nvGrpSpPr>
            <p:grpSpPr>
              <a:xfrm>
                <a:off x="5174091" y="666917"/>
                <a:ext cx="1464602" cy="2470710"/>
                <a:chOff x="5174091" y="666916"/>
                <a:chExt cx="2130328" cy="3593757"/>
              </a:xfrm>
            </p:grpSpPr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F1B7A707-C8BD-73B2-38A1-57C00B441606}"/>
                    </a:ext>
                  </a:extLst>
                </p:cNvPr>
                <p:cNvSpPr/>
                <p:nvPr/>
              </p:nvSpPr>
              <p:spPr bwMode="auto">
                <a:xfrm>
                  <a:off x="5174091" y="1766462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c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7E387FBE-2CDB-12CE-0D08-3160AFE84BD0}"/>
                    </a:ext>
                  </a:extLst>
                </p:cNvPr>
                <p:cNvSpPr/>
                <p:nvPr/>
              </p:nvSpPr>
              <p:spPr bwMode="auto">
                <a:xfrm>
                  <a:off x="5174091" y="666916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a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0BE7BE21-0707-5A62-3089-750BDC7CA8B9}"/>
                    </a:ext>
                  </a:extLst>
                </p:cNvPr>
                <p:cNvSpPr/>
                <p:nvPr/>
              </p:nvSpPr>
              <p:spPr bwMode="auto">
                <a:xfrm>
                  <a:off x="5174091" y="2866008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e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2E1683C6-0133-9D0D-570F-6114166B2270}"/>
                    </a:ext>
                  </a:extLst>
                </p:cNvPr>
                <p:cNvSpPr/>
                <p:nvPr/>
              </p:nvSpPr>
              <p:spPr bwMode="auto">
                <a:xfrm>
                  <a:off x="5174091" y="1216689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b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EBD7042E-1E01-15B2-6849-71CBA1215FB3}"/>
                    </a:ext>
                  </a:extLst>
                </p:cNvPr>
                <p:cNvSpPr/>
                <p:nvPr/>
              </p:nvSpPr>
              <p:spPr bwMode="auto">
                <a:xfrm>
                  <a:off x="5174091" y="2316235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d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B58F5C10-4029-A876-537F-EB12804531A9}"/>
                    </a:ext>
                  </a:extLst>
                </p:cNvPr>
                <p:cNvSpPr/>
                <p:nvPr/>
              </p:nvSpPr>
              <p:spPr bwMode="auto">
                <a:xfrm>
                  <a:off x="5174091" y="3415781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f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F36E3BD4-25DA-72BB-8D0F-C03C522D992E}"/>
                    </a:ext>
                  </a:extLst>
                </p:cNvPr>
                <p:cNvSpPr/>
                <p:nvPr/>
              </p:nvSpPr>
              <p:spPr bwMode="auto">
                <a:xfrm>
                  <a:off x="5174091" y="3965555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g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333BC2EE-2D4F-9081-8B1E-EA67A7197FF2}"/>
                    </a:ext>
                  </a:extLst>
                </p:cNvPr>
                <p:cNvSpPr/>
                <p:nvPr/>
              </p:nvSpPr>
              <p:spPr bwMode="auto">
                <a:xfrm>
                  <a:off x="7014715" y="1770504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c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613A6078-BB93-6A68-56C4-2FFF6536FB72}"/>
                    </a:ext>
                  </a:extLst>
                </p:cNvPr>
                <p:cNvSpPr/>
                <p:nvPr/>
              </p:nvSpPr>
              <p:spPr bwMode="auto">
                <a:xfrm>
                  <a:off x="7014715" y="670958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a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8A1CA7F8-A0F2-E3A3-20D7-43EAE2A506D6}"/>
                    </a:ext>
                  </a:extLst>
                </p:cNvPr>
                <p:cNvSpPr/>
                <p:nvPr/>
              </p:nvSpPr>
              <p:spPr bwMode="auto">
                <a:xfrm>
                  <a:off x="7014715" y="2870050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e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7CE2DF1D-26FA-8B27-7111-A3DD2A3AEEAE}"/>
                    </a:ext>
                  </a:extLst>
                </p:cNvPr>
                <p:cNvSpPr/>
                <p:nvPr/>
              </p:nvSpPr>
              <p:spPr bwMode="auto">
                <a:xfrm>
                  <a:off x="7014715" y="1220731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b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C2662A60-1867-3315-9A5B-5F2C90D230C0}"/>
                    </a:ext>
                  </a:extLst>
                </p:cNvPr>
                <p:cNvSpPr/>
                <p:nvPr/>
              </p:nvSpPr>
              <p:spPr bwMode="auto">
                <a:xfrm>
                  <a:off x="7014715" y="2320277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d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C49456C1-299C-F289-31CA-088E60286A13}"/>
                    </a:ext>
                  </a:extLst>
                </p:cNvPr>
                <p:cNvSpPr/>
                <p:nvPr/>
              </p:nvSpPr>
              <p:spPr bwMode="auto">
                <a:xfrm>
                  <a:off x="7014715" y="3419823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f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09A6E16F-1D6F-BDAC-F985-A65EED3FDFE3}"/>
                    </a:ext>
                  </a:extLst>
                </p:cNvPr>
                <p:cNvSpPr/>
                <p:nvPr/>
              </p:nvSpPr>
              <p:spPr bwMode="auto">
                <a:xfrm>
                  <a:off x="7014715" y="3969597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g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BD52CCD6-A5BB-7B33-1ABB-F5AD6641DF78}"/>
                    </a:ext>
                  </a:extLst>
                </p:cNvPr>
                <p:cNvCxnSpPr>
                  <a:cxnSpLocks/>
                  <a:stCxn id="158" idx="6"/>
                  <a:endCxn id="174" idx="1"/>
                </p:cNvCxnSpPr>
                <p:nvPr/>
              </p:nvCxnSpPr>
              <p:spPr bwMode="auto">
                <a:xfrm>
                  <a:off x="5463795" y="812454"/>
                  <a:ext cx="1593346" cy="450904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C18BEC29-2E09-AEEA-E972-9A432E960C4F}"/>
                    </a:ext>
                  </a:extLst>
                </p:cNvPr>
                <p:cNvCxnSpPr>
                  <a:cxnSpLocks/>
                  <a:stCxn id="158" idx="5"/>
                  <a:endCxn id="173" idx="1"/>
                </p:cNvCxnSpPr>
                <p:nvPr/>
              </p:nvCxnSpPr>
              <p:spPr bwMode="auto">
                <a:xfrm>
                  <a:off x="5421369" y="915365"/>
                  <a:ext cx="1635772" cy="1997312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A89E830E-1924-2B4C-13B4-917159B6643D}"/>
                    </a:ext>
                  </a:extLst>
                </p:cNvPr>
                <p:cNvCxnSpPr>
                  <a:cxnSpLocks/>
                  <a:stCxn id="160" idx="7"/>
                  <a:endCxn id="172" idx="2"/>
                </p:cNvCxnSpPr>
                <p:nvPr/>
              </p:nvCxnSpPr>
              <p:spPr bwMode="auto">
                <a:xfrm flipV="1">
                  <a:off x="5421369" y="816496"/>
                  <a:ext cx="1593346" cy="442820"/>
                </a:xfrm>
                <a:prstGeom prst="line">
                  <a:avLst/>
                </a:prstGeom>
                <a:solidFill>
                  <a:schemeClr val="accent1"/>
                </a:solidFill>
                <a:ln w="22225" cap="flat" cmpd="sng" algn="ctr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35AC4F26-BCAA-3CBD-2424-36299978031F}"/>
                    </a:ext>
                  </a:extLst>
                </p:cNvPr>
                <p:cNvCxnSpPr>
                  <a:cxnSpLocks/>
                  <a:stCxn id="160" idx="6"/>
                  <a:endCxn id="171" idx="1"/>
                </p:cNvCxnSpPr>
                <p:nvPr/>
              </p:nvCxnSpPr>
              <p:spPr bwMode="auto">
                <a:xfrm>
                  <a:off x="5463795" y="1362227"/>
                  <a:ext cx="1593346" cy="450904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66E55579-EAE2-2B58-DF50-90A93C5763FB}"/>
                    </a:ext>
                  </a:extLst>
                </p:cNvPr>
                <p:cNvCxnSpPr>
                  <a:cxnSpLocks/>
                  <a:stCxn id="160" idx="5"/>
                  <a:endCxn id="176" idx="1"/>
                </p:cNvCxnSpPr>
                <p:nvPr/>
              </p:nvCxnSpPr>
              <p:spPr bwMode="auto">
                <a:xfrm>
                  <a:off x="5421369" y="1465138"/>
                  <a:ext cx="1635772" cy="199731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3FB8E5E6-0AE4-EB66-0777-F5E891D5900E}"/>
                    </a:ext>
                  </a:extLst>
                </p:cNvPr>
                <p:cNvCxnSpPr>
                  <a:cxnSpLocks/>
                  <a:stCxn id="157" idx="7"/>
                  <a:endCxn id="172" idx="3"/>
                </p:cNvCxnSpPr>
                <p:nvPr/>
              </p:nvCxnSpPr>
              <p:spPr bwMode="auto">
                <a:xfrm flipV="1">
                  <a:off x="5421369" y="919407"/>
                  <a:ext cx="1635772" cy="88968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212581C3-0D08-572E-0B80-5F96477B1F41}"/>
                    </a:ext>
                  </a:extLst>
                </p:cNvPr>
                <p:cNvCxnSpPr>
                  <a:cxnSpLocks/>
                  <a:stCxn id="157" idx="6"/>
                  <a:endCxn id="175" idx="1"/>
                </p:cNvCxnSpPr>
                <p:nvPr/>
              </p:nvCxnSpPr>
              <p:spPr bwMode="auto">
                <a:xfrm>
                  <a:off x="5463795" y="1912000"/>
                  <a:ext cx="1593346" cy="450904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A11D86AA-E8A8-F1D3-A113-BE0804912D49}"/>
                    </a:ext>
                  </a:extLst>
                </p:cNvPr>
                <p:cNvCxnSpPr>
                  <a:cxnSpLocks/>
                  <a:stCxn id="157" idx="5"/>
                  <a:endCxn id="177" idx="1"/>
                </p:cNvCxnSpPr>
                <p:nvPr/>
              </p:nvCxnSpPr>
              <p:spPr bwMode="auto">
                <a:xfrm>
                  <a:off x="5421369" y="2014911"/>
                  <a:ext cx="1635772" cy="1997313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E39BF040-56BD-B9FB-9BEB-2014639E5886}"/>
                    </a:ext>
                  </a:extLst>
                </p:cNvPr>
                <p:cNvCxnSpPr>
                  <a:cxnSpLocks/>
                  <a:stCxn id="161" idx="5"/>
                  <a:endCxn id="173" idx="2"/>
                </p:cNvCxnSpPr>
                <p:nvPr/>
              </p:nvCxnSpPr>
              <p:spPr bwMode="auto">
                <a:xfrm>
                  <a:off x="5421369" y="2564684"/>
                  <a:ext cx="1593346" cy="450904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1665F90C-8DEC-A110-42DE-77FBB462969A}"/>
                    </a:ext>
                  </a:extLst>
                </p:cNvPr>
                <p:cNvCxnSpPr>
                  <a:cxnSpLocks/>
                  <a:stCxn id="161" idx="7"/>
                  <a:endCxn id="171" idx="2"/>
                </p:cNvCxnSpPr>
                <p:nvPr/>
              </p:nvCxnSpPr>
              <p:spPr bwMode="auto">
                <a:xfrm flipV="1">
                  <a:off x="5421369" y="1916042"/>
                  <a:ext cx="1593346" cy="44282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D24121A2-AFCB-C161-A87D-F0BCB46926D2}"/>
                    </a:ext>
                  </a:extLst>
                </p:cNvPr>
                <p:cNvCxnSpPr>
                  <a:cxnSpLocks/>
                  <a:stCxn id="159" idx="6"/>
                  <a:endCxn id="175" idx="3"/>
                </p:cNvCxnSpPr>
                <p:nvPr/>
              </p:nvCxnSpPr>
              <p:spPr bwMode="auto">
                <a:xfrm flipV="1">
                  <a:off x="5463795" y="2568726"/>
                  <a:ext cx="1593346" cy="44282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41935D29-15E3-067C-90BA-846097974009}"/>
                    </a:ext>
                  </a:extLst>
                </p:cNvPr>
                <p:cNvCxnSpPr>
                  <a:cxnSpLocks/>
                  <a:stCxn id="159" idx="7"/>
                  <a:endCxn id="172" idx="4"/>
                </p:cNvCxnSpPr>
                <p:nvPr/>
              </p:nvCxnSpPr>
              <p:spPr bwMode="auto">
                <a:xfrm flipV="1">
                  <a:off x="5421369" y="962034"/>
                  <a:ext cx="1738198" cy="1946601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0A2F9B34-B7DA-DF2C-D6F9-AFF52289F38B}"/>
                    </a:ext>
                  </a:extLst>
                </p:cNvPr>
                <p:cNvCxnSpPr>
                  <a:cxnSpLocks/>
                  <a:stCxn id="162" idx="7"/>
                  <a:endCxn id="174" idx="3"/>
                </p:cNvCxnSpPr>
                <p:nvPr/>
              </p:nvCxnSpPr>
              <p:spPr bwMode="auto">
                <a:xfrm flipV="1">
                  <a:off x="5421369" y="1469180"/>
                  <a:ext cx="1635772" cy="1989228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AB0DCC06-A709-019D-60B4-9260E5259DA3}"/>
                    </a:ext>
                  </a:extLst>
                </p:cNvPr>
                <p:cNvCxnSpPr>
                  <a:cxnSpLocks/>
                  <a:stCxn id="162" idx="5"/>
                  <a:endCxn id="177" idx="2"/>
                </p:cNvCxnSpPr>
                <p:nvPr/>
              </p:nvCxnSpPr>
              <p:spPr bwMode="auto">
                <a:xfrm>
                  <a:off x="5421369" y="3664230"/>
                  <a:ext cx="1593346" cy="450905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44C9C72C-2F27-027F-9959-4FFFECE229FE}"/>
                    </a:ext>
                  </a:extLst>
                </p:cNvPr>
                <p:cNvCxnSpPr>
                  <a:cxnSpLocks/>
                  <a:stCxn id="163" idx="6"/>
                  <a:endCxn id="176" idx="3"/>
                </p:cNvCxnSpPr>
                <p:nvPr/>
              </p:nvCxnSpPr>
              <p:spPr bwMode="auto">
                <a:xfrm flipV="1">
                  <a:off x="5463795" y="3668272"/>
                  <a:ext cx="1593346" cy="442821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1456B9C4-5FA2-35DC-4351-05A02F1C2C58}"/>
                    </a:ext>
                  </a:extLst>
                </p:cNvPr>
                <p:cNvCxnSpPr>
                  <a:cxnSpLocks/>
                  <a:stCxn id="171" idx="3"/>
                  <a:endCxn id="163" idx="7"/>
                </p:cNvCxnSpPr>
                <p:nvPr/>
              </p:nvCxnSpPr>
              <p:spPr bwMode="auto">
                <a:xfrm flipH="1">
                  <a:off x="5421369" y="2018953"/>
                  <a:ext cx="1635772" cy="1989229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C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64510644-D12E-314A-BCF0-8F48218FB514}"/>
                  </a:ext>
                </a:extLst>
              </p:cNvPr>
              <p:cNvGrpSpPr/>
              <p:nvPr/>
            </p:nvGrpSpPr>
            <p:grpSpPr>
              <a:xfrm>
                <a:off x="7299390" y="685591"/>
                <a:ext cx="1464602" cy="2470710"/>
                <a:chOff x="5174091" y="666916"/>
                <a:chExt cx="2130328" cy="3593757"/>
              </a:xfrm>
            </p:grpSpPr>
            <p:sp>
              <p:nvSpPr>
                <p:cNvPr id="231" name="Oval 230">
                  <a:extLst>
                    <a:ext uri="{FF2B5EF4-FFF2-40B4-BE49-F238E27FC236}">
                      <a16:creationId xmlns:a16="http://schemas.microsoft.com/office/drawing/2014/main" id="{0293B68A-DF87-842D-A1A1-99C37AE0E917}"/>
                    </a:ext>
                  </a:extLst>
                </p:cNvPr>
                <p:cNvSpPr/>
                <p:nvPr/>
              </p:nvSpPr>
              <p:spPr bwMode="auto">
                <a:xfrm>
                  <a:off x="5174091" y="1766462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c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8AC32156-0A2A-E729-ED8B-D329AF7C826A}"/>
                    </a:ext>
                  </a:extLst>
                </p:cNvPr>
                <p:cNvSpPr/>
                <p:nvPr/>
              </p:nvSpPr>
              <p:spPr bwMode="auto">
                <a:xfrm>
                  <a:off x="5174091" y="666916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a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233" name="Oval 232">
                  <a:extLst>
                    <a:ext uri="{FF2B5EF4-FFF2-40B4-BE49-F238E27FC236}">
                      <a16:creationId xmlns:a16="http://schemas.microsoft.com/office/drawing/2014/main" id="{A9903F27-DD46-62AB-136A-41627B1656D7}"/>
                    </a:ext>
                  </a:extLst>
                </p:cNvPr>
                <p:cNvSpPr/>
                <p:nvPr/>
              </p:nvSpPr>
              <p:spPr bwMode="auto">
                <a:xfrm>
                  <a:off x="5174091" y="2866008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e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234" name="Oval 233">
                  <a:extLst>
                    <a:ext uri="{FF2B5EF4-FFF2-40B4-BE49-F238E27FC236}">
                      <a16:creationId xmlns:a16="http://schemas.microsoft.com/office/drawing/2014/main" id="{50FD038F-E017-F5E2-B5D1-A3E0CC4F7E51}"/>
                    </a:ext>
                  </a:extLst>
                </p:cNvPr>
                <p:cNvSpPr/>
                <p:nvPr/>
              </p:nvSpPr>
              <p:spPr bwMode="auto">
                <a:xfrm>
                  <a:off x="5174091" y="1216689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b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235" name="Oval 234">
                  <a:extLst>
                    <a:ext uri="{FF2B5EF4-FFF2-40B4-BE49-F238E27FC236}">
                      <a16:creationId xmlns:a16="http://schemas.microsoft.com/office/drawing/2014/main" id="{415091A0-F3BD-4130-FFCE-7FC86956E932}"/>
                    </a:ext>
                  </a:extLst>
                </p:cNvPr>
                <p:cNvSpPr/>
                <p:nvPr/>
              </p:nvSpPr>
              <p:spPr bwMode="auto">
                <a:xfrm>
                  <a:off x="5174091" y="2316235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d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236" name="Oval 235">
                  <a:extLst>
                    <a:ext uri="{FF2B5EF4-FFF2-40B4-BE49-F238E27FC236}">
                      <a16:creationId xmlns:a16="http://schemas.microsoft.com/office/drawing/2014/main" id="{D2A7AC2D-AC2F-30DA-1220-21F3596A6E02}"/>
                    </a:ext>
                  </a:extLst>
                </p:cNvPr>
                <p:cNvSpPr/>
                <p:nvPr/>
              </p:nvSpPr>
              <p:spPr bwMode="auto">
                <a:xfrm>
                  <a:off x="5174091" y="3415781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f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06701DDD-7C66-6647-762E-2CEA24147080}"/>
                    </a:ext>
                  </a:extLst>
                </p:cNvPr>
                <p:cNvSpPr/>
                <p:nvPr/>
              </p:nvSpPr>
              <p:spPr bwMode="auto">
                <a:xfrm>
                  <a:off x="5174091" y="3965555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g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238" name="Oval 237">
                  <a:extLst>
                    <a:ext uri="{FF2B5EF4-FFF2-40B4-BE49-F238E27FC236}">
                      <a16:creationId xmlns:a16="http://schemas.microsoft.com/office/drawing/2014/main" id="{0764A600-3A08-FD25-9F65-91AE5A7EEE36}"/>
                    </a:ext>
                  </a:extLst>
                </p:cNvPr>
                <p:cNvSpPr/>
                <p:nvPr/>
              </p:nvSpPr>
              <p:spPr bwMode="auto">
                <a:xfrm>
                  <a:off x="7014715" y="1770504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c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239" name="Oval 238">
                  <a:extLst>
                    <a:ext uri="{FF2B5EF4-FFF2-40B4-BE49-F238E27FC236}">
                      <a16:creationId xmlns:a16="http://schemas.microsoft.com/office/drawing/2014/main" id="{406FF90F-71EE-A074-90F7-669E1A9C8B6A}"/>
                    </a:ext>
                  </a:extLst>
                </p:cNvPr>
                <p:cNvSpPr/>
                <p:nvPr/>
              </p:nvSpPr>
              <p:spPr bwMode="auto">
                <a:xfrm>
                  <a:off x="7014715" y="670958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a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240" name="Oval 239">
                  <a:extLst>
                    <a:ext uri="{FF2B5EF4-FFF2-40B4-BE49-F238E27FC236}">
                      <a16:creationId xmlns:a16="http://schemas.microsoft.com/office/drawing/2014/main" id="{A1CB9640-658A-56EF-B18A-5E1A5D232643}"/>
                    </a:ext>
                  </a:extLst>
                </p:cNvPr>
                <p:cNvSpPr/>
                <p:nvPr/>
              </p:nvSpPr>
              <p:spPr bwMode="auto">
                <a:xfrm>
                  <a:off x="7014715" y="2870050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e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93B4989E-E1BB-5EB7-35E7-C80F69DF951B}"/>
                    </a:ext>
                  </a:extLst>
                </p:cNvPr>
                <p:cNvSpPr/>
                <p:nvPr/>
              </p:nvSpPr>
              <p:spPr bwMode="auto">
                <a:xfrm>
                  <a:off x="7014715" y="1220731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b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FDD6F3FD-6A26-19D1-BD88-C479054F9698}"/>
                    </a:ext>
                  </a:extLst>
                </p:cNvPr>
                <p:cNvSpPr/>
                <p:nvPr/>
              </p:nvSpPr>
              <p:spPr bwMode="auto">
                <a:xfrm>
                  <a:off x="7014715" y="2320277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d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125269B4-C3FC-F5F0-7277-6FA2176929FD}"/>
                    </a:ext>
                  </a:extLst>
                </p:cNvPr>
                <p:cNvSpPr/>
                <p:nvPr/>
              </p:nvSpPr>
              <p:spPr bwMode="auto">
                <a:xfrm>
                  <a:off x="7014715" y="3419823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f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25F4B3F0-BC5B-BD1D-B97C-7C3A54508F89}"/>
                    </a:ext>
                  </a:extLst>
                </p:cNvPr>
                <p:cNvSpPr/>
                <p:nvPr/>
              </p:nvSpPr>
              <p:spPr bwMode="auto">
                <a:xfrm>
                  <a:off x="7014715" y="3969597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g</a:t>
                  </a:r>
                  <a:endPara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8DB29725-8A77-427B-2099-B69C8159D2E3}"/>
                    </a:ext>
                  </a:extLst>
                </p:cNvPr>
                <p:cNvCxnSpPr>
                  <a:cxnSpLocks/>
                  <a:stCxn id="232" idx="6"/>
                  <a:endCxn id="241" idx="1"/>
                </p:cNvCxnSpPr>
                <p:nvPr/>
              </p:nvCxnSpPr>
              <p:spPr bwMode="auto">
                <a:xfrm>
                  <a:off x="5463795" y="812454"/>
                  <a:ext cx="1593346" cy="450904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A94625BC-C644-6C86-C460-842BFDFF9308}"/>
                    </a:ext>
                  </a:extLst>
                </p:cNvPr>
                <p:cNvCxnSpPr>
                  <a:cxnSpLocks/>
                  <a:stCxn id="234" idx="6"/>
                  <a:endCxn id="238" idx="1"/>
                </p:cNvCxnSpPr>
                <p:nvPr/>
              </p:nvCxnSpPr>
              <p:spPr bwMode="auto">
                <a:xfrm>
                  <a:off x="5463795" y="1362227"/>
                  <a:ext cx="1593346" cy="450904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5BD827EA-7549-FF0F-7EDE-2B589ABFC993}"/>
                    </a:ext>
                  </a:extLst>
                </p:cNvPr>
                <p:cNvCxnSpPr>
                  <a:cxnSpLocks/>
                  <a:stCxn id="231" idx="7"/>
                  <a:endCxn id="239" idx="3"/>
                </p:cNvCxnSpPr>
                <p:nvPr/>
              </p:nvCxnSpPr>
              <p:spPr bwMode="auto">
                <a:xfrm flipV="1">
                  <a:off x="5421369" y="919407"/>
                  <a:ext cx="1635772" cy="88968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BCFA1C85-A9BC-8321-2DB9-77A232135F61}"/>
                    </a:ext>
                  </a:extLst>
                </p:cNvPr>
                <p:cNvCxnSpPr>
                  <a:cxnSpLocks/>
                  <a:stCxn id="235" idx="5"/>
                  <a:endCxn id="240" idx="2"/>
                </p:cNvCxnSpPr>
                <p:nvPr/>
              </p:nvCxnSpPr>
              <p:spPr bwMode="auto">
                <a:xfrm>
                  <a:off x="5421369" y="2564684"/>
                  <a:ext cx="1593346" cy="450904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9C2D5407-80A7-3C2C-58D0-9FCDE6394F05}"/>
                    </a:ext>
                  </a:extLst>
                </p:cNvPr>
                <p:cNvCxnSpPr>
                  <a:cxnSpLocks/>
                  <a:stCxn id="233" idx="6"/>
                  <a:endCxn id="242" idx="3"/>
                </p:cNvCxnSpPr>
                <p:nvPr/>
              </p:nvCxnSpPr>
              <p:spPr bwMode="auto">
                <a:xfrm flipV="1">
                  <a:off x="5463795" y="2568726"/>
                  <a:ext cx="1593346" cy="442820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44687AC8-3C69-D45F-5FD4-B73EB2247B58}"/>
                    </a:ext>
                  </a:extLst>
                </p:cNvPr>
                <p:cNvCxnSpPr>
                  <a:cxnSpLocks/>
                  <a:stCxn id="236" idx="5"/>
                  <a:endCxn id="244" idx="2"/>
                </p:cNvCxnSpPr>
                <p:nvPr/>
              </p:nvCxnSpPr>
              <p:spPr bwMode="auto">
                <a:xfrm>
                  <a:off x="5421369" y="3664230"/>
                  <a:ext cx="1593346" cy="450905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FAD69186-E3D5-F6FB-394E-DC09ED4EEBCE}"/>
                    </a:ext>
                  </a:extLst>
                </p:cNvPr>
                <p:cNvCxnSpPr>
                  <a:cxnSpLocks/>
                  <a:stCxn id="237" idx="6"/>
                  <a:endCxn id="243" idx="3"/>
                </p:cNvCxnSpPr>
                <p:nvPr/>
              </p:nvCxnSpPr>
              <p:spPr bwMode="auto">
                <a:xfrm flipV="1">
                  <a:off x="5463795" y="3668272"/>
                  <a:ext cx="1593346" cy="442821"/>
                </a:xfrm>
                <a:prstGeom prst="line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400D07E1-F0DE-419B-D7CA-909A0750A2E0}"/>
                  </a:ext>
                </a:extLst>
              </p:cNvPr>
              <p:cNvSpPr txBox="1"/>
              <p:nvPr/>
            </p:nvSpPr>
            <p:spPr>
              <a:xfrm>
                <a:off x="5343397" y="364893"/>
                <a:ext cx="1045108" cy="147487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bipartite graph </a:t>
                </a:r>
                <a:r>
                  <a:rPr lang="en-US" sz="1200" i="1" dirty="0">
                    <a:latin typeface="+mn-lt"/>
                  </a:rPr>
                  <a:t>B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586B5B8B-F323-DA63-CA6E-814235A44C49}"/>
                  </a:ext>
                </a:extLst>
              </p:cNvPr>
              <p:cNvSpPr txBox="1"/>
              <p:nvPr/>
            </p:nvSpPr>
            <p:spPr>
              <a:xfrm>
                <a:off x="7278632" y="361073"/>
                <a:ext cx="1300753" cy="147487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min weight matching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316E56DE-D639-A99C-F24D-667F31FD297B}"/>
                  </a:ext>
                </a:extLst>
              </p:cNvPr>
              <p:cNvSpPr txBox="1"/>
              <p:nvPr/>
            </p:nvSpPr>
            <p:spPr>
              <a:xfrm>
                <a:off x="7662716" y="3186978"/>
                <a:ext cx="588923" cy="147487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weight: 9</a:t>
                </a: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63F310AA-B802-0C73-07D2-744384903A77}"/>
                </a:ext>
              </a:extLst>
            </p:cNvPr>
            <p:cNvGrpSpPr/>
            <p:nvPr/>
          </p:nvGrpSpPr>
          <p:grpSpPr>
            <a:xfrm>
              <a:off x="177285" y="3176922"/>
              <a:ext cx="2908881" cy="1963252"/>
              <a:chOff x="8508254" y="935981"/>
              <a:chExt cx="2908881" cy="1963252"/>
            </a:xfrm>
          </p:grpSpPr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02676E4B-0731-5E0D-BC58-DE536E9A2974}"/>
                  </a:ext>
                </a:extLst>
              </p:cNvPr>
              <p:cNvGrpSpPr/>
              <p:nvPr/>
            </p:nvGrpSpPr>
            <p:grpSpPr>
              <a:xfrm>
                <a:off x="8508254" y="1234369"/>
                <a:ext cx="2908881" cy="1664864"/>
                <a:chOff x="992466" y="3272045"/>
                <a:chExt cx="2908881" cy="1664864"/>
              </a:xfrm>
            </p:grpSpPr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29765C5B-D1F3-D007-E914-35E2A402B0A3}"/>
                    </a:ext>
                  </a:extLst>
                </p:cNvPr>
                <p:cNvCxnSpPr>
                  <a:cxnSpLocks/>
                  <a:stCxn id="282" idx="6"/>
                  <a:endCxn id="284" idx="2"/>
                </p:cNvCxnSpPr>
                <p:nvPr/>
              </p:nvCxnSpPr>
              <p:spPr bwMode="auto">
                <a:xfrm flipV="1">
                  <a:off x="1902424" y="3417583"/>
                  <a:ext cx="1016678" cy="875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 w="sm" len="sm"/>
                </a:ln>
                <a:effectLst/>
              </p:spPr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DC4920D3-E954-D6A7-8798-48876FE080CD}"/>
                    </a:ext>
                  </a:extLst>
                </p:cNvPr>
                <p:cNvCxnSpPr>
                  <a:cxnSpLocks/>
                  <a:stCxn id="281" idx="1"/>
                  <a:endCxn id="282" idx="5"/>
                </p:cNvCxnSpPr>
                <p:nvPr/>
              </p:nvCxnSpPr>
              <p:spPr bwMode="auto">
                <a:xfrm flipH="1" flipV="1">
                  <a:off x="1859998" y="3529244"/>
                  <a:ext cx="473348" cy="612255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 w="sm" len="sm"/>
                </a:ln>
                <a:effectLst/>
              </p:spPr>
            </p:cxn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CFBB2E39-61B0-9396-C830-85338C0E16DF}"/>
                    </a:ext>
                  </a:extLst>
                </p:cNvPr>
                <p:cNvCxnSpPr>
                  <a:cxnSpLocks/>
                  <a:stCxn id="286" idx="3"/>
                  <a:endCxn id="287" idx="7"/>
                </p:cNvCxnSpPr>
                <p:nvPr/>
              </p:nvCxnSpPr>
              <p:spPr bwMode="auto">
                <a:xfrm flipH="1">
                  <a:off x="3192340" y="4073789"/>
                  <a:ext cx="461729" cy="614671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 w="sm" len="sm"/>
                </a:ln>
                <a:effectLst/>
              </p:spPr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8810970A-481F-6AB5-1CCC-11F9732BD7B1}"/>
                    </a:ext>
                  </a:extLst>
                </p:cNvPr>
                <p:cNvCxnSpPr>
                  <a:cxnSpLocks/>
                  <a:stCxn id="284" idx="3"/>
                  <a:endCxn id="281" idx="7"/>
                </p:cNvCxnSpPr>
                <p:nvPr/>
              </p:nvCxnSpPr>
              <p:spPr bwMode="auto">
                <a:xfrm flipH="1">
                  <a:off x="2538198" y="3520494"/>
                  <a:ext cx="423330" cy="621005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 w="sm" len="sm"/>
                </a:ln>
                <a:effectLst/>
              </p:spPr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AF8C386C-4C79-75F2-9377-CCFC9307FCF3}"/>
                    </a:ext>
                  </a:extLst>
                </p:cNvPr>
                <p:cNvCxnSpPr>
                  <a:cxnSpLocks/>
                  <a:stCxn id="285" idx="1"/>
                  <a:endCxn id="283" idx="5"/>
                </p:cNvCxnSpPr>
                <p:nvPr/>
              </p:nvCxnSpPr>
              <p:spPr bwMode="auto">
                <a:xfrm flipH="1" flipV="1">
                  <a:off x="1239744" y="4059705"/>
                  <a:ext cx="499570" cy="62238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 w="sm" len="sm"/>
                </a:ln>
                <a:effectLst/>
              </p:spPr>
            </p:cxnSp>
            <p:sp>
              <p:nvSpPr>
                <p:cNvPr id="276" name="Arc 275">
                  <a:extLst>
                    <a:ext uri="{FF2B5EF4-FFF2-40B4-BE49-F238E27FC236}">
                      <a16:creationId xmlns:a16="http://schemas.microsoft.com/office/drawing/2014/main" id="{1856F2D8-C86A-4862-EB2C-9F17D568781C}"/>
                    </a:ext>
                  </a:extLst>
                </p:cNvPr>
                <p:cNvSpPr/>
                <p:nvPr/>
              </p:nvSpPr>
              <p:spPr bwMode="auto">
                <a:xfrm rot="13796248" flipH="1">
                  <a:off x="1044460" y="3794246"/>
                  <a:ext cx="1180830" cy="882913"/>
                </a:xfrm>
                <a:prstGeom prst="arc">
                  <a:avLst>
                    <a:gd name="adj1" fmla="val 12827168"/>
                    <a:gd name="adj2" fmla="val 19725444"/>
                  </a:avLst>
                </a:prstGeom>
                <a:ln w="22225" cap="flat" cmpd="sng" algn="ctr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arrow" w="sm" len="sm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Book Antiqua" pitchFamily="18" charset="0"/>
                  </a:endParaRPr>
                </a:p>
              </p:txBody>
            </p:sp>
            <p:sp>
              <p:nvSpPr>
                <p:cNvPr id="277" name="Arc 276">
                  <a:extLst>
                    <a:ext uri="{FF2B5EF4-FFF2-40B4-BE49-F238E27FC236}">
                      <a16:creationId xmlns:a16="http://schemas.microsoft.com/office/drawing/2014/main" id="{D67975CF-F709-5275-6BCB-BDF19B42EAFB}"/>
                    </a:ext>
                  </a:extLst>
                </p:cNvPr>
                <p:cNvSpPr/>
                <p:nvPr/>
              </p:nvSpPr>
              <p:spPr bwMode="auto">
                <a:xfrm rot="7628905" flipH="1">
                  <a:off x="2706388" y="3845371"/>
                  <a:ext cx="1147645" cy="819196"/>
                </a:xfrm>
                <a:prstGeom prst="arc">
                  <a:avLst>
                    <a:gd name="adj1" fmla="val 12724353"/>
                    <a:gd name="adj2" fmla="val 19440759"/>
                  </a:avLst>
                </a:prstGeom>
                <a:ln w="22225" cap="flat" cmpd="sng" algn="ctr">
                  <a:solidFill>
                    <a:srgbClr val="0070C0"/>
                  </a:solidFill>
                  <a:prstDash val="solid"/>
                  <a:round/>
                  <a:headEnd type="none" w="sm" len="sm"/>
                  <a:tailEnd type="arrow" w="sm" len="sm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Book Antiqua" pitchFamily="18" charset="0"/>
                  </a:endParaRPr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A0FBE4B4-7189-AD46-5F9B-59F9A42F3195}"/>
                    </a:ext>
                  </a:extLst>
                </p:cNvPr>
                <p:cNvSpPr/>
                <p:nvPr/>
              </p:nvSpPr>
              <p:spPr bwMode="auto">
                <a:xfrm>
                  <a:off x="2290920" y="4098872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c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AF7DB0F7-68B3-5011-5483-7C7A766E000C}"/>
                    </a:ext>
                  </a:extLst>
                </p:cNvPr>
                <p:cNvSpPr/>
                <p:nvPr/>
              </p:nvSpPr>
              <p:spPr bwMode="auto">
                <a:xfrm>
                  <a:off x="1612720" y="3280795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a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283" name="Oval 282">
                  <a:extLst>
                    <a:ext uri="{FF2B5EF4-FFF2-40B4-BE49-F238E27FC236}">
                      <a16:creationId xmlns:a16="http://schemas.microsoft.com/office/drawing/2014/main" id="{E90EE432-D355-7BED-8DCB-A81D53E0C252}"/>
                    </a:ext>
                  </a:extLst>
                </p:cNvPr>
                <p:cNvSpPr/>
                <p:nvPr/>
              </p:nvSpPr>
              <p:spPr bwMode="auto">
                <a:xfrm>
                  <a:off x="992466" y="3811256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e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52D60BF0-55CD-E645-42F9-50CB8D46BC29}"/>
                    </a:ext>
                  </a:extLst>
                </p:cNvPr>
                <p:cNvSpPr/>
                <p:nvPr/>
              </p:nvSpPr>
              <p:spPr bwMode="auto">
                <a:xfrm>
                  <a:off x="2919102" y="3272045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b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BA1D79AF-AA94-4F25-BA62-764F3B75BFA0}"/>
                    </a:ext>
                  </a:extLst>
                </p:cNvPr>
                <p:cNvSpPr/>
                <p:nvPr/>
              </p:nvSpPr>
              <p:spPr bwMode="auto">
                <a:xfrm>
                  <a:off x="1696888" y="4639458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d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286" name="Oval 285">
                  <a:extLst>
                    <a:ext uri="{FF2B5EF4-FFF2-40B4-BE49-F238E27FC236}">
                      <a16:creationId xmlns:a16="http://schemas.microsoft.com/office/drawing/2014/main" id="{56E15103-98E5-841B-CD04-94573A2532F4}"/>
                    </a:ext>
                  </a:extLst>
                </p:cNvPr>
                <p:cNvSpPr/>
                <p:nvPr/>
              </p:nvSpPr>
              <p:spPr bwMode="auto">
                <a:xfrm>
                  <a:off x="3611643" y="3825340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f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287" name="Oval 286">
                  <a:extLst>
                    <a:ext uri="{FF2B5EF4-FFF2-40B4-BE49-F238E27FC236}">
                      <a16:creationId xmlns:a16="http://schemas.microsoft.com/office/drawing/2014/main" id="{A26EC89C-E8C5-21BD-F4A3-9D28C1EEB6A4}"/>
                    </a:ext>
                  </a:extLst>
                </p:cNvPr>
                <p:cNvSpPr/>
                <p:nvPr/>
              </p:nvSpPr>
              <p:spPr bwMode="auto">
                <a:xfrm>
                  <a:off x="2945062" y="4645833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g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</p:grp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A78E903C-7629-06A8-33AE-6F1FD1DD45AA}"/>
                  </a:ext>
                </a:extLst>
              </p:cNvPr>
              <p:cNvSpPr txBox="1"/>
              <p:nvPr/>
            </p:nvSpPr>
            <p:spPr>
              <a:xfrm>
                <a:off x="9294360" y="935981"/>
                <a:ext cx="1191288" cy="184666"/>
              </a:xfrm>
              <a:prstGeom prst="rect">
                <a:avLst/>
              </a:prstGeom>
              <a:solidFill>
                <a:srgbClr val="FFFFE0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r"/>
                <a:r>
                  <a:rPr lang="en-US" sz="1200" dirty="0">
                    <a:latin typeface="+mn-lt"/>
                  </a:rPr>
                  <a:t>resulting cycles</a:t>
                </a:r>
                <a:endParaRPr lang="en-US" dirty="0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0750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DEDBB26-1BB4-C29A-7B6D-28BB82C7AEEA}"/>
              </a:ext>
            </a:extLst>
          </p:cNvPr>
          <p:cNvSpPr txBox="1"/>
          <p:nvPr/>
        </p:nvSpPr>
        <p:spPr>
          <a:xfrm>
            <a:off x="3207874" y="780200"/>
            <a:ext cx="65" cy="246221"/>
          </a:xfrm>
          <a:prstGeom prst="rect">
            <a:avLst/>
          </a:prstGeom>
          <a:solidFill>
            <a:srgbClr val="FFFFE0"/>
          </a:solidFill>
        </p:spPr>
        <p:txBody>
          <a:bodyPr wrap="none" lIns="0" tIns="0" rIns="0" bIns="0" rtlCol="0" anchor="ctr" anchorCtr="1">
            <a:spAutoFit/>
          </a:bodyPr>
          <a:lstStyle/>
          <a:p>
            <a:pPr algn="r"/>
            <a:endParaRPr lang="en-US" dirty="0">
              <a:latin typeface="+mn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882407-F4EA-99CB-EC04-975BEBBFE6C7}"/>
              </a:ext>
            </a:extLst>
          </p:cNvPr>
          <p:cNvSpPr txBox="1"/>
          <p:nvPr/>
        </p:nvSpPr>
        <p:spPr>
          <a:xfrm>
            <a:off x="199859" y="142745"/>
            <a:ext cx="806311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1200" dirty="0">
                <a:latin typeface="+mn-lt"/>
              </a:rPr>
              <a:t>example 3</a:t>
            </a:r>
            <a:endParaRPr lang="en-US" dirty="0">
              <a:latin typeface="+mn-lt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F80945F-1AAD-9078-AD44-85D7EEF22904}"/>
              </a:ext>
            </a:extLst>
          </p:cNvPr>
          <p:cNvGrpSpPr/>
          <p:nvPr/>
        </p:nvGrpSpPr>
        <p:grpSpPr>
          <a:xfrm>
            <a:off x="3045070" y="903310"/>
            <a:ext cx="2493820" cy="1983858"/>
            <a:chOff x="4950070" y="1061400"/>
            <a:chExt cx="2493820" cy="198385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35EE0E0-68E5-5AE9-8007-764AF17D72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06340" y="1888116"/>
              <a:ext cx="0" cy="45916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0621F55-304B-3477-4DA8-5FB780AD43E7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562891" y="1888116"/>
              <a:ext cx="0" cy="45916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83F3847-61AF-9F4E-E82D-3463F720D9C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51192" y="2492817"/>
              <a:ext cx="76684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5718BA0-5EDD-2879-1FC7-064745FBA4B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651192" y="1742578"/>
              <a:ext cx="76684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397F6271-F2C6-EAC6-9722-590E891EAE8D}"/>
                </a:ext>
              </a:extLst>
            </p:cNvPr>
            <p:cNvSpPr/>
            <p:nvPr/>
          </p:nvSpPr>
          <p:spPr bwMode="auto">
            <a:xfrm>
              <a:off x="4950070" y="1450832"/>
              <a:ext cx="611811" cy="1333730"/>
            </a:xfrm>
            <a:prstGeom prst="arc">
              <a:avLst>
                <a:gd name="adj1" fmla="val 4145813"/>
                <a:gd name="adj2" fmla="val 17545845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C7513803-600D-E10E-550F-7D62D41820AE}"/>
                </a:ext>
              </a:extLst>
            </p:cNvPr>
            <p:cNvSpPr/>
            <p:nvPr/>
          </p:nvSpPr>
          <p:spPr bwMode="auto">
            <a:xfrm flipH="1">
              <a:off x="6498477" y="1061400"/>
              <a:ext cx="945413" cy="1983858"/>
            </a:xfrm>
            <a:prstGeom prst="arc">
              <a:avLst>
                <a:gd name="adj1" fmla="val 3313743"/>
                <a:gd name="adj2" fmla="val 1876110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arrow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E4FFA0A-E316-8A9E-1AEC-3420C4685C9D}"/>
                </a:ext>
              </a:extLst>
            </p:cNvPr>
            <p:cNvSpPr/>
            <p:nvPr/>
          </p:nvSpPr>
          <p:spPr bwMode="auto">
            <a:xfrm>
              <a:off x="5361488" y="2347279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v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EE27F3D-C654-9630-9A5C-03DD0281A74B}"/>
                </a:ext>
              </a:extLst>
            </p:cNvPr>
            <p:cNvSpPr/>
            <p:nvPr/>
          </p:nvSpPr>
          <p:spPr bwMode="auto">
            <a:xfrm>
              <a:off x="5361488" y="1597040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u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CF7937F-3BDD-08EB-54CF-0FDBBD83711D}"/>
                </a:ext>
              </a:extLst>
            </p:cNvPr>
            <p:cNvSpPr/>
            <p:nvPr/>
          </p:nvSpPr>
          <p:spPr bwMode="auto">
            <a:xfrm>
              <a:off x="6418039" y="2347279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x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BAF792C-A74F-80BE-8183-4083E569CEDE}"/>
                </a:ext>
              </a:extLst>
            </p:cNvPr>
            <p:cNvSpPr/>
            <p:nvPr/>
          </p:nvSpPr>
          <p:spPr bwMode="auto">
            <a:xfrm>
              <a:off x="6418039" y="1597040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y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169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12569A65-E124-B74F-FA9A-C46ECA1953BC}"/>
              </a:ext>
            </a:extLst>
          </p:cNvPr>
          <p:cNvGrpSpPr/>
          <p:nvPr/>
        </p:nvGrpSpPr>
        <p:grpSpPr>
          <a:xfrm>
            <a:off x="1738003" y="624642"/>
            <a:ext cx="5742878" cy="2233287"/>
            <a:chOff x="1738003" y="624642"/>
            <a:chExt cx="5742878" cy="223328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F1C465A-BF92-C3A7-031D-2028D6FC24F0}"/>
                </a:ext>
              </a:extLst>
            </p:cNvPr>
            <p:cNvGrpSpPr/>
            <p:nvPr/>
          </p:nvGrpSpPr>
          <p:grpSpPr>
            <a:xfrm>
              <a:off x="1738003" y="964373"/>
              <a:ext cx="1820750" cy="1893556"/>
              <a:chOff x="4929209" y="1015173"/>
              <a:chExt cx="1820750" cy="1893556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18B1DC61-69B4-C842-73B1-68B5D06E7AAB}"/>
                  </a:ext>
                </a:extLst>
              </p:cNvPr>
              <p:cNvSpPr/>
              <p:nvPr/>
            </p:nvSpPr>
            <p:spPr bwMode="auto">
              <a:xfrm>
                <a:off x="4929209" y="1015174"/>
                <a:ext cx="527848" cy="380735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 err="1">
                    <a:latin typeface="+mn-lt"/>
                  </a:rPr>
                  <a:t>ede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5CDE186-972F-3AE1-B5BA-0A424388C90B}"/>
                  </a:ext>
                </a:extLst>
              </p:cNvPr>
              <p:cNvSpPr/>
              <p:nvPr/>
            </p:nvSpPr>
            <p:spPr bwMode="auto">
              <a:xfrm>
                <a:off x="4929209" y="1793378"/>
                <a:ext cx="527848" cy="380735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 err="1">
                    <a:latin typeface="+mn-lt"/>
                  </a:rPr>
                  <a:t>fgf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FC60DF8-8CED-C9AD-7272-86A252653E79}"/>
                  </a:ext>
                </a:extLst>
              </p:cNvPr>
              <p:cNvSpPr/>
              <p:nvPr/>
            </p:nvSpPr>
            <p:spPr bwMode="auto">
              <a:xfrm>
                <a:off x="6353033" y="2527994"/>
                <a:ext cx="378940" cy="380735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ab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68B426-F5B5-63DA-BD71-F96855DA317D}"/>
                  </a:ext>
                </a:extLst>
              </p:cNvPr>
              <p:cNvSpPr/>
              <p:nvPr/>
            </p:nvSpPr>
            <p:spPr bwMode="auto">
              <a:xfrm>
                <a:off x="6371019" y="1793378"/>
                <a:ext cx="378940" cy="380735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 err="1">
                    <a:latin typeface="+mn-lt"/>
                  </a:rPr>
                  <a:t>bc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0E2194D-18FD-B99A-5D46-26C7A605CF34}"/>
                  </a:ext>
                </a:extLst>
              </p:cNvPr>
              <p:cNvSpPr/>
              <p:nvPr/>
            </p:nvSpPr>
            <p:spPr bwMode="auto">
              <a:xfrm>
                <a:off x="6353033" y="1015173"/>
                <a:ext cx="378940" cy="380735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ca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E0223F5-32D7-8050-A666-0AD6CA792117}"/>
                  </a:ext>
                </a:extLst>
              </p:cNvPr>
              <p:cNvCxnSpPr>
                <a:cxnSpLocks/>
                <a:stCxn id="10" idx="2"/>
                <a:endCxn id="3" idx="6"/>
              </p:cNvCxnSpPr>
              <p:nvPr/>
            </p:nvCxnSpPr>
            <p:spPr bwMode="auto">
              <a:xfrm flipH="1">
                <a:off x="5457057" y="1983746"/>
                <a:ext cx="913962" cy="0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D4D7A77-FA88-4C2E-A329-ABD0A3B94BF3}"/>
                  </a:ext>
                </a:extLst>
              </p:cNvPr>
              <p:cNvCxnSpPr>
                <a:cxnSpLocks/>
                <a:stCxn id="11" idx="2"/>
                <a:endCxn id="2" idx="6"/>
              </p:cNvCxnSpPr>
              <p:nvPr/>
            </p:nvCxnSpPr>
            <p:spPr bwMode="auto">
              <a:xfrm flipH="1">
                <a:off x="5457057" y="1205541"/>
                <a:ext cx="895976" cy="1"/>
              </a:xfrm>
              <a:prstGeom prst="line">
                <a:avLst/>
              </a:prstGeom>
              <a:solidFill>
                <a:schemeClr val="accent1"/>
              </a:solidFill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6FCEB70-139A-E539-DBD7-F6236E5E78F1}"/>
                </a:ext>
              </a:extLst>
            </p:cNvPr>
            <p:cNvGrpSpPr/>
            <p:nvPr/>
          </p:nvGrpSpPr>
          <p:grpSpPr>
            <a:xfrm>
              <a:off x="4572000" y="960946"/>
              <a:ext cx="2908881" cy="1664864"/>
              <a:chOff x="992466" y="3272045"/>
              <a:chExt cx="2908881" cy="1664864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35EE0E0-68E5-5AE9-8007-764AF17D7294}"/>
                  </a:ext>
                </a:extLst>
              </p:cNvPr>
              <p:cNvCxnSpPr>
                <a:cxnSpLocks/>
                <a:stCxn id="45" idx="6"/>
                <a:endCxn id="47" idx="2"/>
              </p:cNvCxnSpPr>
              <p:nvPr/>
            </p:nvCxnSpPr>
            <p:spPr bwMode="auto">
              <a:xfrm flipV="1">
                <a:off x="1902424" y="3417583"/>
                <a:ext cx="1016678" cy="87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07A1BFC-5449-4242-40ED-EA01EDBA282D}"/>
                  </a:ext>
                </a:extLst>
              </p:cNvPr>
              <p:cNvCxnSpPr>
                <a:cxnSpLocks/>
                <a:stCxn id="44" idx="1"/>
                <a:endCxn id="45" idx="5"/>
              </p:cNvCxnSpPr>
              <p:nvPr/>
            </p:nvCxnSpPr>
            <p:spPr bwMode="auto">
              <a:xfrm flipH="1" flipV="1">
                <a:off x="1859998" y="3529244"/>
                <a:ext cx="473348" cy="61225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E7914DC-CDF3-C4B1-5864-6D7F0E8C8F4E}"/>
                  </a:ext>
                </a:extLst>
              </p:cNvPr>
              <p:cNvCxnSpPr>
                <a:cxnSpLocks/>
                <a:stCxn id="49" idx="3"/>
                <a:endCxn id="50" idx="7"/>
              </p:cNvCxnSpPr>
              <p:nvPr/>
            </p:nvCxnSpPr>
            <p:spPr bwMode="auto">
              <a:xfrm flipH="1">
                <a:off x="3192340" y="4073789"/>
                <a:ext cx="461729" cy="6146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B5B05F6-A88F-688E-B472-9ADD9EE53FA9}"/>
                  </a:ext>
                </a:extLst>
              </p:cNvPr>
              <p:cNvCxnSpPr>
                <a:cxnSpLocks/>
                <a:stCxn id="47" idx="3"/>
                <a:endCxn id="44" idx="7"/>
              </p:cNvCxnSpPr>
              <p:nvPr/>
            </p:nvCxnSpPr>
            <p:spPr bwMode="auto">
              <a:xfrm flipH="1">
                <a:off x="2538198" y="3520494"/>
                <a:ext cx="423330" cy="62100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B8A66D1-2C9A-7B4B-71BD-68CB0B12C934}"/>
                  </a:ext>
                </a:extLst>
              </p:cNvPr>
              <p:cNvCxnSpPr>
                <a:cxnSpLocks/>
                <a:stCxn id="48" idx="1"/>
                <a:endCxn id="46" idx="5"/>
              </p:cNvCxnSpPr>
              <p:nvPr/>
            </p:nvCxnSpPr>
            <p:spPr bwMode="auto">
              <a:xfrm flipH="1" flipV="1">
                <a:off x="1239744" y="4059705"/>
                <a:ext cx="499570" cy="62238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</p:cxn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BFA14974-01A6-DA13-7CCC-0633006A9907}"/>
                  </a:ext>
                </a:extLst>
              </p:cNvPr>
              <p:cNvSpPr/>
              <p:nvPr/>
            </p:nvSpPr>
            <p:spPr bwMode="auto">
              <a:xfrm rot="13796248" flipH="1">
                <a:off x="1044460" y="3794246"/>
                <a:ext cx="1180830" cy="882913"/>
              </a:xfrm>
              <a:prstGeom prst="arc">
                <a:avLst>
                  <a:gd name="adj1" fmla="val 12827168"/>
                  <a:gd name="adj2" fmla="val 19725444"/>
                </a:avLst>
              </a:prstGeom>
              <a:ln w="22225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arrow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1FBCAC5F-2411-58B9-4340-4A185BC609AF}"/>
                  </a:ext>
                </a:extLst>
              </p:cNvPr>
              <p:cNvSpPr/>
              <p:nvPr/>
            </p:nvSpPr>
            <p:spPr bwMode="auto">
              <a:xfrm rot="7628905" flipH="1">
                <a:off x="2706388" y="3845371"/>
                <a:ext cx="1147645" cy="819196"/>
              </a:xfrm>
              <a:prstGeom prst="arc">
                <a:avLst>
                  <a:gd name="adj1" fmla="val 12724353"/>
                  <a:gd name="adj2" fmla="val 19440759"/>
                </a:avLst>
              </a:prstGeom>
              <a:ln w="22225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arrow" w="sm" len="sm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0F41C95-82A6-52E8-93CF-784F366F0693}"/>
                  </a:ext>
                </a:extLst>
              </p:cNvPr>
              <p:cNvSpPr/>
              <p:nvPr/>
            </p:nvSpPr>
            <p:spPr bwMode="auto">
              <a:xfrm>
                <a:off x="2290920" y="4098872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c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1E4FFA0A-E316-8A9E-1AEC-3420C4685C9D}"/>
                  </a:ext>
                </a:extLst>
              </p:cNvPr>
              <p:cNvSpPr/>
              <p:nvPr/>
            </p:nvSpPr>
            <p:spPr bwMode="auto">
              <a:xfrm>
                <a:off x="1612720" y="3280795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a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9F415EF-5FCE-2943-69A7-B196345D4BF0}"/>
                  </a:ext>
                </a:extLst>
              </p:cNvPr>
              <p:cNvSpPr/>
              <p:nvPr/>
            </p:nvSpPr>
            <p:spPr bwMode="auto">
              <a:xfrm>
                <a:off x="992466" y="3811256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e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EE27F3D-C654-9630-9A5C-03DD0281A74B}"/>
                  </a:ext>
                </a:extLst>
              </p:cNvPr>
              <p:cNvSpPr/>
              <p:nvPr/>
            </p:nvSpPr>
            <p:spPr bwMode="auto">
              <a:xfrm>
                <a:off x="2919102" y="3272045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b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0089CEE-ECCA-CA95-EA7F-9DDF15D9B356}"/>
                  </a:ext>
                </a:extLst>
              </p:cNvPr>
              <p:cNvSpPr/>
              <p:nvPr/>
            </p:nvSpPr>
            <p:spPr bwMode="auto">
              <a:xfrm>
                <a:off x="1696888" y="4639458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d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7F66655-D509-83AC-C2CC-9273DF101A46}"/>
                  </a:ext>
                </a:extLst>
              </p:cNvPr>
              <p:cNvSpPr/>
              <p:nvPr/>
            </p:nvSpPr>
            <p:spPr bwMode="auto">
              <a:xfrm>
                <a:off x="3611643" y="3825340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f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53925EF-80F3-8EB6-70BB-B5FF61DD2572}"/>
                  </a:ext>
                </a:extLst>
              </p:cNvPr>
              <p:cNvSpPr/>
              <p:nvPr/>
            </p:nvSpPr>
            <p:spPr bwMode="auto">
              <a:xfrm>
                <a:off x="2945062" y="4645833"/>
                <a:ext cx="289704" cy="291076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g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9DC62D-0031-B7F8-1E8B-C77F4F737767}"/>
                </a:ext>
              </a:extLst>
            </p:cNvPr>
            <p:cNvSpPr txBox="1"/>
            <p:nvPr/>
          </p:nvSpPr>
          <p:spPr>
            <a:xfrm>
              <a:off x="2657263" y="1845609"/>
              <a:ext cx="97783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sz="1200" dirty="0">
                  <a:latin typeface="+mn-lt"/>
                </a:rPr>
                <a:t>3</a:t>
              </a:r>
              <a:endParaRPr lang="en-US" dirty="0">
                <a:latin typeface="+mn-lt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DEDBB26-1BB4-C29A-7B6D-28BB82C7AEEA}"/>
                </a:ext>
              </a:extLst>
            </p:cNvPr>
            <p:cNvSpPr txBox="1"/>
            <p:nvPr/>
          </p:nvSpPr>
          <p:spPr>
            <a:xfrm>
              <a:off x="3207874" y="780200"/>
              <a:ext cx="65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endParaRPr lang="en-US" dirty="0">
                <a:latin typeface="+mn-lt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8DCEEED-B1CB-6F0A-086E-2919801E24AD}"/>
                </a:ext>
              </a:extLst>
            </p:cNvPr>
            <p:cNvSpPr txBox="1"/>
            <p:nvPr/>
          </p:nvSpPr>
          <p:spPr>
            <a:xfrm>
              <a:off x="2676434" y="1061400"/>
              <a:ext cx="97783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sz="1200" dirty="0">
                  <a:latin typeface="+mn-lt"/>
                </a:rPr>
                <a:t>3</a:t>
              </a:r>
              <a:endParaRPr lang="en-US" dirty="0">
                <a:latin typeface="+mn-lt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4536ADE-DB22-C31B-16AF-4206DFA8091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19278" y="1220929"/>
              <a:ext cx="415402" cy="32463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5554D55-7D69-B23D-E03D-7111161D03A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523700" y="2039006"/>
              <a:ext cx="389180" cy="334764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rgbClr val="C00000"/>
              </a:solidFill>
              <a:prstDash val="dash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A739C75-DDC9-2B6C-15A5-35102ABA2754}"/>
                </a:ext>
              </a:extLst>
            </p:cNvPr>
            <p:cNvSpPr txBox="1"/>
            <p:nvPr/>
          </p:nvSpPr>
          <p:spPr>
            <a:xfrm>
              <a:off x="5633976" y="1431939"/>
              <a:ext cx="105799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sz="1200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6ED260-2F2F-6CDF-E50D-F8B8C908DF4B}"/>
                </a:ext>
              </a:extLst>
            </p:cNvPr>
            <p:cNvSpPr txBox="1"/>
            <p:nvPr/>
          </p:nvSpPr>
          <p:spPr>
            <a:xfrm>
              <a:off x="4808804" y="2102788"/>
              <a:ext cx="105799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sz="1200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57D00C6-1B7F-E61D-1EDA-087CC5B46940}"/>
                </a:ext>
              </a:extLst>
            </p:cNvPr>
            <p:cNvSpPr txBox="1"/>
            <p:nvPr/>
          </p:nvSpPr>
          <p:spPr>
            <a:xfrm>
              <a:off x="2094287" y="624642"/>
              <a:ext cx="1164293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pPr algn="r"/>
              <a:r>
                <a:rPr lang="en-US" sz="1200" dirty="0">
                  <a:latin typeface="+mn-lt"/>
                </a:rPr>
                <a:t>patching graph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92882407-F4EA-99CB-EC04-975BEBBFE6C7}"/>
              </a:ext>
            </a:extLst>
          </p:cNvPr>
          <p:cNvSpPr txBox="1"/>
          <p:nvPr/>
        </p:nvSpPr>
        <p:spPr>
          <a:xfrm>
            <a:off x="199859" y="142745"/>
            <a:ext cx="806311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sz="1200" dirty="0">
                <a:latin typeface="+mn-lt"/>
              </a:rPr>
              <a:t>example 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903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/>
            <a:stCxn id="5" idx="6"/>
            <a:endCxn id="7" idx="2"/>
          </p:cNvCxnSpPr>
          <p:nvPr/>
        </p:nvCxnSpPr>
        <p:spPr bwMode="auto">
          <a:xfrm flipV="1">
            <a:off x="1774989" y="1197030"/>
            <a:ext cx="1016678" cy="8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cxnSp>
        <p:nvCxnSpPr>
          <p:cNvPr id="14" name="Straight Connector 13"/>
          <p:cNvCxnSpPr>
            <a:cxnSpLocks/>
            <a:stCxn id="4" idx="1"/>
            <a:endCxn id="5" idx="5"/>
          </p:cNvCxnSpPr>
          <p:nvPr/>
        </p:nvCxnSpPr>
        <p:spPr bwMode="auto">
          <a:xfrm flipH="1" flipV="1">
            <a:off x="1732563" y="1308691"/>
            <a:ext cx="473348" cy="6122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cxnSp>
        <p:nvCxnSpPr>
          <p:cNvPr id="18" name="Straight Connector 17"/>
          <p:cNvCxnSpPr>
            <a:cxnSpLocks/>
            <a:stCxn id="21" idx="1"/>
            <a:endCxn id="4" idx="5"/>
          </p:cNvCxnSpPr>
          <p:nvPr/>
        </p:nvCxnSpPr>
        <p:spPr bwMode="auto">
          <a:xfrm flipH="1" flipV="1">
            <a:off x="2410763" y="2126768"/>
            <a:ext cx="449290" cy="3411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4F729D-B414-103D-56C1-3753AC91D642}"/>
              </a:ext>
            </a:extLst>
          </p:cNvPr>
          <p:cNvCxnSpPr>
            <a:cxnSpLocks/>
            <a:stCxn id="19" idx="3"/>
            <a:endCxn id="21" idx="7"/>
          </p:cNvCxnSpPr>
          <p:nvPr/>
        </p:nvCxnSpPr>
        <p:spPr bwMode="auto">
          <a:xfrm flipH="1">
            <a:off x="3064905" y="1853236"/>
            <a:ext cx="461729" cy="61467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9276C79-A4AD-8010-9AE9-E92EEAED5337}"/>
              </a:ext>
            </a:extLst>
          </p:cNvPr>
          <p:cNvCxnSpPr>
            <a:cxnSpLocks/>
            <a:stCxn id="7" idx="3"/>
            <a:endCxn id="4" idx="7"/>
          </p:cNvCxnSpPr>
          <p:nvPr/>
        </p:nvCxnSpPr>
        <p:spPr bwMode="auto">
          <a:xfrm flipH="1">
            <a:off x="2410763" y="1299941"/>
            <a:ext cx="423330" cy="6210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9F6BEFE-07AA-3400-2A31-1D832762C7AE}"/>
              </a:ext>
            </a:extLst>
          </p:cNvPr>
          <p:cNvCxnSpPr>
            <a:cxnSpLocks/>
            <a:stCxn id="7" idx="5"/>
            <a:endCxn id="19" idx="1"/>
          </p:cNvCxnSpPr>
          <p:nvPr/>
        </p:nvCxnSpPr>
        <p:spPr bwMode="auto">
          <a:xfrm>
            <a:off x="3038945" y="1299941"/>
            <a:ext cx="487689" cy="3474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83ABBB-64E7-BF2E-3030-8F588780134C}"/>
              </a:ext>
            </a:extLst>
          </p:cNvPr>
          <p:cNvSpPr txBox="1"/>
          <p:nvPr/>
        </p:nvSpPr>
        <p:spPr>
          <a:xfrm>
            <a:off x="185972" y="3008493"/>
            <a:ext cx="4587603" cy="984885"/>
          </a:xfrm>
          <a:prstGeom prst="rect">
            <a:avLst/>
          </a:prstGeom>
          <a:solidFill>
            <a:srgbClr val="FFFFE0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1200" dirty="0">
                <a:latin typeface="+mn-lt"/>
              </a:rPr>
              <a:t> </a:t>
            </a:r>
            <a:r>
              <a:rPr lang="en-US" dirty="0">
                <a:latin typeface="+mn-lt"/>
              </a:rPr>
              <a:t>  initial cycles: [</a:t>
            </a:r>
            <a:r>
              <a:rPr lang="en-US" i="1" dirty="0">
                <a:latin typeface="+mn-lt"/>
              </a:rPr>
              <a:t>ab </a:t>
            </a:r>
            <a:r>
              <a:rPr lang="en-US" i="1" dirty="0" err="1">
                <a:latin typeface="+mn-lt"/>
              </a:rPr>
              <a:t>bc</a:t>
            </a:r>
            <a:r>
              <a:rPr lang="en-US" i="1" dirty="0">
                <a:latin typeface="+mn-lt"/>
              </a:rPr>
              <a:t> ca</a:t>
            </a:r>
            <a:r>
              <a:rPr lang="en-US" dirty="0">
                <a:latin typeface="+mn-lt"/>
              </a:rPr>
              <a:t>]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[</a:t>
            </a:r>
            <a:r>
              <a:rPr lang="en-US" i="1" dirty="0">
                <a:latin typeface="+mn-lt"/>
              </a:rPr>
              <a:t>ed de</a:t>
            </a:r>
            <a:r>
              <a:rPr lang="en-US" dirty="0">
                <a:latin typeface="+mn-lt"/>
              </a:rPr>
              <a:t>] [</a:t>
            </a:r>
            <a:r>
              <a:rPr lang="en-US" i="1" dirty="0" err="1">
                <a:latin typeface="+mn-lt"/>
              </a:rPr>
              <a:t>fg</a:t>
            </a:r>
            <a:r>
              <a:rPr lang="en-US" i="1" dirty="0">
                <a:latin typeface="+mn-lt"/>
              </a:rPr>
              <a:t> gf</a:t>
            </a:r>
            <a:r>
              <a:rPr lang="en-US" dirty="0">
                <a:latin typeface="+mn-lt"/>
              </a:rPr>
              <a:t>]   9</a:t>
            </a:r>
          </a:p>
          <a:p>
            <a:r>
              <a:rPr lang="en-US" dirty="0">
                <a:latin typeface="+mn-lt"/>
              </a:rPr>
              <a:t>after patching: [</a:t>
            </a:r>
            <a:r>
              <a:rPr lang="en-US" i="1" dirty="0">
                <a:latin typeface="+mn-lt"/>
              </a:rPr>
              <a:t>ab </a:t>
            </a:r>
            <a:r>
              <a:rPr lang="en-US" i="1" dirty="0" err="1">
                <a:latin typeface="+mn-lt"/>
              </a:rPr>
              <a:t>bc</a:t>
            </a:r>
            <a:r>
              <a:rPr lang="en-US" i="1" dirty="0">
                <a:latin typeface="+mn-lt"/>
              </a:rPr>
              <a:t> de de </a:t>
            </a:r>
            <a:r>
              <a:rPr lang="en-US" i="1" dirty="0" err="1">
                <a:latin typeface="+mn-lt"/>
              </a:rPr>
              <a:t>ea</a:t>
            </a:r>
            <a:r>
              <a:rPr lang="en-US" dirty="0">
                <a:latin typeface="+mn-lt"/>
              </a:rPr>
              <a:t>] [</a:t>
            </a:r>
            <a:r>
              <a:rPr lang="en-US" i="1" dirty="0" err="1">
                <a:latin typeface="+mn-lt"/>
              </a:rPr>
              <a:t>fg</a:t>
            </a:r>
            <a:r>
              <a:rPr lang="en-US" i="1" dirty="0">
                <a:latin typeface="+mn-lt"/>
              </a:rPr>
              <a:t> gf</a:t>
            </a:r>
            <a:r>
              <a:rPr lang="en-US" dirty="0">
                <a:latin typeface="+mn-lt"/>
              </a:rPr>
              <a:t>]    12</a:t>
            </a:r>
          </a:p>
          <a:p>
            <a:r>
              <a:rPr lang="en-US" sz="600" dirty="0">
                <a:latin typeface="+mn-lt"/>
              </a:rPr>
              <a:t> </a:t>
            </a:r>
            <a:r>
              <a:rPr lang="en-US" dirty="0">
                <a:latin typeface="+mn-lt"/>
              </a:rPr>
              <a:t>                      [</a:t>
            </a:r>
            <a:r>
              <a:rPr lang="en-US" i="1" dirty="0">
                <a:latin typeface="+mn-lt"/>
              </a:rPr>
              <a:t>ab bf </a:t>
            </a:r>
            <a:r>
              <a:rPr lang="en-US" i="1" dirty="0" err="1">
                <a:latin typeface="+mn-lt"/>
              </a:rPr>
              <a:t>fg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gc</a:t>
            </a:r>
            <a:r>
              <a:rPr lang="en-US" i="1" dirty="0">
                <a:latin typeface="+mn-lt"/>
              </a:rPr>
              <a:t> cd de </a:t>
            </a:r>
            <a:r>
              <a:rPr lang="en-US" i="1" dirty="0" err="1">
                <a:latin typeface="+mn-lt"/>
              </a:rPr>
              <a:t>ea</a:t>
            </a:r>
            <a:r>
              <a:rPr lang="en-US" dirty="0">
                <a:latin typeface="+mn-lt"/>
              </a:rPr>
              <a:t>]       15</a:t>
            </a:r>
          </a:p>
          <a:p>
            <a:r>
              <a:rPr lang="en-US" dirty="0">
                <a:latin typeface="+mn-lt"/>
              </a:rPr>
              <a:t>       best tour: [</a:t>
            </a:r>
            <a:r>
              <a:rPr lang="en-US" i="1" dirty="0">
                <a:latin typeface="+mn-lt"/>
              </a:rPr>
              <a:t>ae ed dc cg gf fb </a:t>
            </a:r>
            <a:r>
              <a:rPr lang="en-US" i="1" dirty="0" err="1">
                <a:latin typeface="+mn-lt"/>
              </a:rPr>
              <a:t>ba</a:t>
            </a:r>
            <a:r>
              <a:rPr lang="en-US" dirty="0">
                <a:latin typeface="+mn-lt"/>
              </a:rPr>
              <a:t>]       12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4CF6678-E71A-4D89-081C-99267A299022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 bwMode="auto">
          <a:xfrm flipH="1" flipV="1">
            <a:off x="1112309" y="1839152"/>
            <a:ext cx="499570" cy="6223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F0B9DCA-DBD9-2EEB-4C33-1B5C7EB1A745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 bwMode="auto">
          <a:xfrm flipV="1">
            <a:off x="1112309" y="1308691"/>
            <a:ext cx="415402" cy="32463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7BA684C-0B35-AA53-9C73-DCE8863F3FB6}"/>
              </a:ext>
            </a:extLst>
          </p:cNvPr>
          <p:cNvCxnSpPr>
            <a:cxnSpLocks/>
            <a:stCxn id="4" idx="3"/>
            <a:endCxn id="8" idx="7"/>
          </p:cNvCxnSpPr>
          <p:nvPr/>
        </p:nvCxnSpPr>
        <p:spPr bwMode="auto">
          <a:xfrm flipH="1">
            <a:off x="1816731" y="2126768"/>
            <a:ext cx="389180" cy="33476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sp>
        <p:nvSpPr>
          <p:cNvPr id="110" name="Arc 109">
            <a:extLst>
              <a:ext uri="{FF2B5EF4-FFF2-40B4-BE49-F238E27FC236}">
                <a16:creationId xmlns:a16="http://schemas.microsoft.com/office/drawing/2014/main" id="{898A6B81-BF9F-2389-576E-CF1766AC8F03}"/>
              </a:ext>
            </a:extLst>
          </p:cNvPr>
          <p:cNvSpPr/>
          <p:nvPr/>
        </p:nvSpPr>
        <p:spPr bwMode="auto">
          <a:xfrm flipH="1">
            <a:off x="1000192" y="1170728"/>
            <a:ext cx="1060734" cy="863688"/>
          </a:xfrm>
          <a:prstGeom prst="arc">
            <a:avLst>
              <a:gd name="adj1" fmla="val 16488361"/>
              <a:gd name="adj2" fmla="val 21519238"/>
            </a:avLst>
          </a:prstGeom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9AFE74E8-928D-BCD5-309C-7BD0DCA9D051}"/>
              </a:ext>
            </a:extLst>
          </p:cNvPr>
          <p:cNvSpPr/>
          <p:nvPr/>
        </p:nvSpPr>
        <p:spPr bwMode="auto">
          <a:xfrm flipH="1">
            <a:off x="1545759" y="941095"/>
            <a:ext cx="1455038" cy="909631"/>
          </a:xfrm>
          <a:prstGeom prst="arc">
            <a:avLst>
              <a:gd name="adj1" fmla="val 12438423"/>
              <a:gd name="adj2" fmla="val 19880786"/>
            </a:avLst>
          </a:prstGeom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0F2CAF87-53F3-F5E2-E863-7F3957D40A75}"/>
              </a:ext>
            </a:extLst>
          </p:cNvPr>
          <p:cNvSpPr/>
          <p:nvPr/>
        </p:nvSpPr>
        <p:spPr bwMode="auto">
          <a:xfrm rot="13796248" flipH="1">
            <a:off x="917025" y="1573693"/>
            <a:ext cx="1180830" cy="882913"/>
          </a:xfrm>
          <a:prstGeom prst="arc">
            <a:avLst>
              <a:gd name="adj1" fmla="val 12827168"/>
              <a:gd name="adj2" fmla="val 19725444"/>
            </a:avLst>
          </a:prstGeom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124" name="Arc 123">
            <a:extLst>
              <a:ext uri="{FF2B5EF4-FFF2-40B4-BE49-F238E27FC236}">
                <a16:creationId xmlns:a16="http://schemas.microsoft.com/office/drawing/2014/main" id="{A05E0685-888E-B94F-E682-8D9FFCFF7049}"/>
              </a:ext>
            </a:extLst>
          </p:cNvPr>
          <p:cNvSpPr/>
          <p:nvPr/>
        </p:nvSpPr>
        <p:spPr bwMode="auto">
          <a:xfrm rot="7628905" flipH="1">
            <a:off x="2578953" y="1624818"/>
            <a:ext cx="1147645" cy="819196"/>
          </a:xfrm>
          <a:prstGeom prst="arc">
            <a:avLst>
              <a:gd name="adj1" fmla="val 12724353"/>
              <a:gd name="adj2" fmla="val 19440759"/>
            </a:avLst>
          </a:prstGeom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129" name="Arc 128">
            <a:extLst>
              <a:ext uri="{FF2B5EF4-FFF2-40B4-BE49-F238E27FC236}">
                <a16:creationId xmlns:a16="http://schemas.microsoft.com/office/drawing/2014/main" id="{3C004453-D76A-30C1-2A11-E8AB4E11AE32}"/>
              </a:ext>
            </a:extLst>
          </p:cNvPr>
          <p:cNvSpPr/>
          <p:nvPr/>
        </p:nvSpPr>
        <p:spPr bwMode="auto">
          <a:xfrm rot="10800000" flipH="1">
            <a:off x="1337820" y="1676651"/>
            <a:ext cx="940702" cy="863688"/>
          </a:xfrm>
          <a:prstGeom prst="arc">
            <a:avLst>
              <a:gd name="adj1" fmla="val 16613982"/>
              <a:gd name="adj2" fmla="val 21137694"/>
            </a:avLst>
          </a:prstGeom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130" name="Arc 129">
            <a:extLst>
              <a:ext uri="{FF2B5EF4-FFF2-40B4-BE49-F238E27FC236}">
                <a16:creationId xmlns:a16="http://schemas.microsoft.com/office/drawing/2014/main" id="{C66872F7-3574-AEEB-E0EF-8CD9072AC2F7}"/>
              </a:ext>
            </a:extLst>
          </p:cNvPr>
          <p:cNvSpPr/>
          <p:nvPr/>
        </p:nvSpPr>
        <p:spPr bwMode="auto">
          <a:xfrm rot="16200000" flipH="1">
            <a:off x="2276140" y="1384978"/>
            <a:ext cx="1212623" cy="1163358"/>
          </a:xfrm>
          <a:prstGeom prst="arc">
            <a:avLst>
              <a:gd name="adj1" fmla="val 17343689"/>
              <a:gd name="adj2" fmla="val 21260324"/>
            </a:avLst>
          </a:prstGeom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131" name="Arc 130">
            <a:extLst>
              <a:ext uri="{FF2B5EF4-FFF2-40B4-BE49-F238E27FC236}">
                <a16:creationId xmlns:a16="http://schemas.microsoft.com/office/drawing/2014/main" id="{67C5E4F6-B220-6913-7D1C-641377DD6441}"/>
              </a:ext>
            </a:extLst>
          </p:cNvPr>
          <p:cNvSpPr/>
          <p:nvPr/>
        </p:nvSpPr>
        <p:spPr bwMode="auto">
          <a:xfrm rot="5400000" flipH="1">
            <a:off x="2370098" y="1321590"/>
            <a:ext cx="1400706" cy="1154552"/>
          </a:xfrm>
          <a:prstGeom prst="arc">
            <a:avLst>
              <a:gd name="adj1" fmla="val 17799105"/>
              <a:gd name="adj2" fmla="val 21538200"/>
            </a:avLst>
          </a:prstGeom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163485" y="1878319"/>
            <a:ext cx="289704" cy="291076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+mn-lt"/>
              </a:rPr>
              <a:t>c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485285" y="1060242"/>
            <a:ext cx="289704" cy="291076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+mn-lt"/>
              </a:rPr>
              <a:t>a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65031" y="1590703"/>
            <a:ext cx="289704" cy="291076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+mn-lt"/>
              </a:rPr>
              <a:t>e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91667" y="1051492"/>
            <a:ext cx="289704" cy="291076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+mn-lt"/>
              </a:rPr>
              <a:t>b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569453" y="2418905"/>
            <a:ext cx="289704" cy="291076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+mn-lt"/>
              </a:rPr>
              <a:t>d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5D1E83-9A5D-5CEB-22F7-49CC66BE02F3}"/>
              </a:ext>
            </a:extLst>
          </p:cNvPr>
          <p:cNvSpPr/>
          <p:nvPr/>
        </p:nvSpPr>
        <p:spPr bwMode="auto">
          <a:xfrm>
            <a:off x="3484208" y="1604787"/>
            <a:ext cx="289704" cy="291076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+mn-lt"/>
              </a:rPr>
              <a:t>f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3EC1AF-405A-80CA-285F-17712B49579B}"/>
              </a:ext>
            </a:extLst>
          </p:cNvPr>
          <p:cNvSpPr/>
          <p:nvPr/>
        </p:nvSpPr>
        <p:spPr bwMode="auto">
          <a:xfrm>
            <a:off x="2817627" y="2425280"/>
            <a:ext cx="289704" cy="291076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+mn-lt"/>
              </a:rPr>
              <a:t>g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E2AF915-C6D2-0A46-DD88-8135A6970BD2}"/>
              </a:ext>
            </a:extLst>
          </p:cNvPr>
          <p:cNvSpPr txBox="1"/>
          <p:nvPr/>
        </p:nvSpPr>
        <p:spPr>
          <a:xfrm>
            <a:off x="3610822" y="917466"/>
            <a:ext cx="637995" cy="184666"/>
          </a:xfrm>
          <a:prstGeom prst="rect">
            <a:avLst/>
          </a:prstGeom>
          <a:solidFill>
            <a:srgbClr val="FFFFE0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1200" dirty="0">
                <a:latin typeface="+mn-lt"/>
              </a:rPr>
              <a:t>length 1</a:t>
            </a:r>
            <a:endParaRPr lang="en-US" dirty="0">
              <a:latin typeface="+mn-lt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DCAF875-DFE5-82E6-C16E-2A3E74786791}"/>
              </a:ext>
            </a:extLst>
          </p:cNvPr>
          <p:cNvSpPr txBox="1"/>
          <p:nvPr/>
        </p:nvSpPr>
        <p:spPr>
          <a:xfrm>
            <a:off x="1984433" y="2643981"/>
            <a:ext cx="637995" cy="184666"/>
          </a:xfrm>
          <a:prstGeom prst="rect">
            <a:avLst/>
          </a:prstGeom>
          <a:solidFill>
            <a:srgbClr val="FFFFE0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1200" dirty="0">
                <a:latin typeface="+mn-lt"/>
              </a:rPr>
              <a:t>length 5</a:t>
            </a:r>
            <a:endParaRPr lang="en-US" dirty="0">
              <a:latin typeface="+mn-lt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2A46A64-4A52-8163-CC8E-DCB17FA18B41}"/>
              </a:ext>
            </a:extLst>
          </p:cNvPr>
          <p:cNvCxnSpPr>
            <a:cxnSpLocks/>
          </p:cNvCxnSpPr>
          <p:nvPr/>
        </p:nvCxnSpPr>
        <p:spPr bwMode="auto">
          <a:xfrm flipH="1">
            <a:off x="3546543" y="1279148"/>
            <a:ext cx="184149" cy="2039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940413E-2F02-175A-CBB4-D61A113277F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984433" y="2320373"/>
            <a:ext cx="131858" cy="319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65EF75D-13EE-E96F-D7EA-349922F7AFBF}"/>
              </a:ext>
            </a:extLst>
          </p:cNvPr>
          <p:cNvCxnSpPr>
            <a:cxnSpLocks/>
          </p:cNvCxnSpPr>
          <p:nvPr/>
        </p:nvCxnSpPr>
        <p:spPr bwMode="auto">
          <a:xfrm flipH="1">
            <a:off x="3268661" y="1011297"/>
            <a:ext cx="324406" cy="442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51BE4A1-4445-0159-04D9-F73752CEC334}"/>
              </a:ext>
            </a:extLst>
          </p:cNvPr>
          <p:cNvSpPr txBox="1"/>
          <p:nvPr/>
        </p:nvSpPr>
        <p:spPr>
          <a:xfrm>
            <a:off x="3750601" y="1186815"/>
            <a:ext cx="637995" cy="184666"/>
          </a:xfrm>
          <a:prstGeom prst="rect">
            <a:avLst/>
          </a:prstGeom>
          <a:solidFill>
            <a:srgbClr val="FFFFE0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1200" dirty="0">
                <a:latin typeface="+mn-lt"/>
              </a:rPr>
              <a:t>length 2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176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>
            <a:cxnSpLocks/>
            <a:stCxn id="5" idx="6"/>
            <a:endCxn id="7" idx="2"/>
          </p:cNvCxnSpPr>
          <p:nvPr/>
        </p:nvCxnSpPr>
        <p:spPr bwMode="auto">
          <a:xfrm flipV="1">
            <a:off x="1774989" y="1197030"/>
            <a:ext cx="1016678" cy="875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cxnSp>
        <p:nvCxnSpPr>
          <p:cNvPr id="14" name="Straight Connector 13"/>
          <p:cNvCxnSpPr>
            <a:cxnSpLocks/>
            <a:stCxn id="4" idx="1"/>
            <a:endCxn id="5" idx="5"/>
          </p:cNvCxnSpPr>
          <p:nvPr/>
        </p:nvCxnSpPr>
        <p:spPr bwMode="auto">
          <a:xfrm flipH="1" flipV="1">
            <a:off x="1732563" y="1308691"/>
            <a:ext cx="473348" cy="6122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cxnSp>
        <p:nvCxnSpPr>
          <p:cNvPr id="18" name="Straight Connector 17"/>
          <p:cNvCxnSpPr>
            <a:cxnSpLocks/>
            <a:stCxn id="21" idx="1"/>
            <a:endCxn id="4" idx="5"/>
          </p:cNvCxnSpPr>
          <p:nvPr/>
        </p:nvCxnSpPr>
        <p:spPr bwMode="auto">
          <a:xfrm flipH="1" flipV="1">
            <a:off x="2410763" y="2126768"/>
            <a:ext cx="449290" cy="34113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4F729D-B414-103D-56C1-3753AC91D642}"/>
              </a:ext>
            </a:extLst>
          </p:cNvPr>
          <p:cNvCxnSpPr>
            <a:cxnSpLocks/>
            <a:stCxn id="19" idx="3"/>
            <a:endCxn id="21" idx="7"/>
          </p:cNvCxnSpPr>
          <p:nvPr/>
        </p:nvCxnSpPr>
        <p:spPr bwMode="auto">
          <a:xfrm flipH="1">
            <a:off x="3064905" y="1853236"/>
            <a:ext cx="461729" cy="61467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9276C79-A4AD-8010-9AE9-E92EEAED5337}"/>
              </a:ext>
            </a:extLst>
          </p:cNvPr>
          <p:cNvCxnSpPr>
            <a:cxnSpLocks/>
            <a:stCxn id="7" idx="3"/>
            <a:endCxn id="4" idx="7"/>
          </p:cNvCxnSpPr>
          <p:nvPr/>
        </p:nvCxnSpPr>
        <p:spPr bwMode="auto">
          <a:xfrm flipH="1">
            <a:off x="2410763" y="1299941"/>
            <a:ext cx="423330" cy="6210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9F6BEFE-07AA-3400-2A31-1D832762C7AE}"/>
              </a:ext>
            </a:extLst>
          </p:cNvPr>
          <p:cNvCxnSpPr>
            <a:cxnSpLocks/>
            <a:stCxn id="7" idx="5"/>
            <a:endCxn id="19" idx="1"/>
          </p:cNvCxnSpPr>
          <p:nvPr/>
        </p:nvCxnSpPr>
        <p:spPr bwMode="auto">
          <a:xfrm>
            <a:off x="3038945" y="1299941"/>
            <a:ext cx="487689" cy="34747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83ABBB-64E7-BF2E-3030-8F588780134C}"/>
              </a:ext>
            </a:extLst>
          </p:cNvPr>
          <p:cNvSpPr txBox="1"/>
          <p:nvPr/>
        </p:nvSpPr>
        <p:spPr>
          <a:xfrm>
            <a:off x="185972" y="3008493"/>
            <a:ext cx="4587603" cy="984885"/>
          </a:xfrm>
          <a:prstGeom prst="rect">
            <a:avLst/>
          </a:prstGeom>
          <a:solidFill>
            <a:srgbClr val="FFFFE0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1200" dirty="0">
                <a:latin typeface="+mn-lt"/>
              </a:rPr>
              <a:t> </a:t>
            </a:r>
            <a:r>
              <a:rPr lang="en-US" dirty="0">
                <a:latin typeface="+mn-lt"/>
              </a:rPr>
              <a:t>  initial cycles: [</a:t>
            </a:r>
            <a:r>
              <a:rPr lang="en-US" i="1" dirty="0">
                <a:latin typeface="+mn-lt"/>
              </a:rPr>
              <a:t>ab </a:t>
            </a:r>
            <a:r>
              <a:rPr lang="en-US" i="1" dirty="0" err="1">
                <a:latin typeface="+mn-lt"/>
              </a:rPr>
              <a:t>bc</a:t>
            </a:r>
            <a:r>
              <a:rPr lang="en-US" i="1" dirty="0">
                <a:latin typeface="+mn-lt"/>
              </a:rPr>
              <a:t> ca</a:t>
            </a:r>
            <a:r>
              <a:rPr lang="en-US" dirty="0">
                <a:latin typeface="+mn-lt"/>
              </a:rPr>
              <a:t>]</a:t>
            </a:r>
            <a:r>
              <a:rPr lang="en-US" i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[</a:t>
            </a:r>
            <a:r>
              <a:rPr lang="en-US" i="1" dirty="0">
                <a:latin typeface="+mn-lt"/>
              </a:rPr>
              <a:t>ed de</a:t>
            </a:r>
            <a:r>
              <a:rPr lang="en-US" dirty="0">
                <a:latin typeface="+mn-lt"/>
              </a:rPr>
              <a:t>] [</a:t>
            </a:r>
            <a:r>
              <a:rPr lang="en-US" i="1" dirty="0" err="1">
                <a:latin typeface="+mn-lt"/>
              </a:rPr>
              <a:t>fg</a:t>
            </a:r>
            <a:r>
              <a:rPr lang="en-US" i="1" dirty="0">
                <a:latin typeface="+mn-lt"/>
              </a:rPr>
              <a:t> gf</a:t>
            </a:r>
            <a:r>
              <a:rPr lang="en-US" dirty="0">
                <a:latin typeface="+mn-lt"/>
              </a:rPr>
              <a:t>]   9</a:t>
            </a:r>
          </a:p>
          <a:p>
            <a:r>
              <a:rPr lang="en-US" dirty="0">
                <a:latin typeface="+mn-lt"/>
              </a:rPr>
              <a:t>after patching: [</a:t>
            </a:r>
            <a:r>
              <a:rPr lang="en-US" i="1" dirty="0">
                <a:latin typeface="+mn-lt"/>
              </a:rPr>
              <a:t>ab </a:t>
            </a:r>
            <a:r>
              <a:rPr lang="en-US" i="1" dirty="0" err="1">
                <a:latin typeface="+mn-lt"/>
              </a:rPr>
              <a:t>bc</a:t>
            </a:r>
            <a:r>
              <a:rPr lang="en-US" i="1" dirty="0">
                <a:latin typeface="+mn-lt"/>
              </a:rPr>
              <a:t> de de </a:t>
            </a:r>
            <a:r>
              <a:rPr lang="en-US" i="1" dirty="0" err="1">
                <a:latin typeface="+mn-lt"/>
              </a:rPr>
              <a:t>ea</a:t>
            </a:r>
            <a:r>
              <a:rPr lang="en-US" dirty="0">
                <a:latin typeface="+mn-lt"/>
              </a:rPr>
              <a:t>] [</a:t>
            </a:r>
            <a:r>
              <a:rPr lang="en-US" i="1" dirty="0" err="1">
                <a:latin typeface="+mn-lt"/>
              </a:rPr>
              <a:t>fg</a:t>
            </a:r>
            <a:r>
              <a:rPr lang="en-US" i="1" dirty="0">
                <a:latin typeface="+mn-lt"/>
              </a:rPr>
              <a:t> gf</a:t>
            </a:r>
            <a:r>
              <a:rPr lang="en-US" dirty="0">
                <a:latin typeface="+mn-lt"/>
              </a:rPr>
              <a:t>]    12</a:t>
            </a:r>
          </a:p>
          <a:p>
            <a:r>
              <a:rPr lang="en-US" sz="600" dirty="0">
                <a:latin typeface="+mn-lt"/>
              </a:rPr>
              <a:t> </a:t>
            </a:r>
            <a:r>
              <a:rPr lang="en-US" dirty="0">
                <a:latin typeface="+mn-lt"/>
              </a:rPr>
              <a:t>                      [</a:t>
            </a:r>
            <a:r>
              <a:rPr lang="en-US" i="1" dirty="0">
                <a:latin typeface="+mn-lt"/>
              </a:rPr>
              <a:t>ab bf </a:t>
            </a:r>
            <a:r>
              <a:rPr lang="en-US" i="1" dirty="0" err="1">
                <a:latin typeface="+mn-lt"/>
              </a:rPr>
              <a:t>fg</a:t>
            </a:r>
            <a:r>
              <a:rPr lang="en-US" i="1" dirty="0">
                <a:latin typeface="+mn-lt"/>
              </a:rPr>
              <a:t> </a:t>
            </a:r>
            <a:r>
              <a:rPr lang="en-US" i="1" dirty="0" err="1">
                <a:latin typeface="+mn-lt"/>
              </a:rPr>
              <a:t>gc</a:t>
            </a:r>
            <a:r>
              <a:rPr lang="en-US" i="1" dirty="0">
                <a:latin typeface="+mn-lt"/>
              </a:rPr>
              <a:t> cd de </a:t>
            </a:r>
            <a:r>
              <a:rPr lang="en-US" i="1" dirty="0" err="1">
                <a:latin typeface="+mn-lt"/>
              </a:rPr>
              <a:t>ea</a:t>
            </a:r>
            <a:r>
              <a:rPr lang="en-US" dirty="0">
                <a:latin typeface="+mn-lt"/>
              </a:rPr>
              <a:t>]       15</a:t>
            </a:r>
          </a:p>
          <a:p>
            <a:r>
              <a:rPr lang="en-US" dirty="0">
                <a:latin typeface="+mn-lt"/>
              </a:rPr>
              <a:t>       best tour: [</a:t>
            </a:r>
            <a:r>
              <a:rPr lang="en-US" i="1" dirty="0">
                <a:latin typeface="+mn-lt"/>
              </a:rPr>
              <a:t>ae ed dc cg gf fb </a:t>
            </a:r>
            <a:r>
              <a:rPr lang="en-US" i="1" dirty="0" err="1">
                <a:latin typeface="+mn-lt"/>
              </a:rPr>
              <a:t>ba</a:t>
            </a:r>
            <a:r>
              <a:rPr lang="en-US" dirty="0">
                <a:latin typeface="+mn-lt"/>
              </a:rPr>
              <a:t>]       12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4CF6678-E71A-4D89-081C-99267A299022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 bwMode="auto">
          <a:xfrm flipH="1" flipV="1">
            <a:off x="1112309" y="1839152"/>
            <a:ext cx="499570" cy="62238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F0B9DCA-DBD9-2EEB-4C33-1B5C7EB1A745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 bwMode="auto">
          <a:xfrm flipV="1">
            <a:off x="1112309" y="1308691"/>
            <a:ext cx="415402" cy="32463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7BA684C-0B35-AA53-9C73-DCE8863F3FB6}"/>
              </a:ext>
            </a:extLst>
          </p:cNvPr>
          <p:cNvCxnSpPr>
            <a:cxnSpLocks/>
            <a:stCxn id="4" idx="3"/>
            <a:endCxn id="8" idx="7"/>
          </p:cNvCxnSpPr>
          <p:nvPr/>
        </p:nvCxnSpPr>
        <p:spPr bwMode="auto">
          <a:xfrm flipH="1">
            <a:off x="1816731" y="2126768"/>
            <a:ext cx="389180" cy="33476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sp>
        <p:nvSpPr>
          <p:cNvPr id="110" name="Arc 109">
            <a:extLst>
              <a:ext uri="{FF2B5EF4-FFF2-40B4-BE49-F238E27FC236}">
                <a16:creationId xmlns:a16="http://schemas.microsoft.com/office/drawing/2014/main" id="{898A6B81-BF9F-2389-576E-CF1766AC8F03}"/>
              </a:ext>
            </a:extLst>
          </p:cNvPr>
          <p:cNvSpPr/>
          <p:nvPr/>
        </p:nvSpPr>
        <p:spPr bwMode="auto">
          <a:xfrm flipH="1">
            <a:off x="1000192" y="1170728"/>
            <a:ext cx="1060734" cy="863688"/>
          </a:xfrm>
          <a:prstGeom prst="arc">
            <a:avLst>
              <a:gd name="adj1" fmla="val 16488361"/>
              <a:gd name="adj2" fmla="val 21519238"/>
            </a:avLst>
          </a:prstGeom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9AFE74E8-928D-BCD5-309C-7BD0DCA9D051}"/>
              </a:ext>
            </a:extLst>
          </p:cNvPr>
          <p:cNvSpPr/>
          <p:nvPr/>
        </p:nvSpPr>
        <p:spPr bwMode="auto">
          <a:xfrm flipH="1">
            <a:off x="1545759" y="941095"/>
            <a:ext cx="1455038" cy="909631"/>
          </a:xfrm>
          <a:prstGeom prst="arc">
            <a:avLst>
              <a:gd name="adj1" fmla="val 12438423"/>
              <a:gd name="adj2" fmla="val 19880786"/>
            </a:avLst>
          </a:prstGeom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0F2CAF87-53F3-F5E2-E863-7F3957D40A75}"/>
              </a:ext>
            </a:extLst>
          </p:cNvPr>
          <p:cNvSpPr/>
          <p:nvPr/>
        </p:nvSpPr>
        <p:spPr bwMode="auto">
          <a:xfrm rot="13796248" flipH="1">
            <a:off x="917025" y="1573693"/>
            <a:ext cx="1180830" cy="882913"/>
          </a:xfrm>
          <a:prstGeom prst="arc">
            <a:avLst>
              <a:gd name="adj1" fmla="val 12827168"/>
              <a:gd name="adj2" fmla="val 19725444"/>
            </a:avLst>
          </a:prstGeom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124" name="Arc 123">
            <a:extLst>
              <a:ext uri="{FF2B5EF4-FFF2-40B4-BE49-F238E27FC236}">
                <a16:creationId xmlns:a16="http://schemas.microsoft.com/office/drawing/2014/main" id="{A05E0685-888E-B94F-E682-8D9FFCFF7049}"/>
              </a:ext>
            </a:extLst>
          </p:cNvPr>
          <p:cNvSpPr/>
          <p:nvPr/>
        </p:nvSpPr>
        <p:spPr bwMode="auto">
          <a:xfrm rot="7628905" flipH="1">
            <a:off x="2578953" y="1624818"/>
            <a:ext cx="1147645" cy="819196"/>
          </a:xfrm>
          <a:prstGeom prst="arc">
            <a:avLst>
              <a:gd name="adj1" fmla="val 12724353"/>
              <a:gd name="adj2" fmla="val 19440759"/>
            </a:avLst>
          </a:prstGeom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129" name="Arc 128">
            <a:extLst>
              <a:ext uri="{FF2B5EF4-FFF2-40B4-BE49-F238E27FC236}">
                <a16:creationId xmlns:a16="http://schemas.microsoft.com/office/drawing/2014/main" id="{3C004453-D76A-30C1-2A11-E8AB4E11AE32}"/>
              </a:ext>
            </a:extLst>
          </p:cNvPr>
          <p:cNvSpPr/>
          <p:nvPr/>
        </p:nvSpPr>
        <p:spPr bwMode="auto">
          <a:xfrm rot="10800000" flipH="1">
            <a:off x="1337820" y="1676651"/>
            <a:ext cx="940702" cy="863688"/>
          </a:xfrm>
          <a:prstGeom prst="arc">
            <a:avLst>
              <a:gd name="adj1" fmla="val 16613982"/>
              <a:gd name="adj2" fmla="val 21137694"/>
            </a:avLst>
          </a:prstGeom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130" name="Arc 129">
            <a:extLst>
              <a:ext uri="{FF2B5EF4-FFF2-40B4-BE49-F238E27FC236}">
                <a16:creationId xmlns:a16="http://schemas.microsoft.com/office/drawing/2014/main" id="{C66872F7-3574-AEEB-E0EF-8CD9072AC2F7}"/>
              </a:ext>
            </a:extLst>
          </p:cNvPr>
          <p:cNvSpPr/>
          <p:nvPr/>
        </p:nvSpPr>
        <p:spPr bwMode="auto">
          <a:xfrm rot="16200000" flipH="1">
            <a:off x="2276140" y="1384978"/>
            <a:ext cx="1212623" cy="1163358"/>
          </a:xfrm>
          <a:prstGeom prst="arc">
            <a:avLst>
              <a:gd name="adj1" fmla="val 17343689"/>
              <a:gd name="adj2" fmla="val 21260324"/>
            </a:avLst>
          </a:prstGeom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131" name="Arc 130">
            <a:extLst>
              <a:ext uri="{FF2B5EF4-FFF2-40B4-BE49-F238E27FC236}">
                <a16:creationId xmlns:a16="http://schemas.microsoft.com/office/drawing/2014/main" id="{67C5E4F6-B220-6913-7D1C-641377DD6441}"/>
              </a:ext>
            </a:extLst>
          </p:cNvPr>
          <p:cNvSpPr/>
          <p:nvPr/>
        </p:nvSpPr>
        <p:spPr bwMode="auto">
          <a:xfrm rot="5400000" flipH="1">
            <a:off x="2370098" y="1321590"/>
            <a:ext cx="1400706" cy="1154552"/>
          </a:xfrm>
          <a:prstGeom prst="arc">
            <a:avLst>
              <a:gd name="adj1" fmla="val 17799105"/>
              <a:gd name="adj2" fmla="val 21538200"/>
            </a:avLst>
          </a:prstGeom>
          <a:ln w="19050" cap="flat" cmpd="sng" algn="ctr">
            <a:solidFill>
              <a:srgbClr val="00B050"/>
            </a:solidFill>
            <a:prstDash val="solid"/>
            <a:round/>
            <a:headEnd type="none" w="sm" len="sm"/>
            <a:tailEnd type="arrow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2163485" y="1878319"/>
            <a:ext cx="289704" cy="291076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+mn-lt"/>
              </a:rPr>
              <a:t>c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1485285" y="1060242"/>
            <a:ext cx="289704" cy="291076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+mn-lt"/>
              </a:rPr>
              <a:t>a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65031" y="1590703"/>
            <a:ext cx="289704" cy="291076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+mn-lt"/>
              </a:rPr>
              <a:t>e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791667" y="1051492"/>
            <a:ext cx="289704" cy="291076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+mn-lt"/>
              </a:rPr>
              <a:t>b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569453" y="2418905"/>
            <a:ext cx="289704" cy="291076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+mn-lt"/>
              </a:rPr>
              <a:t>d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5D1E83-9A5D-5CEB-22F7-49CC66BE02F3}"/>
              </a:ext>
            </a:extLst>
          </p:cNvPr>
          <p:cNvSpPr/>
          <p:nvPr/>
        </p:nvSpPr>
        <p:spPr bwMode="auto">
          <a:xfrm>
            <a:off x="3484208" y="1604787"/>
            <a:ext cx="289704" cy="291076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+mn-lt"/>
              </a:rPr>
              <a:t>f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63EC1AF-405A-80CA-285F-17712B49579B}"/>
              </a:ext>
            </a:extLst>
          </p:cNvPr>
          <p:cNvSpPr/>
          <p:nvPr/>
        </p:nvSpPr>
        <p:spPr bwMode="auto">
          <a:xfrm>
            <a:off x="2817627" y="2425280"/>
            <a:ext cx="289704" cy="291076"/>
          </a:xfrm>
          <a:prstGeom prst="ellipse">
            <a:avLst/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latin typeface="+mn-lt"/>
              </a:rPr>
              <a:t>g</a:t>
            </a:r>
            <a:endParaRPr kumimoji="0" lang="en-US" sz="1600" b="0" i="1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E2AF915-C6D2-0A46-DD88-8135A6970BD2}"/>
              </a:ext>
            </a:extLst>
          </p:cNvPr>
          <p:cNvSpPr txBox="1"/>
          <p:nvPr/>
        </p:nvSpPr>
        <p:spPr>
          <a:xfrm>
            <a:off x="3610822" y="917466"/>
            <a:ext cx="637995" cy="184666"/>
          </a:xfrm>
          <a:prstGeom prst="rect">
            <a:avLst/>
          </a:prstGeom>
          <a:solidFill>
            <a:srgbClr val="FFFFE0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1200" dirty="0">
                <a:latin typeface="+mn-lt"/>
              </a:rPr>
              <a:t>length 1</a:t>
            </a:r>
            <a:endParaRPr lang="en-US" dirty="0">
              <a:latin typeface="+mn-lt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DCAF875-DFE5-82E6-C16E-2A3E74786791}"/>
              </a:ext>
            </a:extLst>
          </p:cNvPr>
          <p:cNvSpPr txBox="1"/>
          <p:nvPr/>
        </p:nvSpPr>
        <p:spPr>
          <a:xfrm>
            <a:off x="1984433" y="2643981"/>
            <a:ext cx="637995" cy="184666"/>
          </a:xfrm>
          <a:prstGeom prst="rect">
            <a:avLst/>
          </a:prstGeom>
          <a:solidFill>
            <a:srgbClr val="FFFFE0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1200" dirty="0">
                <a:latin typeface="+mn-lt"/>
              </a:rPr>
              <a:t>length 5</a:t>
            </a:r>
            <a:endParaRPr lang="en-US" dirty="0">
              <a:latin typeface="+mn-lt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2A46A64-4A52-8163-CC8E-DCB17FA18B41}"/>
              </a:ext>
            </a:extLst>
          </p:cNvPr>
          <p:cNvCxnSpPr>
            <a:cxnSpLocks/>
          </p:cNvCxnSpPr>
          <p:nvPr/>
        </p:nvCxnSpPr>
        <p:spPr bwMode="auto">
          <a:xfrm flipH="1">
            <a:off x="3546543" y="1279148"/>
            <a:ext cx="184149" cy="2039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940413E-2F02-175A-CBB4-D61A113277F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984433" y="2320373"/>
            <a:ext cx="131858" cy="319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65EF75D-13EE-E96F-D7EA-349922F7AFBF}"/>
              </a:ext>
            </a:extLst>
          </p:cNvPr>
          <p:cNvCxnSpPr>
            <a:cxnSpLocks/>
          </p:cNvCxnSpPr>
          <p:nvPr/>
        </p:nvCxnSpPr>
        <p:spPr bwMode="auto">
          <a:xfrm flipH="1">
            <a:off x="3268661" y="1011297"/>
            <a:ext cx="324406" cy="442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  <a:effectLst/>
        </p:spPr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51BE4A1-4445-0159-04D9-F73752CEC334}"/>
              </a:ext>
            </a:extLst>
          </p:cNvPr>
          <p:cNvSpPr txBox="1"/>
          <p:nvPr/>
        </p:nvSpPr>
        <p:spPr>
          <a:xfrm>
            <a:off x="3750601" y="1186815"/>
            <a:ext cx="637995" cy="184666"/>
          </a:xfrm>
          <a:prstGeom prst="rect">
            <a:avLst/>
          </a:prstGeom>
          <a:solidFill>
            <a:srgbClr val="FFFFE0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1200" dirty="0">
                <a:latin typeface="+mn-lt"/>
              </a:rPr>
              <a:t>length 2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5273060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80539380</TotalTime>
  <Pages>9</Pages>
  <Words>275</Words>
  <Application>Microsoft Macintosh PowerPoint</Application>
  <PresentationFormat>Letter Paper (8.5x11 in)</PresentationFormat>
  <Paragraphs>128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1046</cp:revision>
  <cp:lastPrinted>2015-03-10T13:59:47Z</cp:lastPrinted>
  <dcterms:created xsi:type="dcterms:W3CDTF">2012-01-25T03:24:56Z</dcterms:created>
  <dcterms:modified xsi:type="dcterms:W3CDTF">2024-08-19T19:22:32Z</dcterms:modified>
</cp:coreProperties>
</file>