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0" r:id="rId1"/>
    <p:sldMasterId id="2147483651" r:id="rId2"/>
  </p:sldMasterIdLst>
  <p:notesMasterIdLst>
    <p:notesMasterId r:id="rId10"/>
  </p:notesMasterIdLst>
  <p:handoutMasterIdLst>
    <p:handoutMasterId r:id="rId11"/>
  </p:handoutMasterIdLst>
  <p:sldIdLst>
    <p:sldId id="729" r:id="rId3"/>
    <p:sldId id="747" r:id="rId4"/>
    <p:sldId id="748" r:id="rId5"/>
    <p:sldId id="750" r:id="rId6"/>
    <p:sldId id="751" r:id="rId7"/>
    <p:sldId id="752" r:id="rId8"/>
    <p:sldId id="744" r:id="rId9"/>
  </p:sldIdLst>
  <p:sldSz cx="9144000" cy="6858000" type="letter"/>
  <p:notesSz cx="6858000" cy="86868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sz="1600" kern="1200">
        <a:solidFill>
          <a:schemeClr val="tx2"/>
        </a:solidFill>
        <a:latin typeface="Book Antiqua" pitchFamily="18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736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chemeClr val="bg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B3B2"/>
    <a:srgbClr val="99C9FF"/>
    <a:srgbClr val="FF9933"/>
    <a:srgbClr val="9FD0D6"/>
    <a:srgbClr val="CCCCCC"/>
    <a:srgbClr val="EDEDED"/>
    <a:srgbClr val="FF6FCF"/>
    <a:srgbClr val="CCFFFF"/>
    <a:srgbClr val="CCFF99"/>
    <a:srgbClr val="CC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7120" autoAdjust="0"/>
    <p:restoredTop sz="95238" autoAdjust="0"/>
  </p:normalViewPr>
  <p:slideViewPr>
    <p:cSldViewPr snapToGrid="0">
      <p:cViewPr>
        <p:scale>
          <a:sx n="208" d="100"/>
          <a:sy n="208" d="100"/>
        </p:scale>
        <p:origin x="-152" y="-36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58" d="100"/>
          <a:sy n="58" d="100"/>
        </p:scale>
        <p:origin x="-1815" y="-87"/>
      </p:cViewPr>
      <p:guideLst>
        <p:guide orient="horz" pos="2736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2971801" cy="43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t" anchorCtr="0" compatLnSpc="1">
            <a:prstTxWarp prst="textNoShape">
              <a:avLst/>
            </a:prstTxWarp>
          </a:bodyPr>
          <a:lstStyle>
            <a:lvl1pPr defTabSz="908050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-1588"/>
            <a:ext cx="2971800" cy="43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t" anchorCtr="0" compatLnSpc="1">
            <a:prstTxWarp prst="textNoShape">
              <a:avLst/>
            </a:prstTxWarp>
          </a:bodyPr>
          <a:lstStyle>
            <a:lvl1pPr algn="r" defTabSz="908050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8253413"/>
            <a:ext cx="2971801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b" anchorCtr="0" compatLnSpc="1">
            <a:prstTxWarp prst="textNoShape">
              <a:avLst/>
            </a:prstTxWarp>
          </a:bodyPr>
          <a:lstStyle>
            <a:lvl1pPr defTabSz="908050">
              <a:defRPr sz="1000" i="1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253413"/>
            <a:ext cx="29718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b" anchorCtr="0" compatLnSpc="1">
            <a:prstTxWarp prst="textNoShape">
              <a:avLst/>
            </a:prstTxWarp>
          </a:bodyPr>
          <a:lstStyle>
            <a:lvl1pPr algn="r" defTabSz="908050">
              <a:defRPr sz="1000" i="1">
                <a:ea typeface="+mn-ea"/>
              </a:defRPr>
            </a:lvl1pPr>
          </a:lstStyle>
          <a:p>
            <a:pPr>
              <a:defRPr/>
            </a:pPr>
            <a:fld id="{FAEE4B5F-E73A-4284-9AA9-DD72BA922AB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70510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-1588"/>
            <a:ext cx="2971801" cy="43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t" anchorCtr="0" compatLnSpc="1">
            <a:prstTxWarp prst="textNoShape">
              <a:avLst/>
            </a:prstTxWarp>
          </a:bodyPr>
          <a:lstStyle>
            <a:lvl1pPr defTabSz="908050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-1588"/>
            <a:ext cx="2971800" cy="4349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t" anchorCtr="0" compatLnSpc="1">
            <a:prstTxWarp prst="textNoShape">
              <a:avLst/>
            </a:prstTxWarp>
          </a:bodyPr>
          <a:lstStyle>
            <a:lvl1pPr algn="r" defTabSz="908050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8253413"/>
            <a:ext cx="2971801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b" anchorCtr="0" compatLnSpc="1">
            <a:prstTxWarp prst="textNoShape">
              <a:avLst/>
            </a:prstTxWarp>
          </a:bodyPr>
          <a:lstStyle>
            <a:lvl1pPr defTabSz="908050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253413"/>
            <a:ext cx="2971800" cy="434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18170" tIns="0" rIns="18170" bIns="0" numCol="1" anchor="b" anchorCtr="0" compatLnSpc="1">
            <a:prstTxWarp prst="textNoShape">
              <a:avLst/>
            </a:prstTxWarp>
          </a:bodyPr>
          <a:lstStyle>
            <a:lvl1pPr algn="r" defTabSz="908050">
              <a:defRPr sz="1000" i="1">
                <a:solidFill>
                  <a:schemeClr val="tx1"/>
                </a:solidFill>
                <a:latin typeface="Times New Roman" pitchFamily="18" charset="0"/>
                <a:ea typeface="+mn-ea"/>
              </a:defRPr>
            </a:lvl1pPr>
          </a:lstStyle>
          <a:p>
            <a:pPr>
              <a:defRPr/>
            </a:pPr>
            <a:fld id="{53FC361A-BD9F-4A25-BAFF-4432578198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125913"/>
            <a:ext cx="5027613" cy="3908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89337" tIns="45427" rIns="89337" bIns="454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notes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4039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652463"/>
            <a:ext cx="4346575" cy="32591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</p:spPr>
      </p:sp>
    </p:spTree>
    <p:extLst>
      <p:ext uri="{BB962C8B-B14F-4D97-AF65-F5344CB8AC3E}">
        <p14:creationId xmlns:p14="http://schemas.microsoft.com/office/powerpoint/2010/main" val="299308186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66725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33450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98588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65313" algn="l" defTabSz="9525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FC361A-BD9F-4A25-BAFF-443257819830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FC361A-BD9F-4A25-BAFF-443257819830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FC361A-BD9F-4A25-BAFF-443257819830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FC361A-BD9F-4A25-BAFF-443257819830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53FC361A-BD9F-4A25-BAFF-443257819830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238" y="568325"/>
            <a:ext cx="8750300" cy="838200"/>
          </a:xfrm>
          <a:prstGeom prst="rect">
            <a:avLst/>
          </a:prstGeom>
        </p:spPr>
        <p:txBody>
          <a:bodyPr/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700" y="1752600"/>
            <a:ext cx="80772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24488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11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119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0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1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2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3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4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5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6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7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8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29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0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1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2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3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4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5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6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7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8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39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0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1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2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3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4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5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6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7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8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49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0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1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2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3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4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5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6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7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8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59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0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1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0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027" name="Group 183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185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8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0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1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2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3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4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5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6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7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8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99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0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1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2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3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4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5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6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7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8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1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2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3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4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5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6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7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8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9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0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1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2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3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4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5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6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7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8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29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0" name="Line 51"/>
            <p:cNvSpPr>
              <a:spLocks noChangeShapeType="1"/>
            </p:cNvSpPr>
            <p:nvPr userDrawn="1"/>
          </p:nvSpPr>
          <p:spPr bwMode="auto">
            <a:xfrm flipH="1">
              <a:off x="0" y="6324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1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2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3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34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184" name="Group 183"/>
          <p:cNvGrpSpPr/>
          <p:nvPr userDrawn="1"/>
        </p:nvGrpSpPr>
        <p:grpSpPr>
          <a:xfrm>
            <a:off x="0" y="-3810"/>
            <a:ext cx="9158923" cy="636271"/>
            <a:chOff x="0" y="-3810"/>
            <a:chExt cx="9158923" cy="636271"/>
          </a:xfrm>
        </p:grpSpPr>
        <p:sp>
          <p:nvSpPr>
            <p:cNvPr id="236" name="Rectangle 235"/>
            <p:cNvSpPr/>
            <p:nvPr/>
          </p:nvSpPr>
          <p:spPr bwMode="auto">
            <a:xfrm>
              <a:off x="0" y="1588"/>
              <a:ext cx="6059488" cy="473075"/>
            </a:xfrm>
            <a:prstGeom prst="rect">
              <a:avLst/>
            </a:prstGeom>
            <a:solidFill>
              <a:schemeClr val="tx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  <p:grpSp>
          <p:nvGrpSpPr>
            <p:cNvPr id="1033" name="Group 555"/>
            <p:cNvGrpSpPr>
              <a:grpSpLocks/>
            </p:cNvGrpSpPr>
            <p:nvPr/>
          </p:nvGrpSpPr>
          <p:grpSpPr bwMode="auto">
            <a:xfrm>
              <a:off x="115743" y="92055"/>
              <a:ext cx="258807" cy="349808"/>
              <a:chOff x="372812" y="304122"/>
              <a:chExt cx="827094" cy="1115867"/>
            </a:xfrm>
          </p:grpSpPr>
          <p:pic>
            <p:nvPicPr>
              <p:cNvPr id="1037" name="Picture 547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 l="2888" t="37560" r="17178" b="15379"/>
              <a:stretch>
                <a:fillRect/>
              </a:stretch>
            </p:blipFill>
            <p:spPr bwMode="auto">
              <a:xfrm>
                <a:off x="457198" y="422635"/>
                <a:ext cx="658588" cy="791456"/>
              </a:xfrm>
              <a:prstGeom prst="rect">
                <a:avLst/>
              </a:prstGeom>
              <a:noFill/>
              <a:ln w="12700">
                <a:noFill/>
                <a:miter lim="800000"/>
                <a:headEnd type="none" w="sm" len="sm"/>
                <a:tailEnd type="none" w="sm" len="sm"/>
              </a:ln>
            </p:spPr>
          </p:pic>
          <p:sp>
            <p:nvSpPr>
              <p:cNvPr id="242" name="Oval 241"/>
              <p:cNvSpPr/>
              <p:nvPr/>
            </p:nvSpPr>
            <p:spPr bwMode="auto">
              <a:xfrm>
                <a:off x="413862" y="304186"/>
                <a:ext cx="745777" cy="156987"/>
              </a:xfrm>
              <a:prstGeom prst="ellipse">
                <a:avLst/>
              </a:pr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3" name="Freeform 242"/>
              <p:cNvSpPr/>
              <p:nvPr/>
            </p:nvSpPr>
            <p:spPr bwMode="auto">
              <a:xfrm>
                <a:off x="73855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  <p:sp>
            <p:nvSpPr>
              <p:cNvPr id="244" name="Freeform 243"/>
              <p:cNvSpPr/>
              <p:nvPr/>
            </p:nvSpPr>
            <p:spPr bwMode="auto">
              <a:xfrm flipH="1">
                <a:off x="373275" y="957448"/>
                <a:ext cx="461671" cy="460825"/>
              </a:xfrm>
              <a:custGeom>
                <a:avLst/>
                <a:gdLst>
                  <a:gd name="connsiteX0" fmla="*/ 405946 w 463097"/>
                  <a:gd name="connsiteY0" fmla="*/ 1814 h 460375"/>
                  <a:gd name="connsiteX1" fmla="*/ 373289 w 463097"/>
                  <a:gd name="connsiteY1" fmla="*/ 83457 h 460375"/>
                  <a:gd name="connsiteX2" fmla="*/ 337911 w 463097"/>
                  <a:gd name="connsiteY2" fmla="*/ 127000 h 460375"/>
                  <a:gd name="connsiteX3" fmla="*/ 250825 w 463097"/>
                  <a:gd name="connsiteY3" fmla="*/ 173264 h 460375"/>
                  <a:gd name="connsiteX4" fmla="*/ 158296 w 463097"/>
                  <a:gd name="connsiteY4" fmla="*/ 208643 h 460375"/>
                  <a:gd name="connsiteX5" fmla="*/ 63046 w 463097"/>
                  <a:gd name="connsiteY5" fmla="*/ 241300 h 460375"/>
                  <a:gd name="connsiteX6" fmla="*/ 16782 w 463097"/>
                  <a:gd name="connsiteY6" fmla="*/ 265793 h 460375"/>
                  <a:gd name="connsiteX7" fmla="*/ 16782 w 463097"/>
                  <a:gd name="connsiteY7" fmla="*/ 290285 h 460375"/>
                  <a:gd name="connsiteX8" fmla="*/ 117475 w 463097"/>
                  <a:gd name="connsiteY8" fmla="*/ 390978 h 460375"/>
                  <a:gd name="connsiteX9" fmla="*/ 414111 w 463097"/>
                  <a:gd name="connsiteY9" fmla="*/ 407307 h 460375"/>
                  <a:gd name="connsiteX10" fmla="*/ 411389 w 463097"/>
                  <a:gd name="connsiteY10" fmla="*/ 72571 h 460375"/>
                  <a:gd name="connsiteX11" fmla="*/ 405946 w 463097"/>
                  <a:gd name="connsiteY11" fmla="*/ 1814 h 46037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463097" h="460375">
                    <a:moveTo>
                      <a:pt x="405946" y="1814"/>
                    </a:moveTo>
                    <a:cubicBezTo>
                      <a:pt x="399596" y="3628"/>
                      <a:pt x="384628" y="62593"/>
                      <a:pt x="373289" y="83457"/>
                    </a:cubicBezTo>
                    <a:cubicBezTo>
                      <a:pt x="361950" y="104321"/>
                      <a:pt x="358322" y="112032"/>
                      <a:pt x="337911" y="127000"/>
                    </a:cubicBezTo>
                    <a:cubicBezTo>
                      <a:pt x="317500" y="141968"/>
                      <a:pt x="280761" y="159657"/>
                      <a:pt x="250825" y="173264"/>
                    </a:cubicBezTo>
                    <a:cubicBezTo>
                      <a:pt x="220889" y="186871"/>
                      <a:pt x="189593" y="197304"/>
                      <a:pt x="158296" y="208643"/>
                    </a:cubicBezTo>
                    <a:cubicBezTo>
                      <a:pt x="127000" y="219982"/>
                      <a:pt x="86632" y="231775"/>
                      <a:pt x="63046" y="241300"/>
                    </a:cubicBezTo>
                    <a:cubicBezTo>
                      <a:pt x="39460" y="250825"/>
                      <a:pt x="24493" y="257629"/>
                      <a:pt x="16782" y="265793"/>
                    </a:cubicBezTo>
                    <a:cubicBezTo>
                      <a:pt x="9071" y="273957"/>
                      <a:pt x="0" y="269421"/>
                      <a:pt x="16782" y="290285"/>
                    </a:cubicBezTo>
                    <a:cubicBezTo>
                      <a:pt x="33564" y="311149"/>
                      <a:pt x="51254" y="371474"/>
                      <a:pt x="117475" y="390978"/>
                    </a:cubicBezTo>
                    <a:cubicBezTo>
                      <a:pt x="183696" y="410482"/>
                      <a:pt x="365125" y="460375"/>
                      <a:pt x="414111" y="407307"/>
                    </a:cubicBezTo>
                    <a:cubicBezTo>
                      <a:pt x="463097" y="354239"/>
                      <a:pt x="415018" y="133350"/>
                      <a:pt x="411389" y="72571"/>
                    </a:cubicBezTo>
                    <a:cubicBezTo>
                      <a:pt x="407760" y="11792"/>
                      <a:pt x="412296" y="0"/>
                      <a:pt x="405946" y="1814"/>
                    </a:cubicBezTo>
                    <a:close/>
                  </a:path>
                </a:pathLst>
              </a:custGeom>
              <a:solidFill>
                <a:schemeClr val="tx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/>
              <a:lstStyle/>
              <a:p>
                <a:pPr>
                  <a:defRPr/>
                </a:pPr>
                <a:endParaRPr lang="en-US"/>
              </a:p>
            </p:txBody>
          </p:sp>
        </p:grpSp>
        <p:pic>
          <p:nvPicPr>
            <p:cNvPr id="1034" name="Picture 548"/>
            <p:cNvPicPr>
              <a:picLocks noChangeAspect="1" noChangeArrowheads="1"/>
            </p:cNvPicPr>
            <p:nvPr/>
          </p:nvPicPr>
          <p:blipFill>
            <a:blip r:embed="rId4" cstate="print"/>
            <a:srcRect l="8070" t="50497" r="871" b="13843"/>
            <a:stretch>
              <a:fillRect/>
            </a:stretch>
          </p:blipFill>
          <p:spPr bwMode="auto">
            <a:xfrm>
              <a:off x="363051" y="142320"/>
              <a:ext cx="2761547" cy="238709"/>
            </a:xfrm>
            <a:prstGeom prst="rect">
              <a:avLst/>
            </a:prstGeom>
            <a:noFill/>
            <a:ln w="12700">
              <a:noFill/>
              <a:miter lim="800000"/>
              <a:headEnd type="none" w="sm" len="sm"/>
              <a:tailEnd type="none" w="sm" len="sm"/>
            </a:ln>
          </p:spPr>
        </p:pic>
        <p:sp>
          <p:nvSpPr>
            <p:cNvPr id="239" name="Rectangle 238"/>
            <p:cNvSpPr/>
            <p:nvPr/>
          </p:nvSpPr>
          <p:spPr bwMode="auto">
            <a:xfrm>
              <a:off x="6314123" y="147003"/>
              <a:ext cx="2844800" cy="485458"/>
            </a:xfrm>
            <a:prstGeom prst="rect">
              <a:avLst/>
            </a:prstGeom>
            <a:solidFill>
              <a:srgbClr val="A5002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lIns="137160" anchor="ctr"/>
            <a:lstStyle/>
            <a:p>
              <a:pPr>
                <a:defRPr/>
              </a:pPr>
              <a:r>
                <a:rPr lang="en-US" sz="1800" b="1" dirty="0">
                  <a:solidFill>
                    <a:schemeClr val="bg1"/>
                  </a:solidFill>
                  <a:latin typeface="Candara" pitchFamily="34" charset="0"/>
                  <a:cs typeface="Microsoft Sans Serif" pitchFamily="34" charset="0"/>
                </a:rPr>
                <a:t>Engineering</a:t>
              </a:r>
            </a:p>
          </p:txBody>
        </p:sp>
        <p:sp>
          <p:nvSpPr>
            <p:cNvPr id="240" name="Parallelogram 239"/>
            <p:cNvSpPr/>
            <p:nvPr/>
          </p:nvSpPr>
          <p:spPr bwMode="auto">
            <a:xfrm rot="16200000">
              <a:off x="5871369" y="189706"/>
              <a:ext cx="636270" cy="249238"/>
            </a:xfrm>
            <a:prstGeom prst="parallelogram">
              <a:avLst>
                <a:gd name="adj" fmla="val 60089"/>
              </a:avLst>
            </a:prstGeom>
            <a:solidFill>
              <a:srgbClr val="4C000E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/>
            </a:p>
          </p:txBody>
        </p:sp>
      </p:grpSp>
      <p:sp>
        <p:nvSpPr>
          <p:cNvPr id="1029" name="Rectangle 115"/>
          <p:cNvSpPr>
            <a:spLocks noGrp="1" noChangeArrowheads="1"/>
          </p:cNvSpPr>
          <p:nvPr userDrawn="1">
            <p:ph type="title"/>
          </p:nvPr>
        </p:nvSpPr>
        <p:spPr bwMode="auto">
          <a:xfrm>
            <a:off x="395288" y="1374775"/>
            <a:ext cx="8110537" cy="838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9012" name="Rectangle 116"/>
          <p:cNvSpPr>
            <a:spLocks noChangeArrowheads="1"/>
          </p:cNvSpPr>
          <p:nvPr userDrawn="1"/>
        </p:nvSpPr>
        <p:spPr bwMode="auto">
          <a:xfrm>
            <a:off x="0" y="3455988"/>
            <a:ext cx="9144000" cy="3429000"/>
          </a:xfrm>
          <a:prstGeom prst="rect">
            <a:avLst/>
          </a:prstGeom>
          <a:solidFill>
            <a:srgbClr val="7F0813"/>
          </a:solidFill>
          <a:ln w="0">
            <a:noFill/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>
              <a:ea typeface="+mn-ea"/>
            </a:endParaRPr>
          </a:p>
        </p:txBody>
      </p:sp>
      <p:sp>
        <p:nvSpPr>
          <p:cNvPr id="1031" name="Rectangle 117"/>
          <p:cNvSpPr>
            <a:spLocks noGrp="1" noChangeArrowheads="1"/>
          </p:cNvSpPr>
          <p:nvPr userDrawn="1">
            <p:ph type="body" idx="1"/>
          </p:nvPr>
        </p:nvSpPr>
        <p:spPr bwMode="auto">
          <a:xfrm>
            <a:off x="0" y="3816350"/>
            <a:ext cx="8077200" cy="11445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07" tIns="45704" rIns="91407" bIns="4570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3" r:id="rId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42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401638" indent="-290513" algn="l" rtl="0" eaLnBrk="0" fontAlgn="base" hangingPunct="0">
        <a:spcBef>
          <a:spcPct val="20000"/>
        </a:spcBef>
        <a:spcAft>
          <a:spcPct val="0"/>
        </a:spcAft>
        <a:buClr>
          <a:srgbClr val="99FF99"/>
        </a:buClr>
        <a:buSzPct val="75000"/>
        <a:buFont typeface="Wingdings" pitchFamily="2" charset="2"/>
        <a:buChar char="n"/>
        <a:defRPr sz="3000">
          <a:solidFill>
            <a:schemeClr val="bg1"/>
          </a:solidFill>
          <a:latin typeface="+mn-lt"/>
          <a:ea typeface="+mn-ea"/>
          <a:cs typeface="+mn-cs"/>
        </a:defRPr>
      </a:lvl1pPr>
      <a:lvl2pPr marL="801688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bg1"/>
          </a:solidFill>
          <a:latin typeface="Arial" charset="0"/>
          <a:ea typeface="+mn-ea"/>
        </a:defRPr>
      </a:lvl2pPr>
      <a:lvl3pPr marL="1144588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bg1"/>
          </a:solidFill>
          <a:latin typeface="Arial" charset="0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bg1"/>
          </a:solidFill>
          <a:latin typeface="Arial" charset="0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bg1"/>
          </a:solidFill>
          <a:latin typeface="Arial" charset="0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187"/>
          <p:cNvGrpSpPr>
            <a:grpSpLocks/>
          </p:cNvGrpSpPr>
          <p:nvPr userDrawn="1"/>
        </p:nvGrpSpPr>
        <p:grpSpPr bwMode="auto">
          <a:xfrm>
            <a:off x="138113" y="9525"/>
            <a:ext cx="8859837" cy="6819900"/>
            <a:chOff x="138545" y="487455"/>
            <a:chExt cx="8859745" cy="6370545"/>
          </a:xfrm>
        </p:grpSpPr>
        <p:sp>
          <p:nvSpPr>
            <p:cNvPr id="209995" name="Line 75"/>
            <p:cNvSpPr>
              <a:spLocks noChangeShapeType="1"/>
            </p:cNvSpPr>
            <p:nvPr userDrawn="1"/>
          </p:nvSpPr>
          <p:spPr bwMode="auto">
            <a:xfrm rot="16200000" flipH="1">
              <a:off x="-26308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6" name="Line 76"/>
            <p:cNvSpPr>
              <a:spLocks noChangeShapeType="1"/>
            </p:cNvSpPr>
            <p:nvPr userDrawn="1"/>
          </p:nvSpPr>
          <p:spPr bwMode="auto">
            <a:xfrm rot="16200000" flipH="1">
              <a:off x="-249269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7" name="Line 77"/>
            <p:cNvSpPr>
              <a:spLocks noChangeShapeType="1"/>
            </p:cNvSpPr>
            <p:nvPr userDrawn="1"/>
          </p:nvSpPr>
          <p:spPr bwMode="auto">
            <a:xfrm rot="16200000" flipH="1">
              <a:off x="-235458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8" name="Line 78"/>
            <p:cNvSpPr>
              <a:spLocks noChangeShapeType="1"/>
            </p:cNvSpPr>
            <p:nvPr userDrawn="1"/>
          </p:nvSpPr>
          <p:spPr bwMode="auto">
            <a:xfrm rot="16200000" flipH="1">
              <a:off x="-221647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99" name="Line 79"/>
            <p:cNvSpPr>
              <a:spLocks noChangeShapeType="1"/>
            </p:cNvSpPr>
            <p:nvPr userDrawn="1"/>
          </p:nvSpPr>
          <p:spPr bwMode="auto">
            <a:xfrm rot="16200000" flipH="1">
              <a:off x="-207836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0" name="Line 80"/>
            <p:cNvSpPr>
              <a:spLocks noChangeShapeType="1"/>
            </p:cNvSpPr>
            <p:nvPr userDrawn="1"/>
          </p:nvSpPr>
          <p:spPr bwMode="auto">
            <a:xfrm rot="16200000" flipH="1">
              <a:off x="-19386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1" name="Line 81"/>
            <p:cNvSpPr>
              <a:spLocks noChangeShapeType="1"/>
            </p:cNvSpPr>
            <p:nvPr userDrawn="1"/>
          </p:nvSpPr>
          <p:spPr bwMode="auto">
            <a:xfrm rot="16200000" flipH="1">
              <a:off x="-18005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2" name="Line 82"/>
            <p:cNvSpPr>
              <a:spLocks noChangeShapeType="1"/>
            </p:cNvSpPr>
            <p:nvPr userDrawn="1"/>
          </p:nvSpPr>
          <p:spPr bwMode="auto">
            <a:xfrm rot="16200000" flipH="1">
              <a:off x="-166244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3" name="Line 83"/>
            <p:cNvSpPr>
              <a:spLocks noChangeShapeType="1"/>
            </p:cNvSpPr>
            <p:nvPr userDrawn="1"/>
          </p:nvSpPr>
          <p:spPr bwMode="auto">
            <a:xfrm rot="16200000" flipH="1">
              <a:off x="-152433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4" name="Line 84"/>
            <p:cNvSpPr>
              <a:spLocks noChangeShapeType="1"/>
            </p:cNvSpPr>
            <p:nvPr userDrawn="1"/>
          </p:nvSpPr>
          <p:spPr bwMode="auto">
            <a:xfrm rot="16200000" flipH="1">
              <a:off x="-138622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5" name="Line 85"/>
            <p:cNvSpPr>
              <a:spLocks noChangeShapeType="1"/>
            </p:cNvSpPr>
            <p:nvPr userDrawn="1"/>
          </p:nvSpPr>
          <p:spPr bwMode="auto">
            <a:xfrm rot="16200000" flipH="1">
              <a:off x="-12465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6" name="Line 86"/>
            <p:cNvSpPr>
              <a:spLocks noChangeShapeType="1"/>
            </p:cNvSpPr>
            <p:nvPr userDrawn="1"/>
          </p:nvSpPr>
          <p:spPr bwMode="auto">
            <a:xfrm rot="16200000" flipH="1">
              <a:off x="-11084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7" name="Line 87"/>
            <p:cNvSpPr>
              <a:spLocks noChangeShapeType="1"/>
            </p:cNvSpPr>
            <p:nvPr userDrawn="1"/>
          </p:nvSpPr>
          <p:spPr bwMode="auto">
            <a:xfrm rot="16200000" flipH="1">
              <a:off x="-97029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8" name="Line 88"/>
            <p:cNvSpPr>
              <a:spLocks noChangeShapeType="1"/>
            </p:cNvSpPr>
            <p:nvPr userDrawn="1"/>
          </p:nvSpPr>
          <p:spPr bwMode="auto">
            <a:xfrm rot="16200000" flipH="1">
              <a:off x="-83218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09" name="Line 89"/>
            <p:cNvSpPr>
              <a:spLocks noChangeShapeType="1"/>
            </p:cNvSpPr>
            <p:nvPr userDrawn="1"/>
          </p:nvSpPr>
          <p:spPr bwMode="auto">
            <a:xfrm rot="16200000" flipH="1">
              <a:off x="-69407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0" name="Line 90"/>
            <p:cNvSpPr>
              <a:spLocks noChangeShapeType="1"/>
            </p:cNvSpPr>
            <p:nvPr userDrawn="1"/>
          </p:nvSpPr>
          <p:spPr bwMode="auto">
            <a:xfrm rot="16200000" flipH="1">
              <a:off x="-5543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1" name="Line 91"/>
            <p:cNvSpPr>
              <a:spLocks noChangeShapeType="1"/>
            </p:cNvSpPr>
            <p:nvPr userDrawn="1"/>
          </p:nvSpPr>
          <p:spPr bwMode="auto">
            <a:xfrm rot="16200000" flipH="1">
              <a:off x="-4162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2" name="Line 92"/>
            <p:cNvSpPr>
              <a:spLocks noChangeShapeType="1"/>
            </p:cNvSpPr>
            <p:nvPr userDrawn="1"/>
          </p:nvSpPr>
          <p:spPr bwMode="auto">
            <a:xfrm rot="16200000" flipH="1">
              <a:off x="-27815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3" name="Line 93"/>
            <p:cNvSpPr>
              <a:spLocks noChangeShapeType="1"/>
            </p:cNvSpPr>
            <p:nvPr userDrawn="1"/>
          </p:nvSpPr>
          <p:spPr bwMode="auto">
            <a:xfrm rot="16200000" flipH="1">
              <a:off x="-1400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4" name="Line 94"/>
            <p:cNvSpPr>
              <a:spLocks noChangeShapeType="1"/>
            </p:cNvSpPr>
            <p:nvPr userDrawn="1"/>
          </p:nvSpPr>
          <p:spPr bwMode="auto">
            <a:xfrm rot="16200000" flipH="1">
              <a:off x="-193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5" name="Line 95"/>
            <p:cNvSpPr>
              <a:spLocks noChangeShapeType="1"/>
            </p:cNvSpPr>
            <p:nvPr userDrawn="1"/>
          </p:nvSpPr>
          <p:spPr bwMode="auto">
            <a:xfrm rot="16200000" flipH="1">
              <a:off x="137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6" name="Line 96"/>
            <p:cNvSpPr>
              <a:spLocks noChangeShapeType="1"/>
            </p:cNvSpPr>
            <p:nvPr userDrawn="1"/>
          </p:nvSpPr>
          <p:spPr bwMode="auto">
            <a:xfrm rot="16200000" flipH="1">
              <a:off x="275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7" name="Line 97"/>
            <p:cNvSpPr>
              <a:spLocks noChangeShapeType="1"/>
            </p:cNvSpPr>
            <p:nvPr userDrawn="1"/>
          </p:nvSpPr>
          <p:spPr bwMode="auto">
            <a:xfrm rot="16200000" flipH="1">
              <a:off x="41398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8" name="Line 98"/>
            <p:cNvSpPr>
              <a:spLocks noChangeShapeType="1"/>
            </p:cNvSpPr>
            <p:nvPr userDrawn="1"/>
          </p:nvSpPr>
          <p:spPr bwMode="auto">
            <a:xfrm rot="16200000" flipH="1">
              <a:off x="552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19" name="Line 99"/>
            <p:cNvSpPr>
              <a:spLocks noChangeShapeType="1"/>
            </p:cNvSpPr>
            <p:nvPr userDrawn="1"/>
          </p:nvSpPr>
          <p:spPr bwMode="auto">
            <a:xfrm rot="16200000" flipH="1">
              <a:off x="69020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829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968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110612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124424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138393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152205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7" name="Line 107"/>
            <p:cNvSpPr>
              <a:spLocks noChangeShapeType="1"/>
            </p:cNvSpPr>
            <p:nvPr userDrawn="1"/>
          </p:nvSpPr>
          <p:spPr bwMode="auto">
            <a:xfrm rot="16200000" flipH="1">
              <a:off x="-304672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8" name="Line 108"/>
            <p:cNvSpPr>
              <a:spLocks noChangeShapeType="1"/>
            </p:cNvSpPr>
            <p:nvPr userDrawn="1"/>
          </p:nvSpPr>
          <p:spPr bwMode="auto">
            <a:xfrm rot="16200000" flipH="1">
              <a:off x="-290861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29" name="Line 109"/>
            <p:cNvSpPr>
              <a:spLocks noChangeShapeType="1"/>
            </p:cNvSpPr>
            <p:nvPr userDrawn="1"/>
          </p:nvSpPr>
          <p:spPr bwMode="auto">
            <a:xfrm rot="16200000" flipH="1">
              <a:off x="-277050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0" name="Line 110"/>
            <p:cNvSpPr>
              <a:spLocks noChangeShapeType="1"/>
            </p:cNvSpPr>
            <p:nvPr userDrawn="1"/>
          </p:nvSpPr>
          <p:spPr bwMode="auto">
            <a:xfrm rot="16200000" flipH="1">
              <a:off x="221419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1" name="Line 111"/>
            <p:cNvSpPr>
              <a:spLocks noChangeShapeType="1"/>
            </p:cNvSpPr>
            <p:nvPr userDrawn="1"/>
          </p:nvSpPr>
          <p:spPr bwMode="auto">
            <a:xfrm rot="16200000" flipH="1">
              <a:off x="235230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2" name="Line 112"/>
            <p:cNvSpPr>
              <a:spLocks noChangeShapeType="1"/>
            </p:cNvSpPr>
            <p:nvPr userDrawn="1"/>
          </p:nvSpPr>
          <p:spPr bwMode="auto">
            <a:xfrm rot="16200000" flipH="1">
              <a:off x="249041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3" name="Line 113"/>
            <p:cNvSpPr>
              <a:spLocks noChangeShapeType="1"/>
            </p:cNvSpPr>
            <p:nvPr userDrawn="1"/>
          </p:nvSpPr>
          <p:spPr bwMode="auto">
            <a:xfrm rot="16200000" flipH="1">
              <a:off x="262852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4" name="Line 114"/>
            <p:cNvSpPr>
              <a:spLocks noChangeShapeType="1"/>
            </p:cNvSpPr>
            <p:nvPr userDrawn="1"/>
          </p:nvSpPr>
          <p:spPr bwMode="auto">
            <a:xfrm rot="16200000" flipH="1">
              <a:off x="276822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5" name="Line 115"/>
            <p:cNvSpPr>
              <a:spLocks noChangeShapeType="1"/>
            </p:cNvSpPr>
            <p:nvPr userDrawn="1"/>
          </p:nvSpPr>
          <p:spPr bwMode="auto">
            <a:xfrm rot="16200000" flipH="1">
              <a:off x="166016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6" name="Line 116"/>
            <p:cNvSpPr>
              <a:spLocks noChangeShapeType="1"/>
            </p:cNvSpPr>
            <p:nvPr userDrawn="1"/>
          </p:nvSpPr>
          <p:spPr bwMode="auto">
            <a:xfrm rot="16200000" flipH="1">
              <a:off x="179827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7" name="Line 117"/>
            <p:cNvSpPr>
              <a:spLocks noChangeShapeType="1"/>
            </p:cNvSpPr>
            <p:nvPr userDrawn="1"/>
          </p:nvSpPr>
          <p:spPr bwMode="auto">
            <a:xfrm rot="16200000" flipH="1">
              <a:off x="193638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10038" name="Line 118"/>
            <p:cNvSpPr>
              <a:spLocks noChangeShapeType="1"/>
            </p:cNvSpPr>
            <p:nvPr userDrawn="1"/>
          </p:nvSpPr>
          <p:spPr bwMode="auto">
            <a:xfrm rot="16200000" flipH="1">
              <a:off x="207608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2" name="Line 92"/>
            <p:cNvSpPr>
              <a:spLocks noChangeShapeType="1"/>
            </p:cNvSpPr>
            <p:nvPr userDrawn="1"/>
          </p:nvSpPr>
          <p:spPr bwMode="auto">
            <a:xfrm rot="16200000" flipH="1">
              <a:off x="290633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3" name="Line 93"/>
            <p:cNvSpPr>
              <a:spLocks noChangeShapeType="1"/>
            </p:cNvSpPr>
            <p:nvPr userDrawn="1"/>
          </p:nvSpPr>
          <p:spPr bwMode="auto">
            <a:xfrm rot="16200000" flipH="1">
              <a:off x="304444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4" name="Line 94"/>
            <p:cNvSpPr>
              <a:spLocks noChangeShapeType="1"/>
            </p:cNvSpPr>
            <p:nvPr userDrawn="1"/>
          </p:nvSpPr>
          <p:spPr bwMode="auto">
            <a:xfrm rot="16200000" flipH="1">
              <a:off x="318255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5" name="Line 95"/>
            <p:cNvSpPr>
              <a:spLocks noChangeShapeType="1"/>
            </p:cNvSpPr>
            <p:nvPr userDrawn="1"/>
          </p:nvSpPr>
          <p:spPr bwMode="auto">
            <a:xfrm rot="16200000" flipH="1">
              <a:off x="332066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6" name="Line 96"/>
            <p:cNvSpPr>
              <a:spLocks noChangeShapeType="1"/>
            </p:cNvSpPr>
            <p:nvPr userDrawn="1"/>
          </p:nvSpPr>
          <p:spPr bwMode="auto">
            <a:xfrm rot="16200000" flipH="1">
              <a:off x="346036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7" name="Line 97"/>
            <p:cNvSpPr>
              <a:spLocks noChangeShapeType="1"/>
            </p:cNvSpPr>
            <p:nvPr userDrawn="1"/>
          </p:nvSpPr>
          <p:spPr bwMode="auto">
            <a:xfrm rot="16200000" flipH="1">
              <a:off x="359847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8" name="Line 98"/>
            <p:cNvSpPr>
              <a:spLocks noChangeShapeType="1"/>
            </p:cNvSpPr>
            <p:nvPr userDrawn="1"/>
          </p:nvSpPr>
          <p:spPr bwMode="auto">
            <a:xfrm rot="16200000" flipH="1">
              <a:off x="3736589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69" name="Line 99"/>
            <p:cNvSpPr>
              <a:spLocks noChangeShapeType="1"/>
            </p:cNvSpPr>
            <p:nvPr userDrawn="1"/>
          </p:nvSpPr>
          <p:spPr bwMode="auto">
            <a:xfrm rot="16200000" flipH="1">
              <a:off x="387470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0" name="Line 100"/>
            <p:cNvSpPr>
              <a:spLocks noChangeShapeType="1"/>
            </p:cNvSpPr>
            <p:nvPr userDrawn="1"/>
          </p:nvSpPr>
          <p:spPr bwMode="auto">
            <a:xfrm rot="16200000" flipH="1">
              <a:off x="401281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1" name="Line 101"/>
            <p:cNvSpPr>
              <a:spLocks noChangeShapeType="1"/>
            </p:cNvSpPr>
            <p:nvPr userDrawn="1"/>
          </p:nvSpPr>
          <p:spPr bwMode="auto">
            <a:xfrm rot="16200000" flipH="1">
              <a:off x="4152510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2" name="Line 102"/>
            <p:cNvSpPr>
              <a:spLocks noChangeShapeType="1"/>
            </p:cNvSpPr>
            <p:nvPr userDrawn="1"/>
          </p:nvSpPr>
          <p:spPr bwMode="auto">
            <a:xfrm rot="16200000" flipH="1">
              <a:off x="4290621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3" name="Line 103"/>
            <p:cNvSpPr>
              <a:spLocks noChangeShapeType="1"/>
            </p:cNvSpPr>
            <p:nvPr userDrawn="1"/>
          </p:nvSpPr>
          <p:spPr bwMode="auto">
            <a:xfrm rot="16200000" flipH="1">
              <a:off x="4428732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4" name="Line 104"/>
            <p:cNvSpPr>
              <a:spLocks noChangeShapeType="1"/>
            </p:cNvSpPr>
            <p:nvPr userDrawn="1"/>
          </p:nvSpPr>
          <p:spPr bwMode="auto">
            <a:xfrm rot="16200000" flipH="1">
              <a:off x="456684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5" name="Line 105"/>
            <p:cNvSpPr>
              <a:spLocks noChangeShapeType="1"/>
            </p:cNvSpPr>
            <p:nvPr userDrawn="1"/>
          </p:nvSpPr>
          <p:spPr bwMode="auto">
            <a:xfrm rot="16200000" flipH="1">
              <a:off x="470495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6" name="Line 110"/>
            <p:cNvSpPr>
              <a:spLocks noChangeShapeType="1"/>
            </p:cNvSpPr>
            <p:nvPr userDrawn="1"/>
          </p:nvSpPr>
          <p:spPr bwMode="auto">
            <a:xfrm rot="16200000" flipH="1">
              <a:off x="539709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7" name="Line 111"/>
            <p:cNvSpPr>
              <a:spLocks noChangeShapeType="1"/>
            </p:cNvSpPr>
            <p:nvPr userDrawn="1"/>
          </p:nvSpPr>
          <p:spPr bwMode="auto">
            <a:xfrm rot="16200000" flipH="1">
              <a:off x="553679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8" name="Line 112"/>
            <p:cNvSpPr>
              <a:spLocks noChangeShapeType="1"/>
            </p:cNvSpPr>
            <p:nvPr userDrawn="1"/>
          </p:nvSpPr>
          <p:spPr bwMode="auto">
            <a:xfrm rot="16200000" flipH="1">
              <a:off x="5674907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79" name="Line 113"/>
            <p:cNvSpPr>
              <a:spLocks noChangeShapeType="1"/>
            </p:cNvSpPr>
            <p:nvPr userDrawn="1"/>
          </p:nvSpPr>
          <p:spPr bwMode="auto">
            <a:xfrm rot="16200000" flipH="1">
              <a:off x="5813018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1" name="Line 115"/>
            <p:cNvSpPr>
              <a:spLocks noChangeShapeType="1"/>
            </p:cNvSpPr>
            <p:nvPr userDrawn="1"/>
          </p:nvSpPr>
          <p:spPr bwMode="auto">
            <a:xfrm rot="16200000" flipH="1">
              <a:off x="4844653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2" name="Line 116"/>
            <p:cNvSpPr>
              <a:spLocks noChangeShapeType="1"/>
            </p:cNvSpPr>
            <p:nvPr userDrawn="1"/>
          </p:nvSpPr>
          <p:spPr bwMode="auto">
            <a:xfrm rot="16200000" flipH="1">
              <a:off x="4982764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3" name="Line 117"/>
            <p:cNvSpPr>
              <a:spLocks noChangeShapeType="1"/>
            </p:cNvSpPr>
            <p:nvPr userDrawn="1"/>
          </p:nvSpPr>
          <p:spPr bwMode="auto">
            <a:xfrm rot="16200000" flipH="1">
              <a:off x="5120875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4" name="Line 118"/>
            <p:cNvSpPr>
              <a:spLocks noChangeShapeType="1"/>
            </p:cNvSpPr>
            <p:nvPr userDrawn="1"/>
          </p:nvSpPr>
          <p:spPr bwMode="auto">
            <a:xfrm rot="16200000" flipH="1">
              <a:off x="5258986" y="3672728"/>
              <a:ext cx="6370545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  <p:grpSp>
        <p:nvGrpSpPr>
          <p:cNvPr id="2051" name="Group 189"/>
          <p:cNvGrpSpPr>
            <a:grpSpLocks/>
          </p:cNvGrpSpPr>
          <p:nvPr userDrawn="1"/>
        </p:nvGrpSpPr>
        <p:grpSpPr bwMode="auto">
          <a:xfrm>
            <a:off x="28575" y="88900"/>
            <a:ext cx="9086850" cy="6643688"/>
            <a:chOff x="0" y="89528"/>
            <a:chExt cx="9144000" cy="6643729"/>
          </a:xfrm>
        </p:grpSpPr>
        <p:sp>
          <p:nvSpPr>
            <p:cNvPr id="209926" name="Line 6"/>
            <p:cNvSpPr>
              <a:spLocks noChangeShapeType="1"/>
            </p:cNvSpPr>
            <p:nvPr userDrawn="1"/>
          </p:nvSpPr>
          <p:spPr bwMode="auto">
            <a:xfrm flipH="1">
              <a:off x="0" y="25295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7" name="Line 7"/>
            <p:cNvSpPr>
              <a:spLocks noChangeShapeType="1"/>
            </p:cNvSpPr>
            <p:nvPr userDrawn="1"/>
          </p:nvSpPr>
          <p:spPr bwMode="auto">
            <a:xfrm flipH="1">
              <a:off x="0" y="26660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8" name="Line 8"/>
            <p:cNvSpPr>
              <a:spLocks noChangeShapeType="1"/>
            </p:cNvSpPr>
            <p:nvPr userDrawn="1"/>
          </p:nvSpPr>
          <p:spPr bwMode="auto">
            <a:xfrm flipH="1">
              <a:off x="0" y="28009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29" name="Line 9"/>
            <p:cNvSpPr>
              <a:spLocks noChangeShapeType="1"/>
            </p:cNvSpPr>
            <p:nvPr userDrawn="1"/>
          </p:nvSpPr>
          <p:spPr bwMode="auto">
            <a:xfrm flipH="1">
              <a:off x="0" y="29375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0" name="Line 10"/>
            <p:cNvSpPr>
              <a:spLocks noChangeShapeType="1"/>
            </p:cNvSpPr>
            <p:nvPr userDrawn="1"/>
          </p:nvSpPr>
          <p:spPr bwMode="auto">
            <a:xfrm flipH="1">
              <a:off x="0" y="30724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1" name="Line 11"/>
            <p:cNvSpPr>
              <a:spLocks noChangeShapeType="1"/>
            </p:cNvSpPr>
            <p:nvPr userDrawn="1"/>
          </p:nvSpPr>
          <p:spPr bwMode="auto">
            <a:xfrm flipH="1">
              <a:off x="0" y="320739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2" name="Line 12"/>
            <p:cNvSpPr>
              <a:spLocks noChangeShapeType="1"/>
            </p:cNvSpPr>
            <p:nvPr userDrawn="1"/>
          </p:nvSpPr>
          <p:spPr bwMode="auto">
            <a:xfrm flipH="1">
              <a:off x="0" y="334392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3" name="Line 13"/>
            <p:cNvSpPr>
              <a:spLocks noChangeShapeType="1"/>
            </p:cNvSpPr>
            <p:nvPr userDrawn="1"/>
          </p:nvSpPr>
          <p:spPr bwMode="auto">
            <a:xfrm flipH="1">
              <a:off x="0" y="347886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4" name="Line 14"/>
            <p:cNvSpPr>
              <a:spLocks noChangeShapeType="1"/>
            </p:cNvSpPr>
            <p:nvPr userDrawn="1"/>
          </p:nvSpPr>
          <p:spPr bwMode="auto">
            <a:xfrm flipH="1">
              <a:off x="0" y="361538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5" name="Line 15"/>
            <p:cNvSpPr>
              <a:spLocks noChangeShapeType="1"/>
            </p:cNvSpPr>
            <p:nvPr userDrawn="1"/>
          </p:nvSpPr>
          <p:spPr bwMode="auto">
            <a:xfrm flipH="1">
              <a:off x="0" y="37503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6" name="Line 16"/>
            <p:cNvSpPr>
              <a:spLocks noChangeShapeType="1"/>
            </p:cNvSpPr>
            <p:nvPr userDrawn="1"/>
          </p:nvSpPr>
          <p:spPr bwMode="auto">
            <a:xfrm flipH="1">
              <a:off x="0" y="38852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7" name="Line 17"/>
            <p:cNvSpPr>
              <a:spLocks noChangeShapeType="1"/>
            </p:cNvSpPr>
            <p:nvPr userDrawn="1"/>
          </p:nvSpPr>
          <p:spPr bwMode="auto">
            <a:xfrm flipH="1">
              <a:off x="0" y="40217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8" name="Line 18"/>
            <p:cNvSpPr>
              <a:spLocks noChangeShapeType="1"/>
            </p:cNvSpPr>
            <p:nvPr userDrawn="1"/>
          </p:nvSpPr>
          <p:spPr bwMode="auto">
            <a:xfrm flipH="1">
              <a:off x="0" y="41567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39" name="Line 19"/>
            <p:cNvSpPr>
              <a:spLocks noChangeShapeType="1"/>
            </p:cNvSpPr>
            <p:nvPr userDrawn="1"/>
          </p:nvSpPr>
          <p:spPr bwMode="auto">
            <a:xfrm flipH="1">
              <a:off x="0" y="42932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0" name="Line 20"/>
            <p:cNvSpPr>
              <a:spLocks noChangeShapeType="1"/>
            </p:cNvSpPr>
            <p:nvPr userDrawn="1"/>
          </p:nvSpPr>
          <p:spPr bwMode="auto">
            <a:xfrm flipH="1">
              <a:off x="0" y="44281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1" name="Line 21"/>
            <p:cNvSpPr>
              <a:spLocks noChangeShapeType="1"/>
            </p:cNvSpPr>
            <p:nvPr userDrawn="1"/>
          </p:nvSpPr>
          <p:spPr bwMode="auto">
            <a:xfrm flipH="1">
              <a:off x="0" y="45631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2" name="Line 22"/>
            <p:cNvSpPr>
              <a:spLocks noChangeShapeType="1"/>
            </p:cNvSpPr>
            <p:nvPr userDrawn="1"/>
          </p:nvSpPr>
          <p:spPr bwMode="auto">
            <a:xfrm flipH="1">
              <a:off x="0" y="469965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3" name="Line 23"/>
            <p:cNvSpPr>
              <a:spLocks noChangeShapeType="1"/>
            </p:cNvSpPr>
            <p:nvPr userDrawn="1"/>
          </p:nvSpPr>
          <p:spPr bwMode="auto">
            <a:xfrm flipH="1">
              <a:off x="0" y="48345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4" name="Line 24"/>
            <p:cNvSpPr>
              <a:spLocks noChangeShapeType="1"/>
            </p:cNvSpPr>
            <p:nvPr userDrawn="1"/>
          </p:nvSpPr>
          <p:spPr bwMode="auto">
            <a:xfrm flipH="1">
              <a:off x="0" y="497112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5" name="Line 25"/>
            <p:cNvSpPr>
              <a:spLocks noChangeShapeType="1"/>
            </p:cNvSpPr>
            <p:nvPr userDrawn="1"/>
          </p:nvSpPr>
          <p:spPr bwMode="auto">
            <a:xfrm flipH="1">
              <a:off x="0" y="51060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6" name="Line 26"/>
            <p:cNvSpPr>
              <a:spLocks noChangeShapeType="1"/>
            </p:cNvSpPr>
            <p:nvPr userDrawn="1"/>
          </p:nvSpPr>
          <p:spPr bwMode="auto">
            <a:xfrm flipH="1">
              <a:off x="0" y="524258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7" name="Line 27"/>
            <p:cNvSpPr>
              <a:spLocks noChangeShapeType="1"/>
            </p:cNvSpPr>
            <p:nvPr userDrawn="1"/>
          </p:nvSpPr>
          <p:spPr bwMode="auto">
            <a:xfrm flipH="1">
              <a:off x="0" y="53775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8" name="Line 28"/>
            <p:cNvSpPr>
              <a:spLocks noChangeShapeType="1"/>
            </p:cNvSpPr>
            <p:nvPr userDrawn="1"/>
          </p:nvSpPr>
          <p:spPr bwMode="auto">
            <a:xfrm flipH="1">
              <a:off x="0" y="55124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49" name="Line 29"/>
            <p:cNvSpPr>
              <a:spLocks noChangeShapeType="1"/>
            </p:cNvSpPr>
            <p:nvPr userDrawn="1"/>
          </p:nvSpPr>
          <p:spPr bwMode="auto">
            <a:xfrm flipH="1">
              <a:off x="0" y="564898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0" name="Line 30"/>
            <p:cNvSpPr>
              <a:spLocks noChangeShapeType="1"/>
            </p:cNvSpPr>
            <p:nvPr userDrawn="1"/>
          </p:nvSpPr>
          <p:spPr bwMode="auto">
            <a:xfrm flipH="1">
              <a:off x="0" y="57839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1" name="Line 31"/>
            <p:cNvSpPr>
              <a:spLocks noChangeShapeType="1"/>
            </p:cNvSpPr>
            <p:nvPr userDrawn="1"/>
          </p:nvSpPr>
          <p:spPr bwMode="auto">
            <a:xfrm flipH="1">
              <a:off x="0" y="592045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2" name="Line 32"/>
            <p:cNvSpPr>
              <a:spLocks noChangeShapeType="1"/>
            </p:cNvSpPr>
            <p:nvPr userDrawn="1"/>
          </p:nvSpPr>
          <p:spPr bwMode="auto">
            <a:xfrm flipH="1">
              <a:off x="0" y="60553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3" name="Line 33"/>
            <p:cNvSpPr>
              <a:spLocks noChangeShapeType="1"/>
            </p:cNvSpPr>
            <p:nvPr userDrawn="1"/>
          </p:nvSpPr>
          <p:spPr bwMode="auto">
            <a:xfrm flipH="1">
              <a:off x="0" y="61903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4" name="Line 34"/>
            <p:cNvSpPr>
              <a:spLocks noChangeShapeType="1"/>
            </p:cNvSpPr>
            <p:nvPr userDrawn="1"/>
          </p:nvSpPr>
          <p:spPr bwMode="auto">
            <a:xfrm flipH="1">
              <a:off x="0" y="63268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5" name="Line 35"/>
            <p:cNvSpPr>
              <a:spLocks noChangeShapeType="1"/>
            </p:cNvSpPr>
            <p:nvPr userDrawn="1"/>
          </p:nvSpPr>
          <p:spPr bwMode="auto">
            <a:xfrm flipH="1">
              <a:off x="0" y="64617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6" name="Line 36"/>
            <p:cNvSpPr>
              <a:spLocks noChangeShapeType="1"/>
            </p:cNvSpPr>
            <p:nvPr userDrawn="1"/>
          </p:nvSpPr>
          <p:spPr bwMode="auto">
            <a:xfrm flipH="1">
              <a:off x="0" y="659831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7" name="Line 37"/>
            <p:cNvSpPr>
              <a:spLocks noChangeShapeType="1"/>
            </p:cNvSpPr>
            <p:nvPr userDrawn="1"/>
          </p:nvSpPr>
          <p:spPr bwMode="auto">
            <a:xfrm flipH="1">
              <a:off x="0" y="673325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8" name="Line 38"/>
            <p:cNvSpPr>
              <a:spLocks noChangeShapeType="1"/>
            </p:cNvSpPr>
            <p:nvPr userDrawn="1"/>
          </p:nvSpPr>
          <p:spPr bwMode="auto">
            <a:xfrm flipH="1">
              <a:off x="0" y="767395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59" name="Line 39"/>
            <p:cNvSpPr>
              <a:spLocks noChangeShapeType="1"/>
            </p:cNvSpPr>
            <p:nvPr userDrawn="1"/>
          </p:nvSpPr>
          <p:spPr bwMode="auto">
            <a:xfrm flipH="1">
              <a:off x="0" y="90233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0" name="Line 40"/>
            <p:cNvSpPr>
              <a:spLocks noChangeShapeType="1"/>
            </p:cNvSpPr>
            <p:nvPr userDrawn="1"/>
          </p:nvSpPr>
          <p:spPr bwMode="auto">
            <a:xfrm flipH="1">
              <a:off x="0" y="103885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1" name="Line 41"/>
            <p:cNvSpPr>
              <a:spLocks noChangeShapeType="1"/>
            </p:cNvSpPr>
            <p:nvPr userDrawn="1"/>
          </p:nvSpPr>
          <p:spPr bwMode="auto">
            <a:xfrm flipH="1">
              <a:off x="0" y="117379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2" name="Line 42"/>
            <p:cNvSpPr>
              <a:spLocks noChangeShapeType="1"/>
            </p:cNvSpPr>
            <p:nvPr userDrawn="1"/>
          </p:nvSpPr>
          <p:spPr bwMode="auto">
            <a:xfrm flipH="1">
              <a:off x="0" y="131032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3" name="Line 43"/>
            <p:cNvSpPr>
              <a:spLocks noChangeShapeType="1"/>
            </p:cNvSpPr>
            <p:nvPr userDrawn="1"/>
          </p:nvSpPr>
          <p:spPr bwMode="auto">
            <a:xfrm flipH="1">
              <a:off x="0" y="144526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4" name="Line 44"/>
            <p:cNvSpPr>
              <a:spLocks noChangeShapeType="1"/>
            </p:cNvSpPr>
            <p:nvPr userDrawn="1"/>
          </p:nvSpPr>
          <p:spPr bwMode="auto">
            <a:xfrm flipH="1">
              <a:off x="0" y="158020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5" name="Line 45"/>
            <p:cNvSpPr>
              <a:spLocks noChangeShapeType="1"/>
            </p:cNvSpPr>
            <p:nvPr userDrawn="1"/>
          </p:nvSpPr>
          <p:spPr bwMode="auto">
            <a:xfrm flipH="1">
              <a:off x="0" y="1716726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6" name="Line 46"/>
            <p:cNvSpPr>
              <a:spLocks noChangeShapeType="1"/>
            </p:cNvSpPr>
            <p:nvPr userDrawn="1"/>
          </p:nvSpPr>
          <p:spPr bwMode="auto">
            <a:xfrm flipH="1">
              <a:off x="0" y="185166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7" name="Line 47"/>
            <p:cNvSpPr>
              <a:spLocks noChangeShapeType="1"/>
            </p:cNvSpPr>
            <p:nvPr userDrawn="1"/>
          </p:nvSpPr>
          <p:spPr bwMode="auto">
            <a:xfrm flipH="1">
              <a:off x="0" y="1988190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8" name="Line 48"/>
            <p:cNvSpPr>
              <a:spLocks noChangeShapeType="1"/>
            </p:cNvSpPr>
            <p:nvPr userDrawn="1"/>
          </p:nvSpPr>
          <p:spPr bwMode="auto">
            <a:xfrm flipH="1">
              <a:off x="0" y="2123129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69" name="Line 49"/>
            <p:cNvSpPr>
              <a:spLocks noChangeShapeType="1"/>
            </p:cNvSpPr>
            <p:nvPr userDrawn="1"/>
          </p:nvSpPr>
          <p:spPr bwMode="auto">
            <a:xfrm flipH="1">
              <a:off x="0" y="2259654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209970" name="Line 50"/>
            <p:cNvSpPr>
              <a:spLocks noChangeShapeType="1"/>
            </p:cNvSpPr>
            <p:nvPr userDrawn="1"/>
          </p:nvSpPr>
          <p:spPr bwMode="auto">
            <a:xfrm flipH="1">
              <a:off x="0" y="2394592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5" name="Line 38"/>
            <p:cNvSpPr>
              <a:spLocks noChangeShapeType="1"/>
            </p:cNvSpPr>
            <p:nvPr userDrawn="1"/>
          </p:nvSpPr>
          <p:spPr bwMode="auto">
            <a:xfrm flipH="1">
              <a:off x="0" y="89528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6" name="Line 38"/>
            <p:cNvSpPr>
              <a:spLocks noChangeShapeType="1"/>
            </p:cNvSpPr>
            <p:nvPr userDrawn="1"/>
          </p:nvSpPr>
          <p:spPr bwMode="auto">
            <a:xfrm flipH="1">
              <a:off x="0" y="224467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7" name="Line 38"/>
            <p:cNvSpPr>
              <a:spLocks noChangeShapeType="1"/>
            </p:cNvSpPr>
            <p:nvPr userDrawn="1"/>
          </p:nvSpPr>
          <p:spPr bwMode="auto">
            <a:xfrm flipH="1">
              <a:off x="0" y="360993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  <p:sp>
          <p:nvSpPr>
            <p:cNvPr id="189" name="Line 38"/>
            <p:cNvSpPr>
              <a:spLocks noChangeShapeType="1"/>
            </p:cNvSpPr>
            <p:nvPr userDrawn="1"/>
          </p:nvSpPr>
          <p:spPr bwMode="auto">
            <a:xfrm flipH="1">
              <a:off x="0" y="495931"/>
              <a:ext cx="9144000" cy="0"/>
            </a:xfrm>
            <a:prstGeom prst="line">
              <a:avLst/>
            </a:prstGeom>
            <a:noFill/>
            <a:ln w="9525">
              <a:solidFill>
                <a:srgbClr val="D5FFFF"/>
              </a:solidFill>
              <a:round/>
              <a:headEnd type="none" w="sm" len="sm"/>
              <a:tailEnd type="none" w="sm" len="sm"/>
            </a:ln>
            <a:effectLst/>
          </p:spPr>
          <p:txBody>
            <a:bodyPr/>
            <a:lstStyle/>
            <a:p>
              <a:pPr>
                <a:defRPr/>
              </a:pPr>
              <a:endParaRPr lang="en-US">
                <a:ea typeface="+mn-ea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rgbClr val="7F0813"/>
          </a:solidFill>
          <a:latin typeface="Verdana" pitchFamily="34" charset="0"/>
          <a:ea typeface="ＭＳ Ｐゴシック" pitchFamily="1" charset="-128"/>
        </a:defRPr>
      </a:lvl9pPr>
    </p:titleStyle>
    <p:bodyStyle>
      <a:lvl1pPr marL="344488" indent="-227013" algn="l" rtl="0" eaLnBrk="0" fontAlgn="base" hangingPunct="0">
        <a:spcBef>
          <a:spcPct val="20000"/>
        </a:spcBef>
        <a:spcAft>
          <a:spcPct val="0"/>
        </a:spcAft>
        <a:buClr>
          <a:srgbClr val="993300"/>
        </a:buClr>
        <a:buSzPct val="75000"/>
        <a:buFont typeface="Wingdings" pitchFamily="2" charset="2"/>
        <a:buChar char="n"/>
        <a:defRPr sz="2600">
          <a:solidFill>
            <a:schemeClr val="tx1"/>
          </a:solidFill>
          <a:latin typeface="+mn-lt"/>
          <a:ea typeface="+mn-ea"/>
          <a:cs typeface="+mn-cs"/>
        </a:defRPr>
      </a:lvl1pPr>
      <a:lvl2pPr marL="684213" indent="-225425" algn="l" rtl="0" eaLnBrk="0" fontAlgn="base" hangingPunct="0">
        <a:spcBef>
          <a:spcPct val="20000"/>
        </a:spcBef>
        <a:spcAft>
          <a:spcPct val="0"/>
        </a:spcAft>
        <a:buClr>
          <a:srgbClr val="006600"/>
        </a:buClr>
        <a:buChar char="»"/>
        <a:defRPr sz="2200">
          <a:solidFill>
            <a:schemeClr val="tx1"/>
          </a:solidFill>
          <a:latin typeface="+mn-lt"/>
          <a:ea typeface="+mn-ea"/>
        </a:defRPr>
      </a:lvl2pPr>
      <a:lvl3pPr marL="1025525" indent="-227013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ea typeface="+mn-ea"/>
        </a:defRPr>
      </a:lvl3pPr>
      <a:lvl4pPr marL="1311275" indent="-17145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ea typeface="+mn-ea"/>
        </a:defRPr>
      </a:lvl4pPr>
      <a:lvl5pPr marL="1597025" indent="-17145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5pPr>
      <a:lvl6pPr marL="20542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6pPr>
      <a:lvl7pPr marL="25114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7pPr>
      <a:lvl8pPr marL="29686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8pPr>
      <a:lvl9pPr marL="3425825" indent="-17145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Table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654433"/>
              </p:ext>
            </p:extLst>
          </p:nvPr>
        </p:nvGraphicFramePr>
        <p:xfrm>
          <a:off x="3935266" y="4292545"/>
          <a:ext cx="1898180" cy="1585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96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9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96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96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796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707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5929" marR="75929" marT="37965" marB="3796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70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a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070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b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70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c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070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d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9" name="Group 8"/>
          <p:cNvGrpSpPr/>
          <p:nvPr/>
        </p:nvGrpSpPr>
        <p:grpSpPr>
          <a:xfrm>
            <a:off x="1586539" y="4175884"/>
            <a:ext cx="1601097" cy="2149391"/>
            <a:chOff x="753020" y="3990623"/>
            <a:chExt cx="1888129" cy="2534717"/>
          </a:xfrm>
        </p:grpSpPr>
        <p:sp>
          <p:nvSpPr>
            <p:cNvPr id="57" name="Oval 56"/>
            <p:cNvSpPr/>
            <p:nvPr/>
          </p:nvSpPr>
          <p:spPr bwMode="auto">
            <a:xfrm>
              <a:off x="765000" y="3990623"/>
              <a:ext cx="289704" cy="291076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a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765000" y="5509912"/>
              <a:ext cx="289704" cy="291076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c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2351445" y="3991797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w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753020" y="4733487"/>
              <a:ext cx="289704" cy="291076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b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765000" y="6227356"/>
              <a:ext cx="289704" cy="291076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d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62" name="Straight Connector 61"/>
            <p:cNvCxnSpPr>
              <a:stCxn id="60" idx="5"/>
              <a:endCxn id="99" idx="0"/>
            </p:cNvCxnSpPr>
            <p:nvPr/>
          </p:nvCxnSpPr>
          <p:spPr bwMode="auto">
            <a:xfrm>
              <a:off x="1000298" y="4981936"/>
              <a:ext cx="1495999" cy="125232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5" name="Straight Connector 64"/>
            <p:cNvCxnSpPr>
              <a:stCxn id="58" idx="0"/>
              <a:endCxn id="59" idx="3"/>
            </p:cNvCxnSpPr>
            <p:nvPr/>
          </p:nvCxnSpPr>
          <p:spPr bwMode="auto">
            <a:xfrm flipV="1">
              <a:off x="909852" y="4240246"/>
              <a:ext cx="1484019" cy="126966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6" name="Straight Connector 65"/>
            <p:cNvCxnSpPr>
              <a:stCxn id="59" idx="2"/>
              <a:endCxn id="57" idx="6"/>
            </p:cNvCxnSpPr>
            <p:nvPr/>
          </p:nvCxnSpPr>
          <p:spPr bwMode="auto">
            <a:xfrm flipH="1" flipV="1">
              <a:off x="1054704" y="4136161"/>
              <a:ext cx="1296741" cy="117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8" name="Straight Connector 87"/>
            <p:cNvCxnSpPr>
              <a:stCxn id="60" idx="6"/>
              <a:endCxn id="97" idx="2"/>
            </p:cNvCxnSpPr>
            <p:nvPr/>
          </p:nvCxnSpPr>
          <p:spPr bwMode="auto">
            <a:xfrm>
              <a:off x="1042724" y="4879025"/>
              <a:ext cx="1308721" cy="579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9" name="Straight Connector 88"/>
            <p:cNvCxnSpPr>
              <a:stCxn id="57" idx="5"/>
              <a:endCxn id="97" idx="1"/>
            </p:cNvCxnSpPr>
            <p:nvPr/>
          </p:nvCxnSpPr>
          <p:spPr bwMode="auto">
            <a:xfrm>
              <a:off x="1012278" y="4239072"/>
              <a:ext cx="1381593" cy="54284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0" name="Straight Connector 89"/>
            <p:cNvCxnSpPr>
              <a:stCxn id="61" idx="7"/>
              <a:endCxn id="98" idx="3"/>
            </p:cNvCxnSpPr>
            <p:nvPr/>
          </p:nvCxnSpPr>
          <p:spPr bwMode="auto">
            <a:xfrm flipV="1">
              <a:off x="1012278" y="5752156"/>
              <a:ext cx="1381593" cy="51782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91" name="TextBox 90"/>
            <p:cNvSpPr txBox="1"/>
            <p:nvPr/>
          </p:nvSpPr>
          <p:spPr>
            <a:xfrm>
              <a:off x="1630880" y="4000710"/>
              <a:ext cx="115372" cy="21777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130984" y="4752287"/>
              <a:ext cx="115372" cy="21777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3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061046" y="5197572"/>
              <a:ext cx="120984" cy="21777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4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183585" y="6065284"/>
              <a:ext cx="115372" cy="21777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2351445" y="4739286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x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2351445" y="5503707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y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99" name="Oval 98"/>
            <p:cNvSpPr/>
            <p:nvPr/>
          </p:nvSpPr>
          <p:spPr bwMode="auto">
            <a:xfrm>
              <a:off x="2351445" y="6234264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z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00" name="Straight Connector 99"/>
            <p:cNvCxnSpPr>
              <a:stCxn id="61" idx="6"/>
              <a:endCxn id="99" idx="2"/>
            </p:cNvCxnSpPr>
            <p:nvPr/>
          </p:nvCxnSpPr>
          <p:spPr bwMode="auto">
            <a:xfrm>
              <a:off x="1054704" y="6372894"/>
              <a:ext cx="1296741" cy="69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1" name="Straight Connector 100"/>
            <p:cNvCxnSpPr>
              <a:stCxn id="58" idx="5"/>
              <a:endCxn id="99" idx="1"/>
            </p:cNvCxnSpPr>
            <p:nvPr/>
          </p:nvCxnSpPr>
          <p:spPr bwMode="auto">
            <a:xfrm>
              <a:off x="1012278" y="5758361"/>
              <a:ext cx="1381593" cy="51853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3" name="Straight Connector 102"/>
            <p:cNvCxnSpPr>
              <a:stCxn id="57" idx="4"/>
              <a:endCxn id="98" idx="1"/>
            </p:cNvCxnSpPr>
            <p:nvPr/>
          </p:nvCxnSpPr>
          <p:spPr bwMode="auto">
            <a:xfrm>
              <a:off x="909852" y="4281699"/>
              <a:ext cx="1484019" cy="126463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06" name="TextBox 105"/>
            <p:cNvSpPr txBox="1"/>
            <p:nvPr/>
          </p:nvSpPr>
          <p:spPr>
            <a:xfrm>
              <a:off x="1533009" y="4337867"/>
              <a:ext cx="115372" cy="21777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3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097325" y="4382206"/>
              <a:ext cx="120984" cy="21777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4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222325" y="5738881"/>
              <a:ext cx="115372" cy="21777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068535" y="4954695"/>
              <a:ext cx="115372" cy="21777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2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634733" y="6277593"/>
              <a:ext cx="115372" cy="21777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2</a:t>
              </a:r>
            </a:p>
          </p:txBody>
        </p:sp>
        <p:cxnSp>
          <p:nvCxnSpPr>
            <p:cNvPr id="71" name="Straight Connector 70"/>
            <p:cNvCxnSpPr>
              <a:stCxn id="58" idx="7"/>
              <a:endCxn id="97" idx="3"/>
            </p:cNvCxnSpPr>
            <p:nvPr/>
          </p:nvCxnSpPr>
          <p:spPr bwMode="auto">
            <a:xfrm flipV="1">
              <a:off x="1012278" y="4987735"/>
              <a:ext cx="1381593" cy="5648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2" name="Straight Connector 71"/>
            <p:cNvCxnSpPr>
              <a:stCxn id="58" idx="6"/>
              <a:endCxn id="98" idx="2"/>
            </p:cNvCxnSpPr>
            <p:nvPr/>
          </p:nvCxnSpPr>
          <p:spPr bwMode="auto">
            <a:xfrm flipV="1">
              <a:off x="1054704" y="5649245"/>
              <a:ext cx="1296741" cy="620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82" name="TextBox 81"/>
            <p:cNvSpPr txBox="1"/>
            <p:nvPr/>
          </p:nvSpPr>
          <p:spPr>
            <a:xfrm>
              <a:off x="1340446" y="5523536"/>
              <a:ext cx="115372" cy="21777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2</a:t>
              </a: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218092" y="5307081"/>
              <a:ext cx="115372" cy="217771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3</a:t>
              </a:r>
            </a:p>
          </p:txBody>
        </p:sp>
      </p:grpSp>
      <p:grpSp>
        <p:nvGrpSpPr>
          <p:cNvPr id="2" name="Group 1"/>
          <p:cNvGrpSpPr/>
          <p:nvPr/>
        </p:nvGrpSpPr>
        <p:grpSpPr>
          <a:xfrm>
            <a:off x="1367363" y="818846"/>
            <a:ext cx="2606950" cy="2132417"/>
            <a:chOff x="1367363" y="818846"/>
            <a:chExt cx="2606950" cy="2132417"/>
          </a:xfrm>
        </p:grpSpPr>
        <p:sp>
          <p:nvSpPr>
            <p:cNvPr id="4" name="Oval 3"/>
            <p:cNvSpPr/>
            <p:nvPr/>
          </p:nvSpPr>
          <p:spPr bwMode="auto">
            <a:xfrm>
              <a:off x="2062891" y="818846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a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1367363" y="1951961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c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3684609" y="1958277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e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299386" y="818846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b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482418" y="2660187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d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0" name="Straight Connector 9"/>
            <p:cNvCxnSpPr>
              <a:stCxn id="4" idx="5"/>
              <a:endCxn id="6" idx="1"/>
            </p:cNvCxnSpPr>
            <p:nvPr/>
          </p:nvCxnSpPr>
          <p:spPr bwMode="auto">
            <a:xfrm>
              <a:off x="2310169" y="1067295"/>
              <a:ext cx="1416866" cy="93360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" name="Straight Connector 11"/>
            <p:cNvCxnSpPr>
              <a:stCxn id="8" idx="2"/>
              <a:endCxn id="5" idx="5"/>
            </p:cNvCxnSpPr>
            <p:nvPr/>
          </p:nvCxnSpPr>
          <p:spPr bwMode="auto">
            <a:xfrm flipH="1" flipV="1">
              <a:off x="1614641" y="2200410"/>
              <a:ext cx="867777" cy="60531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" name="Straight Connector 13"/>
            <p:cNvCxnSpPr>
              <a:stCxn id="5" idx="0"/>
              <a:endCxn id="4" idx="3"/>
            </p:cNvCxnSpPr>
            <p:nvPr/>
          </p:nvCxnSpPr>
          <p:spPr bwMode="auto">
            <a:xfrm flipV="1">
              <a:off x="1512215" y="1067295"/>
              <a:ext cx="593102" cy="88466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6" name="Straight Connector 15"/>
            <p:cNvCxnSpPr>
              <a:stCxn id="4" idx="6"/>
              <a:endCxn id="7" idx="2"/>
            </p:cNvCxnSpPr>
            <p:nvPr/>
          </p:nvCxnSpPr>
          <p:spPr bwMode="auto">
            <a:xfrm>
              <a:off x="2352595" y="964384"/>
              <a:ext cx="946792" cy="174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" name="Straight Connector 17"/>
            <p:cNvCxnSpPr>
              <a:stCxn id="7" idx="5"/>
              <a:endCxn id="6" idx="0"/>
            </p:cNvCxnSpPr>
            <p:nvPr/>
          </p:nvCxnSpPr>
          <p:spPr bwMode="auto">
            <a:xfrm>
              <a:off x="3546664" y="1067295"/>
              <a:ext cx="282797" cy="89098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" name="Straight Connector 19"/>
            <p:cNvCxnSpPr>
              <a:stCxn id="8" idx="6"/>
              <a:endCxn id="6" idx="3"/>
            </p:cNvCxnSpPr>
            <p:nvPr/>
          </p:nvCxnSpPr>
          <p:spPr bwMode="auto">
            <a:xfrm flipV="1">
              <a:off x="2772122" y="2206726"/>
              <a:ext cx="954913" cy="59899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2683796" y="854062"/>
              <a:ext cx="338804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2/3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1860550" y="2392770"/>
              <a:ext cx="355600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2/2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143250" y="2357000"/>
              <a:ext cx="339904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1/1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83154" y="1332561"/>
              <a:ext cx="398483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1/2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06700" y="1373675"/>
              <a:ext cx="361950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2/4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617350" y="1361018"/>
              <a:ext cx="43129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1/1</a:t>
              </a:r>
            </a:p>
          </p:txBody>
        </p:sp>
        <p:cxnSp>
          <p:nvCxnSpPr>
            <p:cNvPr id="104" name="Straight Connector 103"/>
            <p:cNvCxnSpPr>
              <a:stCxn id="5" idx="6"/>
              <a:endCxn id="6" idx="2"/>
            </p:cNvCxnSpPr>
            <p:nvPr/>
          </p:nvCxnSpPr>
          <p:spPr bwMode="auto">
            <a:xfrm>
              <a:off x="1657067" y="2097499"/>
              <a:ext cx="2027542" cy="631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11" name="TextBox 110"/>
            <p:cNvSpPr txBox="1"/>
            <p:nvPr/>
          </p:nvSpPr>
          <p:spPr>
            <a:xfrm>
              <a:off x="2456192" y="1988700"/>
              <a:ext cx="356857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3/3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5A515A6-D921-1590-CFE3-A4C25680C40D}"/>
              </a:ext>
            </a:extLst>
          </p:cNvPr>
          <p:cNvSpPr/>
          <p:nvPr/>
        </p:nvSpPr>
        <p:spPr bwMode="auto">
          <a:xfrm>
            <a:off x="1295400" y="2444933"/>
            <a:ext cx="3797525" cy="1640234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>
              <a:ln>
                <a:noFill/>
              </a:ln>
              <a:solidFill>
                <a:schemeClr val="tx2"/>
              </a:solidFill>
              <a:effectLst/>
              <a:latin typeface="Book Antiqua" pitchFamily="18" charset="0"/>
            </a:endParaRPr>
          </a:p>
        </p:txBody>
      </p:sp>
      <p:graphicFrame>
        <p:nvGraphicFramePr>
          <p:cNvPr id="110" name="Table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966686"/>
              </p:ext>
            </p:extLst>
          </p:nvPr>
        </p:nvGraphicFramePr>
        <p:xfrm>
          <a:off x="1191918" y="2444933"/>
          <a:ext cx="3797525" cy="1585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64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21196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3296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707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5929" marR="75929" marT="37965" marB="3796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70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a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2/2 3/3 4/4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070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b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2/5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3/3 4/4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70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c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2/3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3/5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4/4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070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d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2/2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3/3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4/5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54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326885"/>
              </p:ext>
            </p:extLst>
          </p:nvPr>
        </p:nvGraphicFramePr>
        <p:xfrm>
          <a:off x="1210968" y="4464233"/>
          <a:ext cx="3143016" cy="15853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287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677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983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021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552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8031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871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083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317070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5929" marR="75929" marT="37965" marB="3796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 err="1">
                          <a:solidFill>
                            <a:schemeClr val="tx1"/>
                          </a:solidFill>
                        </a:rPr>
                        <a:t>i</a:t>
                      </a:r>
                      <a:endParaRPr lang="en-US" sz="1200" b="0" i="1" dirty="0">
                        <a:solidFill>
                          <a:schemeClr val="tx1"/>
                        </a:solidFill>
                      </a:endParaRP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7070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a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2,3,4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7070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b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3,4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7070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c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7070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d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84073945-52EC-2A3C-CCF2-5D72B99B6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792382"/>
            <a:ext cx="7772400" cy="32927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5241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Table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7627033"/>
              </p:ext>
            </p:extLst>
          </p:nvPr>
        </p:nvGraphicFramePr>
        <p:xfrm>
          <a:off x="720071" y="595336"/>
          <a:ext cx="7052329" cy="25043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52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128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2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9199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0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19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044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883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99124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7193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78873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51164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66501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1261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6033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5929" marR="75929" marT="37965" marB="3796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a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2/2 3/3 4/4 5/5 6/6 7/7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b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2/9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3/3 4/4 5/5 6/6 7/7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c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2/8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3/9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4/4 5/5 6/6 7/7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d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2/2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3/8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4/9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5/5 6/6 7/7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e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2/4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3/5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4/8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5/9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6/6 7/7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f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2/3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3/4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4/5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5/8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6/9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7/7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g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1/7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2/6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3/3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4/4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5/5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6/8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7/9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7563440"/>
              </p:ext>
            </p:extLst>
          </p:nvPr>
        </p:nvGraphicFramePr>
        <p:xfrm>
          <a:off x="720071" y="4507880"/>
          <a:ext cx="5235466" cy="2082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1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56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1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55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8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21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54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961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088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088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6033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5929" marR="75929" marT="37965" marB="3796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a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2-7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b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3-7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c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4-7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d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5-7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e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6-7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f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g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44986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7" name="Group 226"/>
          <p:cNvGrpSpPr/>
          <p:nvPr/>
        </p:nvGrpSpPr>
        <p:grpSpPr>
          <a:xfrm>
            <a:off x="290687" y="1241048"/>
            <a:ext cx="6427846" cy="3477033"/>
            <a:chOff x="290687" y="1277681"/>
            <a:chExt cx="6427846" cy="3477033"/>
          </a:xfrm>
        </p:grpSpPr>
        <p:cxnSp>
          <p:nvCxnSpPr>
            <p:cNvPr id="58" name="Straight Connector 57"/>
            <p:cNvCxnSpPr/>
            <p:nvPr/>
          </p:nvCxnSpPr>
          <p:spPr bwMode="auto">
            <a:xfrm>
              <a:off x="478782" y="1741130"/>
              <a:ext cx="1248418" cy="29722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0" name="Straight Connector 59"/>
            <p:cNvCxnSpPr/>
            <p:nvPr/>
          </p:nvCxnSpPr>
          <p:spPr bwMode="auto">
            <a:xfrm>
              <a:off x="468623" y="2613607"/>
              <a:ext cx="1175375" cy="23496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4" name="Oval 3"/>
            <p:cNvSpPr/>
            <p:nvPr/>
          </p:nvSpPr>
          <p:spPr bwMode="auto">
            <a:xfrm>
              <a:off x="300846" y="3176979"/>
              <a:ext cx="245663" cy="246827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c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1639771" y="1553671"/>
              <a:ext cx="245663" cy="246827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A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290687" y="2364827"/>
              <a:ext cx="245663" cy="246827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b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00846" y="3989131"/>
              <a:ext cx="245663" cy="246827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d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8" name="Straight Connector 7"/>
            <p:cNvCxnSpPr>
              <a:stCxn id="6" idx="5"/>
              <a:endCxn id="34" idx="1"/>
            </p:cNvCxnSpPr>
            <p:nvPr/>
          </p:nvCxnSpPr>
          <p:spPr bwMode="auto">
            <a:xfrm>
              <a:off x="500373" y="2575507"/>
              <a:ext cx="1175375" cy="23496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" name="Straight Connector 8"/>
            <p:cNvCxnSpPr>
              <a:stCxn id="4" idx="0"/>
              <a:endCxn id="5" idx="3"/>
            </p:cNvCxnSpPr>
            <p:nvPr/>
          </p:nvCxnSpPr>
          <p:spPr bwMode="auto">
            <a:xfrm flipV="1">
              <a:off x="423678" y="1764351"/>
              <a:ext cx="1252070" cy="141262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" name="Straight Connector 9"/>
            <p:cNvCxnSpPr>
              <a:stCxn id="5" idx="1"/>
              <a:endCxn id="3" idx="7"/>
            </p:cNvCxnSpPr>
            <p:nvPr/>
          </p:nvCxnSpPr>
          <p:spPr bwMode="auto">
            <a:xfrm flipH="1" flipV="1">
              <a:off x="510532" y="1588822"/>
              <a:ext cx="1165216" cy="99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1" name="Straight Connector 10"/>
            <p:cNvCxnSpPr>
              <a:stCxn id="6" idx="6"/>
              <a:endCxn id="18" idx="2"/>
            </p:cNvCxnSpPr>
            <p:nvPr/>
          </p:nvCxnSpPr>
          <p:spPr bwMode="auto">
            <a:xfrm>
              <a:off x="536350" y="2488241"/>
              <a:ext cx="1103421" cy="261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" name="Straight Connector 11"/>
            <p:cNvCxnSpPr/>
            <p:nvPr/>
          </p:nvCxnSpPr>
          <p:spPr bwMode="auto">
            <a:xfrm>
              <a:off x="489359" y="1666564"/>
              <a:ext cx="1282291" cy="31463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3" name="Straight Connector 12"/>
            <p:cNvCxnSpPr>
              <a:stCxn id="7" idx="6"/>
              <a:endCxn id="19" idx="3"/>
            </p:cNvCxnSpPr>
            <p:nvPr/>
          </p:nvCxnSpPr>
          <p:spPr bwMode="auto">
            <a:xfrm flipV="1">
              <a:off x="546509" y="3391895"/>
              <a:ext cx="1129239" cy="72065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4" name="TextBox 13"/>
            <p:cNvSpPr txBox="1"/>
            <p:nvPr/>
          </p:nvSpPr>
          <p:spPr>
            <a:xfrm>
              <a:off x="1035095" y="1497729"/>
              <a:ext cx="97833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81002" y="2483013"/>
              <a:ext cx="97833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3</a:t>
              </a: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1639771" y="2367443"/>
              <a:ext cx="245663" cy="246827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B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1639771" y="3181215"/>
              <a:ext cx="245663" cy="246827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C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1639771" y="3994989"/>
              <a:ext cx="245663" cy="246827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D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21" name="Straight Connector 20"/>
            <p:cNvCxnSpPr>
              <a:stCxn id="7" idx="5"/>
              <a:endCxn id="20" idx="3"/>
            </p:cNvCxnSpPr>
            <p:nvPr/>
          </p:nvCxnSpPr>
          <p:spPr bwMode="auto">
            <a:xfrm>
              <a:off x="510532" y="4199811"/>
              <a:ext cx="1165216" cy="585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2" name="Straight Connector 21"/>
            <p:cNvCxnSpPr>
              <a:stCxn id="4" idx="5"/>
              <a:endCxn id="35" idx="2"/>
            </p:cNvCxnSpPr>
            <p:nvPr/>
          </p:nvCxnSpPr>
          <p:spPr bwMode="auto">
            <a:xfrm>
              <a:off x="510532" y="3387659"/>
              <a:ext cx="1129239" cy="32385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7" name="TextBox 26"/>
            <p:cNvSpPr txBox="1"/>
            <p:nvPr/>
          </p:nvSpPr>
          <p:spPr>
            <a:xfrm>
              <a:off x="685238" y="2340557"/>
              <a:ext cx="97833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2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1038363" y="4082531"/>
              <a:ext cx="102592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4</a:t>
              </a:r>
            </a:p>
          </p:txBody>
        </p:sp>
        <p:cxnSp>
          <p:nvCxnSpPr>
            <p:cNvPr id="29" name="Straight Connector 28"/>
            <p:cNvCxnSpPr>
              <a:stCxn id="4" idx="7"/>
              <a:endCxn id="18" idx="3"/>
            </p:cNvCxnSpPr>
            <p:nvPr/>
          </p:nvCxnSpPr>
          <p:spPr bwMode="auto">
            <a:xfrm flipV="1">
              <a:off x="510532" y="2578123"/>
              <a:ext cx="1165216" cy="63500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0" name="Straight Connector 29"/>
            <p:cNvCxnSpPr>
              <a:stCxn id="4" idx="6"/>
              <a:endCxn id="19" idx="2"/>
            </p:cNvCxnSpPr>
            <p:nvPr/>
          </p:nvCxnSpPr>
          <p:spPr bwMode="auto">
            <a:xfrm>
              <a:off x="546509" y="3300393"/>
              <a:ext cx="1093262" cy="423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2" name="TextBox 31"/>
            <p:cNvSpPr txBox="1"/>
            <p:nvPr/>
          </p:nvSpPr>
          <p:spPr>
            <a:xfrm>
              <a:off x="532659" y="2910306"/>
              <a:ext cx="97833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33" name="Oval 32"/>
            <p:cNvSpPr/>
            <p:nvPr/>
          </p:nvSpPr>
          <p:spPr bwMode="auto">
            <a:xfrm>
              <a:off x="1639771" y="1960557"/>
              <a:ext cx="245663" cy="246827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E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34" name="Oval 33"/>
            <p:cNvSpPr/>
            <p:nvPr/>
          </p:nvSpPr>
          <p:spPr bwMode="auto">
            <a:xfrm>
              <a:off x="1639771" y="2774329"/>
              <a:ext cx="245663" cy="246827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F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35" name="Oval 34"/>
            <p:cNvSpPr/>
            <p:nvPr/>
          </p:nvSpPr>
          <p:spPr bwMode="auto">
            <a:xfrm>
              <a:off x="1639771" y="3588101"/>
              <a:ext cx="245663" cy="246827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G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37" name="Straight Connector 36"/>
            <p:cNvCxnSpPr>
              <a:stCxn id="5" idx="2"/>
              <a:endCxn id="6" idx="7"/>
            </p:cNvCxnSpPr>
            <p:nvPr/>
          </p:nvCxnSpPr>
          <p:spPr bwMode="auto">
            <a:xfrm flipH="1">
              <a:off x="500373" y="1677085"/>
              <a:ext cx="1139398" cy="723889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3" name="Straight Connector 42"/>
            <p:cNvCxnSpPr>
              <a:stCxn id="7" idx="0"/>
              <a:endCxn id="5" idx="4"/>
            </p:cNvCxnSpPr>
            <p:nvPr/>
          </p:nvCxnSpPr>
          <p:spPr bwMode="auto">
            <a:xfrm flipV="1">
              <a:off x="423678" y="1800498"/>
              <a:ext cx="1338925" cy="218863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5" name="TextBox 14"/>
            <p:cNvSpPr txBox="1"/>
            <p:nvPr/>
          </p:nvSpPr>
          <p:spPr>
            <a:xfrm>
              <a:off x="611193" y="2198551"/>
              <a:ext cx="97833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cxnSp>
          <p:nvCxnSpPr>
            <p:cNvPr id="48" name="Straight Connector 47"/>
            <p:cNvCxnSpPr>
              <a:stCxn id="7" idx="7"/>
              <a:endCxn id="18" idx="4"/>
            </p:cNvCxnSpPr>
            <p:nvPr/>
          </p:nvCxnSpPr>
          <p:spPr bwMode="auto">
            <a:xfrm flipV="1">
              <a:off x="510532" y="2614270"/>
              <a:ext cx="1252071" cy="141100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7" name="TextBox 16"/>
            <p:cNvSpPr txBox="1"/>
            <p:nvPr/>
          </p:nvSpPr>
          <p:spPr>
            <a:xfrm>
              <a:off x="554198" y="3578647"/>
              <a:ext cx="97833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661813" y="3722506"/>
              <a:ext cx="97833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2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50549" y="3003414"/>
              <a:ext cx="97833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2</a:t>
              </a:r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765313" y="3866631"/>
              <a:ext cx="97833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3</a:t>
              </a: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12913" y="3193531"/>
              <a:ext cx="97833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3</a:t>
              </a:r>
            </a:p>
          </p:txBody>
        </p:sp>
        <p:cxnSp>
          <p:nvCxnSpPr>
            <p:cNvPr id="59" name="Straight Connector 58"/>
            <p:cNvCxnSpPr>
              <a:stCxn id="3" idx="4"/>
              <a:endCxn id="33" idx="2"/>
            </p:cNvCxnSpPr>
            <p:nvPr/>
          </p:nvCxnSpPr>
          <p:spPr bwMode="auto">
            <a:xfrm>
              <a:off x="423678" y="1799502"/>
              <a:ext cx="1216093" cy="28446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24" name="TextBox 23"/>
            <p:cNvSpPr txBox="1"/>
            <p:nvPr/>
          </p:nvSpPr>
          <p:spPr>
            <a:xfrm>
              <a:off x="829336" y="1620648"/>
              <a:ext cx="97833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2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74813" y="3352281"/>
              <a:ext cx="102592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4</a:t>
              </a:r>
            </a:p>
          </p:txBody>
        </p:sp>
        <p:sp>
          <p:nvSpPr>
            <p:cNvPr id="3" name="Oval 2"/>
            <p:cNvSpPr/>
            <p:nvPr/>
          </p:nvSpPr>
          <p:spPr bwMode="auto">
            <a:xfrm>
              <a:off x="300846" y="1552675"/>
              <a:ext cx="245663" cy="246827"/>
            </a:xfrm>
            <a:prstGeom prst="ellipse">
              <a:avLst/>
            </a:prstGeom>
            <a:solidFill>
              <a:srgbClr val="FFFFFF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a</a:t>
              </a:r>
              <a:endParaRPr kumimoji="0" lang="en-US" sz="14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5" name="Oval 64"/>
            <p:cNvSpPr/>
            <p:nvPr/>
          </p:nvSpPr>
          <p:spPr bwMode="auto">
            <a:xfrm>
              <a:off x="4017536" y="1277681"/>
              <a:ext cx="245664" cy="246827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6400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a</a:t>
              </a:r>
              <a:r>
                <a:rPr lang="en-US" sz="1400" baseline="-25000" dirty="0">
                  <a:latin typeface="+mn-lt"/>
                </a:rPr>
                <a:t>1</a:t>
              </a:r>
              <a:endParaRPr kumimoji="0" lang="en-US" sz="1400" b="0" u="none" strike="noStrike" cap="none" normalizeH="0" baseline="-2500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6" name="Oval 65"/>
            <p:cNvSpPr/>
            <p:nvPr/>
          </p:nvSpPr>
          <p:spPr bwMode="auto">
            <a:xfrm>
              <a:off x="4017536" y="3123513"/>
              <a:ext cx="245664" cy="246827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6400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c</a:t>
              </a:r>
              <a:r>
                <a:rPr lang="en-US" sz="1400" baseline="-25000" dirty="0">
                  <a:latin typeface="+mn-lt"/>
                </a:rPr>
                <a:t>1</a:t>
              </a:r>
              <a:endParaRPr kumimoji="0" lang="en-US" sz="1400" b="0" u="none" strike="noStrike" cap="none" normalizeH="0" baseline="-2500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5361539" y="1581603"/>
              <a:ext cx="245664" cy="246827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6400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A</a:t>
              </a:r>
              <a:r>
                <a:rPr lang="en-US" sz="1400" baseline="-25000" dirty="0">
                  <a:latin typeface="+mn-lt"/>
                </a:rPr>
                <a:t>1</a:t>
              </a:r>
              <a:endParaRPr kumimoji="0" lang="en-US" sz="1400" b="0" u="none" strike="noStrike" cap="none" normalizeH="0" baseline="-2500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4017536" y="2200597"/>
              <a:ext cx="245664" cy="246827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6400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b</a:t>
              </a:r>
              <a:r>
                <a:rPr lang="en-US" sz="1400" baseline="-25000" dirty="0">
                  <a:latin typeface="+mn-lt"/>
                </a:rPr>
                <a:t>1</a:t>
              </a:r>
              <a:endParaRPr kumimoji="0" lang="en-US" sz="1400" b="0" u="none" strike="noStrike" cap="none" normalizeH="0" baseline="-2500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9" name="Oval 68"/>
            <p:cNvSpPr/>
            <p:nvPr/>
          </p:nvSpPr>
          <p:spPr bwMode="auto">
            <a:xfrm>
              <a:off x="4017536" y="4046429"/>
              <a:ext cx="245664" cy="246827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6400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d</a:t>
              </a:r>
              <a:r>
                <a:rPr lang="en-US" sz="1400" baseline="-25000" dirty="0">
                  <a:latin typeface="+mn-lt"/>
                </a:rPr>
                <a:t>1</a:t>
              </a:r>
              <a:endParaRPr kumimoji="0" lang="en-US" sz="1400" b="0" u="none" strike="noStrike" cap="none" normalizeH="0" baseline="-2500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71" name="Straight Connector 70"/>
            <p:cNvCxnSpPr>
              <a:stCxn id="66" idx="7"/>
              <a:endCxn id="67" idx="3"/>
            </p:cNvCxnSpPr>
            <p:nvPr/>
          </p:nvCxnSpPr>
          <p:spPr bwMode="auto">
            <a:xfrm flipV="1">
              <a:off x="4227223" y="1792283"/>
              <a:ext cx="1170293" cy="1367377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72" name="Straight Connector 71"/>
            <p:cNvCxnSpPr>
              <a:endCxn id="67" idx="1"/>
            </p:cNvCxnSpPr>
            <p:nvPr/>
          </p:nvCxnSpPr>
          <p:spPr bwMode="auto">
            <a:xfrm>
              <a:off x="4238653" y="1313828"/>
              <a:ext cx="1158863" cy="303922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73" name="Straight Connector 72"/>
            <p:cNvCxnSpPr>
              <a:stCxn id="110" idx="5"/>
              <a:endCxn id="112" idx="1"/>
            </p:cNvCxnSpPr>
            <p:nvPr/>
          </p:nvCxnSpPr>
          <p:spPr bwMode="auto">
            <a:xfrm>
              <a:off x="4227223" y="2872735"/>
              <a:ext cx="1170293" cy="122248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74" name="Straight Connector 73"/>
            <p:cNvCxnSpPr>
              <a:stCxn id="107" idx="5"/>
              <a:endCxn id="113" idx="1"/>
            </p:cNvCxnSpPr>
            <p:nvPr/>
          </p:nvCxnSpPr>
          <p:spPr bwMode="auto">
            <a:xfrm>
              <a:off x="4227223" y="1949819"/>
              <a:ext cx="1170293" cy="1154413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sp>
          <p:nvSpPr>
            <p:cNvPr id="78" name="Oval 77"/>
            <p:cNvSpPr/>
            <p:nvPr/>
          </p:nvSpPr>
          <p:spPr bwMode="auto">
            <a:xfrm>
              <a:off x="5361539" y="3563579"/>
              <a:ext cx="245664" cy="246827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6400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B</a:t>
              </a:r>
              <a:r>
                <a:rPr lang="en-US" sz="1400" baseline="-25000" dirty="0">
                  <a:latin typeface="+mn-lt"/>
                </a:rPr>
                <a:t>1</a:t>
              </a:r>
              <a:endParaRPr kumimoji="0" lang="en-US" sz="1400" b="0" u="none" strike="noStrike" cap="none" normalizeH="0" baseline="-2500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85" name="Straight Connector 84"/>
            <p:cNvCxnSpPr>
              <a:stCxn id="108" idx="6"/>
              <a:endCxn id="112" idx="2"/>
            </p:cNvCxnSpPr>
            <p:nvPr/>
          </p:nvCxnSpPr>
          <p:spPr bwMode="auto">
            <a:xfrm>
              <a:off x="4263200" y="3708385"/>
              <a:ext cx="1098339" cy="4741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sp>
          <p:nvSpPr>
            <p:cNvPr id="87" name="TextBox 86"/>
            <p:cNvSpPr txBox="1"/>
            <p:nvPr/>
          </p:nvSpPr>
          <p:spPr>
            <a:xfrm>
              <a:off x="4004349" y="2434530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88" name="Oval 87"/>
            <p:cNvSpPr/>
            <p:nvPr/>
          </p:nvSpPr>
          <p:spPr bwMode="auto">
            <a:xfrm>
              <a:off x="5361539" y="2572591"/>
              <a:ext cx="245664" cy="246827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6400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E</a:t>
              </a:r>
              <a:r>
                <a:rPr lang="en-US" sz="1400" baseline="-25000" dirty="0">
                  <a:latin typeface="+mn-lt"/>
                </a:rPr>
                <a:t>1</a:t>
              </a:r>
              <a:endParaRPr kumimoji="0" lang="en-US" sz="1400" b="0" u="none" strike="noStrike" cap="none" normalizeH="0" baseline="-2500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91" name="Straight Connector 90"/>
            <p:cNvCxnSpPr>
              <a:endCxn id="67" idx="2"/>
            </p:cNvCxnSpPr>
            <p:nvPr/>
          </p:nvCxnSpPr>
          <p:spPr bwMode="auto">
            <a:xfrm flipV="1">
              <a:off x="4228494" y="1705017"/>
              <a:ext cx="1133045" cy="531728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92" name="Straight Connector 91"/>
            <p:cNvCxnSpPr>
              <a:stCxn id="69" idx="7"/>
              <a:endCxn id="67" idx="4"/>
            </p:cNvCxnSpPr>
            <p:nvPr/>
          </p:nvCxnSpPr>
          <p:spPr bwMode="auto">
            <a:xfrm flipV="1">
              <a:off x="4227223" y="1828430"/>
              <a:ext cx="1257148" cy="225414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sp>
          <p:nvSpPr>
            <p:cNvPr id="93" name="TextBox 92"/>
            <p:cNvSpPr txBox="1"/>
            <p:nvPr/>
          </p:nvSpPr>
          <p:spPr>
            <a:xfrm>
              <a:off x="4214291" y="1479056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cxnSp>
          <p:nvCxnSpPr>
            <p:cNvPr id="94" name="Straight Connector 93"/>
            <p:cNvCxnSpPr>
              <a:stCxn id="111" idx="6"/>
              <a:endCxn id="112" idx="3"/>
            </p:cNvCxnSpPr>
            <p:nvPr/>
          </p:nvCxnSpPr>
          <p:spPr bwMode="auto">
            <a:xfrm flipV="1">
              <a:off x="4263200" y="4269755"/>
              <a:ext cx="1134316" cy="361546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sp>
          <p:nvSpPr>
            <p:cNvPr id="95" name="TextBox 94"/>
            <p:cNvSpPr txBox="1"/>
            <p:nvPr/>
          </p:nvSpPr>
          <p:spPr>
            <a:xfrm>
              <a:off x="3992018" y="3356870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4627006" y="4387971"/>
              <a:ext cx="9778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107" name="Oval 106"/>
            <p:cNvSpPr/>
            <p:nvPr/>
          </p:nvSpPr>
          <p:spPr bwMode="auto">
            <a:xfrm>
              <a:off x="4017536" y="1739139"/>
              <a:ext cx="245664" cy="246827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6400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a</a:t>
              </a:r>
              <a:r>
                <a:rPr lang="en-US" sz="1400" baseline="-25000" dirty="0">
                  <a:latin typeface="+mn-lt"/>
                </a:rPr>
                <a:t>2</a:t>
              </a:r>
              <a:endParaRPr kumimoji="0" lang="en-US" sz="1400" b="0" u="none" strike="noStrike" cap="none" normalizeH="0" baseline="-2500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08" name="Oval 107"/>
            <p:cNvSpPr/>
            <p:nvPr/>
          </p:nvSpPr>
          <p:spPr bwMode="auto">
            <a:xfrm>
              <a:off x="4017536" y="3584971"/>
              <a:ext cx="245664" cy="246827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6400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c</a:t>
              </a:r>
              <a:r>
                <a:rPr lang="en-US" sz="1400" baseline="-25000" dirty="0">
                  <a:latin typeface="+mn-lt"/>
                </a:rPr>
                <a:t>2</a:t>
              </a:r>
              <a:endParaRPr kumimoji="0" lang="en-US" sz="1400" b="0" u="none" strike="noStrike" cap="none" normalizeH="0" baseline="-2500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09" name="Oval 108"/>
            <p:cNvSpPr/>
            <p:nvPr/>
          </p:nvSpPr>
          <p:spPr bwMode="auto">
            <a:xfrm>
              <a:off x="5361539" y="2077097"/>
              <a:ext cx="245664" cy="246827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6400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A</a:t>
              </a:r>
              <a:r>
                <a:rPr lang="en-US" sz="1400" baseline="-25000" dirty="0">
                  <a:latin typeface="+mn-lt"/>
                </a:rPr>
                <a:t>2</a:t>
              </a:r>
              <a:endParaRPr kumimoji="0" lang="en-US" sz="1400" b="0" u="none" strike="noStrike" cap="none" normalizeH="0" baseline="-2500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10" name="Oval 109"/>
            <p:cNvSpPr/>
            <p:nvPr/>
          </p:nvSpPr>
          <p:spPr bwMode="auto">
            <a:xfrm>
              <a:off x="4017536" y="2662055"/>
              <a:ext cx="245664" cy="246827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6400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b</a:t>
              </a:r>
              <a:r>
                <a:rPr lang="en-US" sz="1400" baseline="-25000" dirty="0">
                  <a:latin typeface="+mn-lt"/>
                </a:rPr>
                <a:t>2</a:t>
              </a:r>
              <a:endParaRPr kumimoji="0" lang="en-US" sz="1400" b="0" u="none" strike="noStrike" cap="none" normalizeH="0" baseline="-2500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11" name="Oval 110"/>
            <p:cNvSpPr/>
            <p:nvPr/>
          </p:nvSpPr>
          <p:spPr bwMode="auto">
            <a:xfrm>
              <a:off x="4017536" y="4507887"/>
              <a:ext cx="245664" cy="246827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6400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d</a:t>
              </a:r>
              <a:r>
                <a:rPr lang="en-US" sz="1400" baseline="-25000" dirty="0">
                  <a:latin typeface="+mn-lt"/>
                </a:rPr>
                <a:t>2</a:t>
              </a:r>
              <a:endParaRPr kumimoji="0" lang="en-US" sz="1400" b="0" u="none" strike="noStrike" cap="none" normalizeH="0" baseline="-2500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12" name="Oval 111"/>
            <p:cNvSpPr/>
            <p:nvPr/>
          </p:nvSpPr>
          <p:spPr bwMode="auto">
            <a:xfrm>
              <a:off x="5361539" y="4059075"/>
              <a:ext cx="245664" cy="246827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6400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B</a:t>
              </a:r>
              <a:r>
                <a:rPr lang="en-US" sz="1400" baseline="-25000" dirty="0">
                  <a:latin typeface="+mn-lt"/>
                </a:rPr>
                <a:t>2</a:t>
              </a:r>
              <a:endParaRPr kumimoji="0" lang="en-US" sz="1400" b="0" u="none" strike="noStrike" cap="none" normalizeH="0" baseline="-2500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13" name="Oval 112"/>
            <p:cNvSpPr/>
            <p:nvPr/>
          </p:nvSpPr>
          <p:spPr bwMode="auto">
            <a:xfrm>
              <a:off x="5361539" y="3068085"/>
              <a:ext cx="245664" cy="246827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6400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E</a:t>
              </a:r>
              <a:r>
                <a:rPr lang="en-US" sz="1400" baseline="-25000" dirty="0">
                  <a:latin typeface="+mn-lt"/>
                </a:rPr>
                <a:t>2</a:t>
              </a:r>
              <a:endParaRPr kumimoji="0" lang="en-US" sz="1400" b="0" u="none" strike="noStrike" cap="none" normalizeH="0" baseline="-2500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17" name="Straight Arrow Connector 116"/>
            <p:cNvCxnSpPr/>
            <p:nvPr/>
          </p:nvCxnSpPr>
          <p:spPr bwMode="auto">
            <a:xfrm>
              <a:off x="4157302" y="1516041"/>
              <a:ext cx="0" cy="21463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118" name="Straight Arrow Connector 117"/>
            <p:cNvCxnSpPr>
              <a:stCxn id="68" idx="4"/>
              <a:endCxn id="110" idx="0"/>
            </p:cNvCxnSpPr>
            <p:nvPr/>
          </p:nvCxnSpPr>
          <p:spPr bwMode="auto">
            <a:xfrm>
              <a:off x="4140368" y="2447424"/>
              <a:ext cx="0" cy="21463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120" name="Straight Arrow Connector 119"/>
            <p:cNvCxnSpPr>
              <a:stCxn id="66" idx="4"/>
              <a:endCxn id="108" idx="0"/>
            </p:cNvCxnSpPr>
            <p:nvPr/>
          </p:nvCxnSpPr>
          <p:spPr bwMode="auto">
            <a:xfrm>
              <a:off x="4140368" y="3370340"/>
              <a:ext cx="0" cy="21463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121" name="Straight Arrow Connector 120"/>
            <p:cNvCxnSpPr>
              <a:stCxn id="109" idx="7"/>
              <a:endCxn id="67" idx="5"/>
            </p:cNvCxnSpPr>
            <p:nvPr/>
          </p:nvCxnSpPr>
          <p:spPr bwMode="auto">
            <a:xfrm flipV="1">
              <a:off x="5571226" y="1792283"/>
              <a:ext cx="0" cy="320961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122" name="Straight Arrow Connector 121"/>
            <p:cNvCxnSpPr>
              <a:stCxn id="69" idx="4"/>
              <a:endCxn id="111" idx="0"/>
            </p:cNvCxnSpPr>
            <p:nvPr/>
          </p:nvCxnSpPr>
          <p:spPr bwMode="auto">
            <a:xfrm>
              <a:off x="4140368" y="4293256"/>
              <a:ext cx="0" cy="214631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123" name="Straight Arrow Connector 122"/>
            <p:cNvCxnSpPr>
              <a:stCxn id="113" idx="0"/>
              <a:endCxn id="88" idx="4"/>
            </p:cNvCxnSpPr>
            <p:nvPr/>
          </p:nvCxnSpPr>
          <p:spPr bwMode="auto">
            <a:xfrm flipV="1">
              <a:off x="5484371" y="2819418"/>
              <a:ext cx="0" cy="248667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125" name="Straight Arrow Connector 124"/>
            <p:cNvCxnSpPr>
              <a:stCxn id="112" idx="0"/>
              <a:endCxn id="78" idx="4"/>
            </p:cNvCxnSpPr>
            <p:nvPr/>
          </p:nvCxnSpPr>
          <p:spPr bwMode="auto">
            <a:xfrm flipV="1">
              <a:off x="5484371" y="3810406"/>
              <a:ext cx="0" cy="24866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147" name="Straight Arrow Connector 146"/>
            <p:cNvCxnSpPr>
              <a:stCxn id="148" idx="0"/>
              <a:endCxn id="65" idx="3"/>
            </p:cNvCxnSpPr>
            <p:nvPr/>
          </p:nvCxnSpPr>
          <p:spPr bwMode="auto">
            <a:xfrm flipV="1">
              <a:off x="2971968" y="1488361"/>
              <a:ext cx="1081545" cy="122459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sp>
          <p:nvSpPr>
            <p:cNvPr id="148" name="Oval 147"/>
            <p:cNvSpPr/>
            <p:nvPr/>
          </p:nvSpPr>
          <p:spPr bwMode="auto">
            <a:xfrm>
              <a:off x="2849136" y="2712953"/>
              <a:ext cx="245664" cy="246827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6400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s</a:t>
              </a:r>
              <a:endParaRPr kumimoji="0" lang="en-US" sz="1400" b="0" u="none" strike="noStrike" cap="none" normalizeH="0" baseline="-2500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49" name="Oval 148"/>
            <p:cNvSpPr/>
            <p:nvPr/>
          </p:nvSpPr>
          <p:spPr bwMode="auto">
            <a:xfrm>
              <a:off x="6472869" y="2559392"/>
              <a:ext cx="245664" cy="246827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64008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i="1" dirty="0">
                  <a:latin typeface="+mn-lt"/>
                </a:rPr>
                <a:t>t</a:t>
              </a:r>
              <a:endParaRPr kumimoji="0" lang="en-US" sz="1400" b="0" u="none" strike="noStrike" cap="none" normalizeH="0" baseline="-2500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53" name="Straight Arrow Connector 152"/>
            <p:cNvCxnSpPr>
              <a:stCxn id="148" idx="7"/>
              <a:endCxn id="68" idx="2"/>
            </p:cNvCxnSpPr>
            <p:nvPr/>
          </p:nvCxnSpPr>
          <p:spPr bwMode="auto">
            <a:xfrm flipV="1">
              <a:off x="3058823" y="2324011"/>
              <a:ext cx="958713" cy="42508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156" name="Straight Arrow Connector 155"/>
            <p:cNvCxnSpPr>
              <a:stCxn id="148" idx="5"/>
              <a:endCxn id="66" idx="2"/>
            </p:cNvCxnSpPr>
            <p:nvPr/>
          </p:nvCxnSpPr>
          <p:spPr bwMode="auto">
            <a:xfrm>
              <a:off x="3058823" y="2923633"/>
              <a:ext cx="958713" cy="32329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159" name="Straight Arrow Connector 158"/>
            <p:cNvCxnSpPr>
              <a:stCxn id="148" idx="4"/>
              <a:endCxn id="69" idx="1"/>
            </p:cNvCxnSpPr>
            <p:nvPr/>
          </p:nvCxnSpPr>
          <p:spPr bwMode="auto">
            <a:xfrm>
              <a:off x="2971968" y="2959780"/>
              <a:ext cx="1081545" cy="1122796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162" name="Straight Arrow Connector 161"/>
            <p:cNvCxnSpPr>
              <a:stCxn id="88" idx="6"/>
              <a:endCxn id="149" idx="2"/>
            </p:cNvCxnSpPr>
            <p:nvPr/>
          </p:nvCxnSpPr>
          <p:spPr bwMode="auto">
            <a:xfrm flipV="1">
              <a:off x="5607203" y="2682806"/>
              <a:ext cx="865666" cy="13199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165" name="Straight Arrow Connector 164"/>
            <p:cNvCxnSpPr>
              <a:stCxn id="67" idx="6"/>
              <a:endCxn id="149" idx="1"/>
            </p:cNvCxnSpPr>
            <p:nvPr/>
          </p:nvCxnSpPr>
          <p:spPr bwMode="auto">
            <a:xfrm>
              <a:off x="5607203" y="1705017"/>
              <a:ext cx="901643" cy="890522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cxnSp>
          <p:nvCxnSpPr>
            <p:cNvPr id="166" name="Straight Arrow Connector 165"/>
            <p:cNvCxnSpPr>
              <a:stCxn id="78" idx="7"/>
              <a:endCxn id="149" idx="3"/>
            </p:cNvCxnSpPr>
            <p:nvPr/>
          </p:nvCxnSpPr>
          <p:spPr bwMode="auto">
            <a:xfrm flipV="1">
              <a:off x="5571226" y="2770072"/>
              <a:ext cx="937620" cy="829654"/>
            </a:xfrm>
            <a:prstGeom prst="straightConnector1">
              <a:avLst/>
            </a:prstGeom>
            <a:solidFill>
              <a:schemeClr val="accent1"/>
            </a:solidFill>
            <a:ln w="381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 w="sm" len="sm"/>
            </a:ln>
            <a:effectLst/>
          </p:spPr>
        </p:cxnSp>
        <p:sp>
          <p:nvSpPr>
            <p:cNvPr id="174" name="TextBox 173"/>
            <p:cNvSpPr txBox="1"/>
            <p:nvPr/>
          </p:nvSpPr>
          <p:spPr>
            <a:xfrm>
              <a:off x="4584673" y="3795802"/>
              <a:ext cx="9778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3272347" y="3328977"/>
              <a:ext cx="293350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1–2</a:t>
              </a:r>
            </a:p>
          </p:txBody>
        </p:sp>
        <p:sp>
          <p:nvSpPr>
            <p:cNvPr id="176" name="TextBox 175"/>
            <p:cNvSpPr txBox="1"/>
            <p:nvPr/>
          </p:nvSpPr>
          <p:spPr>
            <a:xfrm>
              <a:off x="3382411" y="2964912"/>
              <a:ext cx="293350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1–2</a:t>
              </a:r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3399348" y="2451416"/>
              <a:ext cx="293350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1–2</a:t>
              </a:r>
            </a:p>
          </p:txBody>
        </p:sp>
        <p:sp>
          <p:nvSpPr>
            <p:cNvPr id="178" name="TextBox 177"/>
            <p:cNvSpPr txBox="1"/>
            <p:nvPr/>
          </p:nvSpPr>
          <p:spPr>
            <a:xfrm>
              <a:off x="3340084" y="2020873"/>
              <a:ext cx="293350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1–2</a:t>
              </a:r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5958462" y="2065498"/>
              <a:ext cx="293350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1–2</a:t>
              </a:r>
            </a:p>
          </p:txBody>
        </p:sp>
        <p:sp>
          <p:nvSpPr>
            <p:cNvPr id="180" name="TextBox 179"/>
            <p:cNvSpPr txBox="1"/>
            <p:nvPr/>
          </p:nvSpPr>
          <p:spPr>
            <a:xfrm>
              <a:off x="5957499" y="2581889"/>
              <a:ext cx="9778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2</a:t>
              </a:r>
            </a:p>
          </p:txBody>
        </p:sp>
        <p:sp>
          <p:nvSpPr>
            <p:cNvPr id="182" name="TextBox 181"/>
            <p:cNvSpPr txBox="1"/>
            <p:nvPr/>
          </p:nvSpPr>
          <p:spPr>
            <a:xfrm>
              <a:off x="6009275" y="3096569"/>
              <a:ext cx="9778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2</a:t>
              </a:r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3983553" y="4296669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184" name="TextBox 183"/>
            <p:cNvSpPr txBox="1"/>
            <p:nvPr/>
          </p:nvSpPr>
          <p:spPr>
            <a:xfrm>
              <a:off x="4547178" y="2209357"/>
              <a:ext cx="9778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4741913" y="3355538"/>
              <a:ext cx="9778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186" name="TextBox 185"/>
            <p:cNvSpPr txBox="1"/>
            <p:nvPr/>
          </p:nvSpPr>
          <p:spPr>
            <a:xfrm>
              <a:off x="4739817" y="1865408"/>
              <a:ext cx="9778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187" name="TextBox 186"/>
            <p:cNvSpPr txBox="1"/>
            <p:nvPr/>
          </p:nvSpPr>
          <p:spPr>
            <a:xfrm>
              <a:off x="4635474" y="1343659"/>
              <a:ext cx="9778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188" name="TextBox 187"/>
            <p:cNvSpPr txBox="1"/>
            <p:nvPr/>
          </p:nvSpPr>
          <p:spPr>
            <a:xfrm>
              <a:off x="4583819" y="2583011"/>
              <a:ext cx="9778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189" name="TextBox 188"/>
            <p:cNvSpPr txBox="1"/>
            <p:nvPr/>
          </p:nvSpPr>
          <p:spPr>
            <a:xfrm>
              <a:off x="4790944" y="2866125"/>
              <a:ext cx="97784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190" name="TextBox 189"/>
            <p:cNvSpPr txBox="1"/>
            <p:nvPr/>
          </p:nvSpPr>
          <p:spPr>
            <a:xfrm>
              <a:off x="5580888" y="1926993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567041" y="2863608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192" name="TextBox 191"/>
            <p:cNvSpPr txBox="1"/>
            <p:nvPr/>
          </p:nvSpPr>
          <p:spPr>
            <a:xfrm>
              <a:off x="5548674" y="3869043"/>
              <a:ext cx="97784" cy="184666"/>
            </a:xfrm>
            <a:prstGeom prst="rect">
              <a:avLst/>
            </a:prstGeom>
            <a:noFill/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1</a:t>
              </a:r>
            </a:p>
          </p:txBody>
        </p:sp>
        <p:sp>
          <p:nvSpPr>
            <p:cNvPr id="212" name="TextBox 211"/>
            <p:cNvSpPr txBox="1"/>
            <p:nvPr/>
          </p:nvSpPr>
          <p:spPr>
            <a:xfrm>
              <a:off x="2771594" y="1483464"/>
              <a:ext cx="811632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flow range</a:t>
              </a:r>
            </a:p>
          </p:txBody>
        </p:sp>
        <p:cxnSp>
          <p:nvCxnSpPr>
            <p:cNvPr id="214" name="Straight Arrow Connector 213"/>
            <p:cNvCxnSpPr>
              <a:stCxn id="212" idx="2"/>
              <a:endCxn id="178" idx="0"/>
            </p:cNvCxnSpPr>
            <p:nvPr/>
          </p:nvCxnSpPr>
          <p:spPr bwMode="auto">
            <a:xfrm>
              <a:off x="3177410" y="1668130"/>
              <a:ext cx="309349" cy="352743"/>
            </a:xfrm>
            <a:prstGeom prst="straightConnector1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arrow"/>
            </a:ln>
            <a:effectLst/>
          </p:spPr>
        </p:cxnSp>
        <p:sp>
          <p:nvSpPr>
            <p:cNvPr id="223" name="TextBox 222"/>
            <p:cNvSpPr txBox="1"/>
            <p:nvPr/>
          </p:nvSpPr>
          <p:spPr>
            <a:xfrm>
              <a:off x="660002" y="1815380"/>
              <a:ext cx="102592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4</a:t>
              </a: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744670" y="1705315"/>
              <a:ext cx="97833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3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592104" y="2622711"/>
              <a:ext cx="102592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200" dirty="0">
                  <a:latin typeface="+mn-lt"/>
                </a:rPr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391585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3438600"/>
              </p:ext>
            </p:extLst>
          </p:nvPr>
        </p:nvGraphicFramePr>
        <p:xfrm>
          <a:off x="2014580" y="762177"/>
          <a:ext cx="5235466" cy="20826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31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11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53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0566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388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546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521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4553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3888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72112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54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45961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70882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470882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</a:tblGrid>
              <a:tr h="260333"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marL="75929" marR="75929" marT="37965" marB="37965"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B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C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D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E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F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G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H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I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J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K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L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0" i="1" dirty="0">
                          <a:solidFill>
                            <a:schemeClr val="tx1"/>
                          </a:solidFill>
                        </a:rPr>
                        <a:t>M</a:t>
                      </a:r>
                    </a:p>
                  </a:txBody>
                  <a:tcPr marL="75929" marR="75929" marT="37965" marB="37965"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a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2-7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b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3-7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c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4-7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d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5-7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e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6-7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f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0333">
                <a:tc>
                  <a:txBody>
                    <a:bodyPr/>
                    <a:lstStyle/>
                    <a:p>
                      <a:pPr algn="r"/>
                      <a:r>
                        <a:rPr lang="en-US" sz="1200" i="1" dirty="0"/>
                        <a:t>g</a:t>
                      </a:r>
                    </a:p>
                  </a:txBody>
                  <a:tcPr marL="75929" marR="75929" marT="37965" marB="37965"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8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/>
                        <a:t>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pSp>
        <p:nvGrpSpPr>
          <p:cNvPr id="26" name="Group 25"/>
          <p:cNvGrpSpPr/>
          <p:nvPr/>
        </p:nvGrpSpPr>
        <p:grpSpPr>
          <a:xfrm>
            <a:off x="2377494" y="953157"/>
            <a:ext cx="3387584" cy="4792293"/>
            <a:chOff x="2377494" y="953157"/>
            <a:chExt cx="3387584" cy="4792293"/>
          </a:xfrm>
        </p:grpSpPr>
        <p:grpSp>
          <p:nvGrpSpPr>
            <p:cNvPr id="25" name="Group 24"/>
            <p:cNvGrpSpPr/>
            <p:nvPr/>
          </p:nvGrpSpPr>
          <p:grpSpPr>
            <a:xfrm>
              <a:off x="2377494" y="953157"/>
              <a:ext cx="2348592" cy="1930461"/>
              <a:chOff x="2377494" y="953157"/>
              <a:chExt cx="2348592" cy="1930461"/>
            </a:xfrm>
          </p:grpSpPr>
          <p:sp>
            <p:nvSpPr>
              <p:cNvPr id="7" name="Freeform 6"/>
              <p:cNvSpPr/>
              <p:nvPr/>
            </p:nvSpPr>
            <p:spPr>
              <a:xfrm>
                <a:off x="2409842" y="2286178"/>
                <a:ext cx="670729" cy="561797"/>
              </a:xfrm>
              <a:custGeom>
                <a:avLst/>
                <a:gdLst>
                  <a:gd name="connsiteX0" fmla="*/ 100788 w 696133"/>
                  <a:gd name="connsiteY0" fmla="*/ 30567 h 591030"/>
                  <a:gd name="connsiteX1" fmla="*/ 399238 w 696133"/>
                  <a:gd name="connsiteY1" fmla="*/ 259167 h 591030"/>
                  <a:gd name="connsiteX2" fmla="*/ 646888 w 696133"/>
                  <a:gd name="connsiteY2" fmla="*/ 462367 h 591030"/>
                  <a:gd name="connsiteX3" fmla="*/ 640538 w 696133"/>
                  <a:gd name="connsiteY3" fmla="*/ 583017 h 591030"/>
                  <a:gd name="connsiteX4" fmla="*/ 69038 w 696133"/>
                  <a:gd name="connsiteY4" fmla="*/ 570317 h 591030"/>
                  <a:gd name="connsiteX5" fmla="*/ 5538 w 696133"/>
                  <a:gd name="connsiteY5" fmla="*/ 494117 h 591030"/>
                  <a:gd name="connsiteX6" fmla="*/ 11888 w 696133"/>
                  <a:gd name="connsiteY6" fmla="*/ 55967 h 591030"/>
                  <a:gd name="connsiteX7" fmla="*/ 100788 w 696133"/>
                  <a:gd name="connsiteY7" fmla="*/ 30567 h 591030"/>
                  <a:gd name="connsiteX0" fmla="*/ 100788 w 693031"/>
                  <a:gd name="connsiteY0" fmla="*/ 30567 h 599791"/>
                  <a:gd name="connsiteX1" fmla="*/ 399238 w 693031"/>
                  <a:gd name="connsiteY1" fmla="*/ 259167 h 599791"/>
                  <a:gd name="connsiteX2" fmla="*/ 646888 w 693031"/>
                  <a:gd name="connsiteY2" fmla="*/ 462367 h 599791"/>
                  <a:gd name="connsiteX3" fmla="*/ 640538 w 693031"/>
                  <a:gd name="connsiteY3" fmla="*/ 583017 h 599791"/>
                  <a:gd name="connsiteX4" fmla="*/ 113488 w 693031"/>
                  <a:gd name="connsiteY4" fmla="*/ 589367 h 599791"/>
                  <a:gd name="connsiteX5" fmla="*/ 5538 w 693031"/>
                  <a:gd name="connsiteY5" fmla="*/ 494117 h 599791"/>
                  <a:gd name="connsiteX6" fmla="*/ 11888 w 693031"/>
                  <a:gd name="connsiteY6" fmla="*/ 55967 h 599791"/>
                  <a:gd name="connsiteX7" fmla="*/ 100788 w 693031"/>
                  <a:gd name="connsiteY7" fmla="*/ 30567 h 599791"/>
                  <a:gd name="connsiteX0" fmla="*/ 99816 w 692059"/>
                  <a:gd name="connsiteY0" fmla="*/ 27133 h 598540"/>
                  <a:gd name="connsiteX1" fmla="*/ 398266 w 692059"/>
                  <a:gd name="connsiteY1" fmla="*/ 255733 h 598540"/>
                  <a:gd name="connsiteX2" fmla="*/ 645916 w 692059"/>
                  <a:gd name="connsiteY2" fmla="*/ 458933 h 598540"/>
                  <a:gd name="connsiteX3" fmla="*/ 639566 w 692059"/>
                  <a:gd name="connsiteY3" fmla="*/ 579583 h 598540"/>
                  <a:gd name="connsiteX4" fmla="*/ 112516 w 692059"/>
                  <a:gd name="connsiteY4" fmla="*/ 585933 h 598540"/>
                  <a:gd name="connsiteX5" fmla="*/ 7741 w 692059"/>
                  <a:gd name="connsiteY5" fmla="*/ 458933 h 598540"/>
                  <a:gd name="connsiteX6" fmla="*/ 10916 w 692059"/>
                  <a:gd name="connsiteY6" fmla="*/ 52533 h 598540"/>
                  <a:gd name="connsiteX7" fmla="*/ 99816 w 692059"/>
                  <a:gd name="connsiteY7" fmla="*/ 27133 h 598540"/>
                  <a:gd name="connsiteX0" fmla="*/ 105721 w 697964"/>
                  <a:gd name="connsiteY0" fmla="*/ 5667 h 577074"/>
                  <a:gd name="connsiteX1" fmla="*/ 404171 w 697964"/>
                  <a:gd name="connsiteY1" fmla="*/ 234267 h 577074"/>
                  <a:gd name="connsiteX2" fmla="*/ 651821 w 697964"/>
                  <a:gd name="connsiteY2" fmla="*/ 437467 h 577074"/>
                  <a:gd name="connsiteX3" fmla="*/ 645471 w 697964"/>
                  <a:gd name="connsiteY3" fmla="*/ 558117 h 577074"/>
                  <a:gd name="connsiteX4" fmla="*/ 118421 w 697964"/>
                  <a:gd name="connsiteY4" fmla="*/ 564467 h 577074"/>
                  <a:gd name="connsiteX5" fmla="*/ 13646 w 697964"/>
                  <a:gd name="connsiteY5" fmla="*/ 437467 h 577074"/>
                  <a:gd name="connsiteX6" fmla="*/ 7296 w 697964"/>
                  <a:gd name="connsiteY6" fmla="*/ 100917 h 577074"/>
                  <a:gd name="connsiteX7" fmla="*/ 105721 w 697964"/>
                  <a:gd name="connsiteY7" fmla="*/ 5667 h 577074"/>
                  <a:gd name="connsiteX0" fmla="*/ 105721 w 700036"/>
                  <a:gd name="connsiteY0" fmla="*/ 3335 h 574742"/>
                  <a:gd name="connsiteX1" fmla="*/ 366071 w 700036"/>
                  <a:gd name="connsiteY1" fmla="*/ 190660 h 574742"/>
                  <a:gd name="connsiteX2" fmla="*/ 651821 w 700036"/>
                  <a:gd name="connsiteY2" fmla="*/ 435135 h 574742"/>
                  <a:gd name="connsiteX3" fmla="*/ 645471 w 700036"/>
                  <a:gd name="connsiteY3" fmla="*/ 555785 h 574742"/>
                  <a:gd name="connsiteX4" fmla="*/ 118421 w 700036"/>
                  <a:gd name="connsiteY4" fmla="*/ 562135 h 574742"/>
                  <a:gd name="connsiteX5" fmla="*/ 13646 w 700036"/>
                  <a:gd name="connsiteY5" fmla="*/ 435135 h 574742"/>
                  <a:gd name="connsiteX6" fmla="*/ 7296 w 700036"/>
                  <a:gd name="connsiteY6" fmla="*/ 98585 h 574742"/>
                  <a:gd name="connsiteX7" fmla="*/ 105721 w 700036"/>
                  <a:gd name="connsiteY7" fmla="*/ 3335 h 574742"/>
                  <a:gd name="connsiteX0" fmla="*/ 105721 w 685365"/>
                  <a:gd name="connsiteY0" fmla="*/ 3335 h 562135"/>
                  <a:gd name="connsiteX1" fmla="*/ 366071 w 685365"/>
                  <a:gd name="connsiteY1" fmla="*/ 190660 h 562135"/>
                  <a:gd name="connsiteX2" fmla="*/ 651821 w 685365"/>
                  <a:gd name="connsiteY2" fmla="*/ 435135 h 562135"/>
                  <a:gd name="connsiteX3" fmla="*/ 620071 w 685365"/>
                  <a:gd name="connsiteY3" fmla="*/ 562135 h 562135"/>
                  <a:gd name="connsiteX4" fmla="*/ 118421 w 685365"/>
                  <a:gd name="connsiteY4" fmla="*/ 562135 h 562135"/>
                  <a:gd name="connsiteX5" fmla="*/ 13646 w 685365"/>
                  <a:gd name="connsiteY5" fmla="*/ 435135 h 562135"/>
                  <a:gd name="connsiteX6" fmla="*/ 7296 w 685365"/>
                  <a:gd name="connsiteY6" fmla="*/ 98585 h 562135"/>
                  <a:gd name="connsiteX7" fmla="*/ 105721 w 685365"/>
                  <a:gd name="connsiteY7" fmla="*/ 3335 h 562135"/>
                  <a:gd name="connsiteX0" fmla="*/ 105721 w 678043"/>
                  <a:gd name="connsiteY0" fmla="*/ 3335 h 562135"/>
                  <a:gd name="connsiteX1" fmla="*/ 366071 w 678043"/>
                  <a:gd name="connsiteY1" fmla="*/ 190660 h 562135"/>
                  <a:gd name="connsiteX2" fmla="*/ 639121 w 678043"/>
                  <a:gd name="connsiteY2" fmla="*/ 435135 h 562135"/>
                  <a:gd name="connsiteX3" fmla="*/ 620071 w 678043"/>
                  <a:gd name="connsiteY3" fmla="*/ 562135 h 562135"/>
                  <a:gd name="connsiteX4" fmla="*/ 118421 w 678043"/>
                  <a:gd name="connsiteY4" fmla="*/ 562135 h 562135"/>
                  <a:gd name="connsiteX5" fmla="*/ 13646 w 678043"/>
                  <a:gd name="connsiteY5" fmla="*/ 435135 h 562135"/>
                  <a:gd name="connsiteX6" fmla="*/ 7296 w 678043"/>
                  <a:gd name="connsiteY6" fmla="*/ 98585 h 562135"/>
                  <a:gd name="connsiteX7" fmla="*/ 105721 w 678043"/>
                  <a:gd name="connsiteY7" fmla="*/ 3335 h 562135"/>
                  <a:gd name="connsiteX0" fmla="*/ 98407 w 670729"/>
                  <a:gd name="connsiteY0" fmla="*/ 2997 h 561797"/>
                  <a:gd name="connsiteX1" fmla="*/ 358757 w 670729"/>
                  <a:gd name="connsiteY1" fmla="*/ 190322 h 561797"/>
                  <a:gd name="connsiteX2" fmla="*/ 631807 w 670729"/>
                  <a:gd name="connsiteY2" fmla="*/ 434797 h 561797"/>
                  <a:gd name="connsiteX3" fmla="*/ 612757 w 670729"/>
                  <a:gd name="connsiteY3" fmla="*/ 561797 h 561797"/>
                  <a:gd name="connsiteX4" fmla="*/ 111107 w 670729"/>
                  <a:gd name="connsiteY4" fmla="*/ 561797 h 561797"/>
                  <a:gd name="connsiteX5" fmla="*/ 6332 w 670729"/>
                  <a:gd name="connsiteY5" fmla="*/ 434797 h 561797"/>
                  <a:gd name="connsiteX6" fmla="*/ 12682 w 670729"/>
                  <a:gd name="connsiteY6" fmla="*/ 101422 h 561797"/>
                  <a:gd name="connsiteX7" fmla="*/ 98407 w 670729"/>
                  <a:gd name="connsiteY7" fmla="*/ 2997 h 561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0729" h="561797">
                    <a:moveTo>
                      <a:pt x="98407" y="2997"/>
                    </a:moveTo>
                    <a:cubicBezTo>
                      <a:pt x="156086" y="17814"/>
                      <a:pt x="269857" y="118355"/>
                      <a:pt x="358757" y="190322"/>
                    </a:cubicBezTo>
                    <a:cubicBezTo>
                      <a:pt x="447657" y="262289"/>
                      <a:pt x="589474" y="372885"/>
                      <a:pt x="631807" y="434797"/>
                    </a:cubicBezTo>
                    <a:cubicBezTo>
                      <a:pt x="674140" y="496709"/>
                      <a:pt x="699540" y="540630"/>
                      <a:pt x="612757" y="561797"/>
                    </a:cubicBezTo>
                    <a:cubicBezTo>
                      <a:pt x="525974" y="582964"/>
                      <a:pt x="212178" y="582964"/>
                      <a:pt x="111107" y="561797"/>
                    </a:cubicBezTo>
                    <a:cubicBezTo>
                      <a:pt x="10036" y="540630"/>
                      <a:pt x="15857" y="520522"/>
                      <a:pt x="6332" y="434797"/>
                    </a:cubicBezTo>
                    <a:cubicBezTo>
                      <a:pt x="-3193" y="349072"/>
                      <a:pt x="-2664" y="173389"/>
                      <a:pt x="12682" y="101422"/>
                    </a:cubicBezTo>
                    <a:cubicBezTo>
                      <a:pt x="28028" y="29455"/>
                      <a:pt x="40728" y="-11820"/>
                      <a:pt x="98407" y="2997"/>
                    </a:cubicBezTo>
                    <a:close/>
                  </a:path>
                </a:pathLst>
              </a:custGeom>
              <a:solidFill>
                <a:srgbClr val="9ED3D7">
                  <a:alpha val="55000"/>
                </a:srgbClr>
              </a:solidFill>
              <a:ln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9" name="Freeform 8"/>
              <p:cNvSpPr/>
              <p:nvPr/>
            </p:nvSpPr>
            <p:spPr>
              <a:xfrm>
                <a:off x="2406667" y="1501953"/>
                <a:ext cx="670729" cy="561797"/>
              </a:xfrm>
              <a:custGeom>
                <a:avLst/>
                <a:gdLst>
                  <a:gd name="connsiteX0" fmla="*/ 100788 w 696133"/>
                  <a:gd name="connsiteY0" fmla="*/ 30567 h 591030"/>
                  <a:gd name="connsiteX1" fmla="*/ 399238 w 696133"/>
                  <a:gd name="connsiteY1" fmla="*/ 259167 h 591030"/>
                  <a:gd name="connsiteX2" fmla="*/ 646888 w 696133"/>
                  <a:gd name="connsiteY2" fmla="*/ 462367 h 591030"/>
                  <a:gd name="connsiteX3" fmla="*/ 640538 w 696133"/>
                  <a:gd name="connsiteY3" fmla="*/ 583017 h 591030"/>
                  <a:gd name="connsiteX4" fmla="*/ 69038 w 696133"/>
                  <a:gd name="connsiteY4" fmla="*/ 570317 h 591030"/>
                  <a:gd name="connsiteX5" fmla="*/ 5538 w 696133"/>
                  <a:gd name="connsiteY5" fmla="*/ 494117 h 591030"/>
                  <a:gd name="connsiteX6" fmla="*/ 11888 w 696133"/>
                  <a:gd name="connsiteY6" fmla="*/ 55967 h 591030"/>
                  <a:gd name="connsiteX7" fmla="*/ 100788 w 696133"/>
                  <a:gd name="connsiteY7" fmla="*/ 30567 h 591030"/>
                  <a:gd name="connsiteX0" fmla="*/ 100788 w 693031"/>
                  <a:gd name="connsiteY0" fmla="*/ 30567 h 599791"/>
                  <a:gd name="connsiteX1" fmla="*/ 399238 w 693031"/>
                  <a:gd name="connsiteY1" fmla="*/ 259167 h 599791"/>
                  <a:gd name="connsiteX2" fmla="*/ 646888 w 693031"/>
                  <a:gd name="connsiteY2" fmla="*/ 462367 h 599791"/>
                  <a:gd name="connsiteX3" fmla="*/ 640538 w 693031"/>
                  <a:gd name="connsiteY3" fmla="*/ 583017 h 599791"/>
                  <a:gd name="connsiteX4" fmla="*/ 113488 w 693031"/>
                  <a:gd name="connsiteY4" fmla="*/ 589367 h 599791"/>
                  <a:gd name="connsiteX5" fmla="*/ 5538 w 693031"/>
                  <a:gd name="connsiteY5" fmla="*/ 494117 h 599791"/>
                  <a:gd name="connsiteX6" fmla="*/ 11888 w 693031"/>
                  <a:gd name="connsiteY6" fmla="*/ 55967 h 599791"/>
                  <a:gd name="connsiteX7" fmla="*/ 100788 w 693031"/>
                  <a:gd name="connsiteY7" fmla="*/ 30567 h 599791"/>
                  <a:gd name="connsiteX0" fmla="*/ 99816 w 692059"/>
                  <a:gd name="connsiteY0" fmla="*/ 27133 h 598540"/>
                  <a:gd name="connsiteX1" fmla="*/ 398266 w 692059"/>
                  <a:gd name="connsiteY1" fmla="*/ 255733 h 598540"/>
                  <a:gd name="connsiteX2" fmla="*/ 645916 w 692059"/>
                  <a:gd name="connsiteY2" fmla="*/ 458933 h 598540"/>
                  <a:gd name="connsiteX3" fmla="*/ 639566 w 692059"/>
                  <a:gd name="connsiteY3" fmla="*/ 579583 h 598540"/>
                  <a:gd name="connsiteX4" fmla="*/ 112516 w 692059"/>
                  <a:gd name="connsiteY4" fmla="*/ 585933 h 598540"/>
                  <a:gd name="connsiteX5" fmla="*/ 7741 w 692059"/>
                  <a:gd name="connsiteY5" fmla="*/ 458933 h 598540"/>
                  <a:gd name="connsiteX6" fmla="*/ 10916 w 692059"/>
                  <a:gd name="connsiteY6" fmla="*/ 52533 h 598540"/>
                  <a:gd name="connsiteX7" fmla="*/ 99816 w 692059"/>
                  <a:gd name="connsiteY7" fmla="*/ 27133 h 598540"/>
                  <a:gd name="connsiteX0" fmla="*/ 105721 w 697964"/>
                  <a:gd name="connsiteY0" fmla="*/ 5667 h 577074"/>
                  <a:gd name="connsiteX1" fmla="*/ 404171 w 697964"/>
                  <a:gd name="connsiteY1" fmla="*/ 234267 h 577074"/>
                  <a:gd name="connsiteX2" fmla="*/ 651821 w 697964"/>
                  <a:gd name="connsiteY2" fmla="*/ 437467 h 577074"/>
                  <a:gd name="connsiteX3" fmla="*/ 645471 w 697964"/>
                  <a:gd name="connsiteY3" fmla="*/ 558117 h 577074"/>
                  <a:gd name="connsiteX4" fmla="*/ 118421 w 697964"/>
                  <a:gd name="connsiteY4" fmla="*/ 564467 h 577074"/>
                  <a:gd name="connsiteX5" fmla="*/ 13646 w 697964"/>
                  <a:gd name="connsiteY5" fmla="*/ 437467 h 577074"/>
                  <a:gd name="connsiteX6" fmla="*/ 7296 w 697964"/>
                  <a:gd name="connsiteY6" fmla="*/ 100917 h 577074"/>
                  <a:gd name="connsiteX7" fmla="*/ 105721 w 697964"/>
                  <a:gd name="connsiteY7" fmla="*/ 5667 h 577074"/>
                  <a:gd name="connsiteX0" fmla="*/ 105721 w 700036"/>
                  <a:gd name="connsiteY0" fmla="*/ 3335 h 574742"/>
                  <a:gd name="connsiteX1" fmla="*/ 366071 w 700036"/>
                  <a:gd name="connsiteY1" fmla="*/ 190660 h 574742"/>
                  <a:gd name="connsiteX2" fmla="*/ 651821 w 700036"/>
                  <a:gd name="connsiteY2" fmla="*/ 435135 h 574742"/>
                  <a:gd name="connsiteX3" fmla="*/ 645471 w 700036"/>
                  <a:gd name="connsiteY3" fmla="*/ 555785 h 574742"/>
                  <a:gd name="connsiteX4" fmla="*/ 118421 w 700036"/>
                  <a:gd name="connsiteY4" fmla="*/ 562135 h 574742"/>
                  <a:gd name="connsiteX5" fmla="*/ 13646 w 700036"/>
                  <a:gd name="connsiteY5" fmla="*/ 435135 h 574742"/>
                  <a:gd name="connsiteX6" fmla="*/ 7296 w 700036"/>
                  <a:gd name="connsiteY6" fmla="*/ 98585 h 574742"/>
                  <a:gd name="connsiteX7" fmla="*/ 105721 w 700036"/>
                  <a:gd name="connsiteY7" fmla="*/ 3335 h 574742"/>
                  <a:gd name="connsiteX0" fmla="*/ 105721 w 685365"/>
                  <a:gd name="connsiteY0" fmla="*/ 3335 h 562135"/>
                  <a:gd name="connsiteX1" fmla="*/ 366071 w 685365"/>
                  <a:gd name="connsiteY1" fmla="*/ 190660 h 562135"/>
                  <a:gd name="connsiteX2" fmla="*/ 651821 w 685365"/>
                  <a:gd name="connsiteY2" fmla="*/ 435135 h 562135"/>
                  <a:gd name="connsiteX3" fmla="*/ 620071 w 685365"/>
                  <a:gd name="connsiteY3" fmla="*/ 562135 h 562135"/>
                  <a:gd name="connsiteX4" fmla="*/ 118421 w 685365"/>
                  <a:gd name="connsiteY4" fmla="*/ 562135 h 562135"/>
                  <a:gd name="connsiteX5" fmla="*/ 13646 w 685365"/>
                  <a:gd name="connsiteY5" fmla="*/ 435135 h 562135"/>
                  <a:gd name="connsiteX6" fmla="*/ 7296 w 685365"/>
                  <a:gd name="connsiteY6" fmla="*/ 98585 h 562135"/>
                  <a:gd name="connsiteX7" fmla="*/ 105721 w 685365"/>
                  <a:gd name="connsiteY7" fmla="*/ 3335 h 562135"/>
                  <a:gd name="connsiteX0" fmla="*/ 105721 w 678043"/>
                  <a:gd name="connsiteY0" fmla="*/ 3335 h 562135"/>
                  <a:gd name="connsiteX1" fmla="*/ 366071 w 678043"/>
                  <a:gd name="connsiteY1" fmla="*/ 190660 h 562135"/>
                  <a:gd name="connsiteX2" fmla="*/ 639121 w 678043"/>
                  <a:gd name="connsiteY2" fmla="*/ 435135 h 562135"/>
                  <a:gd name="connsiteX3" fmla="*/ 620071 w 678043"/>
                  <a:gd name="connsiteY3" fmla="*/ 562135 h 562135"/>
                  <a:gd name="connsiteX4" fmla="*/ 118421 w 678043"/>
                  <a:gd name="connsiteY4" fmla="*/ 562135 h 562135"/>
                  <a:gd name="connsiteX5" fmla="*/ 13646 w 678043"/>
                  <a:gd name="connsiteY5" fmla="*/ 435135 h 562135"/>
                  <a:gd name="connsiteX6" fmla="*/ 7296 w 678043"/>
                  <a:gd name="connsiteY6" fmla="*/ 98585 h 562135"/>
                  <a:gd name="connsiteX7" fmla="*/ 105721 w 678043"/>
                  <a:gd name="connsiteY7" fmla="*/ 3335 h 562135"/>
                  <a:gd name="connsiteX0" fmla="*/ 98407 w 670729"/>
                  <a:gd name="connsiteY0" fmla="*/ 2997 h 561797"/>
                  <a:gd name="connsiteX1" fmla="*/ 358757 w 670729"/>
                  <a:gd name="connsiteY1" fmla="*/ 190322 h 561797"/>
                  <a:gd name="connsiteX2" fmla="*/ 631807 w 670729"/>
                  <a:gd name="connsiteY2" fmla="*/ 434797 h 561797"/>
                  <a:gd name="connsiteX3" fmla="*/ 612757 w 670729"/>
                  <a:gd name="connsiteY3" fmla="*/ 561797 h 561797"/>
                  <a:gd name="connsiteX4" fmla="*/ 111107 w 670729"/>
                  <a:gd name="connsiteY4" fmla="*/ 561797 h 561797"/>
                  <a:gd name="connsiteX5" fmla="*/ 6332 w 670729"/>
                  <a:gd name="connsiteY5" fmla="*/ 434797 h 561797"/>
                  <a:gd name="connsiteX6" fmla="*/ 12682 w 670729"/>
                  <a:gd name="connsiteY6" fmla="*/ 101422 h 561797"/>
                  <a:gd name="connsiteX7" fmla="*/ 98407 w 670729"/>
                  <a:gd name="connsiteY7" fmla="*/ 2997 h 5617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</a:cxnLst>
                <a:rect l="l" t="t" r="r" b="b"/>
                <a:pathLst>
                  <a:path w="670729" h="561797">
                    <a:moveTo>
                      <a:pt x="98407" y="2997"/>
                    </a:moveTo>
                    <a:cubicBezTo>
                      <a:pt x="156086" y="17814"/>
                      <a:pt x="269857" y="118355"/>
                      <a:pt x="358757" y="190322"/>
                    </a:cubicBezTo>
                    <a:cubicBezTo>
                      <a:pt x="447657" y="262289"/>
                      <a:pt x="589474" y="372885"/>
                      <a:pt x="631807" y="434797"/>
                    </a:cubicBezTo>
                    <a:cubicBezTo>
                      <a:pt x="674140" y="496709"/>
                      <a:pt x="699540" y="540630"/>
                      <a:pt x="612757" y="561797"/>
                    </a:cubicBezTo>
                    <a:cubicBezTo>
                      <a:pt x="525974" y="582964"/>
                      <a:pt x="212178" y="582964"/>
                      <a:pt x="111107" y="561797"/>
                    </a:cubicBezTo>
                    <a:cubicBezTo>
                      <a:pt x="10036" y="540630"/>
                      <a:pt x="15857" y="520522"/>
                      <a:pt x="6332" y="434797"/>
                    </a:cubicBezTo>
                    <a:cubicBezTo>
                      <a:pt x="-3193" y="349072"/>
                      <a:pt x="-2664" y="173389"/>
                      <a:pt x="12682" y="101422"/>
                    </a:cubicBezTo>
                    <a:cubicBezTo>
                      <a:pt x="28028" y="29455"/>
                      <a:pt x="40728" y="-11820"/>
                      <a:pt x="98407" y="2997"/>
                    </a:cubicBezTo>
                    <a:close/>
                  </a:path>
                </a:pathLst>
              </a:custGeom>
              <a:solidFill>
                <a:srgbClr val="9ED3D7">
                  <a:alpha val="55000"/>
                </a:srgbClr>
              </a:solidFill>
              <a:ln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solidFill>
                      <a:schemeClr val="accent1">
                        <a:lumMod val="75000"/>
                      </a:schemeClr>
                    </a:solidFill>
                  </a:ln>
                  <a:solidFill>
                    <a:schemeClr val="bg2">
                      <a:lumMod val="40000"/>
                      <a:lumOff val="60000"/>
                    </a:schemeClr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0" name="Freeform 9"/>
              <p:cNvSpPr/>
              <p:nvPr/>
            </p:nvSpPr>
            <p:spPr>
              <a:xfrm>
                <a:off x="2429422" y="2069669"/>
                <a:ext cx="1573996" cy="783028"/>
              </a:xfrm>
              <a:custGeom>
                <a:avLst/>
                <a:gdLst>
                  <a:gd name="connsiteX0" fmla="*/ 76644 w 1572074"/>
                  <a:gd name="connsiteY0" fmla="*/ 6782 h 781903"/>
                  <a:gd name="connsiteX1" fmla="*/ 390969 w 1572074"/>
                  <a:gd name="connsiteY1" fmla="*/ 9957 h 781903"/>
                  <a:gd name="connsiteX2" fmla="*/ 711644 w 1572074"/>
                  <a:gd name="connsiteY2" fmla="*/ 9957 h 781903"/>
                  <a:gd name="connsiteX3" fmla="*/ 879919 w 1572074"/>
                  <a:gd name="connsiteY3" fmla="*/ 51232 h 781903"/>
                  <a:gd name="connsiteX4" fmla="*/ 1102169 w 1572074"/>
                  <a:gd name="connsiteY4" fmla="*/ 254432 h 781903"/>
                  <a:gd name="connsiteX5" fmla="*/ 1327594 w 1572074"/>
                  <a:gd name="connsiteY5" fmla="*/ 451282 h 781903"/>
                  <a:gd name="connsiteX6" fmla="*/ 1543494 w 1572074"/>
                  <a:gd name="connsiteY6" fmla="*/ 648132 h 781903"/>
                  <a:gd name="connsiteX7" fmla="*/ 1537144 w 1572074"/>
                  <a:gd name="connsiteY7" fmla="*/ 775132 h 781903"/>
                  <a:gd name="connsiteX8" fmla="*/ 1245044 w 1572074"/>
                  <a:gd name="connsiteY8" fmla="*/ 765607 h 781903"/>
                  <a:gd name="connsiteX9" fmla="*/ 867219 w 1572074"/>
                  <a:gd name="connsiteY9" fmla="*/ 768782 h 781903"/>
                  <a:gd name="connsiteX10" fmla="*/ 695769 w 1572074"/>
                  <a:gd name="connsiteY10" fmla="*/ 711632 h 781903"/>
                  <a:gd name="connsiteX11" fmla="*/ 533844 w 1572074"/>
                  <a:gd name="connsiteY11" fmla="*/ 565582 h 781903"/>
                  <a:gd name="connsiteX12" fmla="*/ 270319 w 1572074"/>
                  <a:gd name="connsiteY12" fmla="*/ 327457 h 781903"/>
                  <a:gd name="connsiteX13" fmla="*/ 16319 w 1572074"/>
                  <a:gd name="connsiteY13" fmla="*/ 111557 h 781903"/>
                  <a:gd name="connsiteX14" fmla="*/ 76644 w 1572074"/>
                  <a:gd name="connsiteY14" fmla="*/ 6782 h 781903"/>
                  <a:gd name="connsiteX0" fmla="*/ 76644 w 1581784"/>
                  <a:gd name="connsiteY0" fmla="*/ 6782 h 783028"/>
                  <a:gd name="connsiteX1" fmla="*/ 390969 w 1581784"/>
                  <a:gd name="connsiteY1" fmla="*/ 9957 h 783028"/>
                  <a:gd name="connsiteX2" fmla="*/ 711644 w 1581784"/>
                  <a:gd name="connsiteY2" fmla="*/ 9957 h 783028"/>
                  <a:gd name="connsiteX3" fmla="*/ 879919 w 1581784"/>
                  <a:gd name="connsiteY3" fmla="*/ 51232 h 783028"/>
                  <a:gd name="connsiteX4" fmla="*/ 1102169 w 1581784"/>
                  <a:gd name="connsiteY4" fmla="*/ 254432 h 783028"/>
                  <a:gd name="connsiteX5" fmla="*/ 1327594 w 1581784"/>
                  <a:gd name="connsiteY5" fmla="*/ 451282 h 783028"/>
                  <a:gd name="connsiteX6" fmla="*/ 1559369 w 1581784"/>
                  <a:gd name="connsiteY6" fmla="*/ 632257 h 783028"/>
                  <a:gd name="connsiteX7" fmla="*/ 1537144 w 1581784"/>
                  <a:gd name="connsiteY7" fmla="*/ 775132 h 783028"/>
                  <a:gd name="connsiteX8" fmla="*/ 1245044 w 1581784"/>
                  <a:gd name="connsiteY8" fmla="*/ 765607 h 783028"/>
                  <a:gd name="connsiteX9" fmla="*/ 867219 w 1581784"/>
                  <a:gd name="connsiteY9" fmla="*/ 768782 h 783028"/>
                  <a:gd name="connsiteX10" fmla="*/ 695769 w 1581784"/>
                  <a:gd name="connsiteY10" fmla="*/ 711632 h 783028"/>
                  <a:gd name="connsiteX11" fmla="*/ 533844 w 1581784"/>
                  <a:gd name="connsiteY11" fmla="*/ 565582 h 783028"/>
                  <a:gd name="connsiteX12" fmla="*/ 270319 w 1581784"/>
                  <a:gd name="connsiteY12" fmla="*/ 327457 h 783028"/>
                  <a:gd name="connsiteX13" fmla="*/ 16319 w 1581784"/>
                  <a:gd name="connsiteY13" fmla="*/ 111557 h 783028"/>
                  <a:gd name="connsiteX14" fmla="*/ 76644 w 1581784"/>
                  <a:gd name="connsiteY14" fmla="*/ 6782 h 783028"/>
                  <a:gd name="connsiteX0" fmla="*/ 76644 w 1581337"/>
                  <a:gd name="connsiteY0" fmla="*/ 6782 h 783028"/>
                  <a:gd name="connsiteX1" fmla="*/ 390969 w 1581337"/>
                  <a:gd name="connsiteY1" fmla="*/ 9957 h 783028"/>
                  <a:gd name="connsiteX2" fmla="*/ 711644 w 1581337"/>
                  <a:gd name="connsiteY2" fmla="*/ 9957 h 783028"/>
                  <a:gd name="connsiteX3" fmla="*/ 879919 w 1581337"/>
                  <a:gd name="connsiteY3" fmla="*/ 51232 h 783028"/>
                  <a:gd name="connsiteX4" fmla="*/ 1102169 w 1581337"/>
                  <a:gd name="connsiteY4" fmla="*/ 254432 h 783028"/>
                  <a:gd name="connsiteX5" fmla="*/ 1333944 w 1581337"/>
                  <a:gd name="connsiteY5" fmla="*/ 438582 h 783028"/>
                  <a:gd name="connsiteX6" fmla="*/ 1559369 w 1581337"/>
                  <a:gd name="connsiteY6" fmla="*/ 632257 h 783028"/>
                  <a:gd name="connsiteX7" fmla="*/ 1537144 w 1581337"/>
                  <a:gd name="connsiteY7" fmla="*/ 775132 h 783028"/>
                  <a:gd name="connsiteX8" fmla="*/ 1245044 w 1581337"/>
                  <a:gd name="connsiteY8" fmla="*/ 765607 h 783028"/>
                  <a:gd name="connsiteX9" fmla="*/ 867219 w 1581337"/>
                  <a:gd name="connsiteY9" fmla="*/ 768782 h 783028"/>
                  <a:gd name="connsiteX10" fmla="*/ 695769 w 1581337"/>
                  <a:gd name="connsiteY10" fmla="*/ 711632 h 783028"/>
                  <a:gd name="connsiteX11" fmla="*/ 533844 w 1581337"/>
                  <a:gd name="connsiteY11" fmla="*/ 565582 h 783028"/>
                  <a:gd name="connsiteX12" fmla="*/ 270319 w 1581337"/>
                  <a:gd name="connsiteY12" fmla="*/ 327457 h 783028"/>
                  <a:gd name="connsiteX13" fmla="*/ 16319 w 1581337"/>
                  <a:gd name="connsiteY13" fmla="*/ 111557 h 783028"/>
                  <a:gd name="connsiteX14" fmla="*/ 76644 w 1581337"/>
                  <a:gd name="connsiteY14" fmla="*/ 6782 h 783028"/>
                  <a:gd name="connsiteX0" fmla="*/ 69303 w 1573996"/>
                  <a:gd name="connsiteY0" fmla="*/ 6782 h 783028"/>
                  <a:gd name="connsiteX1" fmla="*/ 383628 w 1573996"/>
                  <a:gd name="connsiteY1" fmla="*/ 9957 h 783028"/>
                  <a:gd name="connsiteX2" fmla="*/ 704303 w 1573996"/>
                  <a:gd name="connsiteY2" fmla="*/ 9957 h 783028"/>
                  <a:gd name="connsiteX3" fmla="*/ 872578 w 1573996"/>
                  <a:gd name="connsiteY3" fmla="*/ 51232 h 783028"/>
                  <a:gd name="connsiteX4" fmla="*/ 1094828 w 1573996"/>
                  <a:gd name="connsiteY4" fmla="*/ 254432 h 783028"/>
                  <a:gd name="connsiteX5" fmla="*/ 1326603 w 1573996"/>
                  <a:gd name="connsiteY5" fmla="*/ 438582 h 783028"/>
                  <a:gd name="connsiteX6" fmla="*/ 1552028 w 1573996"/>
                  <a:gd name="connsiteY6" fmla="*/ 632257 h 783028"/>
                  <a:gd name="connsiteX7" fmla="*/ 1529803 w 1573996"/>
                  <a:gd name="connsiteY7" fmla="*/ 775132 h 783028"/>
                  <a:gd name="connsiteX8" fmla="*/ 1237703 w 1573996"/>
                  <a:gd name="connsiteY8" fmla="*/ 765607 h 783028"/>
                  <a:gd name="connsiteX9" fmla="*/ 859878 w 1573996"/>
                  <a:gd name="connsiteY9" fmla="*/ 768782 h 783028"/>
                  <a:gd name="connsiteX10" fmla="*/ 688428 w 1573996"/>
                  <a:gd name="connsiteY10" fmla="*/ 711632 h 783028"/>
                  <a:gd name="connsiteX11" fmla="*/ 526503 w 1573996"/>
                  <a:gd name="connsiteY11" fmla="*/ 565582 h 783028"/>
                  <a:gd name="connsiteX12" fmla="*/ 205828 w 1573996"/>
                  <a:gd name="connsiteY12" fmla="*/ 295707 h 783028"/>
                  <a:gd name="connsiteX13" fmla="*/ 8978 w 1573996"/>
                  <a:gd name="connsiteY13" fmla="*/ 111557 h 783028"/>
                  <a:gd name="connsiteX14" fmla="*/ 69303 w 1573996"/>
                  <a:gd name="connsiteY14" fmla="*/ 6782 h 78302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1573996" h="783028">
                    <a:moveTo>
                      <a:pt x="69303" y="6782"/>
                    </a:moveTo>
                    <a:cubicBezTo>
                      <a:pt x="131745" y="-10151"/>
                      <a:pt x="383628" y="9957"/>
                      <a:pt x="383628" y="9957"/>
                    </a:cubicBezTo>
                    <a:cubicBezTo>
                      <a:pt x="489461" y="10486"/>
                      <a:pt x="622811" y="3078"/>
                      <a:pt x="704303" y="9957"/>
                    </a:cubicBezTo>
                    <a:cubicBezTo>
                      <a:pt x="785795" y="16836"/>
                      <a:pt x="807491" y="10486"/>
                      <a:pt x="872578" y="51232"/>
                    </a:cubicBezTo>
                    <a:cubicBezTo>
                      <a:pt x="937665" y="91978"/>
                      <a:pt x="1019157" y="189874"/>
                      <a:pt x="1094828" y="254432"/>
                    </a:cubicBezTo>
                    <a:cubicBezTo>
                      <a:pt x="1170499" y="318990"/>
                      <a:pt x="1250403" y="375611"/>
                      <a:pt x="1326603" y="438582"/>
                    </a:cubicBezTo>
                    <a:cubicBezTo>
                      <a:pt x="1402803" y="501553"/>
                      <a:pt x="1518161" y="576165"/>
                      <a:pt x="1552028" y="632257"/>
                    </a:cubicBezTo>
                    <a:cubicBezTo>
                      <a:pt x="1585895" y="688349"/>
                      <a:pt x="1582190" y="752907"/>
                      <a:pt x="1529803" y="775132"/>
                    </a:cubicBezTo>
                    <a:cubicBezTo>
                      <a:pt x="1477416" y="797357"/>
                      <a:pt x="1237703" y="765607"/>
                      <a:pt x="1237703" y="765607"/>
                    </a:cubicBezTo>
                    <a:cubicBezTo>
                      <a:pt x="1126049" y="764549"/>
                      <a:pt x="951424" y="777778"/>
                      <a:pt x="859878" y="768782"/>
                    </a:cubicBezTo>
                    <a:cubicBezTo>
                      <a:pt x="768332" y="759786"/>
                      <a:pt x="743990" y="745499"/>
                      <a:pt x="688428" y="711632"/>
                    </a:cubicBezTo>
                    <a:cubicBezTo>
                      <a:pt x="632866" y="677765"/>
                      <a:pt x="606936" y="634903"/>
                      <a:pt x="526503" y="565582"/>
                    </a:cubicBezTo>
                    <a:cubicBezTo>
                      <a:pt x="446070" y="496261"/>
                      <a:pt x="292082" y="371378"/>
                      <a:pt x="205828" y="295707"/>
                    </a:cubicBezTo>
                    <a:cubicBezTo>
                      <a:pt x="119574" y="220036"/>
                      <a:pt x="31732" y="159711"/>
                      <a:pt x="8978" y="111557"/>
                    </a:cubicBezTo>
                    <a:cubicBezTo>
                      <a:pt x="-13776" y="63403"/>
                      <a:pt x="6861" y="23715"/>
                      <a:pt x="69303" y="6782"/>
                    </a:cubicBezTo>
                    <a:close/>
                  </a:path>
                </a:pathLst>
              </a:custGeom>
              <a:solidFill>
                <a:srgbClr val="9ED3D7">
                  <a:alpha val="55000"/>
                </a:srgbClr>
              </a:solidFill>
              <a:ln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3" name="Freeform 12"/>
              <p:cNvSpPr/>
              <p:nvPr/>
            </p:nvSpPr>
            <p:spPr>
              <a:xfrm>
                <a:off x="2377494" y="1035050"/>
                <a:ext cx="2348592" cy="1836932"/>
              </a:xfrm>
              <a:custGeom>
                <a:avLst/>
                <a:gdLst>
                  <a:gd name="connsiteX0" fmla="*/ 422856 w 2348592"/>
                  <a:gd name="connsiteY0" fmla="*/ 69850 h 1836932"/>
                  <a:gd name="connsiteX1" fmla="*/ 1022931 w 2348592"/>
                  <a:gd name="connsiteY1" fmla="*/ 587375 h 1836932"/>
                  <a:gd name="connsiteX2" fmla="*/ 1651581 w 2348592"/>
                  <a:gd name="connsiteY2" fmla="*/ 1149350 h 1836932"/>
                  <a:gd name="connsiteX3" fmla="*/ 2315156 w 2348592"/>
                  <a:gd name="connsiteY3" fmla="*/ 1708150 h 1836932"/>
                  <a:gd name="connsiteX4" fmla="*/ 2226256 w 2348592"/>
                  <a:gd name="connsiteY4" fmla="*/ 1816100 h 1836932"/>
                  <a:gd name="connsiteX5" fmla="*/ 2019881 w 2348592"/>
                  <a:gd name="connsiteY5" fmla="*/ 1825625 h 1836932"/>
                  <a:gd name="connsiteX6" fmla="*/ 1838906 w 2348592"/>
                  <a:gd name="connsiteY6" fmla="*/ 1828800 h 1836932"/>
                  <a:gd name="connsiteX7" fmla="*/ 1607131 w 2348592"/>
                  <a:gd name="connsiteY7" fmla="*/ 1711325 h 1836932"/>
                  <a:gd name="connsiteX8" fmla="*/ 1172156 w 2348592"/>
                  <a:gd name="connsiteY8" fmla="*/ 1327150 h 1836932"/>
                  <a:gd name="connsiteX9" fmla="*/ 765756 w 2348592"/>
                  <a:gd name="connsiteY9" fmla="*/ 962025 h 1836932"/>
                  <a:gd name="connsiteX10" fmla="*/ 238706 w 2348592"/>
                  <a:gd name="connsiteY10" fmla="*/ 501650 h 1836932"/>
                  <a:gd name="connsiteX11" fmla="*/ 121231 w 2348592"/>
                  <a:gd name="connsiteY11" fmla="*/ 396875 h 1836932"/>
                  <a:gd name="connsiteX12" fmla="*/ 38681 w 2348592"/>
                  <a:gd name="connsiteY12" fmla="*/ 241300 h 1836932"/>
                  <a:gd name="connsiteX13" fmla="*/ 19631 w 2348592"/>
                  <a:gd name="connsiteY13" fmla="*/ 57150 h 1836932"/>
                  <a:gd name="connsiteX14" fmla="*/ 318081 w 2348592"/>
                  <a:gd name="connsiteY14" fmla="*/ 0 h 18369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</a:cxnLst>
                <a:rect l="l" t="t" r="r" b="b"/>
                <a:pathLst>
                  <a:path w="2348592" h="1836932">
                    <a:moveTo>
                      <a:pt x="422856" y="69850"/>
                    </a:moveTo>
                    <a:lnTo>
                      <a:pt x="1022931" y="587375"/>
                    </a:lnTo>
                    <a:cubicBezTo>
                      <a:pt x="1227718" y="767292"/>
                      <a:pt x="1436210" y="962554"/>
                      <a:pt x="1651581" y="1149350"/>
                    </a:cubicBezTo>
                    <a:cubicBezTo>
                      <a:pt x="1866952" y="1336146"/>
                      <a:pt x="2219377" y="1597025"/>
                      <a:pt x="2315156" y="1708150"/>
                    </a:cubicBezTo>
                    <a:cubicBezTo>
                      <a:pt x="2410935" y="1819275"/>
                      <a:pt x="2275469" y="1796521"/>
                      <a:pt x="2226256" y="1816100"/>
                    </a:cubicBezTo>
                    <a:cubicBezTo>
                      <a:pt x="2177043" y="1835679"/>
                      <a:pt x="2084439" y="1823508"/>
                      <a:pt x="2019881" y="1825625"/>
                    </a:cubicBezTo>
                    <a:cubicBezTo>
                      <a:pt x="1955323" y="1827742"/>
                      <a:pt x="1907698" y="1847850"/>
                      <a:pt x="1838906" y="1828800"/>
                    </a:cubicBezTo>
                    <a:cubicBezTo>
                      <a:pt x="1770114" y="1809750"/>
                      <a:pt x="1718256" y="1794933"/>
                      <a:pt x="1607131" y="1711325"/>
                    </a:cubicBezTo>
                    <a:cubicBezTo>
                      <a:pt x="1496006" y="1627717"/>
                      <a:pt x="1172156" y="1327150"/>
                      <a:pt x="1172156" y="1327150"/>
                    </a:cubicBezTo>
                    <a:lnTo>
                      <a:pt x="765756" y="962025"/>
                    </a:lnTo>
                    <a:cubicBezTo>
                      <a:pt x="610181" y="824442"/>
                      <a:pt x="346127" y="595842"/>
                      <a:pt x="238706" y="501650"/>
                    </a:cubicBezTo>
                    <a:cubicBezTo>
                      <a:pt x="131285" y="407458"/>
                      <a:pt x="154568" y="440267"/>
                      <a:pt x="121231" y="396875"/>
                    </a:cubicBezTo>
                    <a:cubicBezTo>
                      <a:pt x="87894" y="353483"/>
                      <a:pt x="55614" y="297921"/>
                      <a:pt x="38681" y="241300"/>
                    </a:cubicBezTo>
                    <a:cubicBezTo>
                      <a:pt x="21748" y="184679"/>
                      <a:pt x="-26936" y="97367"/>
                      <a:pt x="19631" y="57150"/>
                    </a:cubicBezTo>
                    <a:cubicBezTo>
                      <a:pt x="66198" y="16933"/>
                      <a:pt x="318081" y="0"/>
                      <a:pt x="318081" y="0"/>
                    </a:cubicBezTo>
                  </a:path>
                </a:pathLst>
              </a:custGeom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  <p:sp>
            <p:nvSpPr>
              <p:cNvPr id="14" name="Freeform 13"/>
              <p:cNvSpPr/>
              <p:nvPr/>
            </p:nvSpPr>
            <p:spPr>
              <a:xfrm rot="21434652">
                <a:off x="2438407" y="953157"/>
                <a:ext cx="2280144" cy="1930461"/>
              </a:xfrm>
              <a:custGeom>
                <a:avLst/>
                <a:gdLst>
                  <a:gd name="connsiteX0" fmla="*/ 222243 w 2280144"/>
                  <a:gd name="connsiteY0" fmla="*/ 15218 h 1930461"/>
                  <a:gd name="connsiteX1" fmla="*/ 647693 w 2280144"/>
                  <a:gd name="connsiteY1" fmla="*/ 386693 h 1930461"/>
                  <a:gd name="connsiteX2" fmla="*/ 1212843 w 2280144"/>
                  <a:gd name="connsiteY2" fmla="*/ 866118 h 1930461"/>
                  <a:gd name="connsiteX3" fmla="*/ 1930393 w 2280144"/>
                  <a:gd name="connsiteY3" fmla="*/ 1497943 h 1930461"/>
                  <a:gd name="connsiteX4" fmla="*/ 2235193 w 2280144"/>
                  <a:gd name="connsiteY4" fmla="*/ 1764643 h 1930461"/>
                  <a:gd name="connsiteX5" fmla="*/ 2260593 w 2280144"/>
                  <a:gd name="connsiteY5" fmla="*/ 1917043 h 1930461"/>
                  <a:gd name="connsiteX6" fmla="*/ 2060568 w 2280144"/>
                  <a:gd name="connsiteY6" fmla="*/ 1917043 h 1930461"/>
                  <a:gd name="connsiteX7" fmla="*/ 1822443 w 2280144"/>
                  <a:gd name="connsiteY7" fmla="*/ 1926568 h 1930461"/>
                  <a:gd name="connsiteX8" fmla="*/ 1635118 w 2280144"/>
                  <a:gd name="connsiteY8" fmla="*/ 1844018 h 1930461"/>
                  <a:gd name="connsiteX9" fmla="*/ 1168393 w 2280144"/>
                  <a:gd name="connsiteY9" fmla="*/ 1437618 h 1930461"/>
                  <a:gd name="connsiteX10" fmla="*/ 698493 w 2280144"/>
                  <a:gd name="connsiteY10" fmla="*/ 1034393 h 1930461"/>
                  <a:gd name="connsiteX11" fmla="*/ 250818 w 2280144"/>
                  <a:gd name="connsiteY11" fmla="*/ 637518 h 1930461"/>
                  <a:gd name="connsiteX12" fmla="*/ 92068 w 2280144"/>
                  <a:gd name="connsiteY12" fmla="*/ 500993 h 1930461"/>
                  <a:gd name="connsiteX13" fmla="*/ 28568 w 2280144"/>
                  <a:gd name="connsiteY13" fmla="*/ 364468 h 1930461"/>
                  <a:gd name="connsiteX14" fmla="*/ 9518 w 2280144"/>
                  <a:gd name="connsiteY14" fmla="*/ 100943 h 1930461"/>
                  <a:gd name="connsiteX15" fmla="*/ 222243 w 2280144"/>
                  <a:gd name="connsiteY15" fmla="*/ 15218 h 19304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</a:cxnLst>
                <a:rect l="l" t="t" r="r" b="b"/>
                <a:pathLst>
                  <a:path w="2280144" h="1930461">
                    <a:moveTo>
                      <a:pt x="222243" y="15218"/>
                    </a:moveTo>
                    <a:cubicBezTo>
                      <a:pt x="328605" y="62843"/>
                      <a:pt x="482593" y="244876"/>
                      <a:pt x="647693" y="386693"/>
                    </a:cubicBezTo>
                    <a:cubicBezTo>
                      <a:pt x="812793" y="528510"/>
                      <a:pt x="999060" y="680910"/>
                      <a:pt x="1212843" y="866118"/>
                    </a:cubicBezTo>
                    <a:cubicBezTo>
                      <a:pt x="1426626" y="1051326"/>
                      <a:pt x="1930393" y="1497943"/>
                      <a:pt x="1930393" y="1497943"/>
                    </a:cubicBezTo>
                    <a:cubicBezTo>
                      <a:pt x="2100785" y="1647697"/>
                      <a:pt x="2180160" y="1694793"/>
                      <a:pt x="2235193" y="1764643"/>
                    </a:cubicBezTo>
                    <a:cubicBezTo>
                      <a:pt x="2290226" y="1834493"/>
                      <a:pt x="2289697" y="1891643"/>
                      <a:pt x="2260593" y="1917043"/>
                    </a:cubicBezTo>
                    <a:cubicBezTo>
                      <a:pt x="2231489" y="1942443"/>
                      <a:pt x="2133593" y="1915456"/>
                      <a:pt x="2060568" y="1917043"/>
                    </a:cubicBezTo>
                    <a:cubicBezTo>
                      <a:pt x="1987543" y="1918630"/>
                      <a:pt x="1893351" y="1938739"/>
                      <a:pt x="1822443" y="1926568"/>
                    </a:cubicBezTo>
                    <a:cubicBezTo>
                      <a:pt x="1751535" y="1914397"/>
                      <a:pt x="1744126" y="1925510"/>
                      <a:pt x="1635118" y="1844018"/>
                    </a:cubicBezTo>
                    <a:cubicBezTo>
                      <a:pt x="1526110" y="1762526"/>
                      <a:pt x="1168393" y="1437618"/>
                      <a:pt x="1168393" y="1437618"/>
                    </a:cubicBezTo>
                    <a:lnTo>
                      <a:pt x="698493" y="1034393"/>
                    </a:lnTo>
                    <a:cubicBezTo>
                      <a:pt x="545564" y="901043"/>
                      <a:pt x="351889" y="726418"/>
                      <a:pt x="250818" y="637518"/>
                    </a:cubicBezTo>
                    <a:cubicBezTo>
                      <a:pt x="149747" y="548618"/>
                      <a:pt x="129110" y="546501"/>
                      <a:pt x="92068" y="500993"/>
                    </a:cubicBezTo>
                    <a:cubicBezTo>
                      <a:pt x="55026" y="455485"/>
                      <a:pt x="42326" y="431143"/>
                      <a:pt x="28568" y="364468"/>
                    </a:cubicBezTo>
                    <a:cubicBezTo>
                      <a:pt x="14810" y="297793"/>
                      <a:pt x="-15353" y="160210"/>
                      <a:pt x="9518" y="100943"/>
                    </a:cubicBezTo>
                    <a:cubicBezTo>
                      <a:pt x="34389" y="41676"/>
                      <a:pt x="115881" y="-32407"/>
                      <a:pt x="222243" y="15218"/>
                    </a:cubicBezTo>
                    <a:close/>
                  </a:path>
                </a:pathLst>
              </a:custGeom>
              <a:solidFill>
                <a:srgbClr val="9ED3D7">
                  <a:alpha val="55000"/>
                </a:srgbClr>
              </a:solidFill>
              <a:ln>
                <a:solidFill>
                  <a:srgbClr val="000000"/>
                </a:solidFill>
              </a:ln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600" b="0" i="0" u="none" strike="noStrike" cap="none" normalizeH="0" baseline="0">
                  <a:ln>
                    <a:noFill/>
                  </a:ln>
                  <a:solidFill>
                    <a:schemeClr val="tx2"/>
                  </a:solidFill>
                  <a:effectLst/>
                  <a:latin typeface="Book Antiqua" pitchFamily="18" charset="0"/>
                </a:endParaRPr>
              </a:p>
            </p:txBody>
          </p:sp>
        </p:grpSp>
        <p:grpSp>
          <p:nvGrpSpPr>
            <p:cNvPr id="20" name="Group 19"/>
            <p:cNvGrpSpPr/>
            <p:nvPr/>
          </p:nvGrpSpPr>
          <p:grpSpPr>
            <a:xfrm>
              <a:off x="2570097" y="3094480"/>
              <a:ext cx="3194981" cy="2650970"/>
              <a:chOff x="1899778" y="3013365"/>
              <a:chExt cx="3201018" cy="2936585"/>
            </a:xfrm>
          </p:grpSpPr>
          <p:grpSp>
            <p:nvGrpSpPr>
              <p:cNvPr id="15" name="Group 14"/>
              <p:cNvGrpSpPr/>
              <p:nvPr/>
            </p:nvGrpSpPr>
            <p:grpSpPr>
              <a:xfrm>
                <a:off x="1899778" y="3013365"/>
                <a:ext cx="3201018" cy="2936585"/>
                <a:chOff x="2558866" y="1056852"/>
                <a:chExt cx="2350671" cy="1966410"/>
              </a:xfrm>
            </p:grpSpPr>
            <p:sp>
              <p:nvSpPr>
                <p:cNvPr id="16" name="Freeform 15"/>
                <p:cNvSpPr/>
                <p:nvPr/>
              </p:nvSpPr>
              <p:spPr>
                <a:xfrm>
                  <a:off x="2562242" y="2438578"/>
                  <a:ext cx="670729" cy="561797"/>
                </a:xfrm>
                <a:custGeom>
                  <a:avLst/>
                  <a:gdLst>
                    <a:gd name="connsiteX0" fmla="*/ 100788 w 696133"/>
                    <a:gd name="connsiteY0" fmla="*/ 30567 h 591030"/>
                    <a:gd name="connsiteX1" fmla="*/ 399238 w 696133"/>
                    <a:gd name="connsiteY1" fmla="*/ 259167 h 591030"/>
                    <a:gd name="connsiteX2" fmla="*/ 646888 w 696133"/>
                    <a:gd name="connsiteY2" fmla="*/ 462367 h 591030"/>
                    <a:gd name="connsiteX3" fmla="*/ 640538 w 696133"/>
                    <a:gd name="connsiteY3" fmla="*/ 583017 h 591030"/>
                    <a:gd name="connsiteX4" fmla="*/ 69038 w 696133"/>
                    <a:gd name="connsiteY4" fmla="*/ 570317 h 591030"/>
                    <a:gd name="connsiteX5" fmla="*/ 5538 w 696133"/>
                    <a:gd name="connsiteY5" fmla="*/ 494117 h 591030"/>
                    <a:gd name="connsiteX6" fmla="*/ 11888 w 696133"/>
                    <a:gd name="connsiteY6" fmla="*/ 55967 h 591030"/>
                    <a:gd name="connsiteX7" fmla="*/ 100788 w 696133"/>
                    <a:gd name="connsiteY7" fmla="*/ 30567 h 591030"/>
                    <a:gd name="connsiteX0" fmla="*/ 100788 w 693031"/>
                    <a:gd name="connsiteY0" fmla="*/ 30567 h 599791"/>
                    <a:gd name="connsiteX1" fmla="*/ 399238 w 693031"/>
                    <a:gd name="connsiteY1" fmla="*/ 259167 h 599791"/>
                    <a:gd name="connsiteX2" fmla="*/ 646888 w 693031"/>
                    <a:gd name="connsiteY2" fmla="*/ 462367 h 599791"/>
                    <a:gd name="connsiteX3" fmla="*/ 640538 w 693031"/>
                    <a:gd name="connsiteY3" fmla="*/ 583017 h 599791"/>
                    <a:gd name="connsiteX4" fmla="*/ 113488 w 693031"/>
                    <a:gd name="connsiteY4" fmla="*/ 589367 h 599791"/>
                    <a:gd name="connsiteX5" fmla="*/ 5538 w 693031"/>
                    <a:gd name="connsiteY5" fmla="*/ 494117 h 599791"/>
                    <a:gd name="connsiteX6" fmla="*/ 11888 w 693031"/>
                    <a:gd name="connsiteY6" fmla="*/ 55967 h 599791"/>
                    <a:gd name="connsiteX7" fmla="*/ 100788 w 693031"/>
                    <a:gd name="connsiteY7" fmla="*/ 30567 h 599791"/>
                    <a:gd name="connsiteX0" fmla="*/ 99816 w 692059"/>
                    <a:gd name="connsiteY0" fmla="*/ 27133 h 598540"/>
                    <a:gd name="connsiteX1" fmla="*/ 398266 w 692059"/>
                    <a:gd name="connsiteY1" fmla="*/ 255733 h 598540"/>
                    <a:gd name="connsiteX2" fmla="*/ 645916 w 692059"/>
                    <a:gd name="connsiteY2" fmla="*/ 458933 h 598540"/>
                    <a:gd name="connsiteX3" fmla="*/ 639566 w 692059"/>
                    <a:gd name="connsiteY3" fmla="*/ 579583 h 598540"/>
                    <a:gd name="connsiteX4" fmla="*/ 112516 w 692059"/>
                    <a:gd name="connsiteY4" fmla="*/ 585933 h 598540"/>
                    <a:gd name="connsiteX5" fmla="*/ 7741 w 692059"/>
                    <a:gd name="connsiteY5" fmla="*/ 458933 h 598540"/>
                    <a:gd name="connsiteX6" fmla="*/ 10916 w 692059"/>
                    <a:gd name="connsiteY6" fmla="*/ 52533 h 598540"/>
                    <a:gd name="connsiteX7" fmla="*/ 99816 w 692059"/>
                    <a:gd name="connsiteY7" fmla="*/ 27133 h 598540"/>
                    <a:gd name="connsiteX0" fmla="*/ 105721 w 697964"/>
                    <a:gd name="connsiteY0" fmla="*/ 5667 h 577074"/>
                    <a:gd name="connsiteX1" fmla="*/ 404171 w 697964"/>
                    <a:gd name="connsiteY1" fmla="*/ 234267 h 577074"/>
                    <a:gd name="connsiteX2" fmla="*/ 651821 w 697964"/>
                    <a:gd name="connsiteY2" fmla="*/ 437467 h 577074"/>
                    <a:gd name="connsiteX3" fmla="*/ 645471 w 697964"/>
                    <a:gd name="connsiteY3" fmla="*/ 558117 h 577074"/>
                    <a:gd name="connsiteX4" fmla="*/ 118421 w 697964"/>
                    <a:gd name="connsiteY4" fmla="*/ 564467 h 577074"/>
                    <a:gd name="connsiteX5" fmla="*/ 13646 w 697964"/>
                    <a:gd name="connsiteY5" fmla="*/ 437467 h 577074"/>
                    <a:gd name="connsiteX6" fmla="*/ 7296 w 697964"/>
                    <a:gd name="connsiteY6" fmla="*/ 100917 h 577074"/>
                    <a:gd name="connsiteX7" fmla="*/ 105721 w 697964"/>
                    <a:gd name="connsiteY7" fmla="*/ 5667 h 577074"/>
                    <a:gd name="connsiteX0" fmla="*/ 105721 w 700036"/>
                    <a:gd name="connsiteY0" fmla="*/ 3335 h 574742"/>
                    <a:gd name="connsiteX1" fmla="*/ 366071 w 700036"/>
                    <a:gd name="connsiteY1" fmla="*/ 190660 h 574742"/>
                    <a:gd name="connsiteX2" fmla="*/ 651821 w 700036"/>
                    <a:gd name="connsiteY2" fmla="*/ 435135 h 574742"/>
                    <a:gd name="connsiteX3" fmla="*/ 645471 w 700036"/>
                    <a:gd name="connsiteY3" fmla="*/ 555785 h 574742"/>
                    <a:gd name="connsiteX4" fmla="*/ 118421 w 700036"/>
                    <a:gd name="connsiteY4" fmla="*/ 562135 h 574742"/>
                    <a:gd name="connsiteX5" fmla="*/ 13646 w 700036"/>
                    <a:gd name="connsiteY5" fmla="*/ 435135 h 574742"/>
                    <a:gd name="connsiteX6" fmla="*/ 7296 w 700036"/>
                    <a:gd name="connsiteY6" fmla="*/ 98585 h 574742"/>
                    <a:gd name="connsiteX7" fmla="*/ 105721 w 700036"/>
                    <a:gd name="connsiteY7" fmla="*/ 3335 h 574742"/>
                    <a:gd name="connsiteX0" fmla="*/ 105721 w 685365"/>
                    <a:gd name="connsiteY0" fmla="*/ 3335 h 562135"/>
                    <a:gd name="connsiteX1" fmla="*/ 366071 w 685365"/>
                    <a:gd name="connsiteY1" fmla="*/ 190660 h 562135"/>
                    <a:gd name="connsiteX2" fmla="*/ 651821 w 685365"/>
                    <a:gd name="connsiteY2" fmla="*/ 435135 h 562135"/>
                    <a:gd name="connsiteX3" fmla="*/ 620071 w 685365"/>
                    <a:gd name="connsiteY3" fmla="*/ 562135 h 562135"/>
                    <a:gd name="connsiteX4" fmla="*/ 118421 w 685365"/>
                    <a:gd name="connsiteY4" fmla="*/ 562135 h 562135"/>
                    <a:gd name="connsiteX5" fmla="*/ 13646 w 685365"/>
                    <a:gd name="connsiteY5" fmla="*/ 435135 h 562135"/>
                    <a:gd name="connsiteX6" fmla="*/ 7296 w 685365"/>
                    <a:gd name="connsiteY6" fmla="*/ 98585 h 562135"/>
                    <a:gd name="connsiteX7" fmla="*/ 105721 w 685365"/>
                    <a:gd name="connsiteY7" fmla="*/ 3335 h 562135"/>
                    <a:gd name="connsiteX0" fmla="*/ 105721 w 678043"/>
                    <a:gd name="connsiteY0" fmla="*/ 3335 h 562135"/>
                    <a:gd name="connsiteX1" fmla="*/ 366071 w 678043"/>
                    <a:gd name="connsiteY1" fmla="*/ 190660 h 562135"/>
                    <a:gd name="connsiteX2" fmla="*/ 639121 w 678043"/>
                    <a:gd name="connsiteY2" fmla="*/ 435135 h 562135"/>
                    <a:gd name="connsiteX3" fmla="*/ 620071 w 678043"/>
                    <a:gd name="connsiteY3" fmla="*/ 562135 h 562135"/>
                    <a:gd name="connsiteX4" fmla="*/ 118421 w 678043"/>
                    <a:gd name="connsiteY4" fmla="*/ 562135 h 562135"/>
                    <a:gd name="connsiteX5" fmla="*/ 13646 w 678043"/>
                    <a:gd name="connsiteY5" fmla="*/ 435135 h 562135"/>
                    <a:gd name="connsiteX6" fmla="*/ 7296 w 678043"/>
                    <a:gd name="connsiteY6" fmla="*/ 98585 h 562135"/>
                    <a:gd name="connsiteX7" fmla="*/ 105721 w 678043"/>
                    <a:gd name="connsiteY7" fmla="*/ 3335 h 562135"/>
                    <a:gd name="connsiteX0" fmla="*/ 98407 w 670729"/>
                    <a:gd name="connsiteY0" fmla="*/ 2997 h 561797"/>
                    <a:gd name="connsiteX1" fmla="*/ 358757 w 670729"/>
                    <a:gd name="connsiteY1" fmla="*/ 190322 h 561797"/>
                    <a:gd name="connsiteX2" fmla="*/ 631807 w 670729"/>
                    <a:gd name="connsiteY2" fmla="*/ 434797 h 561797"/>
                    <a:gd name="connsiteX3" fmla="*/ 612757 w 670729"/>
                    <a:gd name="connsiteY3" fmla="*/ 561797 h 561797"/>
                    <a:gd name="connsiteX4" fmla="*/ 111107 w 670729"/>
                    <a:gd name="connsiteY4" fmla="*/ 561797 h 561797"/>
                    <a:gd name="connsiteX5" fmla="*/ 6332 w 670729"/>
                    <a:gd name="connsiteY5" fmla="*/ 434797 h 561797"/>
                    <a:gd name="connsiteX6" fmla="*/ 12682 w 670729"/>
                    <a:gd name="connsiteY6" fmla="*/ 101422 h 561797"/>
                    <a:gd name="connsiteX7" fmla="*/ 98407 w 670729"/>
                    <a:gd name="connsiteY7" fmla="*/ 2997 h 561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70729" h="561797">
                      <a:moveTo>
                        <a:pt x="98407" y="2997"/>
                      </a:moveTo>
                      <a:cubicBezTo>
                        <a:pt x="156086" y="17814"/>
                        <a:pt x="269857" y="118355"/>
                        <a:pt x="358757" y="190322"/>
                      </a:cubicBezTo>
                      <a:cubicBezTo>
                        <a:pt x="447657" y="262289"/>
                        <a:pt x="589474" y="372885"/>
                        <a:pt x="631807" y="434797"/>
                      </a:cubicBezTo>
                      <a:cubicBezTo>
                        <a:pt x="674140" y="496709"/>
                        <a:pt x="699540" y="540630"/>
                        <a:pt x="612757" y="561797"/>
                      </a:cubicBezTo>
                      <a:cubicBezTo>
                        <a:pt x="525974" y="582964"/>
                        <a:pt x="212178" y="582964"/>
                        <a:pt x="111107" y="561797"/>
                      </a:cubicBezTo>
                      <a:cubicBezTo>
                        <a:pt x="10036" y="540630"/>
                        <a:pt x="15857" y="520522"/>
                        <a:pt x="6332" y="434797"/>
                      </a:cubicBezTo>
                      <a:cubicBezTo>
                        <a:pt x="-3193" y="349072"/>
                        <a:pt x="-2664" y="173389"/>
                        <a:pt x="12682" y="101422"/>
                      </a:cubicBezTo>
                      <a:cubicBezTo>
                        <a:pt x="28028" y="29455"/>
                        <a:pt x="40728" y="-11820"/>
                        <a:pt x="98407" y="2997"/>
                      </a:cubicBezTo>
                      <a:close/>
                    </a:path>
                  </a:pathLst>
                </a:custGeom>
                <a:solidFill>
                  <a:srgbClr val="9ED3D7">
                    <a:alpha val="55000"/>
                  </a:srgbClr>
                </a:solidFill>
                <a:ln>
                  <a:solidFill>
                    <a:srgbClr val="000000"/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solidFill>
                      <a:schemeClr val="bg2">
                        <a:lumMod val="40000"/>
                        <a:lumOff val="60000"/>
                      </a:schemeClr>
                    </a:solidFill>
                    <a:effectLst/>
                    <a:latin typeface="Book Antiqua" pitchFamily="18" charset="0"/>
                  </a:endParaRPr>
                </a:p>
              </p:txBody>
            </p:sp>
            <p:sp>
              <p:nvSpPr>
                <p:cNvPr id="17" name="Freeform 16"/>
                <p:cNvSpPr/>
                <p:nvPr/>
              </p:nvSpPr>
              <p:spPr>
                <a:xfrm>
                  <a:off x="2559067" y="1620063"/>
                  <a:ext cx="679788" cy="596087"/>
                </a:xfrm>
                <a:custGeom>
                  <a:avLst/>
                  <a:gdLst>
                    <a:gd name="connsiteX0" fmla="*/ 100788 w 696133"/>
                    <a:gd name="connsiteY0" fmla="*/ 30567 h 591030"/>
                    <a:gd name="connsiteX1" fmla="*/ 399238 w 696133"/>
                    <a:gd name="connsiteY1" fmla="*/ 259167 h 591030"/>
                    <a:gd name="connsiteX2" fmla="*/ 646888 w 696133"/>
                    <a:gd name="connsiteY2" fmla="*/ 462367 h 591030"/>
                    <a:gd name="connsiteX3" fmla="*/ 640538 w 696133"/>
                    <a:gd name="connsiteY3" fmla="*/ 583017 h 591030"/>
                    <a:gd name="connsiteX4" fmla="*/ 69038 w 696133"/>
                    <a:gd name="connsiteY4" fmla="*/ 570317 h 591030"/>
                    <a:gd name="connsiteX5" fmla="*/ 5538 w 696133"/>
                    <a:gd name="connsiteY5" fmla="*/ 494117 h 591030"/>
                    <a:gd name="connsiteX6" fmla="*/ 11888 w 696133"/>
                    <a:gd name="connsiteY6" fmla="*/ 55967 h 591030"/>
                    <a:gd name="connsiteX7" fmla="*/ 100788 w 696133"/>
                    <a:gd name="connsiteY7" fmla="*/ 30567 h 591030"/>
                    <a:gd name="connsiteX0" fmla="*/ 100788 w 693031"/>
                    <a:gd name="connsiteY0" fmla="*/ 30567 h 599791"/>
                    <a:gd name="connsiteX1" fmla="*/ 399238 w 693031"/>
                    <a:gd name="connsiteY1" fmla="*/ 259167 h 599791"/>
                    <a:gd name="connsiteX2" fmla="*/ 646888 w 693031"/>
                    <a:gd name="connsiteY2" fmla="*/ 462367 h 599791"/>
                    <a:gd name="connsiteX3" fmla="*/ 640538 w 693031"/>
                    <a:gd name="connsiteY3" fmla="*/ 583017 h 599791"/>
                    <a:gd name="connsiteX4" fmla="*/ 113488 w 693031"/>
                    <a:gd name="connsiteY4" fmla="*/ 589367 h 599791"/>
                    <a:gd name="connsiteX5" fmla="*/ 5538 w 693031"/>
                    <a:gd name="connsiteY5" fmla="*/ 494117 h 599791"/>
                    <a:gd name="connsiteX6" fmla="*/ 11888 w 693031"/>
                    <a:gd name="connsiteY6" fmla="*/ 55967 h 599791"/>
                    <a:gd name="connsiteX7" fmla="*/ 100788 w 693031"/>
                    <a:gd name="connsiteY7" fmla="*/ 30567 h 599791"/>
                    <a:gd name="connsiteX0" fmla="*/ 99816 w 692059"/>
                    <a:gd name="connsiteY0" fmla="*/ 27133 h 598540"/>
                    <a:gd name="connsiteX1" fmla="*/ 398266 w 692059"/>
                    <a:gd name="connsiteY1" fmla="*/ 255733 h 598540"/>
                    <a:gd name="connsiteX2" fmla="*/ 645916 w 692059"/>
                    <a:gd name="connsiteY2" fmla="*/ 458933 h 598540"/>
                    <a:gd name="connsiteX3" fmla="*/ 639566 w 692059"/>
                    <a:gd name="connsiteY3" fmla="*/ 579583 h 598540"/>
                    <a:gd name="connsiteX4" fmla="*/ 112516 w 692059"/>
                    <a:gd name="connsiteY4" fmla="*/ 585933 h 598540"/>
                    <a:gd name="connsiteX5" fmla="*/ 7741 w 692059"/>
                    <a:gd name="connsiteY5" fmla="*/ 458933 h 598540"/>
                    <a:gd name="connsiteX6" fmla="*/ 10916 w 692059"/>
                    <a:gd name="connsiteY6" fmla="*/ 52533 h 598540"/>
                    <a:gd name="connsiteX7" fmla="*/ 99816 w 692059"/>
                    <a:gd name="connsiteY7" fmla="*/ 27133 h 598540"/>
                    <a:gd name="connsiteX0" fmla="*/ 105721 w 697964"/>
                    <a:gd name="connsiteY0" fmla="*/ 5667 h 577074"/>
                    <a:gd name="connsiteX1" fmla="*/ 404171 w 697964"/>
                    <a:gd name="connsiteY1" fmla="*/ 234267 h 577074"/>
                    <a:gd name="connsiteX2" fmla="*/ 651821 w 697964"/>
                    <a:gd name="connsiteY2" fmla="*/ 437467 h 577074"/>
                    <a:gd name="connsiteX3" fmla="*/ 645471 w 697964"/>
                    <a:gd name="connsiteY3" fmla="*/ 558117 h 577074"/>
                    <a:gd name="connsiteX4" fmla="*/ 118421 w 697964"/>
                    <a:gd name="connsiteY4" fmla="*/ 564467 h 577074"/>
                    <a:gd name="connsiteX5" fmla="*/ 13646 w 697964"/>
                    <a:gd name="connsiteY5" fmla="*/ 437467 h 577074"/>
                    <a:gd name="connsiteX6" fmla="*/ 7296 w 697964"/>
                    <a:gd name="connsiteY6" fmla="*/ 100917 h 577074"/>
                    <a:gd name="connsiteX7" fmla="*/ 105721 w 697964"/>
                    <a:gd name="connsiteY7" fmla="*/ 5667 h 577074"/>
                    <a:gd name="connsiteX0" fmla="*/ 105721 w 700036"/>
                    <a:gd name="connsiteY0" fmla="*/ 3335 h 574742"/>
                    <a:gd name="connsiteX1" fmla="*/ 366071 w 700036"/>
                    <a:gd name="connsiteY1" fmla="*/ 190660 h 574742"/>
                    <a:gd name="connsiteX2" fmla="*/ 651821 w 700036"/>
                    <a:gd name="connsiteY2" fmla="*/ 435135 h 574742"/>
                    <a:gd name="connsiteX3" fmla="*/ 645471 w 700036"/>
                    <a:gd name="connsiteY3" fmla="*/ 555785 h 574742"/>
                    <a:gd name="connsiteX4" fmla="*/ 118421 w 700036"/>
                    <a:gd name="connsiteY4" fmla="*/ 562135 h 574742"/>
                    <a:gd name="connsiteX5" fmla="*/ 13646 w 700036"/>
                    <a:gd name="connsiteY5" fmla="*/ 435135 h 574742"/>
                    <a:gd name="connsiteX6" fmla="*/ 7296 w 700036"/>
                    <a:gd name="connsiteY6" fmla="*/ 98585 h 574742"/>
                    <a:gd name="connsiteX7" fmla="*/ 105721 w 700036"/>
                    <a:gd name="connsiteY7" fmla="*/ 3335 h 574742"/>
                    <a:gd name="connsiteX0" fmla="*/ 105721 w 685365"/>
                    <a:gd name="connsiteY0" fmla="*/ 3335 h 562135"/>
                    <a:gd name="connsiteX1" fmla="*/ 366071 w 685365"/>
                    <a:gd name="connsiteY1" fmla="*/ 190660 h 562135"/>
                    <a:gd name="connsiteX2" fmla="*/ 651821 w 685365"/>
                    <a:gd name="connsiteY2" fmla="*/ 435135 h 562135"/>
                    <a:gd name="connsiteX3" fmla="*/ 620071 w 685365"/>
                    <a:gd name="connsiteY3" fmla="*/ 562135 h 562135"/>
                    <a:gd name="connsiteX4" fmla="*/ 118421 w 685365"/>
                    <a:gd name="connsiteY4" fmla="*/ 562135 h 562135"/>
                    <a:gd name="connsiteX5" fmla="*/ 13646 w 685365"/>
                    <a:gd name="connsiteY5" fmla="*/ 435135 h 562135"/>
                    <a:gd name="connsiteX6" fmla="*/ 7296 w 685365"/>
                    <a:gd name="connsiteY6" fmla="*/ 98585 h 562135"/>
                    <a:gd name="connsiteX7" fmla="*/ 105721 w 685365"/>
                    <a:gd name="connsiteY7" fmla="*/ 3335 h 562135"/>
                    <a:gd name="connsiteX0" fmla="*/ 105721 w 678043"/>
                    <a:gd name="connsiteY0" fmla="*/ 3335 h 562135"/>
                    <a:gd name="connsiteX1" fmla="*/ 366071 w 678043"/>
                    <a:gd name="connsiteY1" fmla="*/ 190660 h 562135"/>
                    <a:gd name="connsiteX2" fmla="*/ 639121 w 678043"/>
                    <a:gd name="connsiteY2" fmla="*/ 435135 h 562135"/>
                    <a:gd name="connsiteX3" fmla="*/ 620071 w 678043"/>
                    <a:gd name="connsiteY3" fmla="*/ 562135 h 562135"/>
                    <a:gd name="connsiteX4" fmla="*/ 118421 w 678043"/>
                    <a:gd name="connsiteY4" fmla="*/ 562135 h 562135"/>
                    <a:gd name="connsiteX5" fmla="*/ 13646 w 678043"/>
                    <a:gd name="connsiteY5" fmla="*/ 435135 h 562135"/>
                    <a:gd name="connsiteX6" fmla="*/ 7296 w 678043"/>
                    <a:gd name="connsiteY6" fmla="*/ 98585 h 562135"/>
                    <a:gd name="connsiteX7" fmla="*/ 105721 w 678043"/>
                    <a:gd name="connsiteY7" fmla="*/ 3335 h 562135"/>
                    <a:gd name="connsiteX0" fmla="*/ 98407 w 670729"/>
                    <a:gd name="connsiteY0" fmla="*/ 2997 h 561797"/>
                    <a:gd name="connsiteX1" fmla="*/ 358757 w 670729"/>
                    <a:gd name="connsiteY1" fmla="*/ 190322 h 561797"/>
                    <a:gd name="connsiteX2" fmla="*/ 631807 w 670729"/>
                    <a:gd name="connsiteY2" fmla="*/ 434797 h 561797"/>
                    <a:gd name="connsiteX3" fmla="*/ 612757 w 670729"/>
                    <a:gd name="connsiteY3" fmla="*/ 561797 h 561797"/>
                    <a:gd name="connsiteX4" fmla="*/ 111107 w 670729"/>
                    <a:gd name="connsiteY4" fmla="*/ 561797 h 561797"/>
                    <a:gd name="connsiteX5" fmla="*/ 6332 w 670729"/>
                    <a:gd name="connsiteY5" fmla="*/ 434797 h 561797"/>
                    <a:gd name="connsiteX6" fmla="*/ 12682 w 670729"/>
                    <a:gd name="connsiteY6" fmla="*/ 101422 h 561797"/>
                    <a:gd name="connsiteX7" fmla="*/ 98407 w 670729"/>
                    <a:gd name="connsiteY7" fmla="*/ 2997 h 5617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670729" h="561797">
                      <a:moveTo>
                        <a:pt x="98407" y="2997"/>
                      </a:moveTo>
                      <a:cubicBezTo>
                        <a:pt x="156086" y="17814"/>
                        <a:pt x="269857" y="118355"/>
                        <a:pt x="358757" y="190322"/>
                      </a:cubicBezTo>
                      <a:cubicBezTo>
                        <a:pt x="447657" y="262289"/>
                        <a:pt x="589474" y="372885"/>
                        <a:pt x="631807" y="434797"/>
                      </a:cubicBezTo>
                      <a:cubicBezTo>
                        <a:pt x="674140" y="496709"/>
                        <a:pt x="699540" y="540630"/>
                        <a:pt x="612757" y="561797"/>
                      </a:cubicBezTo>
                      <a:cubicBezTo>
                        <a:pt x="525974" y="582964"/>
                        <a:pt x="212178" y="582964"/>
                        <a:pt x="111107" y="561797"/>
                      </a:cubicBezTo>
                      <a:cubicBezTo>
                        <a:pt x="10036" y="540630"/>
                        <a:pt x="15857" y="520522"/>
                        <a:pt x="6332" y="434797"/>
                      </a:cubicBezTo>
                      <a:cubicBezTo>
                        <a:pt x="-3193" y="349072"/>
                        <a:pt x="-2664" y="173389"/>
                        <a:pt x="12682" y="101422"/>
                      </a:cubicBezTo>
                      <a:cubicBezTo>
                        <a:pt x="28028" y="29455"/>
                        <a:pt x="40728" y="-11820"/>
                        <a:pt x="98407" y="2997"/>
                      </a:cubicBezTo>
                      <a:close/>
                    </a:path>
                  </a:pathLst>
                </a:custGeom>
                <a:solidFill>
                  <a:srgbClr val="9ED3D7">
                    <a:alpha val="55000"/>
                  </a:srgbClr>
                </a:solidFill>
                <a:ln>
                  <a:solidFill>
                    <a:srgbClr val="000000"/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solidFill>
                        <a:schemeClr val="accent1">
                          <a:lumMod val="75000"/>
                        </a:schemeClr>
                      </a:solidFill>
                    </a:ln>
                    <a:solidFill>
                      <a:schemeClr val="bg2">
                        <a:lumMod val="40000"/>
                        <a:lumOff val="60000"/>
                      </a:schemeClr>
                    </a:solidFill>
                    <a:effectLst/>
                    <a:latin typeface="Book Antiqua" pitchFamily="18" charset="0"/>
                  </a:endParaRPr>
                </a:p>
              </p:txBody>
            </p:sp>
            <p:sp>
              <p:nvSpPr>
                <p:cNvPr id="18" name="Freeform 17"/>
                <p:cNvSpPr/>
                <p:nvPr/>
              </p:nvSpPr>
              <p:spPr>
                <a:xfrm>
                  <a:off x="2581823" y="2222069"/>
                  <a:ext cx="1547691" cy="783028"/>
                </a:xfrm>
                <a:custGeom>
                  <a:avLst/>
                  <a:gdLst>
                    <a:gd name="connsiteX0" fmla="*/ 76644 w 1572074"/>
                    <a:gd name="connsiteY0" fmla="*/ 6782 h 781903"/>
                    <a:gd name="connsiteX1" fmla="*/ 390969 w 1572074"/>
                    <a:gd name="connsiteY1" fmla="*/ 9957 h 781903"/>
                    <a:gd name="connsiteX2" fmla="*/ 711644 w 1572074"/>
                    <a:gd name="connsiteY2" fmla="*/ 9957 h 781903"/>
                    <a:gd name="connsiteX3" fmla="*/ 879919 w 1572074"/>
                    <a:gd name="connsiteY3" fmla="*/ 51232 h 781903"/>
                    <a:gd name="connsiteX4" fmla="*/ 1102169 w 1572074"/>
                    <a:gd name="connsiteY4" fmla="*/ 254432 h 781903"/>
                    <a:gd name="connsiteX5" fmla="*/ 1327594 w 1572074"/>
                    <a:gd name="connsiteY5" fmla="*/ 451282 h 781903"/>
                    <a:gd name="connsiteX6" fmla="*/ 1543494 w 1572074"/>
                    <a:gd name="connsiteY6" fmla="*/ 648132 h 781903"/>
                    <a:gd name="connsiteX7" fmla="*/ 1537144 w 1572074"/>
                    <a:gd name="connsiteY7" fmla="*/ 775132 h 781903"/>
                    <a:gd name="connsiteX8" fmla="*/ 1245044 w 1572074"/>
                    <a:gd name="connsiteY8" fmla="*/ 765607 h 781903"/>
                    <a:gd name="connsiteX9" fmla="*/ 867219 w 1572074"/>
                    <a:gd name="connsiteY9" fmla="*/ 768782 h 781903"/>
                    <a:gd name="connsiteX10" fmla="*/ 695769 w 1572074"/>
                    <a:gd name="connsiteY10" fmla="*/ 711632 h 781903"/>
                    <a:gd name="connsiteX11" fmla="*/ 533844 w 1572074"/>
                    <a:gd name="connsiteY11" fmla="*/ 565582 h 781903"/>
                    <a:gd name="connsiteX12" fmla="*/ 270319 w 1572074"/>
                    <a:gd name="connsiteY12" fmla="*/ 327457 h 781903"/>
                    <a:gd name="connsiteX13" fmla="*/ 16319 w 1572074"/>
                    <a:gd name="connsiteY13" fmla="*/ 111557 h 781903"/>
                    <a:gd name="connsiteX14" fmla="*/ 76644 w 1572074"/>
                    <a:gd name="connsiteY14" fmla="*/ 6782 h 781903"/>
                    <a:gd name="connsiteX0" fmla="*/ 76644 w 1581784"/>
                    <a:gd name="connsiteY0" fmla="*/ 6782 h 783028"/>
                    <a:gd name="connsiteX1" fmla="*/ 390969 w 1581784"/>
                    <a:gd name="connsiteY1" fmla="*/ 9957 h 783028"/>
                    <a:gd name="connsiteX2" fmla="*/ 711644 w 1581784"/>
                    <a:gd name="connsiteY2" fmla="*/ 9957 h 783028"/>
                    <a:gd name="connsiteX3" fmla="*/ 879919 w 1581784"/>
                    <a:gd name="connsiteY3" fmla="*/ 51232 h 783028"/>
                    <a:gd name="connsiteX4" fmla="*/ 1102169 w 1581784"/>
                    <a:gd name="connsiteY4" fmla="*/ 254432 h 783028"/>
                    <a:gd name="connsiteX5" fmla="*/ 1327594 w 1581784"/>
                    <a:gd name="connsiteY5" fmla="*/ 451282 h 783028"/>
                    <a:gd name="connsiteX6" fmla="*/ 1559369 w 1581784"/>
                    <a:gd name="connsiteY6" fmla="*/ 632257 h 783028"/>
                    <a:gd name="connsiteX7" fmla="*/ 1537144 w 1581784"/>
                    <a:gd name="connsiteY7" fmla="*/ 775132 h 783028"/>
                    <a:gd name="connsiteX8" fmla="*/ 1245044 w 1581784"/>
                    <a:gd name="connsiteY8" fmla="*/ 765607 h 783028"/>
                    <a:gd name="connsiteX9" fmla="*/ 867219 w 1581784"/>
                    <a:gd name="connsiteY9" fmla="*/ 768782 h 783028"/>
                    <a:gd name="connsiteX10" fmla="*/ 695769 w 1581784"/>
                    <a:gd name="connsiteY10" fmla="*/ 711632 h 783028"/>
                    <a:gd name="connsiteX11" fmla="*/ 533844 w 1581784"/>
                    <a:gd name="connsiteY11" fmla="*/ 565582 h 783028"/>
                    <a:gd name="connsiteX12" fmla="*/ 270319 w 1581784"/>
                    <a:gd name="connsiteY12" fmla="*/ 327457 h 783028"/>
                    <a:gd name="connsiteX13" fmla="*/ 16319 w 1581784"/>
                    <a:gd name="connsiteY13" fmla="*/ 111557 h 783028"/>
                    <a:gd name="connsiteX14" fmla="*/ 76644 w 1581784"/>
                    <a:gd name="connsiteY14" fmla="*/ 6782 h 783028"/>
                    <a:gd name="connsiteX0" fmla="*/ 76644 w 1581337"/>
                    <a:gd name="connsiteY0" fmla="*/ 6782 h 783028"/>
                    <a:gd name="connsiteX1" fmla="*/ 390969 w 1581337"/>
                    <a:gd name="connsiteY1" fmla="*/ 9957 h 783028"/>
                    <a:gd name="connsiteX2" fmla="*/ 711644 w 1581337"/>
                    <a:gd name="connsiteY2" fmla="*/ 9957 h 783028"/>
                    <a:gd name="connsiteX3" fmla="*/ 879919 w 1581337"/>
                    <a:gd name="connsiteY3" fmla="*/ 51232 h 783028"/>
                    <a:gd name="connsiteX4" fmla="*/ 1102169 w 1581337"/>
                    <a:gd name="connsiteY4" fmla="*/ 254432 h 783028"/>
                    <a:gd name="connsiteX5" fmla="*/ 1333944 w 1581337"/>
                    <a:gd name="connsiteY5" fmla="*/ 438582 h 783028"/>
                    <a:gd name="connsiteX6" fmla="*/ 1559369 w 1581337"/>
                    <a:gd name="connsiteY6" fmla="*/ 632257 h 783028"/>
                    <a:gd name="connsiteX7" fmla="*/ 1537144 w 1581337"/>
                    <a:gd name="connsiteY7" fmla="*/ 775132 h 783028"/>
                    <a:gd name="connsiteX8" fmla="*/ 1245044 w 1581337"/>
                    <a:gd name="connsiteY8" fmla="*/ 765607 h 783028"/>
                    <a:gd name="connsiteX9" fmla="*/ 867219 w 1581337"/>
                    <a:gd name="connsiteY9" fmla="*/ 768782 h 783028"/>
                    <a:gd name="connsiteX10" fmla="*/ 695769 w 1581337"/>
                    <a:gd name="connsiteY10" fmla="*/ 711632 h 783028"/>
                    <a:gd name="connsiteX11" fmla="*/ 533844 w 1581337"/>
                    <a:gd name="connsiteY11" fmla="*/ 565582 h 783028"/>
                    <a:gd name="connsiteX12" fmla="*/ 270319 w 1581337"/>
                    <a:gd name="connsiteY12" fmla="*/ 327457 h 783028"/>
                    <a:gd name="connsiteX13" fmla="*/ 16319 w 1581337"/>
                    <a:gd name="connsiteY13" fmla="*/ 111557 h 783028"/>
                    <a:gd name="connsiteX14" fmla="*/ 76644 w 1581337"/>
                    <a:gd name="connsiteY14" fmla="*/ 6782 h 783028"/>
                    <a:gd name="connsiteX0" fmla="*/ 69303 w 1573996"/>
                    <a:gd name="connsiteY0" fmla="*/ 6782 h 783028"/>
                    <a:gd name="connsiteX1" fmla="*/ 383628 w 1573996"/>
                    <a:gd name="connsiteY1" fmla="*/ 9957 h 783028"/>
                    <a:gd name="connsiteX2" fmla="*/ 704303 w 1573996"/>
                    <a:gd name="connsiteY2" fmla="*/ 9957 h 783028"/>
                    <a:gd name="connsiteX3" fmla="*/ 872578 w 1573996"/>
                    <a:gd name="connsiteY3" fmla="*/ 51232 h 783028"/>
                    <a:gd name="connsiteX4" fmla="*/ 1094828 w 1573996"/>
                    <a:gd name="connsiteY4" fmla="*/ 254432 h 783028"/>
                    <a:gd name="connsiteX5" fmla="*/ 1326603 w 1573996"/>
                    <a:gd name="connsiteY5" fmla="*/ 438582 h 783028"/>
                    <a:gd name="connsiteX6" fmla="*/ 1552028 w 1573996"/>
                    <a:gd name="connsiteY6" fmla="*/ 632257 h 783028"/>
                    <a:gd name="connsiteX7" fmla="*/ 1529803 w 1573996"/>
                    <a:gd name="connsiteY7" fmla="*/ 775132 h 783028"/>
                    <a:gd name="connsiteX8" fmla="*/ 1237703 w 1573996"/>
                    <a:gd name="connsiteY8" fmla="*/ 765607 h 783028"/>
                    <a:gd name="connsiteX9" fmla="*/ 859878 w 1573996"/>
                    <a:gd name="connsiteY9" fmla="*/ 768782 h 783028"/>
                    <a:gd name="connsiteX10" fmla="*/ 688428 w 1573996"/>
                    <a:gd name="connsiteY10" fmla="*/ 711632 h 783028"/>
                    <a:gd name="connsiteX11" fmla="*/ 526503 w 1573996"/>
                    <a:gd name="connsiteY11" fmla="*/ 565582 h 783028"/>
                    <a:gd name="connsiteX12" fmla="*/ 205828 w 1573996"/>
                    <a:gd name="connsiteY12" fmla="*/ 295707 h 783028"/>
                    <a:gd name="connsiteX13" fmla="*/ 8978 w 1573996"/>
                    <a:gd name="connsiteY13" fmla="*/ 111557 h 783028"/>
                    <a:gd name="connsiteX14" fmla="*/ 69303 w 1573996"/>
                    <a:gd name="connsiteY14" fmla="*/ 6782 h 78302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</a:cxnLst>
                  <a:rect l="l" t="t" r="r" b="b"/>
                  <a:pathLst>
                    <a:path w="1573996" h="783028">
                      <a:moveTo>
                        <a:pt x="69303" y="6782"/>
                      </a:moveTo>
                      <a:cubicBezTo>
                        <a:pt x="131745" y="-10151"/>
                        <a:pt x="383628" y="9957"/>
                        <a:pt x="383628" y="9957"/>
                      </a:cubicBezTo>
                      <a:cubicBezTo>
                        <a:pt x="489461" y="10486"/>
                        <a:pt x="622811" y="3078"/>
                        <a:pt x="704303" y="9957"/>
                      </a:cubicBezTo>
                      <a:cubicBezTo>
                        <a:pt x="785795" y="16836"/>
                        <a:pt x="807491" y="10486"/>
                        <a:pt x="872578" y="51232"/>
                      </a:cubicBezTo>
                      <a:cubicBezTo>
                        <a:pt x="937665" y="91978"/>
                        <a:pt x="1019157" y="189874"/>
                        <a:pt x="1094828" y="254432"/>
                      </a:cubicBezTo>
                      <a:cubicBezTo>
                        <a:pt x="1170499" y="318990"/>
                        <a:pt x="1250403" y="375611"/>
                        <a:pt x="1326603" y="438582"/>
                      </a:cubicBezTo>
                      <a:cubicBezTo>
                        <a:pt x="1402803" y="501553"/>
                        <a:pt x="1518161" y="576165"/>
                        <a:pt x="1552028" y="632257"/>
                      </a:cubicBezTo>
                      <a:cubicBezTo>
                        <a:pt x="1585895" y="688349"/>
                        <a:pt x="1582190" y="752907"/>
                        <a:pt x="1529803" y="775132"/>
                      </a:cubicBezTo>
                      <a:cubicBezTo>
                        <a:pt x="1477416" y="797357"/>
                        <a:pt x="1237703" y="765607"/>
                        <a:pt x="1237703" y="765607"/>
                      </a:cubicBezTo>
                      <a:cubicBezTo>
                        <a:pt x="1126049" y="764549"/>
                        <a:pt x="951424" y="777778"/>
                        <a:pt x="859878" y="768782"/>
                      </a:cubicBezTo>
                      <a:cubicBezTo>
                        <a:pt x="768332" y="759786"/>
                        <a:pt x="743990" y="745499"/>
                        <a:pt x="688428" y="711632"/>
                      </a:cubicBezTo>
                      <a:cubicBezTo>
                        <a:pt x="632866" y="677765"/>
                        <a:pt x="606936" y="634903"/>
                        <a:pt x="526503" y="565582"/>
                      </a:cubicBezTo>
                      <a:cubicBezTo>
                        <a:pt x="446070" y="496261"/>
                        <a:pt x="292082" y="371378"/>
                        <a:pt x="205828" y="295707"/>
                      </a:cubicBezTo>
                      <a:cubicBezTo>
                        <a:pt x="119574" y="220036"/>
                        <a:pt x="31732" y="159711"/>
                        <a:pt x="8978" y="111557"/>
                      </a:cubicBezTo>
                      <a:cubicBezTo>
                        <a:pt x="-13776" y="63403"/>
                        <a:pt x="6861" y="23715"/>
                        <a:pt x="69303" y="6782"/>
                      </a:cubicBezTo>
                      <a:close/>
                    </a:path>
                  </a:pathLst>
                </a:custGeom>
                <a:solidFill>
                  <a:srgbClr val="9ED3D7">
                    <a:alpha val="55000"/>
                  </a:srgbClr>
                </a:solidFill>
                <a:ln>
                  <a:solidFill>
                    <a:srgbClr val="000000"/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Book Antiqua" pitchFamily="18" charset="0"/>
                  </a:endParaRPr>
                </a:p>
              </p:txBody>
            </p:sp>
            <p:sp>
              <p:nvSpPr>
                <p:cNvPr id="19" name="Freeform 18"/>
                <p:cNvSpPr/>
                <p:nvPr/>
              </p:nvSpPr>
              <p:spPr>
                <a:xfrm>
                  <a:off x="2558866" y="1056852"/>
                  <a:ext cx="2350671" cy="1966410"/>
                </a:xfrm>
                <a:custGeom>
                  <a:avLst/>
                  <a:gdLst>
                    <a:gd name="connsiteX0" fmla="*/ 222243 w 2280144"/>
                    <a:gd name="connsiteY0" fmla="*/ 15218 h 1930461"/>
                    <a:gd name="connsiteX1" fmla="*/ 647693 w 2280144"/>
                    <a:gd name="connsiteY1" fmla="*/ 386693 h 1930461"/>
                    <a:gd name="connsiteX2" fmla="*/ 1212843 w 2280144"/>
                    <a:gd name="connsiteY2" fmla="*/ 866118 h 1930461"/>
                    <a:gd name="connsiteX3" fmla="*/ 1930393 w 2280144"/>
                    <a:gd name="connsiteY3" fmla="*/ 1497943 h 1930461"/>
                    <a:gd name="connsiteX4" fmla="*/ 2235193 w 2280144"/>
                    <a:gd name="connsiteY4" fmla="*/ 1764643 h 1930461"/>
                    <a:gd name="connsiteX5" fmla="*/ 2260593 w 2280144"/>
                    <a:gd name="connsiteY5" fmla="*/ 1917043 h 1930461"/>
                    <a:gd name="connsiteX6" fmla="*/ 2060568 w 2280144"/>
                    <a:gd name="connsiteY6" fmla="*/ 1917043 h 1930461"/>
                    <a:gd name="connsiteX7" fmla="*/ 1822443 w 2280144"/>
                    <a:gd name="connsiteY7" fmla="*/ 1926568 h 1930461"/>
                    <a:gd name="connsiteX8" fmla="*/ 1635118 w 2280144"/>
                    <a:gd name="connsiteY8" fmla="*/ 1844018 h 1930461"/>
                    <a:gd name="connsiteX9" fmla="*/ 1168393 w 2280144"/>
                    <a:gd name="connsiteY9" fmla="*/ 1437618 h 1930461"/>
                    <a:gd name="connsiteX10" fmla="*/ 698493 w 2280144"/>
                    <a:gd name="connsiteY10" fmla="*/ 1034393 h 1930461"/>
                    <a:gd name="connsiteX11" fmla="*/ 250818 w 2280144"/>
                    <a:gd name="connsiteY11" fmla="*/ 637518 h 1930461"/>
                    <a:gd name="connsiteX12" fmla="*/ 92068 w 2280144"/>
                    <a:gd name="connsiteY12" fmla="*/ 500993 h 1930461"/>
                    <a:gd name="connsiteX13" fmla="*/ 28568 w 2280144"/>
                    <a:gd name="connsiteY13" fmla="*/ 364468 h 1930461"/>
                    <a:gd name="connsiteX14" fmla="*/ 9518 w 2280144"/>
                    <a:gd name="connsiteY14" fmla="*/ 100943 h 1930461"/>
                    <a:gd name="connsiteX15" fmla="*/ 222243 w 2280144"/>
                    <a:gd name="connsiteY15" fmla="*/ 15218 h 19304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280144" h="1930461">
                      <a:moveTo>
                        <a:pt x="222243" y="15218"/>
                      </a:moveTo>
                      <a:cubicBezTo>
                        <a:pt x="328605" y="62843"/>
                        <a:pt x="482593" y="244876"/>
                        <a:pt x="647693" y="386693"/>
                      </a:cubicBezTo>
                      <a:cubicBezTo>
                        <a:pt x="812793" y="528510"/>
                        <a:pt x="999060" y="680910"/>
                        <a:pt x="1212843" y="866118"/>
                      </a:cubicBezTo>
                      <a:cubicBezTo>
                        <a:pt x="1426626" y="1051326"/>
                        <a:pt x="1930393" y="1497943"/>
                        <a:pt x="1930393" y="1497943"/>
                      </a:cubicBezTo>
                      <a:cubicBezTo>
                        <a:pt x="2100785" y="1647697"/>
                        <a:pt x="2180160" y="1694793"/>
                        <a:pt x="2235193" y="1764643"/>
                      </a:cubicBezTo>
                      <a:cubicBezTo>
                        <a:pt x="2290226" y="1834493"/>
                        <a:pt x="2289697" y="1891643"/>
                        <a:pt x="2260593" y="1917043"/>
                      </a:cubicBezTo>
                      <a:cubicBezTo>
                        <a:pt x="2231489" y="1942443"/>
                        <a:pt x="2133593" y="1915456"/>
                        <a:pt x="2060568" y="1917043"/>
                      </a:cubicBezTo>
                      <a:cubicBezTo>
                        <a:pt x="1987543" y="1918630"/>
                        <a:pt x="1893351" y="1938739"/>
                        <a:pt x="1822443" y="1926568"/>
                      </a:cubicBezTo>
                      <a:cubicBezTo>
                        <a:pt x="1751535" y="1914397"/>
                        <a:pt x="1744126" y="1925510"/>
                        <a:pt x="1635118" y="1844018"/>
                      </a:cubicBezTo>
                      <a:cubicBezTo>
                        <a:pt x="1526110" y="1762526"/>
                        <a:pt x="1168393" y="1437618"/>
                        <a:pt x="1168393" y="1437618"/>
                      </a:cubicBezTo>
                      <a:lnTo>
                        <a:pt x="698493" y="1034393"/>
                      </a:lnTo>
                      <a:cubicBezTo>
                        <a:pt x="545564" y="901043"/>
                        <a:pt x="351889" y="726418"/>
                        <a:pt x="250818" y="637518"/>
                      </a:cubicBezTo>
                      <a:cubicBezTo>
                        <a:pt x="149747" y="548618"/>
                        <a:pt x="129110" y="546501"/>
                        <a:pt x="92068" y="500993"/>
                      </a:cubicBezTo>
                      <a:cubicBezTo>
                        <a:pt x="55026" y="455485"/>
                        <a:pt x="42326" y="431143"/>
                        <a:pt x="28568" y="364468"/>
                      </a:cubicBezTo>
                      <a:cubicBezTo>
                        <a:pt x="14810" y="297793"/>
                        <a:pt x="-15353" y="160210"/>
                        <a:pt x="9518" y="100943"/>
                      </a:cubicBezTo>
                      <a:cubicBezTo>
                        <a:pt x="34389" y="41676"/>
                        <a:pt x="115881" y="-32407"/>
                        <a:pt x="222243" y="15218"/>
                      </a:cubicBezTo>
                      <a:close/>
                    </a:path>
                  </a:pathLst>
                </a:custGeom>
                <a:solidFill>
                  <a:srgbClr val="9ED3D7">
                    <a:alpha val="55000"/>
                  </a:srgbClr>
                </a:solidFill>
                <a:ln>
                  <a:solidFill>
                    <a:srgbClr val="000000"/>
                  </a:solidFill>
                </a:ln>
              </p:spPr>
              <p:txBody>
                <a:bodyPr vert="horz" wrap="squar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sz="1600" b="0" i="0" u="none" strike="noStrike" cap="none" normalizeH="0" baseline="0">
                    <a:ln>
                      <a:noFill/>
                    </a:ln>
                    <a:solidFill>
                      <a:schemeClr val="tx2"/>
                    </a:solidFill>
                    <a:effectLst/>
                    <a:latin typeface="Book Antiqua" pitchFamily="18" charset="0"/>
                  </a:endParaRPr>
                </a:p>
              </p:txBody>
            </p:sp>
          </p:grpSp>
          <p:sp>
            <p:nvSpPr>
              <p:cNvPr id="21" name="TextBox 20"/>
              <p:cNvSpPr txBox="1"/>
              <p:nvPr/>
            </p:nvSpPr>
            <p:spPr>
              <a:xfrm>
                <a:off x="3030738" y="4519870"/>
                <a:ext cx="894615" cy="23865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1">
                <a:spAutoFit/>
              </a:bodyPr>
              <a:lstStyle/>
              <a:p>
                <a:r>
                  <a:rPr lang="en-US" sz="1400" i="1" dirty="0">
                    <a:latin typeface="+mn-lt"/>
                  </a:rPr>
                  <a:t>n+</a:t>
                </a:r>
                <a:r>
                  <a:rPr lang="en-US" sz="1400" dirty="0">
                    <a:latin typeface="+mn-lt"/>
                  </a:rPr>
                  <a:t>1,</a:t>
                </a:r>
                <a:r>
                  <a:rPr lang="en-US" sz="1400" i="1" dirty="0">
                    <a:latin typeface="+mn-lt"/>
                  </a:rPr>
                  <a:t>n</a:t>
                </a:r>
                <a:r>
                  <a:rPr lang="en-US" sz="1400" dirty="0">
                    <a:latin typeface="+mn-lt"/>
                  </a:rPr>
                  <a:t>+</a:t>
                </a:r>
                <a:r>
                  <a:rPr lang="en-US" sz="1400" i="1" dirty="0">
                    <a:latin typeface="+mn-lt"/>
                  </a:rPr>
                  <a:t>x</a:t>
                </a:r>
              </a:p>
            </p:txBody>
          </p:sp>
          <p:sp>
            <p:nvSpPr>
              <p:cNvPr id="22" name="TextBox 21"/>
              <p:cNvSpPr txBox="1"/>
              <p:nvPr/>
            </p:nvSpPr>
            <p:spPr>
              <a:xfrm>
                <a:off x="2081064" y="4320197"/>
                <a:ext cx="40178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1,</a:t>
                </a:r>
                <a:r>
                  <a:rPr lang="en-US" sz="1400" i="1" dirty="0">
                    <a:latin typeface="+mn-lt"/>
                  </a:rPr>
                  <a:t>x</a:t>
                </a:r>
              </a:p>
            </p:txBody>
          </p:sp>
          <p:sp>
            <p:nvSpPr>
              <p:cNvPr id="23" name="TextBox 22"/>
              <p:cNvSpPr txBox="1"/>
              <p:nvPr/>
            </p:nvSpPr>
            <p:spPr>
              <a:xfrm>
                <a:off x="2379860" y="5183409"/>
                <a:ext cx="1168465" cy="238656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1">
                <a:spAutoFit/>
              </a:bodyPr>
              <a:lstStyle/>
              <a:p>
                <a:r>
                  <a:rPr lang="en-US" sz="1400" i="1" dirty="0">
                    <a:latin typeface="+mn-lt"/>
                  </a:rPr>
                  <a:t>x</a:t>
                </a:r>
                <a:r>
                  <a:rPr lang="en-US" sz="1400" dirty="0">
                    <a:latin typeface="+mn-lt"/>
                  </a:rPr>
                  <a:t>+1,2</a:t>
                </a:r>
                <a:r>
                  <a:rPr lang="en-US" sz="1400" i="1" dirty="0">
                    <a:latin typeface="+mn-lt"/>
                  </a:rPr>
                  <a:t>x+</a:t>
                </a:r>
                <a:r>
                  <a:rPr lang="en-US" sz="1400" dirty="0">
                    <a:latin typeface="+mn-lt"/>
                  </a:rPr>
                  <a:t>1</a:t>
                </a:r>
              </a:p>
            </p:txBody>
          </p:sp>
          <p:sp>
            <p:nvSpPr>
              <p:cNvPr id="24" name="TextBox 23"/>
              <p:cNvSpPr txBox="1"/>
              <p:nvPr/>
            </p:nvSpPr>
            <p:spPr>
              <a:xfrm>
                <a:off x="1938294" y="5588663"/>
                <a:ext cx="770086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 anchor="ctr" anchorCtr="1">
                <a:spAutoFit/>
              </a:bodyPr>
              <a:lstStyle/>
              <a:p>
                <a:r>
                  <a:rPr lang="en-US" sz="1400" dirty="0">
                    <a:latin typeface="+mn-lt"/>
                  </a:rPr>
                  <a:t>2</a:t>
                </a:r>
                <a:r>
                  <a:rPr lang="en-US" sz="1400" i="1" dirty="0">
                    <a:latin typeface="+mn-lt"/>
                  </a:rPr>
                  <a:t>x</a:t>
                </a:r>
                <a:r>
                  <a:rPr lang="en-US" sz="1400" dirty="0">
                    <a:latin typeface="+mn-lt"/>
                  </a:rPr>
                  <a:t>+2,</a:t>
                </a:r>
                <a:r>
                  <a:rPr lang="en-US" sz="1400" i="1" dirty="0">
                    <a:latin typeface="+mn-lt"/>
                  </a:rPr>
                  <a:t>n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728456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0" name="Table 1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2886071"/>
              </p:ext>
            </p:extLst>
          </p:nvPr>
        </p:nvGraphicFramePr>
        <p:xfrm>
          <a:off x="3797771" y="3904494"/>
          <a:ext cx="3188945" cy="23892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77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3778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3778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377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3778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784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w</a:t>
                      </a:r>
                    </a:p>
                  </a:txBody>
                  <a:tcPr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i="1" dirty="0">
                          <a:solidFill>
                            <a:schemeClr val="tx1"/>
                          </a:solidFill>
                        </a:rPr>
                        <a:t>z</a:t>
                      </a:r>
                    </a:p>
                  </a:txBody>
                  <a:tcPr anchor="b"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7841">
                <a:tc>
                  <a:txBody>
                    <a:bodyPr/>
                    <a:lstStyle/>
                    <a:p>
                      <a:pPr algn="r"/>
                      <a:r>
                        <a:rPr lang="en-US" i="1" dirty="0"/>
                        <a:t>a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7841">
                <a:tc>
                  <a:txBody>
                    <a:bodyPr/>
                    <a:lstStyle/>
                    <a:p>
                      <a:pPr algn="r"/>
                      <a:r>
                        <a:rPr lang="en-US" i="1" dirty="0"/>
                        <a:t>b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7841">
                <a:tc>
                  <a:txBody>
                    <a:bodyPr/>
                    <a:lstStyle/>
                    <a:p>
                      <a:pPr algn="r"/>
                      <a:r>
                        <a:rPr lang="en-US" i="1" dirty="0"/>
                        <a:t>c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7841">
                <a:tc>
                  <a:txBody>
                    <a:bodyPr/>
                    <a:lstStyle/>
                    <a:p>
                      <a:pPr algn="r"/>
                      <a:r>
                        <a:rPr lang="en-US" i="1" dirty="0"/>
                        <a:t>d</a:t>
                      </a:r>
                    </a:p>
                  </a:txBody>
                  <a:tcPr anchor="ctr"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rgbClr r="0" g="0" b="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9" name="Group 18"/>
          <p:cNvGrpSpPr/>
          <p:nvPr/>
        </p:nvGrpSpPr>
        <p:grpSpPr>
          <a:xfrm>
            <a:off x="643467" y="3920067"/>
            <a:ext cx="1997682" cy="2633122"/>
            <a:chOff x="643467" y="3920067"/>
            <a:chExt cx="1997682" cy="2633122"/>
          </a:xfrm>
        </p:grpSpPr>
        <p:sp>
          <p:nvSpPr>
            <p:cNvPr id="57" name="Oval 56"/>
            <p:cNvSpPr/>
            <p:nvPr/>
          </p:nvSpPr>
          <p:spPr bwMode="auto">
            <a:xfrm>
              <a:off x="765000" y="3990623"/>
              <a:ext cx="289704" cy="291076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a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8" name="Oval 57"/>
            <p:cNvSpPr/>
            <p:nvPr/>
          </p:nvSpPr>
          <p:spPr bwMode="auto">
            <a:xfrm>
              <a:off x="765000" y="5509912"/>
              <a:ext cx="289704" cy="291076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c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9" name="Oval 58"/>
            <p:cNvSpPr/>
            <p:nvPr/>
          </p:nvSpPr>
          <p:spPr bwMode="auto">
            <a:xfrm>
              <a:off x="2351445" y="3991797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w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0" name="Oval 59"/>
            <p:cNvSpPr/>
            <p:nvPr/>
          </p:nvSpPr>
          <p:spPr bwMode="auto">
            <a:xfrm>
              <a:off x="753020" y="4733487"/>
              <a:ext cx="289704" cy="291076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b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1" name="Oval 60"/>
            <p:cNvSpPr/>
            <p:nvPr/>
          </p:nvSpPr>
          <p:spPr bwMode="auto">
            <a:xfrm>
              <a:off x="765000" y="6227356"/>
              <a:ext cx="289704" cy="291076"/>
            </a:xfrm>
            <a:prstGeom prst="ellips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d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62" name="Straight Connector 61"/>
            <p:cNvCxnSpPr>
              <a:stCxn id="60" idx="5"/>
              <a:endCxn id="99" idx="0"/>
            </p:cNvCxnSpPr>
            <p:nvPr/>
          </p:nvCxnSpPr>
          <p:spPr bwMode="auto">
            <a:xfrm>
              <a:off x="1000298" y="4981936"/>
              <a:ext cx="1495999" cy="125232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5" name="Straight Connector 64"/>
            <p:cNvCxnSpPr>
              <a:stCxn id="58" idx="0"/>
              <a:endCxn id="59" idx="3"/>
            </p:cNvCxnSpPr>
            <p:nvPr/>
          </p:nvCxnSpPr>
          <p:spPr bwMode="auto">
            <a:xfrm flipV="1">
              <a:off x="909852" y="4240246"/>
              <a:ext cx="1484019" cy="126966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66" name="Straight Connector 65"/>
            <p:cNvCxnSpPr>
              <a:stCxn id="59" idx="2"/>
              <a:endCxn id="57" idx="6"/>
            </p:cNvCxnSpPr>
            <p:nvPr/>
          </p:nvCxnSpPr>
          <p:spPr bwMode="auto">
            <a:xfrm flipH="1" flipV="1">
              <a:off x="1054704" y="4136161"/>
              <a:ext cx="1296741" cy="117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8" name="Straight Connector 87"/>
            <p:cNvCxnSpPr>
              <a:stCxn id="60" idx="6"/>
              <a:endCxn id="97" idx="2"/>
            </p:cNvCxnSpPr>
            <p:nvPr/>
          </p:nvCxnSpPr>
          <p:spPr bwMode="auto">
            <a:xfrm>
              <a:off x="1042724" y="4879025"/>
              <a:ext cx="1308721" cy="579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89" name="Straight Connector 88"/>
            <p:cNvCxnSpPr>
              <a:stCxn id="57" idx="5"/>
              <a:endCxn id="97" idx="1"/>
            </p:cNvCxnSpPr>
            <p:nvPr/>
          </p:nvCxnSpPr>
          <p:spPr bwMode="auto">
            <a:xfrm>
              <a:off x="1012278" y="4239072"/>
              <a:ext cx="1381593" cy="542841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0" name="Straight Connector 89"/>
            <p:cNvCxnSpPr>
              <a:stCxn id="61" idx="7"/>
              <a:endCxn id="98" idx="3"/>
            </p:cNvCxnSpPr>
            <p:nvPr/>
          </p:nvCxnSpPr>
          <p:spPr bwMode="auto">
            <a:xfrm flipV="1">
              <a:off x="1012278" y="5752156"/>
              <a:ext cx="1381593" cy="51782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91" name="TextBox 90"/>
            <p:cNvSpPr txBox="1"/>
            <p:nvPr/>
          </p:nvSpPr>
          <p:spPr>
            <a:xfrm>
              <a:off x="1230829" y="4001875"/>
              <a:ext cx="114139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93" name="TextBox 92"/>
            <p:cNvSpPr txBox="1"/>
            <p:nvPr/>
          </p:nvSpPr>
          <p:spPr>
            <a:xfrm>
              <a:off x="1130984" y="4753450"/>
              <a:ext cx="114139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94" name="TextBox 93"/>
            <p:cNvSpPr txBox="1"/>
            <p:nvPr/>
          </p:nvSpPr>
          <p:spPr>
            <a:xfrm>
              <a:off x="1061046" y="5198735"/>
              <a:ext cx="114139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96" name="TextBox 95"/>
            <p:cNvSpPr txBox="1"/>
            <p:nvPr/>
          </p:nvSpPr>
          <p:spPr>
            <a:xfrm>
              <a:off x="1183585" y="6066447"/>
              <a:ext cx="114139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97" name="Oval 96"/>
            <p:cNvSpPr/>
            <p:nvPr/>
          </p:nvSpPr>
          <p:spPr bwMode="auto">
            <a:xfrm>
              <a:off x="2351445" y="4739286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x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98" name="Oval 97"/>
            <p:cNvSpPr/>
            <p:nvPr/>
          </p:nvSpPr>
          <p:spPr bwMode="auto">
            <a:xfrm>
              <a:off x="2351445" y="5503707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y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99" name="Oval 98"/>
            <p:cNvSpPr/>
            <p:nvPr/>
          </p:nvSpPr>
          <p:spPr bwMode="auto">
            <a:xfrm>
              <a:off x="2351445" y="6234264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z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00" name="Straight Connector 99"/>
            <p:cNvCxnSpPr>
              <a:stCxn id="61" idx="6"/>
              <a:endCxn id="99" idx="2"/>
            </p:cNvCxnSpPr>
            <p:nvPr/>
          </p:nvCxnSpPr>
          <p:spPr bwMode="auto">
            <a:xfrm>
              <a:off x="1054704" y="6372894"/>
              <a:ext cx="1296741" cy="69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1" name="Straight Connector 100"/>
            <p:cNvCxnSpPr>
              <a:stCxn id="58" idx="5"/>
              <a:endCxn id="99" idx="1"/>
            </p:cNvCxnSpPr>
            <p:nvPr/>
          </p:nvCxnSpPr>
          <p:spPr bwMode="auto">
            <a:xfrm>
              <a:off x="1012278" y="5758361"/>
              <a:ext cx="1381593" cy="51853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03" name="Straight Connector 102"/>
            <p:cNvCxnSpPr>
              <a:stCxn id="57" idx="4"/>
              <a:endCxn id="98" idx="1"/>
            </p:cNvCxnSpPr>
            <p:nvPr/>
          </p:nvCxnSpPr>
          <p:spPr bwMode="auto">
            <a:xfrm>
              <a:off x="909852" y="4281699"/>
              <a:ext cx="1484019" cy="126463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06" name="TextBox 105"/>
            <p:cNvSpPr txBox="1"/>
            <p:nvPr/>
          </p:nvSpPr>
          <p:spPr>
            <a:xfrm>
              <a:off x="1215509" y="4250131"/>
              <a:ext cx="114139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097325" y="4383370"/>
              <a:ext cx="114139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92" name="TextBox 91"/>
            <p:cNvSpPr txBox="1"/>
            <p:nvPr/>
          </p:nvSpPr>
          <p:spPr>
            <a:xfrm>
              <a:off x="1222325" y="5740045"/>
              <a:ext cx="114139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1068535" y="4955858"/>
              <a:ext cx="114139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1526784" y="6278757"/>
              <a:ext cx="114139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3</a:t>
              </a:r>
            </a:p>
          </p:txBody>
        </p:sp>
        <p:sp>
          <p:nvSpPr>
            <p:cNvPr id="3" name="Arc 2"/>
            <p:cNvSpPr/>
            <p:nvPr/>
          </p:nvSpPr>
          <p:spPr bwMode="auto">
            <a:xfrm>
              <a:off x="694109" y="5465232"/>
              <a:ext cx="423490" cy="376759"/>
            </a:xfrm>
            <a:prstGeom prst="arc">
              <a:avLst>
                <a:gd name="adj1" fmla="val 17137179"/>
                <a:gd name="adj2" fmla="val 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3" name="Arc 62"/>
            <p:cNvSpPr/>
            <p:nvPr/>
          </p:nvSpPr>
          <p:spPr bwMode="auto">
            <a:xfrm>
              <a:off x="643467" y="3920067"/>
              <a:ext cx="512234" cy="431800"/>
            </a:xfrm>
            <a:prstGeom prst="arc">
              <a:avLst>
                <a:gd name="adj1" fmla="val 21486961"/>
                <a:gd name="adj2" fmla="val 420646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64" name="Oval 63"/>
            <p:cNvSpPr/>
            <p:nvPr/>
          </p:nvSpPr>
          <p:spPr bwMode="auto">
            <a:xfrm>
              <a:off x="1139162" y="3964021"/>
              <a:ext cx="0" cy="346234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7" name="Oval 66"/>
            <p:cNvSpPr/>
            <p:nvPr/>
          </p:nvSpPr>
          <p:spPr bwMode="auto">
            <a:xfrm>
              <a:off x="1071428" y="4099489"/>
              <a:ext cx="0" cy="346234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8" name="Oval 67"/>
            <p:cNvSpPr/>
            <p:nvPr/>
          </p:nvSpPr>
          <p:spPr bwMode="auto">
            <a:xfrm>
              <a:off x="1075662" y="4245406"/>
              <a:ext cx="45719" cy="4593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9" name="Oval 68"/>
            <p:cNvSpPr/>
            <p:nvPr/>
          </p:nvSpPr>
          <p:spPr bwMode="auto">
            <a:xfrm>
              <a:off x="1088361" y="5629704"/>
              <a:ext cx="45719" cy="4593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70" name="Oval 69"/>
            <p:cNvSpPr/>
            <p:nvPr/>
          </p:nvSpPr>
          <p:spPr bwMode="auto">
            <a:xfrm>
              <a:off x="957129" y="4167222"/>
              <a:ext cx="0" cy="346234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71" name="Straight Connector 70"/>
            <p:cNvCxnSpPr>
              <a:stCxn id="58" idx="7"/>
              <a:endCxn id="97" idx="3"/>
            </p:cNvCxnSpPr>
            <p:nvPr/>
          </p:nvCxnSpPr>
          <p:spPr bwMode="auto">
            <a:xfrm flipV="1">
              <a:off x="1012278" y="4987735"/>
              <a:ext cx="1381593" cy="564804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72" name="Straight Connector 71"/>
            <p:cNvCxnSpPr>
              <a:stCxn id="58" idx="6"/>
              <a:endCxn id="98" idx="2"/>
            </p:cNvCxnSpPr>
            <p:nvPr/>
          </p:nvCxnSpPr>
          <p:spPr bwMode="auto">
            <a:xfrm flipV="1">
              <a:off x="1054704" y="5649245"/>
              <a:ext cx="1296741" cy="620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74" name="Arc 73"/>
            <p:cNvSpPr/>
            <p:nvPr/>
          </p:nvSpPr>
          <p:spPr bwMode="auto">
            <a:xfrm>
              <a:off x="681409" y="5427133"/>
              <a:ext cx="499690" cy="431791"/>
            </a:xfrm>
            <a:prstGeom prst="arc">
              <a:avLst>
                <a:gd name="adj1" fmla="val 19431668"/>
                <a:gd name="adj2" fmla="val 2265317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75" name="Oval 74"/>
            <p:cNvSpPr/>
            <p:nvPr/>
          </p:nvSpPr>
          <p:spPr bwMode="auto">
            <a:xfrm>
              <a:off x="935962" y="5439203"/>
              <a:ext cx="45719" cy="4593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76" name="Oval 75"/>
            <p:cNvSpPr/>
            <p:nvPr/>
          </p:nvSpPr>
          <p:spPr bwMode="auto">
            <a:xfrm>
              <a:off x="1139161" y="4114170"/>
              <a:ext cx="45719" cy="4593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77" name="Oval 76"/>
            <p:cNvSpPr/>
            <p:nvPr/>
          </p:nvSpPr>
          <p:spPr bwMode="auto">
            <a:xfrm>
              <a:off x="1092596" y="5782103"/>
              <a:ext cx="45719" cy="4593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78" name="Oval 77"/>
            <p:cNvSpPr/>
            <p:nvPr/>
          </p:nvSpPr>
          <p:spPr bwMode="auto">
            <a:xfrm>
              <a:off x="1105297" y="5481538"/>
              <a:ext cx="45719" cy="4593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79" name="Oval 78"/>
            <p:cNvSpPr/>
            <p:nvPr/>
          </p:nvSpPr>
          <p:spPr bwMode="auto">
            <a:xfrm>
              <a:off x="1101062" y="6353604"/>
              <a:ext cx="45719" cy="4593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80" name="Oval 79"/>
            <p:cNvSpPr/>
            <p:nvPr/>
          </p:nvSpPr>
          <p:spPr bwMode="auto">
            <a:xfrm>
              <a:off x="1058730" y="6218136"/>
              <a:ext cx="45719" cy="4593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81" name="Oval 80"/>
            <p:cNvSpPr/>
            <p:nvPr/>
          </p:nvSpPr>
          <p:spPr bwMode="auto">
            <a:xfrm>
              <a:off x="952894" y="4317370"/>
              <a:ext cx="45719" cy="4593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340446" y="5524701"/>
              <a:ext cx="114139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83" name="Arc 82"/>
            <p:cNvSpPr/>
            <p:nvPr/>
          </p:nvSpPr>
          <p:spPr bwMode="auto">
            <a:xfrm>
              <a:off x="698344" y="6176430"/>
              <a:ext cx="423490" cy="376759"/>
            </a:xfrm>
            <a:prstGeom prst="arc">
              <a:avLst>
                <a:gd name="adj1" fmla="val 19492873"/>
                <a:gd name="adj2" fmla="val 0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1218092" y="5308245"/>
              <a:ext cx="114139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1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51C834D-41B4-BEB5-234F-73D70ED74BB9}"/>
              </a:ext>
            </a:extLst>
          </p:cNvPr>
          <p:cNvGrpSpPr/>
          <p:nvPr/>
        </p:nvGrpSpPr>
        <p:grpSpPr>
          <a:xfrm>
            <a:off x="1554246" y="751417"/>
            <a:ext cx="2560556" cy="2199846"/>
            <a:chOff x="1554246" y="751417"/>
            <a:chExt cx="2560556" cy="2199846"/>
          </a:xfrm>
        </p:grpSpPr>
        <p:sp>
          <p:nvSpPr>
            <p:cNvPr id="4" name="Oval 3"/>
            <p:cNvSpPr/>
            <p:nvPr/>
          </p:nvSpPr>
          <p:spPr bwMode="auto">
            <a:xfrm>
              <a:off x="2062893" y="818846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a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5" name="Oval 4"/>
            <p:cNvSpPr/>
            <p:nvPr/>
          </p:nvSpPr>
          <p:spPr bwMode="auto">
            <a:xfrm>
              <a:off x="1554246" y="1951961"/>
              <a:ext cx="289706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c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6" name="Oval 5"/>
            <p:cNvSpPr/>
            <p:nvPr/>
          </p:nvSpPr>
          <p:spPr bwMode="auto">
            <a:xfrm>
              <a:off x="3684610" y="1951603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e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7" name="Oval 6"/>
            <p:cNvSpPr/>
            <p:nvPr/>
          </p:nvSpPr>
          <p:spPr bwMode="auto">
            <a:xfrm>
              <a:off x="3299387" y="818846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b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8" name="Oval 7"/>
            <p:cNvSpPr/>
            <p:nvPr/>
          </p:nvSpPr>
          <p:spPr bwMode="auto">
            <a:xfrm>
              <a:off x="2661408" y="2660187"/>
              <a:ext cx="289704" cy="291076"/>
            </a:xfrm>
            <a:prstGeom prst="ellipse">
              <a:avLst/>
            </a:prstGeom>
            <a:solidFill>
              <a:srgbClr val="CCFFCC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i="1" dirty="0">
                  <a:latin typeface="+mn-lt"/>
                </a:rPr>
                <a:t>d</a:t>
              </a: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0" name="Straight Connector 9"/>
            <p:cNvCxnSpPr>
              <a:stCxn id="4" idx="5"/>
              <a:endCxn id="6" idx="1"/>
            </p:cNvCxnSpPr>
            <p:nvPr/>
          </p:nvCxnSpPr>
          <p:spPr bwMode="auto">
            <a:xfrm>
              <a:off x="2310171" y="1067295"/>
              <a:ext cx="1416865" cy="92693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2" name="Straight Connector 11"/>
            <p:cNvCxnSpPr>
              <a:cxnSpLocks/>
              <a:stCxn id="8" idx="2"/>
              <a:endCxn id="5" idx="5"/>
            </p:cNvCxnSpPr>
            <p:nvPr/>
          </p:nvCxnSpPr>
          <p:spPr bwMode="auto">
            <a:xfrm flipH="1" flipV="1">
              <a:off x="1801526" y="2200410"/>
              <a:ext cx="859882" cy="605315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4" name="Straight Connector 13"/>
            <p:cNvCxnSpPr>
              <a:stCxn id="5" idx="0"/>
              <a:endCxn id="4" idx="3"/>
            </p:cNvCxnSpPr>
            <p:nvPr/>
          </p:nvCxnSpPr>
          <p:spPr bwMode="auto">
            <a:xfrm flipV="1">
              <a:off x="1699099" y="1067295"/>
              <a:ext cx="406220" cy="884666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6" name="Straight Connector 15"/>
            <p:cNvCxnSpPr>
              <a:stCxn id="4" idx="6"/>
              <a:endCxn id="7" idx="2"/>
            </p:cNvCxnSpPr>
            <p:nvPr/>
          </p:nvCxnSpPr>
          <p:spPr bwMode="auto">
            <a:xfrm>
              <a:off x="2352597" y="964384"/>
              <a:ext cx="946792" cy="1747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8" name="Straight Connector 17"/>
            <p:cNvCxnSpPr>
              <a:stCxn id="7" idx="5"/>
              <a:endCxn id="6" idx="0"/>
            </p:cNvCxnSpPr>
            <p:nvPr/>
          </p:nvCxnSpPr>
          <p:spPr bwMode="auto">
            <a:xfrm>
              <a:off x="3546665" y="1067295"/>
              <a:ext cx="282797" cy="88430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20" name="Straight Connector 19"/>
            <p:cNvCxnSpPr>
              <a:cxnSpLocks/>
              <a:stCxn id="8" idx="6"/>
              <a:endCxn id="6" idx="3"/>
            </p:cNvCxnSpPr>
            <p:nvPr/>
          </p:nvCxnSpPr>
          <p:spPr bwMode="auto">
            <a:xfrm flipV="1">
              <a:off x="2951112" y="2200052"/>
              <a:ext cx="775924" cy="605673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1" name="TextBox 30"/>
            <p:cNvSpPr txBox="1"/>
            <p:nvPr/>
          </p:nvSpPr>
          <p:spPr>
            <a:xfrm>
              <a:off x="2683798" y="854062"/>
              <a:ext cx="275304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2105319" y="2392770"/>
              <a:ext cx="246126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3239797" y="2409744"/>
              <a:ext cx="175773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3483155" y="1332561"/>
              <a:ext cx="398483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2867384" y="1373675"/>
              <a:ext cx="193318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2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1617352" y="1361018"/>
              <a:ext cx="431292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1</a:t>
              </a:r>
            </a:p>
          </p:txBody>
        </p:sp>
        <p:sp>
          <p:nvSpPr>
            <p:cNvPr id="73" name="Arc 72"/>
            <p:cNvSpPr/>
            <p:nvPr/>
          </p:nvSpPr>
          <p:spPr bwMode="auto">
            <a:xfrm>
              <a:off x="1964269" y="751417"/>
              <a:ext cx="512234" cy="431800"/>
            </a:xfrm>
            <a:prstGeom prst="arc">
              <a:avLst>
                <a:gd name="adj1" fmla="val 21486961"/>
                <a:gd name="adj2" fmla="val 2228804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85" name="Oval 84"/>
            <p:cNvSpPr/>
            <p:nvPr/>
          </p:nvSpPr>
          <p:spPr bwMode="auto">
            <a:xfrm>
              <a:off x="2377413" y="1104270"/>
              <a:ext cx="45719" cy="4593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86" name="Arc 85"/>
            <p:cNvSpPr/>
            <p:nvPr/>
          </p:nvSpPr>
          <p:spPr bwMode="auto">
            <a:xfrm>
              <a:off x="3602568" y="1868693"/>
              <a:ext cx="512234" cy="431800"/>
            </a:xfrm>
            <a:prstGeom prst="arc">
              <a:avLst>
                <a:gd name="adj1" fmla="val 8724248"/>
                <a:gd name="adj2" fmla="val 15225759"/>
              </a:avLst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Book Antiqua" pitchFamily="18" charset="0"/>
              </a:endParaRPr>
            </a:p>
          </p:txBody>
        </p:sp>
        <p:sp>
          <p:nvSpPr>
            <p:cNvPr id="87" name="Oval 86"/>
            <p:cNvSpPr/>
            <p:nvPr/>
          </p:nvSpPr>
          <p:spPr bwMode="auto">
            <a:xfrm>
              <a:off x="2453613" y="945520"/>
              <a:ext cx="45719" cy="4593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95" name="Oval 94"/>
            <p:cNvSpPr/>
            <p:nvPr/>
          </p:nvSpPr>
          <p:spPr bwMode="auto">
            <a:xfrm>
              <a:off x="3780762" y="1846896"/>
              <a:ext cx="45719" cy="4593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02" name="Oval 101"/>
            <p:cNvSpPr/>
            <p:nvPr/>
          </p:nvSpPr>
          <p:spPr bwMode="auto">
            <a:xfrm>
              <a:off x="3647412" y="2208846"/>
              <a:ext cx="45719" cy="4593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cxnSp>
          <p:nvCxnSpPr>
            <p:cNvPr id="104" name="Straight Connector 103"/>
            <p:cNvCxnSpPr>
              <a:stCxn id="5" idx="6"/>
              <a:endCxn id="6" idx="2"/>
            </p:cNvCxnSpPr>
            <p:nvPr/>
          </p:nvCxnSpPr>
          <p:spPr bwMode="auto">
            <a:xfrm flipV="1">
              <a:off x="1843952" y="2097141"/>
              <a:ext cx="1840658" cy="358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105" name="Oval 104"/>
            <p:cNvSpPr/>
            <p:nvPr/>
          </p:nvSpPr>
          <p:spPr bwMode="auto">
            <a:xfrm>
              <a:off x="3583912" y="2075496"/>
              <a:ext cx="45719" cy="45936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600" b="0" i="1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2715383" y="2001400"/>
              <a:ext cx="198108" cy="215444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 anchor="ctr" anchorCtr="1">
              <a:spAutoFit/>
            </a:bodyPr>
            <a:lstStyle/>
            <a:p>
              <a:r>
                <a:rPr lang="en-US" sz="1400" dirty="0">
                  <a:latin typeface="+mn-lt"/>
                </a:rPr>
                <a:t>3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9FBD02E-61F2-218C-E8BA-8BB69C7FFBB8}"/>
              </a:ext>
            </a:extLst>
          </p:cNvPr>
          <p:cNvGrpSpPr/>
          <p:nvPr/>
        </p:nvGrpSpPr>
        <p:grpSpPr>
          <a:xfrm>
            <a:off x="4651519" y="4513598"/>
            <a:ext cx="2169080" cy="1630122"/>
            <a:chOff x="4651519" y="4513598"/>
            <a:chExt cx="2169080" cy="1630122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47751E4-1EE6-AD9C-284C-61CFF0914AEF}"/>
                </a:ext>
              </a:extLst>
            </p:cNvPr>
            <p:cNvGrpSpPr/>
            <p:nvPr/>
          </p:nvGrpSpPr>
          <p:grpSpPr>
            <a:xfrm>
              <a:off x="4651519" y="4513598"/>
              <a:ext cx="1462297" cy="218286"/>
              <a:chOff x="5123521" y="4558344"/>
              <a:chExt cx="1462297" cy="218286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698EF924-5DE1-2960-992E-CD86F65628C7}"/>
                  </a:ext>
                </a:extLst>
              </p:cNvPr>
              <p:cNvCxnSpPr>
                <a:cxnSpLocks/>
                <a:stCxn id="15" idx="6"/>
                <a:endCxn id="23" idx="2"/>
              </p:cNvCxnSpPr>
              <p:nvPr/>
            </p:nvCxnSpPr>
            <p:spPr bwMode="auto">
              <a:xfrm>
                <a:off x="5340778" y="4667487"/>
                <a:ext cx="1027783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15" name="Oval 14">
                <a:extLst>
                  <a:ext uri="{FF2B5EF4-FFF2-40B4-BE49-F238E27FC236}">
                    <a16:creationId xmlns:a16="http://schemas.microsoft.com/office/drawing/2014/main" id="{51FA87C3-6DFB-ECCB-3FE1-263643D3D4DB}"/>
                  </a:ext>
                </a:extLst>
              </p:cNvPr>
              <p:cNvSpPr/>
              <p:nvPr/>
            </p:nvSpPr>
            <p:spPr bwMode="auto">
              <a:xfrm>
                <a:off x="5123521" y="4558344"/>
                <a:ext cx="217257" cy="218286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+mn-lt"/>
                  </a:rPr>
                  <a:t>1</a:t>
                </a:r>
                <a:endParaRPr kumimoji="0" lang="en-US" sz="1400" b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3C6D9809-E3F3-802B-90CA-D84E061A1C45}"/>
                  </a:ext>
                </a:extLst>
              </p:cNvPr>
              <p:cNvSpPr/>
              <p:nvPr/>
            </p:nvSpPr>
            <p:spPr bwMode="auto">
              <a:xfrm>
                <a:off x="5767450" y="4558344"/>
                <a:ext cx="217257" cy="218286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+mn-lt"/>
                  </a:rPr>
                  <a:t>2</a:t>
                </a:r>
                <a:endParaRPr kumimoji="0" lang="en-US" sz="1400" b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33C2B143-6C22-B954-E99B-1C8873957224}"/>
                  </a:ext>
                </a:extLst>
              </p:cNvPr>
              <p:cNvSpPr/>
              <p:nvPr/>
            </p:nvSpPr>
            <p:spPr bwMode="auto">
              <a:xfrm>
                <a:off x="6368561" y="4558344"/>
                <a:ext cx="217257" cy="218286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+mn-lt"/>
                  </a:rPr>
                  <a:t>1</a:t>
                </a:r>
                <a:endParaRPr kumimoji="0" lang="en-US" sz="1400" b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</p:grp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9DC21F1-0EB0-3A20-8B21-70F04BF83CB4}"/>
                </a:ext>
              </a:extLst>
            </p:cNvPr>
            <p:cNvCxnSpPr>
              <a:cxnSpLocks/>
              <a:stCxn id="39" idx="6"/>
              <a:endCxn id="41" idx="2"/>
            </p:cNvCxnSpPr>
            <p:nvPr/>
          </p:nvCxnSpPr>
          <p:spPr bwMode="auto">
            <a:xfrm>
              <a:off x="4893159" y="5506543"/>
              <a:ext cx="1027784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59917559-3817-1913-12B9-D87E036547D3}"/>
                </a:ext>
              </a:extLst>
            </p:cNvPr>
            <p:cNvSpPr/>
            <p:nvPr/>
          </p:nvSpPr>
          <p:spPr bwMode="auto">
            <a:xfrm>
              <a:off x="4675902" y="5397400"/>
              <a:ext cx="217257" cy="218286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+mn-lt"/>
                </a:rPr>
                <a:t>2</a:t>
              </a:r>
              <a:endParaRPr kumimoji="0" lang="en-US" sz="1400" b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F8BD3205-5459-7A01-3EEE-5C301C0C38F5}"/>
                </a:ext>
              </a:extLst>
            </p:cNvPr>
            <p:cNvSpPr/>
            <p:nvPr/>
          </p:nvSpPr>
          <p:spPr bwMode="auto">
            <a:xfrm>
              <a:off x="5920943" y="5397400"/>
              <a:ext cx="217257" cy="218286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+mn-lt"/>
                </a:rPr>
                <a:t>2</a:t>
              </a:r>
              <a:endParaRPr kumimoji="0" lang="en-US" sz="1400" b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B0A6DFEE-ED0F-EA4C-C6A0-6E7DFCEB4F99}"/>
                </a:ext>
              </a:extLst>
            </p:cNvPr>
            <p:cNvGrpSpPr/>
            <p:nvPr/>
          </p:nvGrpSpPr>
          <p:grpSpPr>
            <a:xfrm>
              <a:off x="5280973" y="5544714"/>
              <a:ext cx="1532096" cy="218286"/>
              <a:chOff x="5123521" y="4558344"/>
              <a:chExt cx="1532096" cy="218286"/>
            </a:xfrm>
          </p:grpSpPr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68011E87-B239-8078-2E03-B398EEE37F1B}"/>
                  </a:ext>
                </a:extLst>
              </p:cNvPr>
              <p:cNvCxnSpPr>
                <a:cxnSpLocks/>
                <a:stCxn id="45" idx="6"/>
                <a:endCxn id="46" idx="2"/>
              </p:cNvCxnSpPr>
              <p:nvPr/>
            </p:nvCxnSpPr>
            <p:spPr bwMode="auto">
              <a:xfrm>
                <a:off x="5340778" y="4667487"/>
                <a:ext cx="1097582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0B7482A0-14BC-E5A6-D45C-0FCBD3B5C904}"/>
                  </a:ext>
                </a:extLst>
              </p:cNvPr>
              <p:cNvSpPr/>
              <p:nvPr/>
            </p:nvSpPr>
            <p:spPr bwMode="auto">
              <a:xfrm>
                <a:off x="5123521" y="4558344"/>
                <a:ext cx="217257" cy="218286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+mn-lt"/>
                  </a:rPr>
                  <a:t>1</a:t>
                </a:r>
                <a:endParaRPr kumimoji="0" lang="en-US" sz="1400" b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F6D266A-C634-165C-F758-8C2107C95999}"/>
                  </a:ext>
                </a:extLst>
              </p:cNvPr>
              <p:cNvSpPr/>
              <p:nvPr/>
            </p:nvSpPr>
            <p:spPr bwMode="auto">
              <a:xfrm>
                <a:off x="6438360" y="4558344"/>
                <a:ext cx="217257" cy="218286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+mn-lt"/>
                  </a:rPr>
                  <a:t>1</a:t>
                </a:r>
                <a:endParaRPr kumimoji="0" lang="en-US" sz="1400" b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</p:grpSp>
        <p:grpSp>
          <p:nvGrpSpPr>
            <p:cNvPr id="51" name="Group 50">
              <a:extLst>
                <a:ext uri="{FF2B5EF4-FFF2-40B4-BE49-F238E27FC236}">
                  <a16:creationId xmlns:a16="http://schemas.microsoft.com/office/drawing/2014/main" id="{A8BE05EE-9E49-BE7A-CC75-9EE16A112E4E}"/>
                </a:ext>
              </a:extLst>
            </p:cNvPr>
            <p:cNvGrpSpPr/>
            <p:nvPr/>
          </p:nvGrpSpPr>
          <p:grpSpPr>
            <a:xfrm>
              <a:off x="5920943" y="5925434"/>
              <a:ext cx="899656" cy="218286"/>
              <a:chOff x="6097990" y="4558344"/>
              <a:chExt cx="899656" cy="218286"/>
            </a:xfrm>
          </p:grpSpPr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38087CDF-F2E0-F435-CDC5-10BAE4A913DE}"/>
                  </a:ext>
                </a:extLst>
              </p:cNvPr>
              <p:cNvCxnSpPr>
                <a:cxnSpLocks/>
                <a:stCxn id="53" idx="6"/>
                <a:endCxn id="54" idx="2"/>
              </p:cNvCxnSpPr>
              <p:nvPr/>
            </p:nvCxnSpPr>
            <p:spPr bwMode="auto">
              <a:xfrm>
                <a:off x="6315247" y="4667487"/>
                <a:ext cx="465142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59033159-D95B-1B9F-4BF0-0F23ABFD69CA}"/>
                  </a:ext>
                </a:extLst>
              </p:cNvPr>
              <p:cNvSpPr/>
              <p:nvPr/>
            </p:nvSpPr>
            <p:spPr bwMode="auto">
              <a:xfrm>
                <a:off x="6097990" y="4558344"/>
                <a:ext cx="217257" cy="218286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+mn-lt"/>
                  </a:rPr>
                  <a:t>3</a:t>
                </a:r>
                <a:endParaRPr kumimoji="0" lang="en-US" sz="1400" b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  <p:sp>
            <p:nvSpPr>
              <p:cNvPr id="54" name="Oval 53">
                <a:extLst>
                  <a:ext uri="{FF2B5EF4-FFF2-40B4-BE49-F238E27FC236}">
                    <a16:creationId xmlns:a16="http://schemas.microsoft.com/office/drawing/2014/main" id="{D34D2600-F759-E640-14FE-83C55F801EF4}"/>
                  </a:ext>
                </a:extLst>
              </p:cNvPr>
              <p:cNvSpPr/>
              <p:nvPr/>
            </p:nvSpPr>
            <p:spPr bwMode="auto">
              <a:xfrm>
                <a:off x="6780389" y="4558344"/>
                <a:ext cx="217257" cy="218286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none" lIns="0" tIns="0" rIns="0" bIns="0" numCol="1" rtlCol="0" anchor="ctr" anchorCtr="1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1400" dirty="0">
                    <a:latin typeface="+mn-lt"/>
                  </a:rPr>
                  <a:t>3</a:t>
                </a:r>
                <a:endParaRPr kumimoji="0" lang="en-US" sz="1400" b="0" u="none" strike="noStrike" cap="none" normalizeH="0" baseline="0" dirty="0">
                  <a:ln>
                    <a:noFill/>
                  </a:ln>
                  <a:solidFill>
                    <a:schemeClr val="tx2"/>
                  </a:solidFill>
                  <a:effectLst/>
                  <a:latin typeface="+mn-lt"/>
                </a:endParaRPr>
              </a:p>
            </p:txBody>
          </p:sp>
        </p:grpSp>
        <p:sp>
          <p:nvSpPr>
            <p:cNvPr id="112" name="Oval 111">
              <a:extLst>
                <a:ext uri="{FF2B5EF4-FFF2-40B4-BE49-F238E27FC236}">
                  <a16:creationId xmlns:a16="http://schemas.microsoft.com/office/drawing/2014/main" id="{8A41DD7B-6031-94CE-26E4-44E00FB0680C}"/>
                </a:ext>
              </a:extLst>
            </p:cNvPr>
            <p:cNvSpPr/>
            <p:nvPr/>
          </p:nvSpPr>
          <p:spPr bwMode="auto">
            <a:xfrm>
              <a:off x="5283614" y="4981161"/>
              <a:ext cx="217257" cy="218286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+mn-lt"/>
                </a:rPr>
                <a:t>3</a:t>
              </a:r>
              <a:endParaRPr kumimoji="0" lang="en-US" sz="1400" b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  <p:sp>
          <p:nvSpPr>
            <p:cNvPr id="113" name="Oval 112">
              <a:extLst>
                <a:ext uri="{FF2B5EF4-FFF2-40B4-BE49-F238E27FC236}">
                  <a16:creationId xmlns:a16="http://schemas.microsoft.com/office/drawing/2014/main" id="{882335A5-ABD6-6F46-DF21-2A421DCB24EF}"/>
                </a:ext>
              </a:extLst>
            </p:cNvPr>
            <p:cNvSpPr/>
            <p:nvPr/>
          </p:nvSpPr>
          <p:spPr bwMode="auto">
            <a:xfrm>
              <a:off x="6584655" y="4961243"/>
              <a:ext cx="217257" cy="218286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0" tIns="0" rIns="0" bIns="0" numCol="1" rtlCol="0" anchor="ctr" anchorCtr="1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latin typeface="+mn-lt"/>
                </a:rPr>
                <a:t>2</a:t>
              </a:r>
              <a:endParaRPr kumimoji="0" lang="en-US" sz="1400" b="0" u="none" strike="noStrike" cap="none" normalizeH="0" baseline="0" dirty="0">
                <a:ln>
                  <a:noFill/>
                </a:ln>
                <a:solidFill>
                  <a:schemeClr val="tx2"/>
                </a:solidFill>
                <a:effectLst/>
                <a:latin typeface="+mn-lt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56432036"/>
      </p:ext>
    </p:extLst>
  </p:cSld>
  <p:clrMapOvr>
    <a:masterClrMapping/>
  </p:clrMapOvr>
</p:sld>
</file>

<file path=ppt/theme/theme1.xml><?xml version="1.0" encoding="utf-8"?>
<a:theme xmlns:a="http://schemas.openxmlformats.org/drawingml/2006/main" name="1_Blank Presentation">
  <a:themeElements>
    <a:clrScheme name="1_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1_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1_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Blank Presentation">
  <a:themeElements>
    <a:clrScheme name="Blank Pre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lank Presentation">
      <a:majorFont>
        <a:latin typeface="Verdana"/>
        <a:ea typeface="ＭＳ Ｐゴシック"/>
        <a:cs typeface=""/>
      </a:majorFont>
      <a:minorFont>
        <a:latin typeface="Verdana"/>
        <a:ea typeface="ＭＳ Ｐ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2"/>
            </a:solidFill>
            <a:effectLst/>
            <a:latin typeface="Book Antiqua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c:\winapps\msoffice\powerpnt\template\clrovrhd\dbllinec.ppt</Template>
  <TotalTime>80361914</TotalTime>
  <Pages>9</Pages>
  <Words>420</Words>
  <Application>Microsoft Macintosh PowerPoint</Application>
  <PresentationFormat>Letter Paper (8.5x11 in)</PresentationFormat>
  <Paragraphs>385</Paragraphs>
  <Slides>7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Book Antiqua</vt:lpstr>
      <vt:lpstr>Candara</vt:lpstr>
      <vt:lpstr>Times New Roman</vt:lpstr>
      <vt:lpstr>Verdana</vt:lpstr>
      <vt:lpstr>Wingdings</vt:lpstr>
      <vt:lpstr>1_Blank Presentation</vt:lpstr>
      <vt:lpstr>Blank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Issues in ATM Network Control</dc:title>
  <dc:subject/>
  <dc:creator/>
  <cp:keywords/>
  <dc:description/>
  <cp:lastModifiedBy>Jonathan Turner</cp:lastModifiedBy>
  <cp:revision>1041</cp:revision>
  <cp:lastPrinted>2015-03-10T13:59:47Z</cp:lastPrinted>
  <dcterms:created xsi:type="dcterms:W3CDTF">2012-01-25T03:24:56Z</dcterms:created>
  <dcterms:modified xsi:type="dcterms:W3CDTF">2023-10-04T19:14:46Z</dcterms:modified>
</cp:coreProperties>
</file>