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29" r:id="rId3"/>
    <p:sldId id="747" r:id="rId4"/>
    <p:sldId id="748" r:id="rId5"/>
    <p:sldId id="750" r:id="rId6"/>
    <p:sldId id="751" r:id="rId7"/>
    <p:sldId id="752" r:id="rId8"/>
    <p:sldId id="744" r:id="rId9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FE0"/>
    <a:srgbClr val="CCFFFF"/>
    <a:srgbClr val="FFFFE0"/>
    <a:srgbClr val="D0FFD0"/>
    <a:srgbClr val="CCFF99"/>
    <a:srgbClr val="FFB3B2"/>
    <a:srgbClr val="99C9FF"/>
    <a:srgbClr val="FF9933"/>
    <a:srgbClr val="9FD0D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30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204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09129"/>
              </p:ext>
            </p:extLst>
          </p:nvPr>
        </p:nvGraphicFramePr>
        <p:xfrm>
          <a:off x="3935266" y="4292545"/>
          <a:ext cx="189818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86539" y="4175884"/>
            <a:ext cx="1601097" cy="2149391"/>
            <a:chOff x="753020" y="3990623"/>
            <a:chExt cx="1888129" cy="2534717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630880" y="4000710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2287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7572"/>
              <a:ext cx="120984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5284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533009" y="4337867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2206"/>
              <a:ext cx="120984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38881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4695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34733" y="6277593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340446" y="5523536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7081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7363" y="818846"/>
            <a:ext cx="2606950" cy="2132417"/>
            <a:chOff x="1367363" y="818846"/>
            <a:chExt cx="2606950" cy="2132417"/>
          </a:xfrm>
        </p:grpSpPr>
        <p:sp>
          <p:nvSpPr>
            <p:cNvPr id="4" name="Oval 3"/>
            <p:cNvSpPr/>
            <p:nvPr/>
          </p:nvSpPr>
          <p:spPr bwMode="auto">
            <a:xfrm>
              <a:off x="2062891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67363" y="195196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09" y="195827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6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241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69" y="1067295"/>
              <a:ext cx="1416866" cy="933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14641" y="2200410"/>
              <a:ext cx="867777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12215" y="1067295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5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4" y="1067295"/>
              <a:ext cx="282797" cy="8909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8" idx="6"/>
              <a:endCxn id="6" idx="3"/>
            </p:cNvCxnSpPr>
            <p:nvPr/>
          </p:nvCxnSpPr>
          <p:spPr bwMode="auto">
            <a:xfrm flipV="1">
              <a:off x="2772122" y="2206726"/>
              <a:ext cx="954913" cy="5989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6" y="854062"/>
              <a:ext cx="33880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0550" y="2392770"/>
              <a:ext cx="355600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250" y="2357000"/>
              <a:ext cx="33990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4" y="1332561"/>
              <a:ext cx="398483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06700" y="1373675"/>
              <a:ext cx="361950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0" y="1361018"/>
              <a:ext cx="431292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>
              <a:off x="1657067" y="2097499"/>
              <a:ext cx="2027542" cy="63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2456192" y="1988700"/>
              <a:ext cx="356857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3/3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515A6-D921-1590-CFE3-A4C25680C40D}"/>
              </a:ext>
            </a:extLst>
          </p:cNvPr>
          <p:cNvSpPr/>
          <p:nvPr/>
        </p:nvSpPr>
        <p:spPr bwMode="auto">
          <a:xfrm>
            <a:off x="1295400" y="2444933"/>
            <a:ext cx="3797525" cy="16402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6686"/>
              </p:ext>
            </p:extLst>
          </p:nvPr>
        </p:nvGraphicFramePr>
        <p:xfrm>
          <a:off x="1191918" y="2444933"/>
          <a:ext cx="3797525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 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57120"/>
              </p:ext>
            </p:extLst>
          </p:nvPr>
        </p:nvGraphicFramePr>
        <p:xfrm>
          <a:off x="428648" y="4480268"/>
          <a:ext cx="3143016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073945-52EC-2A3C-CCF2-5D72B99B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2382"/>
            <a:ext cx="7772400" cy="329278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D6AF2-4503-B96C-B315-AD4A1F50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07161"/>
              </p:ext>
            </p:extLst>
          </p:nvPr>
        </p:nvGraphicFramePr>
        <p:xfrm>
          <a:off x="4102430" y="4480268"/>
          <a:ext cx="440149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2/2,3/3,4/4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3/3,4/4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2326"/>
              </p:ext>
            </p:extLst>
          </p:nvPr>
        </p:nvGraphicFramePr>
        <p:xfrm>
          <a:off x="720071" y="595336"/>
          <a:ext cx="7052329" cy="250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2/2 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63440"/>
              </p:ext>
            </p:extLst>
          </p:nvPr>
        </p:nvGraphicFramePr>
        <p:xfrm>
          <a:off x="720071" y="4507880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290687" y="1241048"/>
            <a:ext cx="6427846" cy="3477033"/>
            <a:chOff x="290687" y="1277681"/>
            <a:chExt cx="6427846" cy="3477033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478782" y="1741130"/>
              <a:ext cx="1248418" cy="2972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68623" y="26136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" name="Oval 3"/>
            <p:cNvSpPr/>
            <p:nvPr/>
          </p:nvSpPr>
          <p:spPr bwMode="auto">
            <a:xfrm>
              <a:off x="300846" y="3176979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639771" y="155367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0687" y="2364827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00846" y="3989131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/>
            <p:cNvCxnSpPr>
              <a:stCxn id="6" idx="5"/>
              <a:endCxn id="34" idx="1"/>
            </p:cNvCxnSpPr>
            <p:nvPr/>
          </p:nvCxnSpPr>
          <p:spPr bwMode="auto">
            <a:xfrm>
              <a:off x="500373" y="25755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4" idx="0"/>
              <a:endCxn id="5" idx="3"/>
            </p:cNvCxnSpPr>
            <p:nvPr/>
          </p:nvCxnSpPr>
          <p:spPr bwMode="auto">
            <a:xfrm flipV="1">
              <a:off x="423678" y="1764351"/>
              <a:ext cx="1252070" cy="14126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5" idx="1"/>
              <a:endCxn id="3" idx="7"/>
            </p:cNvCxnSpPr>
            <p:nvPr/>
          </p:nvCxnSpPr>
          <p:spPr bwMode="auto">
            <a:xfrm flipH="1" flipV="1">
              <a:off x="510532" y="1588822"/>
              <a:ext cx="1165216" cy="9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>
              <a:stCxn id="6" idx="6"/>
              <a:endCxn id="18" idx="2"/>
            </p:cNvCxnSpPr>
            <p:nvPr/>
          </p:nvCxnSpPr>
          <p:spPr bwMode="auto">
            <a:xfrm>
              <a:off x="536350" y="2488241"/>
              <a:ext cx="1103421" cy="2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89359" y="1666564"/>
              <a:ext cx="1282291" cy="3146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7" idx="6"/>
              <a:endCxn id="19" idx="3"/>
            </p:cNvCxnSpPr>
            <p:nvPr/>
          </p:nvCxnSpPr>
          <p:spPr bwMode="auto">
            <a:xfrm flipV="1">
              <a:off x="546509" y="3391895"/>
              <a:ext cx="1129239" cy="720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035095" y="1497729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002" y="2483013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39771" y="2367443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39771" y="3181215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639771" y="399498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1" name="Straight Connector 20"/>
            <p:cNvCxnSpPr>
              <a:stCxn id="7" idx="5"/>
              <a:endCxn id="20" idx="3"/>
            </p:cNvCxnSpPr>
            <p:nvPr/>
          </p:nvCxnSpPr>
          <p:spPr bwMode="auto">
            <a:xfrm>
              <a:off x="510532" y="4199811"/>
              <a:ext cx="1165216" cy="5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4" idx="5"/>
              <a:endCxn id="35" idx="2"/>
            </p:cNvCxnSpPr>
            <p:nvPr/>
          </p:nvCxnSpPr>
          <p:spPr bwMode="auto">
            <a:xfrm>
              <a:off x="510532" y="3387659"/>
              <a:ext cx="1129239" cy="3238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85238" y="2340557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8363" y="4082531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cxnSp>
          <p:nvCxnSpPr>
            <p:cNvPr id="29" name="Straight Connector 28"/>
            <p:cNvCxnSpPr>
              <a:stCxn id="4" idx="7"/>
              <a:endCxn id="18" idx="3"/>
            </p:cNvCxnSpPr>
            <p:nvPr/>
          </p:nvCxnSpPr>
          <p:spPr bwMode="auto">
            <a:xfrm flipV="1">
              <a:off x="510532" y="2578123"/>
              <a:ext cx="1165216" cy="63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>
              <a:stCxn id="4" idx="6"/>
              <a:endCxn id="19" idx="2"/>
            </p:cNvCxnSpPr>
            <p:nvPr/>
          </p:nvCxnSpPr>
          <p:spPr bwMode="auto">
            <a:xfrm>
              <a:off x="546509" y="3300393"/>
              <a:ext cx="1093262" cy="42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32659" y="2910306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639771" y="1960557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639771" y="277432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F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639771" y="358810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G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Connector 36"/>
            <p:cNvCxnSpPr>
              <a:stCxn id="5" idx="2"/>
              <a:endCxn id="6" idx="7"/>
            </p:cNvCxnSpPr>
            <p:nvPr/>
          </p:nvCxnSpPr>
          <p:spPr bwMode="auto">
            <a:xfrm flipH="1">
              <a:off x="500373" y="1677085"/>
              <a:ext cx="1139398" cy="7238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7" idx="0"/>
              <a:endCxn id="5" idx="4"/>
            </p:cNvCxnSpPr>
            <p:nvPr/>
          </p:nvCxnSpPr>
          <p:spPr bwMode="auto">
            <a:xfrm flipV="1">
              <a:off x="423678" y="1800498"/>
              <a:ext cx="1338925" cy="2188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11193" y="2198551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48" name="Straight Connector 47"/>
            <p:cNvCxnSpPr>
              <a:stCxn id="7" idx="7"/>
              <a:endCxn id="18" idx="4"/>
            </p:cNvCxnSpPr>
            <p:nvPr/>
          </p:nvCxnSpPr>
          <p:spPr bwMode="auto">
            <a:xfrm flipV="1">
              <a:off x="510532" y="2614270"/>
              <a:ext cx="1252071" cy="14110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54198" y="3578647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813" y="3722506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0549" y="3003414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5313" y="3866631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2913" y="3193531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cxnSp>
          <p:nvCxnSpPr>
            <p:cNvPr id="59" name="Straight Connector 58"/>
            <p:cNvCxnSpPr>
              <a:stCxn id="3" idx="4"/>
              <a:endCxn id="33" idx="2"/>
            </p:cNvCxnSpPr>
            <p:nvPr/>
          </p:nvCxnSpPr>
          <p:spPr bwMode="auto">
            <a:xfrm>
              <a:off x="423678" y="1799502"/>
              <a:ext cx="1216093" cy="2844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43512" y="1627736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4813" y="3352281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300846" y="1552675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4017536" y="1277681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4017536" y="3123513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361539" y="1581603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7536" y="2200597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017536" y="4046429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66" idx="7"/>
              <a:endCxn id="67" idx="3"/>
            </p:cNvCxnSpPr>
            <p:nvPr/>
          </p:nvCxnSpPr>
          <p:spPr bwMode="auto">
            <a:xfrm flipV="1">
              <a:off x="4227223" y="1792283"/>
              <a:ext cx="1170293" cy="13673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2" name="Straight Connector 71"/>
            <p:cNvCxnSpPr>
              <a:endCxn id="67" idx="1"/>
            </p:cNvCxnSpPr>
            <p:nvPr/>
          </p:nvCxnSpPr>
          <p:spPr bwMode="auto">
            <a:xfrm>
              <a:off x="4238653" y="1313828"/>
              <a:ext cx="1158863" cy="303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3" name="Straight Connector 72"/>
            <p:cNvCxnSpPr>
              <a:stCxn id="110" idx="5"/>
              <a:endCxn id="112" idx="1"/>
            </p:cNvCxnSpPr>
            <p:nvPr/>
          </p:nvCxnSpPr>
          <p:spPr bwMode="auto">
            <a:xfrm>
              <a:off x="4227223" y="2872735"/>
              <a:ext cx="1170293" cy="12224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4" name="Straight Connector 73"/>
            <p:cNvCxnSpPr>
              <a:stCxn id="107" idx="5"/>
              <a:endCxn id="113" idx="1"/>
            </p:cNvCxnSpPr>
            <p:nvPr/>
          </p:nvCxnSpPr>
          <p:spPr bwMode="auto">
            <a:xfrm>
              <a:off x="4227223" y="1949819"/>
              <a:ext cx="1170293" cy="1154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5361539" y="3563579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5" name="Straight Connector 84"/>
            <p:cNvCxnSpPr>
              <a:stCxn id="108" idx="6"/>
              <a:endCxn id="112" idx="2"/>
            </p:cNvCxnSpPr>
            <p:nvPr/>
          </p:nvCxnSpPr>
          <p:spPr bwMode="auto">
            <a:xfrm>
              <a:off x="4263200" y="3708385"/>
              <a:ext cx="1098339" cy="474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4004349" y="243453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361539" y="2572591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Connector 90"/>
            <p:cNvCxnSpPr>
              <a:endCxn id="67" idx="2"/>
            </p:cNvCxnSpPr>
            <p:nvPr/>
          </p:nvCxnSpPr>
          <p:spPr bwMode="auto">
            <a:xfrm flipV="1">
              <a:off x="4228494" y="1705017"/>
              <a:ext cx="1133045" cy="531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92" name="Straight Connector 91"/>
            <p:cNvCxnSpPr>
              <a:stCxn id="69" idx="7"/>
              <a:endCxn id="67" idx="4"/>
            </p:cNvCxnSpPr>
            <p:nvPr/>
          </p:nvCxnSpPr>
          <p:spPr bwMode="auto">
            <a:xfrm flipV="1">
              <a:off x="4227223" y="1828430"/>
              <a:ext cx="1257148" cy="22541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214291" y="147905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94" name="Straight Connector 93"/>
            <p:cNvCxnSpPr>
              <a:stCxn id="111" idx="6"/>
              <a:endCxn id="112" idx="3"/>
            </p:cNvCxnSpPr>
            <p:nvPr/>
          </p:nvCxnSpPr>
          <p:spPr bwMode="auto">
            <a:xfrm flipV="1">
              <a:off x="4263200" y="4269755"/>
              <a:ext cx="1134316" cy="3615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992018" y="33568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627006" y="4387971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017536" y="1739139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017536" y="3584971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361539" y="2077097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017536" y="2662055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017536" y="4507887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361539" y="405907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5361539" y="306808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 bwMode="auto">
            <a:xfrm>
              <a:off x="4157302" y="1516041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18" name="Straight Arrow Connector 117"/>
            <p:cNvCxnSpPr>
              <a:stCxn id="68" idx="4"/>
              <a:endCxn id="110" idx="0"/>
            </p:cNvCxnSpPr>
            <p:nvPr/>
          </p:nvCxnSpPr>
          <p:spPr bwMode="auto">
            <a:xfrm>
              <a:off x="4140368" y="2447424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0" name="Straight Arrow Connector 119"/>
            <p:cNvCxnSpPr>
              <a:stCxn id="66" idx="4"/>
              <a:endCxn id="108" idx="0"/>
            </p:cNvCxnSpPr>
            <p:nvPr/>
          </p:nvCxnSpPr>
          <p:spPr bwMode="auto">
            <a:xfrm>
              <a:off x="4140368" y="3370340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1" name="Straight Arrow Connector 120"/>
            <p:cNvCxnSpPr>
              <a:stCxn id="109" idx="7"/>
              <a:endCxn id="67" idx="5"/>
            </p:cNvCxnSpPr>
            <p:nvPr/>
          </p:nvCxnSpPr>
          <p:spPr bwMode="auto">
            <a:xfrm flipV="1">
              <a:off x="5571226" y="1792283"/>
              <a:ext cx="0" cy="3209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2" name="Straight Arrow Connector 121"/>
            <p:cNvCxnSpPr>
              <a:stCxn id="69" idx="4"/>
              <a:endCxn id="111" idx="0"/>
            </p:cNvCxnSpPr>
            <p:nvPr/>
          </p:nvCxnSpPr>
          <p:spPr bwMode="auto">
            <a:xfrm>
              <a:off x="4140368" y="4293256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3" name="Straight Arrow Connector 122"/>
            <p:cNvCxnSpPr>
              <a:stCxn id="113" idx="0"/>
              <a:endCxn id="88" idx="4"/>
            </p:cNvCxnSpPr>
            <p:nvPr/>
          </p:nvCxnSpPr>
          <p:spPr bwMode="auto">
            <a:xfrm flipV="1">
              <a:off x="5484371" y="2819418"/>
              <a:ext cx="0" cy="2486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5" name="Straight Arrow Connector 124"/>
            <p:cNvCxnSpPr>
              <a:stCxn id="112" idx="0"/>
              <a:endCxn id="78" idx="4"/>
            </p:cNvCxnSpPr>
            <p:nvPr/>
          </p:nvCxnSpPr>
          <p:spPr bwMode="auto">
            <a:xfrm flipV="1">
              <a:off x="5484371" y="3810406"/>
              <a:ext cx="0" cy="2486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47" name="Straight Arrow Connector 146"/>
            <p:cNvCxnSpPr>
              <a:stCxn id="148" idx="0"/>
              <a:endCxn id="65" idx="3"/>
            </p:cNvCxnSpPr>
            <p:nvPr/>
          </p:nvCxnSpPr>
          <p:spPr bwMode="auto">
            <a:xfrm flipV="1">
              <a:off x="2971968" y="1488361"/>
              <a:ext cx="1081545" cy="122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48" name="Oval 147"/>
            <p:cNvSpPr/>
            <p:nvPr/>
          </p:nvSpPr>
          <p:spPr bwMode="auto">
            <a:xfrm>
              <a:off x="2849136" y="2712953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s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472869" y="2559392"/>
              <a:ext cx="245664" cy="246827"/>
            </a:xfrm>
            <a:prstGeom prst="ellipse">
              <a:avLst/>
            </a:pr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t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3" name="Straight Arrow Connector 152"/>
            <p:cNvCxnSpPr>
              <a:stCxn id="148" idx="7"/>
              <a:endCxn id="68" idx="2"/>
            </p:cNvCxnSpPr>
            <p:nvPr/>
          </p:nvCxnSpPr>
          <p:spPr bwMode="auto">
            <a:xfrm flipV="1">
              <a:off x="3058823" y="2324011"/>
              <a:ext cx="958713" cy="4250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6" name="Straight Arrow Connector 155"/>
            <p:cNvCxnSpPr>
              <a:stCxn id="148" idx="5"/>
              <a:endCxn id="66" idx="2"/>
            </p:cNvCxnSpPr>
            <p:nvPr/>
          </p:nvCxnSpPr>
          <p:spPr bwMode="auto">
            <a:xfrm>
              <a:off x="3058823" y="2923633"/>
              <a:ext cx="958713" cy="3232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9" name="Straight Arrow Connector 158"/>
            <p:cNvCxnSpPr>
              <a:stCxn id="148" idx="4"/>
              <a:endCxn id="69" idx="1"/>
            </p:cNvCxnSpPr>
            <p:nvPr/>
          </p:nvCxnSpPr>
          <p:spPr bwMode="auto">
            <a:xfrm>
              <a:off x="2971968" y="2959780"/>
              <a:ext cx="1081545" cy="11227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2" name="Straight Arrow Connector 161"/>
            <p:cNvCxnSpPr>
              <a:stCxn id="88" idx="6"/>
              <a:endCxn id="149" idx="2"/>
            </p:cNvCxnSpPr>
            <p:nvPr/>
          </p:nvCxnSpPr>
          <p:spPr bwMode="auto">
            <a:xfrm flipV="1">
              <a:off x="5607203" y="2682806"/>
              <a:ext cx="865666" cy="131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5" name="Straight Arrow Connector 164"/>
            <p:cNvCxnSpPr>
              <a:stCxn id="67" idx="6"/>
              <a:endCxn id="149" idx="1"/>
            </p:cNvCxnSpPr>
            <p:nvPr/>
          </p:nvCxnSpPr>
          <p:spPr bwMode="auto">
            <a:xfrm>
              <a:off x="5607203" y="1705017"/>
              <a:ext cx="901643" cy="8905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6" name="Straight Arrow Connector 165"/>
            <p:cNvCxnSpPr>
              <a:stCxn id="78" idx="7"/>
              <a:endCxn id="149" idx="3"/>
            </p:cNvCxnSpPr>
            <p:nvPr/>
          </p:nvCxnSpPr>
          <p:spPr bwMode="auto">
            <a:xfrm flipV="1">
              <a:off x="5571226" y="2770072"/>
              <a:ext cx="937620" cy="8296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4584673" y="3795802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72347" y="3328977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82411" y="2964912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99348" y="2451416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40084" y="2020873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958462" y="2065498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57499" y="2581889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009275" y="3096569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83553" y="429666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47178" y="2209357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41913" y="3355538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39817" y="1865408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35474" y="1343659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83819" y="2583011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90944" y="2866125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580888" y="192699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67041" y="2863608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48674" y="386904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71594" y="1483464"/>
              <a:ext cx="8116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flow range</a:t>
              </a:r>
            </a:p>
          </p:txBody>
        </p:sp>
        <p:cxnSp>
          <p:nvCxnSpPr>
            <p:cNvPr id="214" name="Straight Arrow Connector 213"/>
            <p:cNvCxnSpPr>
              <a:stCxn id="212" idx="2"/>
              <a:endCxn id="178" idx="0"/>
            </p:cNvCxnSpPr>
            <p:nvPr/>
          </p:nvCxnSpPr>
          <p:spPr bwMode="auto">
            <a:xfrm>
              <a:off x="3177410" y="1668130"/>
              <a:ext cx="309349" cy="3527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660002" y="1815380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44670" y="1705315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92104" y="2622711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15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1040"/>
              </p:ext>
            </p:extLst>
          </p:nvPr>
        </p:nvGraphicFramePr>
        <p:xfrm>
          <a:off x="2014580" y="762177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377494" y="953157"/>
            <a:ext cx="3387584" cy="4792293"/>
            <a:chOff x="2377494" y="953157"/>
            <a:chExt cx="3387584" cy="4792293"/>
          </a:xfrm>
        </p:grpSpPr>
        <p:grpSp>
          <p:nvGrpSpPr>
            <p:cNvPr id="25" name="Group 24"/>
            <p:cNvGrpSpPr/>
            <p:nvPr/>
          </p:nvGrpSpPr>
          <p:grpSpPr>
            <a:xfrm>
              <a:off x="2377494" y="953157"/>
              <a:ext cx="2348592" cy="1930461"/>
              <a:chOff x="2377494" y="953157"/>
              <a:chExt cx="2348592" cy="193046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09842" y="2286178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406667" y="1501953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429422" y="2069669"/>
                <a:ext cx="1573996" cy="783028"/>
              </a:xfrm>
              <a:custGeom>
                <a:avLst/>
                <a:gdLst>
                  <a:gd name="connsiteX0" fmla="*/ 76644 w 1572074"/>
                  <a:gd name="connsiteY0" fmla="*/ 6782 h 781903"/>
                  <a:gd name="connsiteX1" fmla="*/ 390969 w 1572074"/>
                  <a:gd name="connsiteY1" fmla="*/ 9957 h 781903"/>
                  <a:gd name="connsiteX2" fmla="*/ 711644 w 1572074"/>
                  <a:gd name="connsiteY2" fmla="*/ 9957 h 781903"/>
                  <a:gd name="connsiteX3" fmla="*/ 879919 w 1572074"/>
                  <a:gd name="connsiteY3" fmla="*/ 51232 h 781903"/>
                  <a:gd name="connsiteX4" fmla="*/ 1102169 w 1572074"/>
                  <a:gd name="connsiteY4" fmla="*/ 254432 h 781903"/>
                  <a:gd name="connsiteX5" fmla="*/ 1327594 w 1572074"/>
                  <a:gd name="connsiteY5" fmla="*/ 451282 h 781903"/>
                  <a:gd name="connsiteX6" fmla="*/ 1543494 w 1572074"/>
                  <a:gd name="connsiteY6" fmla="*/ 648132 h 781903"/>
                  <a:gd name="connsiteX7" fmla="*/ 1537144 w 1572074"/>
                  <a:gd name="connsiteY7" fmla="*/ 775132 h 781903"/>
                  <a:gd name="connsiteX8" fmla="*/ 1245044 w 1572074"/>
                  <a:gd name="connsiteY8" fmla="*/ 765607 h 781903"/>
                  <a:gd name="connsiteX9" fmla="*/ 867219 w 1572074"/>
                  <a:gd name="connsiteY9" fmla="*/ 768782 h 781903"/>
                  <a:gd name="connsiteX10" fmla="*/ 695769 w 1572074"/>
                  <a:gd name="connsiteY10" fmla="*/ 711632 h 781903"/>
                  <a:gd name="connsiteX11" fmla="*/ 533844 w 1572074"/>
                  <a:gd name="connsiteY11" fmla="*/ 565582 h 781903"/>
                  <a:gd name="connsiteX12" fmla="*/ 270319 w 1572074"/>
                  <a:gd name="connsiteY12" fmla="*/ 327457 h 781903"/>
                  <a:gd name="connsiteX13" fmla="*/ 16319 w 1572074"/>
                  <a:gd name="connsiteY13" fmla="*/ 111557 h 781903"/>
                  <a:gd name="connsiteX14" fmla="*/ 76644 w 1572074"/>
                  <a:gd name="connsiteY14" fmla="*/ 6782 h 781903"/>
                  <a:gd name="connsiteX0" fmla="*/ 76644 w 1581784"/>
                  <a:gd name="connsiteY0" fmla="*/ 6782 h 783028"/>
                  <a:gd name="connsiteX1" fmla="*/ 390969 w 1581784"/>
                  <a:gd name="connsiteY1" fmla="*/ 9957 h 783028"/>
                  <a:gd name="connsiteX2" fmla="*/ 711644 w 1581784"/>
                  <a:gd name="connsiteY2" fmla="*/ 9957 h 783028"/>
                  <a:gd name="connsiteX3" fmla="*/ 879919 w 1581784"/>
                  <a:gd name="connsiteY3" fmla="*/ 51232 h 783028"/>
                  <a:gd name="connsiteX4" fmla="*/ 1102169 w 1581784"/>
                  <a:gd name="connsiteY4" fmla="*/ 254432 h 783028"/>
                  <a:gd name="connsiteX5" fmla="*/ 1327594 w 1581784"/>
                  <a:gd name="connsiteY5" fmla="*/ 451282 h 783028"/>
                  <a:gd name="connsiteX6" fmla="*/ 1559369 w 1581784"/>
                  <a:gd name="connsiteY6" fmla="*/ 632257 h 783028"/>
                  <a:gd name="connsiteX7" fmla="*/ 1537144 w 1581784"/>
                  <a:gd name="connsiteY7" fmla="*/ 775132 h 783028"/>
                  <a:gd name="connsiteX8" fmla="*/ 1245044 w 1581784"/>
                  <a:gd name="connsiteY8" fmla="*/ 765607 h 783028"/>
                  <a:gd name="connsiteX9" fmla="*/ 867219 w 1581784"/>
                  <a:gd name="connsiteY9" fmla="*/ 768782 h 783028"/>
                  <a:gd name="connsiteX10" fmla="*/ 695769 w 1581784"/>
                  <a:gd name="connsiteY10" fmla="*/ 711632 h 783028"/>
                  <a:gd name="connsiteX11" fmla="*/ 533844 w 1581784"/>
                  <a:gd name="connsiteY11" fmla="*/ 565582 h 783028"/>
                  <a:gd name="connsiteX12" fmla="*/ 270319 w 1581784"/>
                  <a:gd name="connsiteY12" fmla="*/ 327457 h 783028"/>
                  <a:gd name="connsiteX13" fmla="*/ 16319 w 1581784"/>
                  <a:gd name="connsiteY13" fmla="*/ 111557 h 783028"/>
                  <a:gd name="connsiteX14" fmla="*/ 76644 w 1581784"/>
                  <a:gd name="connsiteY14" fmla="*/ 6782 h 783028"/>
                  <a:gd name="connsiteX0" fmla="*/ 76644 w 1581337"/>
                  <a:gd name="connsiteY0" fmla="*/ 6782 h 783028"/>
                  <a:gd name="connsiteX1" fmla="*/ 390969 w 1581337"/>
                  <a:gd name="connsiteY1" fmla="*/ 9957 h 783028"/>
                  <a:gd name="connsiteX2" fmla="*/ 711644 w 1581337"/>
                  <a:gd name="connsiteY2" fmla="*/ 9957 h 783028"/>
                  <a:gd name="connsiteX3" fmla="*/ 879919 w 1581337"/>
                  <a:gd name="connsiteY3" fmla="*/ 51232 h 783028"/>
                  <a:gd name="connsiteX4" fmla="*/ 1102169 w 1581337"/>
                  <a:gd name="connsiteY4" fmla="*/ 254432 h 783028"/>
                  <a:gd name="connsiteX5" fmla="*/ 1333944 w 1581337"/>
                  <a:gd name="connsiteY5" fmla="*/ 438582 h 783028"/>
                  <a:gd name="connsiteX6" fmla="*/ 1559369 w 1581337"/>
                  <a:gd name="connsiteY6" fmla="*/ 632257 h 783028"/>
                  <a:gd name="connsiteX7" fmla="*/ 1537144 w 1581337"/>
                  <a:gd name="connsiteY7" fmla="*/ 775132 h 783028"/>
                  <a:gd name="connsiteX8" fmla="*/ 1245044 w 1581337"/>
                  <a:gd name="connsiteY8" fmla="*/ 765607 h 783028"/>
                  <a:gd name="connsiteX9" fmla="*/ 867219 w 1581337"/>
                  <a:gd name="connsiteY9" fmla="*/ 768782 h 783028"/>
                  <a:gd name="connsiteX10" fmla="*/ 695769 w 1581337"/>
                  <a:gd name="connsiteY10" fmla="*/ 711632 h 783028"/>
                  <a:gd name="connsiteX11" fmla="*/ 533844 w 1581337"/>
                  <a:gd name="connsiteY11" fmla="*/ 565582 h 783028"/>
                  <a:gd name="connsiteX12" fmla="*/ 270319 w 1581337"/>
                  <a:gd name="connsiteY12" fmla="*/ 327457 h 783028"/>
                  <a:gd name="connsiteX13" fmla="*/ 16319 w 1581337"/>
                  <a:gd name="connsiteY13" fmla="*/ 111557 h 783028"/>
                  <a:gd name="connsiteX14" fmla="*/ 76644 w 1581337"/>
                  <a:gd name="connsiteY14" fmla="*/ 6782 h 783028"/>
                  <a:gd name="connsiteX0" fmla="*/ 69303 w 1573996"/>
                  <a:gd name="connsiteY0" fmla="*/ 6782 h 783028"/>
                  <a:gd name="connsiteX1" fmla="*/ 383628 w 1573996"/>
                  <a:gd name="connsiteY1" fmla="*/ 9957 h 783028"/>
                  <a:gd name="connsiteX2" fmla="*/ 704303 w 1573996"/>
                  <a:gd name="connsiteY2" fmla="*/ 9957 h 783028"/>
                  <a:gd name="connsiteX3" fmla="*/ 872578 w 1573996"/>
                  <a:gd name="connsiteY3" fmla="*/ 51232 h 783028"/>
                  <a:gd name="connsiteX4" fmla="*/ 1094828 w 1573996"/>
                  <a:gd name="connsiteY4" fmla="*/ 254432 h 783028"/>
                  <a:gd name="connsiteX5" fmla="*/ 1326603 w 1573996"/>
                  <a:gd name="connsiteY5" fmla="*/ 438582 h 783028"/>
                  <a:gd name="connsiteX6" fmla="*/ 1552028 w 1573996"/>
                  <a:gd name="connsiteY6" fmla="*/ 632257 h 783028"/>
                  <a:gd name="connsiteX7" fmla="*/ 1529803 w 1573996"/>
                  <a:gd name="connsiteY7" fmla="*/ 775132 h 783028"/>
                  <a:gd name="connsiteX8" fmla="*/ 1237703 w 1573996"/>
                  <a:gd name="connsiteY8" fmla="*/ 765607 h 783028"/>
                  <a:gd name="connsiteX9" fmla="*/ 859878 w 1573996"/>
                  <a:gd name="connsiteY9" fmla="*/ 768782 h 783028"/>
                  <a:gd name="connsiteX10" fmla="*/ 688428 w 1573996"/>
                  <a:gd name="connsiteY10" fmla="*/ 711632 h 783028"/>
                  <a:gd name="connsiteX11" fmla="*/ 526503 w 1573996"/>
                  <a:gd name="connsiteY11" fmla="*/ 565582 h 783028"/>
                  <a:gd name="connsiteX12" fmla="*/ 205828 w 1573996"/>
                  <a:gd name="connsiteY12" fmla="*/ 295707 h 783028"/>
                  <a:gd name="connsiteX13" fmla="*/ 8978 w 1573996"/>
                  <a:gd name="connsiteY13" fmla="*/ 111557 h 783028"/>
                  <a:gd name="connsiteX14" fmla="*/ 69303 w 1573996"/>
                  <a:gd name="connsiteY14" fmla="*/ 6782 h 78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996" h="783028">
                    <a:moveTo>
                      <a:pt x="69303" y="6782"/>
                    </a:moveTo>
                    <a:cubicBezTo>
                      <a:pt x="131745" y="-10151"/>
                      <a:pt x="383628" y="9957"/>
                      <a:pt x="383628" y="9957"/>
                    </a:cubicBezTo>
                    <a:cubicBezTo>
                      <a:pt x="489461" y="10486"/>
                      <a:pt x="622811" y="3078"/>
                      <a:pt x="704303" y="9957"/>
                    </a:cubicBezTo>
                    <a:cubicBezTo>
                      <a:pt x="785795" y="16836"/>
                      <a:pt x="807491" y="10486"/>
                      <a:pt x="872578" y="51232"/>
                    </a:cubicBezTo>
                    <a:cubicBezTo>
                      <a:pt x="937665" y="91978"/>
                      <a:pt x="1019157" y="189874"/>
                      <a:pt x="1094828" y="254432"/>
                    </a:cubicBezTo>
                    <a:cubicBezTo>
                      <a:pt x="1170499" y="318990"/>
                      <a:pt x="1250403" y="375611"/>
                      <a:pt x="1326603" y="438582"/>
                    </a:cubicBezTo>
                    <a:cubicBezTo>
                      <a:pt x="1402803" y="501553"/>
                      <a:pt x="1518161" y="576165"/>
                      <a:pt x="1552028" y="632257"/>
                    </a:cubicBezTo>
                    <a:cubicBezTo>
                      <a:pt x="1585895" y="688349"/>
                      <a:pt x="1582190" y="752907"/>
                      <a:pt x="1529803" y="775132"/>
                    </a:cubicBezTo>
                    <a:cubicBezTo>
                      <a:pt x="1477416" y="797357"/>
                      <a:pt x="1237703" y="765607"/>
                      <a:pt x="1237703" y="765607"/>
                    </a:cubicBezTo>
                    <a:cubicBezTo>
                      <a:pt x="1126049" y="764549"/>
                      <a:pt x="951424" y="777778"/>
                      <a:pt x="859878" y="768782"/>
                    </a:cubicBezTo>
                    <a:cubicBezTo>
                      <a:pt x="768332" y="759786"/>
                      <a:pt x="743990" y="745499"/>
                      <a:pt x="688428" y="711632"/>
                    </a:cubicBezTo>
                    <a:cubicBezTo>
                      <a:pt x="632866" y="677765"/>
                      <a:pt x="606936" y="634903"/>
                      <a:pt x="526503" y="565582"/>
                    </a:cubicBezTo>
                    <a:cubicBezTo>
                      <a:pt x="446070" y="496261"/>
                      <a:pt x="292082" y="371378"/>
                      <a:pt x="205828" y="295707"/>
                    </a:cubicBezTo>
                    <a:cubicBezTo>
                      <a:pt x="119574" y="220036"/>
                      <a:pt x="31732" y="159711"/>
                      <a:pt x="8978" y="111557"/>
                    </a:cubicBezTo>
                    <a:cubicBezTo>
                      <a:pt x="-13776" y="63403"/>
                      <a:pt x="6861" y="23715"/>
                      <a:pt x="69303" y="6782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77494" y="1035050"/>
                <a:ext cx="2348592" cy="1836932"/>
              </a:xfrm>
              <a:custGeom>
                <a:avLst/>
                <a:gdLst>
                  <a:gd name="connsiteX0" fmla="*/ 422856 w 2348592"/>
                  <a:gd name="connsiteY0" fmla="*/ 69850 h 1836932"/>
                  <a:gd name="connsiteX1" fmla="*/ 1022931 w 2348592"/>
                  <a:gd name="connsiteY1" fmla="*/ 587375 h 1836932"/>
                  <a:gd name="connsiteX2" fmla="*/ 1651581 w 2348592"/>
                  <a:gd name="connsiteY2" fmla="*/ 1149350 h 1836932"/>
                  <a:gd name="connsiteX3" fmla="*/ 2315156 w 2348592"/>
                  <a:gd name="connsiteY3" fmla="*/ 1708150 h 1836932"/>
                  <a:gd name="connsiteX4" fmla="*/ 2226256 w 2348592"/>
                  <a:gd name="connsiteY4" fmla="*/ 1816100 h 1836932"/>
                  <a:gd name="connsiteX5" fmla="*/ 2019881 w 2348592"/>
                  <a:gd name="connsiteY5" fmla="*/ 1825625 h 1836932"/>
                  <a:gd name="connsiteX6" fmla="*/ 1838906 w 2348592"/>
                  <a:gd name="connsiteY6" fmla="*/ 1828800 h 1836932"/>
                  <a:gd name="connsiteX7" fmla="*/ 1607131 w 2348592"/>
                  <a:gd name="connsiteY7" fmla="*/ 1711325 h 1836932"/>
                  <a:gd name="connsiteX8" fmla="*/ 1172156 w 2348592"/>
                  <a:gd name="connsiteY8" fmla="*/ 1327150 h 1836932"/>
                  <a:gd name="connsiteX9" fmla="*/ 765756 w 2348592"/>
                  <a:gd name="connsiteY9" fmla="*/ 962025 h 1836932"/>
                  <a:gd name="connsiteX10" fmla="*/ 238706 w 2348592"/>
                  <a:gd name="connsiteY10" fmla="*/ 501650 h 1836932"/>
                  <a:gd name="connsiteX11" fmla="*/ 121231 w 2348592"/>
                  <a:gd name="connsiteY11" fmla="*/ 396875 h 1836932"/>
                  <a:gd name="connsiteX12" fmla="*/ 38681 w 2348592"/>
                  <a:gd name="connsiteY12" fmla="*/ 241300 h 1836932"/>
                  <a:gd name="connsiteX13" fmla="*/ 19631 w 2348592"/>
                  <a:gd name="connsiteY13" fmla="*/ 57150 h 1836932"/>
                  <a:gd name="connsiteX14" fmla="*/ 318081 w 2348592"/>
                  <a:gd name="connsiteY14" fmla="*/ 0 h 1836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8592" h="1836932">
                    <a:moveTo>
                      <a:pt x="422856" y="69850"/>
                    </a:moveTo>
                    <a:lnTo>
                      <a:pt x="1022931" y="587375"/>
                    </a:lnTo>
                    <a:cubicBezTo>
                      <a:pt x="1227718" y="767292"/>
                      <a:pt x="1436210" y="962554"/>
                      <a:pt x="1651581" y="1149350"/>
                    </a:cubicBezTo>
                    <a:cubicBezTo>
                      <a:pt x="1866952" y="1336146"/>
                      <a:pt x="2219377" y="1597025"/>
                      <a:pt x="2315156" y="1708150"/>
                    </a:cubicBezTo>
                    <a:cubicBezTo>
                      <a:pt x="2410935" y="1819275"/>
                      <a:pt x="2275469" y="1796521"/>
                      <a:pt x="2226256" y="1816100"/>
                    </a:cubicBezTo>
                    <a:cubicBezTo>
                      <a:pt x="2177043" y="1835679"/>
                      <a:pt x="2084439" y="1823508"/>
                      <a:pt x="2019881" y="1825625"/>
                    </a:cubicBezTo>
                    <a:cubicBezTo>
                      <a:pt x="1955323" y="1827742"/>
                      <a:pt x="1907698" y="1847850"/>
                      <a:pt x="1838906" y="1828800"/>
                    </a:cubicBezTo>
                    <a:cubicBezTo>
                      <a:pt x="1770114" y="1809750"/>
                      <a:pt x="1718256" y="1794933"/>
                      <a:pt x="1607131" y="1711325"/>
                    </a:cubicBezTo>
                    <a:cubicBezTo>
                      <a:pt x="1496006" y="1627717"/>
                      <a:pt x="1172156" y="1327150"/>
                      <a:pt x="1172156" y="1327150"/>
                    </a:cubicBezTo>
                    <a:lnTo>
                      <a:pt x="765756" y="962025"/>
                    </a:lnTo>
                    <a:cubicBezTo>
                      <a:pt x="610181" y="824442"/>
                      <a:pt x="346127" y="595842"/>
                      <a:pt x="238706" y="501650"/>
                    </a:cubicBezTo>
                    <a:cubicBezTo>
                      <a:pt x="131285" y="407458"/>
                      <a:pt x="154568" y="440267"/>
                      <a:pt x="121231" y="396875"/>
                    </a:cubicBezTo>
                    <a:cubicBezTo>
                      <a:pt x="87894" y="353483"/>
                      <a:pt x="55614" y="297921"/>
                      <a:pt x="38681" y="241300"/>
                    </a:cubicBezTo>
                    <a:cubicBezTo>
                      <a:pt x="21748" y="184679"/>
                      <a:pt x="-26936" y="97367"/>
                      <a:pt x="19631" y="57150"/>
                    </a:cubicBezTo>
                    <a:cubicBezTo>
                      <a:pt x="66198" y="16933"/>
                      <a:pt x="318081" y="0"/>
                      <a:pt x="318081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21434652">
                <a:off x="2438407" y="953157"/>
                <a:ext cx="2280144" cy="1930461"/>
              </a:xfrm>
              <a:custGeom>
                <a:avLst/>
                <a:gdLst>
                  <a:gd name="connsiteX0" fmla="*/ 222243 w 2280144"/>
                  <a:gd name="connsiteY0" fmla="*/ 15218 h 1930461"/>
                  <a:gd name="connsiteX1" fmla="*/ 647693 w 2280144"/>
                  <a:gd name="connsiteY1" fmla="*/ 386693 h 1930461"/>
                  <a:gd name="connsiteX2" fmla="*/ 1212843 w 2280144"/>
                  <a:gd name="connsiteY2" fmla="*/ 866118 h 1930461"/>
                  <a:gd name="connsiteX3" fmla="*/ 1930393 w 2280144"/>
                  <a:gd name="connsiteY3" fmla="*/ 1497943 h 1930461"/>
                  <a:gd name="connsiteX4" fmla="*/ 2235193 w 2280144"/>
                  <a:gd name="connsiteY4" fmla="*/ 1764643 h 1930461"/>
                  <a:gd name="connsiteX5" fmla="*/ 2260593 w 2280144"/>
                  <a:gd name="connsiteY5" fmla="*/ 1917043 h 1930461"/>
                  <a:gd name="connsiteX6" fmla="*/ 2060568 w 2280144"/>
                  <a:gd name="connsiteY6" fmla="*/ 1917043 h 1930461"/>
                  <a:gd name="connsiteX7" fmla="*/ 1822443 w 2280144"/>
                  <a:gd name="connsiteY7" fmla="*/ 1926568 h 1930461"/>
                  <a:gd name="connsiteX8" fmla="*/ 1635118 w 2280144"/>
                  <a:gd name="connsiteY8" fmla="*/ 1844018 h 1930461"/>
                  <a:gd name="connsiteX9" fmla="*/ 1168393 w 2280144"/>
                  <a:gd name="connsiteY9" fmla="*/ 1437618 h 1930461"/>
                  <a:gd name="connsiteX10" fmla="*/ 698493 w 2280144"/>
                  <a:gd name="connsiteY10" fmla="*/ 1034393 h 1930461"/>
                  <a:gd name="connsiteX11" fmla="*/ 250818 w 2280144"/>
                  <a:gd name="connsiteY11" fmla="*/ 637518 h 1930461"/>
                  <a:gd name="connsiteX12" fmla="*/ 92068 w 2280144"/>
                  <a:gd name="connsiteY12" fmla="*/ 500993 h 1930461"/>
                  <a:gd name="connsiteX13" fmla="*/ 28568 w 2280144"/>
                  <a:gd name="connsiteY13" fmla="*/ 364468 h 1930461"/>
                  <a:gd name="connsiteX14" fmla="*/ 9518 w 2280144"/>
                  <a:gd name="connsiteY14" fmla="*/ 100943 h 1930461"/>
                  <a:gd name="connsiteX15" fmla="*/ 222243 w 2280144"/>
                  <a:gd name="connsiteY15" fmla="*/ 15218 h 193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0144" h="1930461">
                    <a:moveTo>
                      <a:pt x="222243" y="15218"/>
                    </a:moveTo>
                    <a:cubicBezTo>
                      <a:pt x="328605" y="62843"/>
                      <a:pt x="482593" y="244876"/>
                      <a:pt x="647693" y="386693"/>
                    </a:cubicBezTo>
                    <a:cubicBezTo>
                      <a:pt x="812793" y="528510"/>
                      <a:pt x="999060" y="680910"/>
                      <a:pt x="1212843" y="866118"/>
                    </a:cubicBezTo>
                    <a:cubicBezTo>
                      <a:pt x="1426626" y="1051326"/>
                      <a:pt x="1930393" y="1497943"/>
                      <a:pt x="1930393" y="1497943"/>
                    </a:cubicBezTo>
                    <a:cubicBezTo>
                      <a:pt x="2100785" y="1647697"/>
                      <a:pt x="2180160" y="1694793"/>
                      <a:pt x="2235193" y="1764643"/>
                    </a:cubicBezTo>
                    <a:cubicBezTo>
                      <a:pt x="2290226" y="1834493"/>
                      <a:pt x="2289697" y="1891643"/>
                      <a:pt x="2260593" y="1917043"/>
                    </a:cubicBezTo>
                    <a:cubicBezTo>
                      <a:pt x="2231489" y="1942443"/>
                      <a:pt x="2133593" y="1915456"/>
                      <a:pt x="2060568" y="1917043"/>
                    </a:cubicBezTo>
                    <a:cubicBezTo>
                      <a:pt x="1987543" y="1918630"/>
                      <a:pt x="1893351" y="1938739"/>
                      <a:pt x="1822443" y="1926568"/>
                    </a:cubicBezTo>
                    <a:cubicBezTo>
                      <a:pt x="1751535" y="1914397"/>
                      <a:pt x="1744126" y="1925510"/>
                      <a:pt x="1635118" y="1844018"/>
                    </a:cubicBezTo>
                    <a:cubicBezTo>
                      <a:pt x="1526110" y="1762526"/>
                      <a:pt x="1168393" y="1437618"/>
                      <a:pt x="1168393" y="1437618"/>
                    </a:cubicBezTo>
                    <a:lnTo>
                      <a:pt x="698493" y="1034393"/>
                    </a:lnTo>
                    <a:cubicBezTo>
                      <a:pt x="545564" y="901043"/>
                      <a:pt x="351889" y="726418"/>
                      <a:pt x="250818" y="637518"/>
                    </a:cubicBezTo>
                    <a:cubicBezTo>
                      <a:pt x="149747" y="548618"/>
                      <a:pt x="129110" y="546501"/>
                      <a:pt x="92068" y="500993"/>
                    </a:cubicBezTo>
                    <a:cubicBezTo>
                      <a:pt x="55026" y="455485"/>
                      <a:pt x="42326" y="431143"/>
                      <a:pt x="28568" y="364468"/>
                    </a:cubicBezTo>
                    <a:cubicBezTo>
                      <a:pt x="14810" y="297793"/>
                      <a:pt x="-15353" y="160210"/>
                      <a:pt x="9518" y="100943"/>
                    </a:cubicBezTo>
                    <a:cubicBezTo>
                      <a:pt x="34389" y="41676"/>
                      <a:pt x="115881" y="-32407"/>
                      <a:pt x="222243" y="15218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70097" y="3094480"/>
              <a:ext cx="3194981" cy="2650970"/>
              <a:chOff x="1899778" y="3013365"/>
              <a:chExt cx="3201018" cy="293658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899778" y="3013365"/>
                <a:ext cx="3201018" cy="2936585"/>
                <a:chOff x="2558866" y="1056852"/>
                <a:chExt cx="2350671" cy="1966410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2562242" y="2438578"/>
                  <a:ext cx="670729" cy="56179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2559067" y="1620063"/>
                  <a:ext cx="679788" cy="59608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2581823" y="2222069"/>
                  <a:ext cx="1547691" cy="783028"/>
                </a:xfrm>
                <a:custGeom>
                  <a:avLst/>
                  <a:gdLst>
                    <a:gd name="connsiteX0" fmla="*/ 76644 w 1572074"/>
                    <a:gd name="connsiteY0" fmla="*/ 6782 h 781903"/>
                    <a:gd name="connsiteX1" fmla="*/ 390969 w 1572074"/>
                    <a:gd name="connsiteY1" fmla="*/ 9957 h 781903"/>
                    <a:gd name="connsiteX2" fmla="*/ 711644 w 1572074"/>
                    <a:gd name="connsiteY2" fmla="*/ 9957 h 781903"/>
                    <a:gd name="connsiteX3" fmla="*/ 879919 w 1572074"/>
                    <a:gd name="connsiteY3" fmla="*/ 51232 h 781903"/>
                    <a:gd name="connsiteX4" fmla="*/ 1102169 w 1572074"/>
                    <a:gd name="connsiteY4" fmla="*/ 254432 h 781903"/>
                    <a:gd name="connsiteX5" fmla="*/ 1327594 w 1572074"/>
                    <a:gd name="connsiteY5" fmla="*/ 451282 h 781903"/>
                    <a:gd name="connsiteX6" fmla="*/ 1543494 w 1572074"/>
                    <a:gd name="connsiteY6" fmla="*/ 648132 h 781903"/>
                    <a:gd name="connsiteX7" fmla="*/ 1537144 w 1572074"/>
                    <a:gd name="connsiteY7" fmla="*/ 775132 h 781903"/>
                    <a:gd name="connsiteX8" fmla="*/ 1245044 w 1572074"/>
                    <a:gd name="connsiteY8" fmla="*/ 765607 h 781903"/>
                    <a:gd name="connsiteX9" fmla="*/ 867219 w 1572074"/>
                    <a:gd name="connsiteY9" fmla="*/ 768782 h 781903"/>
                    <a:gd name="connsiteX10" fmla="*/ 695769 w 1572074"/>
                    <a:gd name="connsiteY10" fmla="*/ 711632 h 781903"/>
                    <a:gd name="connsiteX11" fmla="*/ 533844 w 1572074"/>
                    <a:gd name="connsiteY11" fmla="*/ 565582 h 781903"/>
                    <a:gd name="connsiteX12" fmla="*/ 270319 w 1572074"/>
                    <a:gd name="connsiteY12" fmla="*/ 327457 h 781903"/>
                    <a:gd name="connsiteX13" fmla="*/ 16319 w 1572074"/>
                    <a:gd name="connsiteY13" fmla="*/ 111557 h 781903"/>
                    <a:gd name="connsiteX14" fmla="*/ 76644 w 1572074"/>
                    <a:gd name="connsiteY14" fmla="*/ 6782 h 781903"/>
                    <a:gd name="connsiteX0" fmla="*/ 76644 w 1581784"/>
                    <a:gd name="connsiteY0" fmla="*/ 6782 h 783028"/>
                    <a:gd name="connsiteX1" fmla="*/ 390969 w 1581784"/>
                    <a:gd name="connsiteY1" fmla="*/ 9957 h 783028"/>
                    <a:gd name="connsiteX2" fmla="*/ 711644 w 1581784"/>
                    <a:gd name="connsiteY2" fmla="*/ 9957 h 783028"/>
                    <a:gd name="connsiteX3" fmla="*/ 879919 w 1581784"/>
                    <a:gd name="connsiteY3" fmla="*/ 51232 h 783028"/>
                    <a:gd name="connsiteX4" fmla="*/ 1102169 w 1581784"/>
                    <a:gd name="connsiteY4" fmla="*/ 254432 h 783028"/>
                    <a:gd name="connsiteX5" fmla="*/ 1327594 w 1581784"/>
                    <a:gd name="connsiteY5" fmla="*/ 451282 h 783028"/>
                    <a:gd name="connsiteX6" fmla="*/ 1559369 w 1581784"/>
                    <a:gd name="connsiteY6" fmla="*/ 632257 h 783028"/>
                    <a:gd name="connsiteX7" fmla="*/ 1537144 w 1581784"/>
                    <a:gd name="connsiteY7" fmla="*/ 775132 h 783028"/>
                    <a:gd name="connsiteX8" fmla="*/ 1245044 w 1581784"/>
                    <a:gd name="connsiteY8" fmla="*/ 765607 h 783028"/>
                    <a:gd name="connsiteX9" fmla="*/ 867219 w 1581784"/>
                    <a:gd name="connsiteY9" fmla="*/ 768782 h 783028"/>
                    <a:gd name="connsiteX10" fmla="*/ 695769 w 1581784"/>
                    <a:gd name="connsiteY10" fmla="*/ 711632 h 783028"/>
                    <a:gd name="connsiteX11" fmla="*/ 533844 w 1581784"/>
                    <a:gd name="connsiteY11" fmla="*/ 565582 h 783028"/>
                    <a:gd name="connsiteX12" fmla="*/ 270319 w 1581784"/>
                    <a:gd name="connsiteY12" fmla="*/ 327457 h 783028"/>
                    <a:gd name="connsiteX13" fmla="*/ 16319 w 1581784"/>
                    <a:gd name="connsiteY13" fmla="*/ 111557 h 783028"/>
                    <a:gd name="connsiteX14" fmla="*/ 76644 w 1581784"/>
                    <a:gd name="connsiteY14" fmla="*/ 6782 h 783028"/>
                    <a:gd name="connsiteX0" fmla="*/ 76644 w 1581337"/>
                    <a:gd name="connsiteY0" fmla="*/ 6782 h 783028"/>
                    <a:gd name="connsiteX1" fmla="*/ 390969 w 1581337"/>
                    <a:gd name="connsiteY1" fmla="*/ 9957 h 783028"/>
                    <a:gd name="connsiteX2" fmla="*/ 711644 w 1581337"/>
                    <a:gd name="connsiteY2" fmla="*/ 9957 h 783028"/>
                    <a:gd name="connsiteX3" fmla="*/ 879919 w 1581337"/>
                    <a:gd name="connsiteY3" fmla="*/ 51232 h 783028"/>
                    <a:gd name="connsiteX4" fmla="*/ 1102169 w 1581337"/>
                    <a:gd name="connsiteY4" fmla="*/ 254432 h 783028"/>
                    <a:gd name="connsiteX5" fmla="*/ 1333944 w 1581337"/>
                    <a:gd name="connsiteY5" fmla="*/ 438582 h 783028"/>
                    <a:gd name="connsiteX6" fmla="*/ 1559369 w 1581337"/>
                    <a:gd name="connsiteY6" fmla="*/ 632257 h 783028"/>
                    <a:gd name="connsiteX7" fmla="*/ 1537144 w 1581337"/>
                    <a:gd name="connsiteY7" fmla="*/ 775132 h 783028"/>
                    <a:gd name="connsiteX8" fmla="*/ 1245044 w 1581337"/>
                    <a:gd name="connsiteY8" fmla="*/ 765607 h 783028"/>
                    <a:gd name="connsiteX9" fmla="*/ 867219 w 1581337"/>
                    <a:gd name="connsiteY9" fmla="*/ 768782 h 783028"/>
                    <a:gd name="connsiteX10" fmla="*/ 695769 w 1581337"/>
                    <a:gd name="connsiteY10" fmla="*/ 711632 h 783028"/>
                    <a:gd name="connsiteX11" fmla="*/ 533844 w 1581337"/>
                    <a:gd name="connsiteY11" fmla="*/ 565582 h 783028"/>
                    <a:gd name="connsiteX12" fmla="*/ 270319 w 1581337"/>
                    <a:gd name="connsiteY12" fmla="*/ 327457 h 783028"/>
                    <a:gd name="connsiteX13" fmla="*/ 16319 w 1581337"/>
                    <a:gd name="connsiteY13" fmla="*/ 111557 h 783028"/>
                    <a:gd name="connsiteX14" fmla="*/ 76644 w 1581337"/>
                    <a:gd name="connsiteY14" fmla="*/ 6782 h 783028"/>
                    <a:gd name="connsiteX0" fmla="*/ 69303 w 1573996"/>
                    <a:gd name="connsiteY0" fmla="*/ 6782 h 783028"/>
                    <a:gd name="connsiteX1" fmla="*/ 383628 w 1573996"/>
                    <a:gd name="connsiteY1" fmla="*/ 9957 h 783028"/>
                    <a:gd name="connsiteX2" fmla="*/ 704303 w 1573996"/>
                    <a:gd name="connsiteY2" fmla="*/ 9957 h 783028"/>
                    <a:gd name="connsiteX3" fmla="*/ 872578 w 1573996"/>
                    <a:gd name="connsiteY3" fmla="*/ 51232 h 783028"/>
                    <a:gd name="connsiteX4" fmla="*/ 1094828 w 1573996"/>
                    <a:gd name="connsiteY4" fmla="*/ 254432 h 783028"/>
                    <a:gd name="connsiteX5" fmla="*/ 1326603 w 1573996"/>
                    <a:gd name="connsiteY5" fmla="*/ 438582 h 783028"/>
                    <a:gd name="connsiteX6" fmla="*/ 1552028 w 1573996"/>
                    <a:gd name="connsiteY6" fmla="*/ 632257 h 783028"/>
                    <a:gd name="connsiteX7" fmla="*/ 1529803 w 1573996"/>
                    <a:gd name="connsiteY7" fmla="*/ 775132 h 783028"/>
                    <a:gd name="connsiteX8" fmla="*/ 1237703 w 1573996"/>
                    <a:gd name="connsiteY8" fmla="*/ 765607 h 783028"/>
                    <a:gd name="connsiteX9" fmla="*/ 859878 w 1573996"/>
                    <a:gd name="connsiteY9" fmla="*/ 768782 h 783028"/>
                    <a:gd name="connsiteX10" fmla="*/ 688428 w 1573996"/>
                    <a:gd name="connsiteY10" fmla="*/ 711632 h 783028"/>
                    <a:gd name="connsiteX11" fmla="*/ 526503 w 1573996"/>
                    <a:gd name="connsiteY11" fmla="*/ 565582 h 783028"/>
                    <a:gd name="connsiteX12" fmla="*/ 205828 w 1573996"/>
                    <a:gd name="connsiteY12" fmla="*/ 295707 h 783028"/>
                    <a:gd name="connsiteX13" fmla="*/ 8978 w 1573996"/>
                    <a:gd name="connsiteY13" fmla="*/ 111557 h 783028"/>
                    <a:gd name="connsiteX14" fmla="*/ 69303 w 1573996"/>
                    <a:gd name="connsiteY14" fmla="*/ 6782 h 78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996" h="783028">
                      <a:moveTo>
                        <a:pt x="69303" y="6782"/>
                      </a:moveTo>
                      <a:cubicBezTo>
                        <a:pt x="131745" y="-10151"/>
                        <a:pt x="383628" y="9957"/>
                        <a:pt x="383628" y="9957"/>
                      </a:cubicBezTo>
                      <a:cubicBezTo>
                        <a:pt x="489461" y="10486"/>
                        <a:pt x="622811" y="3078"/>
                        <a:pt x="704303" y="9957"/>
                      </a:cubicBezTo>
                      <a:cubicBezTo>
                        <a:pt x="785795" y="16836"/>
                        <a:pt x="807491" y="10486"/>
                        <a:pt x="872578" y="51232"/>
                      </a:cubicBezTo>
                      <a:cubicBezTo>
                        <a:pt x="937665" y="91978"/>
                        <a:pt x="1019157" y="189874"/>
                        <a:pt x="1094828" y="254432"/>
                      </a:cubicBezTo>
                      <a:cubicBezTo>
                        <a:pt x="1170499" y="318990"/>
                        <a:pt x="1250403" y="375611"/>
                        <a:pt x="1326603" y="438582"/>
                      </a:cubicBezTo>
                      <a:cubicBezTo>
                        <a:pt x="1402803" y="501553"/>
                        <a:pt x="1518161" y="576165"/>
                        <a:pt x="1552028" y="632257"/>
                      </a:cubicBezTo>
                      <a:cubicBezTo>
                        <a:pt x="1585895" y="688349"/>
                        <a:pt x="1582190" y="752907"/>
                        <a:pt x="1529803" y="775132"/>
                      </a:cubicBezTo>
                      <a:cubicBezTo>
                        <a:pt x="1477416" y="797357"/>
                        <a:pt x="1237703" y="765607"/>
                        <a:pt x="1237703" y="765607"/>
                      </a:cubicBezTo>
                      <a:cubicBezTo>
                        <a:pt x="1126049" y="764549"/>
                        <a:pt x="951424" y="777778"/>
                        <a:pt x="859878" y="768782"/>
                      </a:cubicBezTo>
                      <a:cubicBezTo>
                        <a:pt x="768332" y="759786"/>
                        <a:pt x="743990" y="745499"/>
                        <a:pt x="688428" y="711632"/>
                      </a:cubicBezTo>
                      <a:cubicBezTo>
                        <a:pt x="632866" y="677765"/>
                        <a:pt x="606936" y="634903"/>
                        <a:pt x="526503" y="565582"/>
                      </a:cubicBezTo>
                      <a:cubicBezTo>
                        <a:pt x="446070" y="496261"/>
                        <a:pt x="292082" y="371378"/>
                        <a:pt x="205828" y="295707"/>
                      </a:cubicBezTo>
                      <a:cubicBezTo>
                        <a:pt x="119574" y="220036"/>
                        <a:pt x="31732" y="159711"/>
                        <a:pt x="8978" y="111557"/>
                      </a:cubicBezTo>
                      <a:cubicBezTo>
                        <a:pt x="-13776" y="63403"/>
                        <a:pt x="6861" y="23715"/>
                        <a:pt x="69303" y="6782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558866" y="1056852"/>
                  <a:ext cx="2350671" cy="1966410"/>
                </a:xfrm>
                <a:custGeom>
                  <a:avLst/>
                  <a:gdLst>
                    <a:gd name="connsiteX0" fmla="*/ 222243 w 2280144"/>
                    <a:gd name="connsiteY0" fmla="*/ 15218 h 1930461"/>
                    <a:gd name="connsiteX1" fmla="*/ 647693 w 2280144"/>
                    <a:gd name="connsiteY1" fmla="*/ 386693 h 1930461"/>
                    <a:gd name="connsiteX2" fmla="*/ 1212843 w 2280144"/>
                    <a:gd name="connsiteY2" fmla="*/ 866118 h 1930461"/>
                    <a:gd name="connsiteX3" fmla="*/ 1930393 w 2280144"/>
                    <a:gd name="connsiteY3" fmla="*/ 1497943 h 1930461"/>
                    <a:gd name="connsiteX4" fmla="*/ 2235193 w 2280144"/>
                    <a:gd name="connsiteY4" fmla="*/ 1764643 h 1930461"/>
                    <a:gd name="connsiteX5" fmla="*/ 2260593 w 2280144"/>
                    <a:gd name="connsiteY5" fmla="*/ 1917043 h 1930461"/>
                    <a:gd name="connsiteX6" fmla="*/ 2060568 w 2280144"/>
                    <a:gd name="connsiteY6" fmla="*/ 1917043 h 1930461"/>
                    <a:gd name="connsiteX7" fmla="*/ 1822443 w 2280144"/>
                    <a:gd name="connsiteY7" fmla="*/ 1926568 h 1930461"/>
                    <a:gd name="connsiteX8" fmla="*/ 1635118 w 2280144"/>
                    <a:gd name="connsiteY8" fmla="*/ 1844018 h 1930461"/>
                    <a:gd name="connsiteX9" fmla="*/ 1168393 w 2280144"/>
                    <a:gd name="connsiteY9" fmla="*/ 1437618 h 1930461"/>
                    <a:gd name="connsiteX10" fmla="*/ 698493 w 2280144"/>
                    <a:gd name="connsiteY10" fmla="*/ 1034393 h 1930461"/>
                    <a:gd name="connsiteX11" fmla="*/ 250818 w 2280144"/>
                    <a:gd name="connsiteY11" fmla="*/ 637518 h 1930461"/>
                    <a:gd name="connsiteX12" fmla="*/ 92068 w 2280144"/>
                    <a:gd name="connsiteY12" fmla="*/ 500993 h 1930461"/>
                    <a:gd name="connsiteX13" fmla="*/ 28568 w 2280144"/>
                    <a:gd name="connsiteY13" fmla="*/ 364468 h 1930461"/>
                    <a:gd name="connsiteX14" fmla="*/ 9518 w 2280144"/>
                    <a:gd name="connsiteY14" fmla="*/ 100943 h 1930461"/>
                    <a:gd name="connsiteX15" fmla="*/ 222243 w 2280144"/>
                    <a:gd name="connsiteY15" fmla="*/ 15218 h 1930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0144" h="1930461">
                      <a:moveTo>
                        <a:pt x="222243" y="15218"/>
                      </a:moveTo>
                      <a:cubicBezTo>
                        <a:pt x="328605" y="62843"/>
                        <a:pt x="482593" y="244876"/>
                        <a:pt x="647693" y="386693"/>
                      </a:cubicBezTo>
                      <a:cubicBezTo>
                        <a:pt x="812793" y="528510"/>
                        <a:pt x="999060" y="680910"/>
                        <a:pt x="1212843" y="866118"/>
                      </a:cubicBezTo>
                      <a:cubicBezTo>
                        <a:pt x="1426626" y="1051326"/>
                        <a:pt x="1930393" y="1497943"/>
                        <a:pt x="1930393" y="1497943"/>
                      </a:cubicBezTo>
                      <a:cubicBezTo>
                        <a:pt x="2100785" y="1647697"/>
                        <a:pt x="2180160" y="1694793"/>
                        <a:pt x="2235193" y="1764643"/>
                      </a:cubicBezTo>
                      <a:cubicBezTo>
                        <a:pt x="2290226" y="1834493"/>
                        <a:pt x="2289697" y="1891643"/>
                        <a:pt x="2260593" y="1917043"/>
                      </a:cubicBezTo>
                      <a:cubicBezTo>
                        <a:pt x="2231489" y="1942443"/>
                        <a:pt x="2133593" y="1915456"/>
                        <a:pt x="2060568" y="1917043"/>
                      </a:cubicBezTo>
                      <a:cubicBezTo>
                        <a:pt x="1987543" y="1918630"/>
                        <a:pt x="1893351" y="1938739"/>
                        <a:pt x="1822443" y="1926568"/>
                      </a:cubicBezTo>
                      <a:cubicBezTo>
                        <a:pt x="1751535" y="1914397"/>
                        <a:pt x="1744126" y="1925510"/>
                        <a:pt x="1635118" y="1844018"/>
                      </a:cubicBezTo>
                      <a:cubicBezTo>
                        <a:pt x="1526110" y="1762526"/>
                        <a:pt x="1168393" y="1437618"/>
                        <a:pt x="1168393" y="1437618"/>
                      </a:cubicBezTo>
                      <a:lnTo>
                        <a:pt x="698493" y="1034393"/>
                      </a:lnTo>
                      <a:cubicBezTo>
                        <a:pt x="545564" y="901043"/>
                        <a:pt x="351889" y="726418"/>
                        <a:pt x="250818" y="637518"/>
                      </a:cubicBezTo>
                      <a:cubicBezTo>
                        <a:pt x="149747" y="548618"/>
                        <a:pt x="129110" y="546501"/>
                        <a:pt x="92068" y="500993"/>
                      </a:cubicBezTo>
                      <a:cubicBezTo>
                        <a:pt x="55026" y="455485"/>
                        <a:pt x="42326" y="431143"/>
                        <a:pt x="28568" y="364468"/>
                      </a:cubicBezTo>
                      <a:cubicBezTo>
                        <a:pt x="14810" y="297793"/>
                        <a:pt x="-15353" y="160210"/>
                        <a:pt x="9518" y="100943"/>
                      </a:cubicBezTo>
                      <a:cubicBezTo>
                        <a:pt x="34389" y="41676"/>
                        <a:pt x="115881" y="-32407"/>
                        <a:pt x="222243" y="15218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030738" y="4519870"/>
                <a:ext cx="89461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n+</a:t>
                </a:r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n</a:t>
                </a:r>
                <a:r>
                  <a:rPr lang="en-US" sz="1400" dirty="0">
                    <a:latin typeface="+mn-lt"/>
                  </a:rPr>
                  <a:t>+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81064" y="4320197"/>
                <a:ext cx="4017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79860" y="5183409"/>
                <a:ext cx="116846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+1,2</a:t>
                </a:r>
                <a:r>
                  <a:rPr lang="en-US" sz="1400" i="1" dirty="0">
                    <a:latin typeface="+mn-lt"/>
                  </a:rPr>
                  <a:t>x+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38294" y="5588663"/>
                <a:ext cx="7700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+2,</a:t>
                </a:r>
                <a:r>
                  <a:rPr lang="en-US" sz="1400" i="1" dirty="0">
                    <a:latin typeface="+mn-lt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4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66254"/>
              </p:ext>
            </p:extLst>
          </p:nvPr>
        </p:nvGraphicFramePr>
        <p:xfrm>
          <a:off x="3797771" y="3965454"/>
          <a:ext cx="3188945" cy="238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43467" y="3920067"/>
            <a:ext cx="1997682" cy="2633122"/>
            <a:chOff x="643467" y="3920067"/>
            <a:chExt cx="1997682" cy="2633122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230829" y="400187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3450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873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6447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215509" y="4250131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3370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4004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5858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526784" y="6278757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694109" y="5465232"/>
              <a:ext cx="423490" cy="376759"/>
            </a:xfrm>
            <a:prstGeom prst="arc">
              <a:avLst>
                <a:gd name="adj1" fmla="val 17137179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Arc 62"/>
            <p:cNvSpPr/>
            <p:nvPr/>
          </p:nvSpPr>
          <p:spPr bwMode="auto">
            <a:xfrm>
              <a:off x="643467" y="3920067"/>
              <a:ext cx="512234" cy="431800"/>
            </a:xfrm>
            <a:prstGeom prst="arc">
              <a:avLst>
                <a:gd name="adj1" fmla="val 21486961"/>
                <a:gd name="adj2" fmla="val 420646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139162" y="3964021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071428" y="4099489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075662" y="424540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088361" y="56297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957129" y="4167222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Arc 73"/>
            <p:cNvSpPr/>
            <p:nvPr/>
          </p:nvSpPr>
          <p:spPr bwMode="auto">
            <a:xfrm>
              <a:off x="681409" y="5427133"/>
              <a:ext cx="499690" cy="431791"/>
            </a:xfrm>
            <a:prstGeom prst="arc">
              <a:avLst>
                <a:gd name="adj1" fmla="val 19431668"/>
                <a:gd name="adj2" fmla="val 226531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935962" y="54392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1139161" y="41141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092596" y="57821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105297" y="5481538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1101062" y="63536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058730" y="621813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952894" y="43173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40446" y="5524701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83" name="Arc 82"/>
            <p:cNvSpPr/>
            <p:nvPr/>
          </p:nvSpPr>
          <p:spPr bwMode="auto">
            <a:xfrm>
              <a:off x="698344" y="6176430"/>
              <a:ext cx="423490" cy="376759"/>
            </a:xfrm>
            <a:prstGeom prst="arc">
              <a:avLst>
                <a:gd name="adj1" fmla="val 19492873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824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1C834D-41B4-BEB5-234F-73D70ED74BB9}"/>
              </a:ext>
            </a:extLst>
          </p:cNvPr>
          <p:cNvGrpSpPr/>
          <p:nvPr/>
        </p:nvGrpSpPr>
        <p:grpSpPr>
          <a:xfrm>
            <a:off x="1554246" y="751417"/>
            <a:ext cx="2560556" cy="2199846"/>
            <a:chOff x="1554246" y="751417"/>
            <a:chExt cx="2560556" cy="2199846"/>
          </a:xfrm>
        </p:grpSpPr>
        <p:sp>
          <p:nvSpPr>
            <p:cNvPr id="4" name="Oval 3"/>
            <p:cNvSpPr/>
            <p:nvPr/>
          </p:nvSpPr>
          <p:spPr bwMode="auto">
            <a:xfrm>
              <a:off x="2062893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554246" y="1951961"/>
              <a:ext cx="289706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10" y="195160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7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140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71" y="1067295"/>
              <a:ext cx="1416865" cy="9269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cxnSpLocks/>
              <a:stCxn id="8" idx="2"/>
              <a:endCxn id="5" idx="5"/>
            </p:cNvCxnSpPr>
            <p:nvPr/>
          </p:nvCxnSpPr>
          <p:spPr bwMode="auto">
            <a:xfrm flipH="1" flipV="1">
              <a:off x="1801526" y="2200410"/>
              <a:ext cx="859882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699099" y="1067295"/>
              <a:ext cx="406220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7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5" y="1067295"/>
              <a:ext cx="282797" cy="8843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cxnSpLocks/>
              <a:stCxn id="8" idx="6"/>
              <a:endCxn id="6" idx="3"/>
            </p:cNvCxnSpPr>
            <p:nvPr/>
          </p:nvCxnSpPr>
          <p:spPr bwMode="auto">
            <a:xfrm flipV="1">
              <a:off x="2951112" y="2200052"/>
              <a:ext cx="775924" cy="6056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8" y="854062"/>
              <a:ext cx="27530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5319" y="2392770"/>
              <a:ext cx="246126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9797" y="2409744"/>
              <a:ext cx="175773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5" y="1332561"/>
              <a:ext cx="398483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7384" y="1373675"/>
              <a:ext cx="193318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98632" y="1361018"/>
              <a:ext cx="431292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3" name="Arc 72"/>
            <p:cNvSpPr/>
            <p:nvPr/>
          </p:nvSpPr>
          <p:spPr bwMode="auto">
            <a:xfrm>
              <a:off x="1964269" y="751417"/>
              <a:ext cx="512234" cy="431800"/>
            </a:xfrm>
            <a:prstGeom prst="arc">
              <a:avLst>
                <a:gd name="adj1" fmla="val 21486961"/>
                <a:gd name="adj2" fmla="val 222880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377413" y="11042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6" name="Arc 85"/>
            <p:cNvSpPr/>
            <p:nvPr/>
          </p:nvSpPr>
          <p:spPr bwMode="auto">
            <a:xfrm>
              <a:off x="3602568" y="1868693"/>
              <a:ext cx="512234" cy="431800"/>
            </a:xfrm>
            <a:prstGeom prst="arc">
              <a:avLst>
                <a:gd name="adj1" fmla="val 8724248"/>
                <a:gd name="adj2" fmla="val 1522575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453613" y="94552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780762" y="18468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3647412" y="220884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 flipV="1">
              <a:off x="1843952" y="2097141"/>
              <a:ext cx="1840658" cy="3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Oval 104"/>
            <p:cNvSpPr/>
            <p:nvPr/>
          </p:nvSpPr>
          <p:spPr bwMode="auto">
            <a:xfrm>
              <a:off x="3583912" y="20754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5383" y="2001400"/>
              <a:ext cx="198108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FBD02E-61F2-218C-E8BA-8BB69C7FFBB8}"/>
              </a:ext>
            </a:extLst>
          </p:cNvPr>
          <p:cNvGrpSpPr/>
          <p:nvPr/>
        </p:nvGrpSpPr>
        <p:grpSpPr>
          <a:xfrm>
            <a:off x="4651519" y="4584718"/>
            <a:ext cx="2169080" cy="1630122"/>
            <a:chOff x="4651519" y="4513598"/>
            <a:chExt cx="2169080" cy="1630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7751E4-1EE6-AD9C-284C-61CFF0914AEF}"/>
                </a:ext>
              </a:extLst>
            </p:cNvPr>
            <p:cNvGrpSpPr/>
            <p:nvPr/>
          </p:nvGrpSpPr>
          <p:grpSpPr>
            <a:xfrm>
              <a:off x="4651519" y="4513598"/>
              <a:ext cx="1462297" cy="218286"/>
              <a:chOff x="5123521" y="4558344"/>
              <a:chExt cx="1462297" cy="21828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98EF924-5DE1-2960-992E-CD86F65628C7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 bwMode="auto">
              <a:xfrm>
                <a:off x="5340778" y="4667487"/>
                <a:ext cx="10277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FA87C3-6DFB-ECCB-3FE1-263643D3D4DB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6D9809-E3F3-802B-90CA-D84E061A1C45}"/>
                  </a:ext>
                </a:extLst>
              </p:cNvPr>
              <p:cNvSpPr/>
              <p:nvPr/>
            </p:nvSpPr>
            <p:spPr bwMode="auto">
              <a:xfrm>
                <a:off x="5767450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2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3C2B143-6C22-B954-E99B-1C8873957224}"/>
                  </a:ext>
                </a:extLst>
              </p:cNvPr>
              <p:cNvSpPr/>
              <p:nvPr/>
            </p:nvSpPr>
            <p:spPr bwMode="auto">
              <a:xfrm>
                <a:off x="6368561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C21F1-0EB0-3A20-8B21-70F04BF83CB4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 bwMode="auto">
            <a:xfrm>
              <a:off x="4893159" y="5506543"/>
              <a:ext cx="102778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917559-3817-1913-12B9-D87E036547D3}"/>
                </a:ext>
              </a:extLst>
            </p:cNvPr>
            <p:cNvSpPr/>
            <p:nvPr/>
          </p:nvSpPr>
          <p:spPr bwMode="auto">
            <a:xfrm>
              <a:off x="4675902" y="5397400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BD3205-5459-7A01-3EEE-5C301C0C38F5}"/>
                </a:ext>
              </a:extLst>
            </p:cNvPr>
            <p:cNvSpPr/>
            <p:nvPr/>
          </p:nvSpPr>
          <p:spPr bwMode="auto">
            <a:xfrm>
              <a:off x="5920943" y="5397400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A6DFEE-ED0F-EA4C-C6A0-6E7DFCEB4F99}"/>
                </a:ext>
              </a:extLst>
            </p:cNvPr>
            <p:cNvGrpSpPr/>
            <p:nvPr/>
          </p:nvGrpSpPr>
          <p:grpSpPr>
            <a:xfrm>
              <a:off x="5280973" y="5544714"/>
              <a:ext cx="1532096" cy="218286"/>
              <a:chOff x="5123521" y="4558344"/>
              <a:chExt cx="1532096" cy="21828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8011E87-B239-8078-2E03-B398EEE37F1B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 bwMode="auto">
              <a:xfrm>
                <a:off x="5340778" y="4667487"/>
                <a:ext cx="10975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7482A0-14BC-E5A6-D45C-0FCBD3B5C904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F6D266A-C634-165C-F758-8C2107C95999}"/>
                  </a:ext>
                </a:extLst>
              </p:cNvPr>
              <p:cNvSpPr/>
              <p:nvPr/>
            </p:nvSpPr>
            <p:spPr bwMode="auto">
              <a:xfrm>
                <a:off x="6438360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BE05EE-9E49-BE7A-CC75-9EE16A112E4E}"/>
                </a:ext>
              </a:extLst>
            </p:cNvPr>
            <p:cNvGrpSpPr/>
            <p:nvPr/>
          </p:nvGrpSpPr>
          <p:grpSpPr>
            <a:xfrm>
              <a:off x="5920943" y="5925434"/>
              <a:ext cx="899656" cy="218286"/>
              <a:chOff x="6097990" y="4558344"/>
              <a:chExt cx="899656" cy="21828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087CDF-F2E0-F435-CDC5-10BAE4A913DE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 bwMode="auto">
              <a:xfrm>
                <a:off x="6315247" y="4667487"/>
                <a:ext cx="4651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033159-D95B-1B9F-4BF0-0F23ABFD69CA}"/>
                  </a:ext>
                </a:extLst>
              </p:cNvPr>
              <p:cNvSpPr/>
              <p:nvPr/>
            </p:nvSpPr>
            <p:spPr bwMode="auto">
              <a:xfrm>
                <a:off x="6097990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4D2600-F759-E640-14FE-83C55F801EF4}"/>
                  </a:ext>
                </a:extLst>
              </p:cNvPr>
              <p:cNvSpPr/>
              <p:nvPr/>
            </p:nvSpPr>
            <p:spPr bwMode="auto">
              <a:xfrm>
                <a:off x="6780389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A41DD7B-6031-94CE-26E4-44E00FB0680C}"/>
                </a:ext>
              </a:extLst>
            </p:cNvPr>
            <p:cNvSpPr/>
            <p:nvPr/>
          </p:nvSpPr>
          <p:spPr bwMode="auto">
            <a:xfrm>
              <a:off x="5283614" y="4981161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3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82335A5-ABD6-6F46-DF21-2A421DCB24EF}"/>
                </a:ext>
              </a:extLst>
            </p:cNvPr>
            <p:cNvSpPr/>
            <p:nvPr/>
          </p:nvSpPr>
          <p:spPr bwMode="auto">
            <a:xfrm>
              <a:off x="6584655" y="4961243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80549010</TotalTime>
  <Pages>9</Pages>
  <Words>444</Words>
  <Application>Microsoft Macintosh PowerPoint</Application>
  <PresentationFormat>Letter Paper (8.5x11 in)</PresentationFormat>
  <Paragraphs>409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1045</cp:revision>
  <cp:lastPrinted>2015-03-10T13:59:47Z</cp:lastPrinted>
  <dcterms:created xsi:type="dcterms:W3CDTF">2012-01-25T03:24:56Z</dcterms:created>
  <dcterms:modified xsi:type="dcterms:W3CDTF">2024-07-30T19:20:25Z</dcterms:modified>
</cp:coreProperties>
</file>