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1"/>
  </p:notesMasterIdLst>
  <p:handoutMasterIdLst>
    <p:handoutMasterId r:id="rId12"/>
  </p:handoutMasterIdLst>
  <p:sldIdLst>
    <p:sldId id="749" r:id="rId3"/>
    <p:sldId id="729" r:id="rId4"/>
    <p:sldId id="747" r:id="rId5"/>
    <p:sldId id="748" r:id="rId6"/>
    <p:sldId id="750" r:id="rId7"/>
    <p:sldId id="751" r:id="rId8"/>
    <p:sldId id="744" r:id="rId9"/>
    <p:sldId id="734" r:id="rId10"/>
  </p:sldIdLst>
  <p:sldSz cx="9144000" cy="6858000" type="letter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B2"/>
    <a:srgbClr val="99C9FF"/>
    <a:srgbClr val="FF9933"/>
    <a:srgbClr val="9FD0D6"/>
    <a:srgbClr val="CCCCCC"/>
    <a:srgbClr val="EDEDED"/>
    <a:srgbClr val="FF6FCF"/>
    <a:srgbClr val="CCFFFF"/>
    <a:srgbClr val="CC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77" autoAdjust="0"/>
    <p:restoredTop sz="95273" autoAdjust="0"/>
  </p:normalViewPr>
  <p:slideViewPr>
    <p:cSldViewPr snapToGrid="0">
      <p:cViewPr varScale="1">
        <p:scale>
          <a:sx n="120" d="100"/>
          <a:sy n="120" d="100"/>
        </p:scale>
        <p:origin x="113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7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5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25913"/>
            <a:ext cx="5027613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37" tIns="45427" rIns="89337" bIns="454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52463"/>
            <a:ext cx="4346575" cy="3259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93081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75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8" y="568325"/>
            <a:ext cx="8750300" cy="838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752600"/>
            <a:ext cx="80772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4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roup 384"/>
          <p:cNvGrpSpPr/>
          <p:nvPr/>
        </p:nvGrpSpPr>
        <p:grpSpPr>
          <a:xfrm>
            <a:off x="2169304" y="3627966"/>
            <a:ext cx="3035430" cy="2764365"/>
            <a:chOff x="2169304" y="3627966"/>
            <a:chExt cx="3035430" cy="2764365"/>
          </a:xfrm>
        </p:grpSpPr>
        <p:sp>
          <p:nvSpPr>
            <p:cNvPr id="112" name="Oval 111"/>
            <p:cNvSpPr/>
            <p:nvPr/>
          </p:nvSpPr>
          <p:spPr bwMode="auto">
            <a:xfrm>
              <a:off x="3465645" y="3965743"/>
              <a:ext cx="245663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3461412" y="5884788"/>
              <a:ext cx="245663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4" name="Oval 113"/>
            <p:cNvSpPr/>
            <p:nvPr/>
          </p:nvSpPr>
          <p:spPr bwMode="auto">
            <a:xfrm>
              <a:off x="4959071" y="3962503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x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5" name="Oval 114"/>
            <p:cNvSpPr/>
            <p:nvPr/>
          </p:nvSpPr>
          <p:spPr bwMode="auto">
            <a:xfrm>
              <a:off x="3459719" y="4912633"/>
              <a:ext cx="245663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16" name="Straight Connector 115"/>
            <p:cNvCxnSpPr>
              <a:stCxn id="113" idx="6"/>
              <a:endCxn id="120" idx="3"/>
            </p:cNvCxnSpPr>
            <p:nvPr/>
          </p:nvCxnSpPr>
          <p:spPr bwMode="auto">
            <a:xfrm flipV="1">
              <a:off x="3707075" y="5119770"/>
              <a:ext cx="1287973" cy="88843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7" name="Straight Connector 116"/>
            <p:cNvCxnSpPr>
              <a:stCxn id="131" idx="2"/>
              <a:endCxn id="112" idx="7"/>
            </p:cNvCxnSpPr>
            <p:nvPr/>
          </p:nvCxnSpPr>
          <p:spPr bwMode="auto">
            <a:xfrm flipH="1">
              <a:off x="3675331" y="3998511"/>
              <a:ext cx="297373" cy="337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8" name="Straight Connector 117"/>
            <p:cNvCxnSpPr>
              <a:stCxn id="115" idx="6"/>
              <a:endCxn id="120" idx="2"/>
            </p:cNvCxnSpPr>
            <p:nvPr/>
          </p:nvCxnSpPr>
          <p:spPr bwMode="auto">
            <a:xfrm flipV="1">
              <a:off x="3705382" y="5032504"/>
              <a:ext cx="1253689" cy="35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9" name="TextBox 118"/>
            <p:cNvSpPr txBox="1"/>
            <p:nvPr/>
          </p:nvSpPr>
          <p:spPr>
            <a:xfrm>
              <a:off x="3793496" y="3885396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7</a:t>
              </a:r>
            </a:p>
          </p:txBody>
        </p:sp>
        <p:sp>
          <p:nvSpPr>
            <p:cNvPr id="120" name="Oval 119"/>
            <p:cNvSpPr/>
            <p:nvPr/>
          </p:nvSpPr>
          <p:spPr bwMode="auto">
            <a:xfrm>
              <a:off x="4959071" y="4909090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y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21" name="Straight Connector 120"/>
            <p:cNvCxnSpPr>
              <a:stCxn id="113" idx="5"/>
              <a:endCxn id="124" idx="3"/>
            </p:cNvCxnSpPr>
            <p:nvPr/>
          </p:nvCxnSpPr>
          <p:spPr bwMode="auto">
            <a:xfrm flipV="1">
              <a:off x="3671098" y="6093920"/>
              <a:ext cx="1323950" cy="154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2" name="TextBox 121"/>
            <p:cNvSpPr txBox="1"/>
            <p:nvPr/>
          </p:nvSpPr>
          <p:spPr>
            <a:xfrm>
              <a:off x="4209691" y="5873658"/>
              <a:ext cx="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endParaRPr lang="en-US" sz="1200" dirty="0">
                <a:latin typeface="+mn-lt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811935" y="4935115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9</a:t>
              </a:r>
            </a:p>
          </p:txBody>
        </p:sp>
        <p:sp>
          <p:nvSpPr>
            <p:cNvPr id="124" name="Oval 123"/>
            <p:cNvSpPr/>
            <p:nvPr/>
          </p:nvSpPr>
          <p:spPr bwMode="auto">
            <a:xfrm>
              <a:off x="4959071" y="5883240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z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25" name="Straight Connector 124"/>
            <p:cNvCxnSpPr>
              <a:stCxn id="115" idx="7"/>
              <a:endCxn id="114" idx="2"/>
            </p:cNvCxnSpPr>
            <p:nvPr/>
          </p:nvCxnSpPr>
          <p:spPr bwMode="auto">
            <a:xfrm flipV="1">
              <a:off x="3669405" y="4085917"/>
              <a:ext cx="1289666" cy="86286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6" name="Straight Connector 125"/>
            <p:cNvCxnSpPr>
              <a:stCxn id="112" idx="5"/>
              <a:endCxn id="124" idx="1"/>
            </p:cNvCxnSpPr>
            <p:nvPr/>
          </p:nvCxnSpPr>
          <p:spPr bwMode="auto">
            <a:xfrm>
              <a:off x="3675331" y="4176423"/>
              <a:ext cx="1319717" cy="17429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7" name="Straight Connector 126"/>
            <p:cNvCxnSpPr>
              <a:stCxn id="113" idx="7"/>
              <a:endCxn id="114" idx="3"/>
            </p:cNvCxnSpPr>
            <p:nvPr/>
          </p:nvCxnSpPr>
          <p:spPr bwMode="auto">
            <a:xfrm flipV="1">
              <a:off x="3671098" y="4173183"/>
              <a:ext cx="1323950" cy="17477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8" name="TextBox 127"/>
            <p:cNvSpPr txBox="1"/>
            <p:nvPr/>
          </p:nvSpPr>
          <p:spPr>
            <a:xfrm>
              <a:off x="3799239" y="5993937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8</a:t>
              </a: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4480699" y="3920066"/>
              <a:ext cx="156149" cy="156889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30" name="Oval 129"/>
            <p:cNvSpPr/>
            <p:nvPr/>
          </p:nvSpPr>
          <p:spPr bwMode="auto">
            <a:xfrm>
              <a:off x="4506104" y="6011278"/>
              <a:ext cx="156149" cy="156889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31" name="Oval 130"/>
            <p:cNvSpPr/>
            <p:nvPr/>
          </p:nvSpPr>
          <p:spPr bwMode="auto">
            <a:xfrm>
              <a:off x="3972704" y="3920066"/>
              <a:ext cx="156149" cy="15688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32" name="Oval 131"/>
            <p:cNvSpPr/>
            <p:nvPr/>
          </p:nvSpPr>
          <p:spPr bwMode="auto">
            <a:xfrm>
              <a:off x="3989637" y="6015511"/>
              <a:ext cx="156149" cy="156889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4755972" y="5989701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8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4273372" y="5989701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9</a:t>
              </a:r>
            </a:p>
          </p:txBody>
        </p:sp>
        <p:cxnSp>
          <p:nvCxnSpPr>
            <p:cNvPr id="135" name="Straight Connector 134"/>
            <p:cNvCxnSpPr>
              <a:stCxn id="129" idx="1"/>
              <a:endCxn id="131" idx="7"/>
            </p:cNvCxnSpPr>
            <p:nvPr/>
          </p:nvCxnSpPr>
          <p:spPr bwMode="auto">
            <a:xfrm flipH="1">
              <a:off x="4105986" y="3943042"/>
              <a:ext cx="3975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/>
            <p:cNvCxnSpPr>
              <a:stCxn id="129" idx="3"/>
              <a:endCxn id="131" idx="5"/>
            </p:cNvCxnSpPr>
            <p:nvPr/>
          </p:nvCxnSpPr>
          <p:spPr bwMode="auto">
            <a:xfrm flipH="1">
              <a:off x="4105986" y="4053979"/>
              <a:ext cx="39758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7" name="Straight Connector 136"/>
            <p:cNvCxnSpPr>
              <a:stCxn id="114" idx="1"/>
              <a:endCxn id="129" idx="6"/>
            </p:cNvCxnSpPr>
            <p:nvPr/>
          </p:nvCxnSpPr>
          <p:spPr bwMode="auto">
            <a:xfrm flipH="1" flipV="1">
              <a:off x="4636848" y="3998511"/>
              <a:ext cx="358200" cy="13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8" name="TextBox 137"/>
            <p:cNvSpPr txBox="1"/>
            <p:nvPr/>
          </p:nvSpPr>
          <p:spPr>
            <a:xfrm>
              <a:off x="4724827" y="3889630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7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4263393" y="3961597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8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820924" y="4704284"/>
              <a:ext cx="10259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060195" y="5625240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5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3971290" y="5350107"/>
              <a:ext cx="10259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42694" y="4262166"/>
              <a:ext cx="10259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263396" y="3821889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9</a:t>
              </a:r>
            </a:p>
          </p:txBody>
        </p:sp>
        <p:grpSp>
          <p:nvGrpSpPr>
            <p:cNvPr id="213" name="Group 212"/>
            <p:cNvGrpSpPr/>
            <p:nvPr/>
          </p:nvGrpSpPr>
          <p:grpSpPr>
            <a:xfrm>
              <a:off x="2169304" y="3627966"/>
              <a:ext cx="1309800" cy="846664"/>
              <a:chOff x="2169304" y="3627966"/>
              <a:chExt cx="1309800" cy="846664"/>
            </a:xfrm>
          </p:grpSpPr>
          <p:sp>
            <p:nvSpPr>
              <p:cNvPr id="145" name="Oval 144"/>
              <p:cNvSpPr/>
              <p:nvPr/>
            </p:nvSpPr>
            <p:spPr bwMode="auto">
              <a:xfrm>
                <a:off x="2550304" y="4013199"/>
                <a:ext cx="156149" cy="156889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 bwMode="auto">
              <a:xfrm>
                <a:off x="3003270" y="4013199"/>
                <a:ext cx="156149" cy="156889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147" name="Straight Connector 146"/>
              <p:cNvCxnSpPr>
                <a:stCxn id="146" idx="1"/>
                <a:endCxn id="145" idx="7"/>
              </p:cNvCxnSpPr>
              <p:nvPr/>
            </p:nvCxnSpPr>
            <p:spPr bwMode="auto">
              <a:xfrm flipH="1">
                <a:off x="2683586" y="4036175"/>
                <a:ext cx="34255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8" name="Straight Connector 147"/>
              <p:cNvCxnSpPr>
                <a:stCxn id="146" idx="2"/>
                <a:endCxn id="145" idx="6"/>
              </p:cNvCxnSpPr>
              <p:nvPr/>
            </p:nvCxnSpPr>
            <p:spPr bwMode="auto">
              <a:xfrm flipH="1">
                <a:off x="2706453" y="4091644"/>
                <a:ext cx="29681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49" name="Straight Connector 148"/>
              <p:cNvCxnSpPr>
                <a:stCxn id="146" idx="3"/>
                <a:endCxn id="145" idx="5"/>
              </p:cNvCxnSpPr>
              <p:nvPr/>
            </p:nvCxnSpPr>
            <p:spPr bwMode="auto">
              <a:xfrm flipH="1">
                <a:off x="2683586" y="4147112"/>
                <a:ext cx="34255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6" name="Straight Connector 155"/>
              <p:cNvCxnSpPr/>
              <p:nvPr/>
            </p:nvCxnSpPr>
            <p:spPr bwMode="auto">
              <a:xfrm flipH="1">
                <a:off x="3136553" y="4036175"/>
                <a:ext cx="34255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7" name="Straight Connector 156"/>
              <p:cNvCxnSpPr/>
              <p:nvPr/>
            </p:nvCxnSpPr>
            <p:spPr bwMode="auto">
              <a:xfrm flipH="1">
                <a:off x="3159420" y="4091644"/>
                <a:ext cx="29681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8" name="Straight Connector 157"/>
              <p:cNvCxnSpPr/>
              <p:nvPr/>
            </p:nvCxnSpPr>
            <p:spPr bwMode="auto">
              <a:xfrm flipH="1">
                <a:off x="3136553" y="4147112"/>
                <a:ext cx="34255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61" name="Oval 160"/>
              <p:cNvSpPr/>
              <p:nvPr/>
            </p:nvSpPr>
            <p:spPr bwMode="auto">
              <a:xfrm>
                <a:off x="3024437" y="3627966"/>
                <a:ext cx="122189" cy="12276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62" name="Oval 161"/>
              <p:cNvSpPr/>
              <p:nvPr/>
            </p:nvSpPr>
            <p:spPr bwMode="auto">
              <a:xfrm>
                <a:off x="3231870" y="3687229"/>
                <a:ext cx="122189" cy="12276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63" name="Oval 162"/>
              <p:cNvSpPr/>
              <p:nvPr/>
            </p:nvSpPr>
            <p:spPr bwMode="auto">
              <a:xfrm>
                <a:off x="2825471" y="3691462"/>
                <a:ext cx="122189" cy="12276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64" name="Oval 163"/>
              <p:cNvSpPr/>
              <p:nvPr/>
            </p:nvSpPr>
            <p:spPr bwMode="auto">
              <a:xfrm>
                <a:off x="2431770" y="3687231"/>
                <a:ext cx="122189" cy="122768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65" name="Oval 164"/>
              <p:cNvSpPr/>
              <p:nvPr/>
            </p:nvSpPr>
            <p:spPr bwMode="auto">
              <a:xfrm>
                <a:off x="2262437" y="3763432"/>
                <a:ext cx="122189" cy="122768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66" name="Oval 165"/>
              <p:cNvSpPr/>
              <p:nvPr/>
            </p:nvSpPr>
            <p:spPr bwMode="auto">
              <a:xfrm>
                <a:off x="2169304" y="3928532"/>
                <a:ext cx="122189" cy="122768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67" name="Oval 166"/>
              <p:cNvSpPr/>
              <p:nvPr/>
            </p:nvSpPr>
            <p:spPr bwMode="auto">
              <a:xfrm>
                <a:off x="2182003" y="4093633"/>
                <a:ext cx="122189" cy="122768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68" name="Oval 167"/>
              <p:cNvSpPr/>
              <p:nvPr/>
            </p:nvSpPr>
            <p:spPr bwMode="auto">
              <a:xfrm>
                <a:off x="2292070" y="4241800"/>
                <a:ext cx="122189" cy="122768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169" name="Oval 168"/>
              <p:cNvSpPr/>
              <p:nvPr/>
            </p:nvSpPr>
            <p:spPr bwMode="auto">
              <a:xfrm>
                <a:off x="2465638" y="4351862"/>
                <a:ext cx="122189" cy="122768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170" name="Straight Connector 169"/>
              <p:cNvCxnSpPr>
                <a:stCxn id="145" idx="4"/>
                <a:endCxn id="169" idx="0"/>
              </p:cNvCxnSpPr>
              <p:nvPr/>
            </p:nvCxnSpPr>
            <p:spPr bwMode="auto">
              <a:xfrm flipH="1">
                <a:off x="2526733" y="4170088"/>
                <a:ext cx="101646" cy="1817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3" name="Straight Connector 172"/>
              <p:cNvCxnSpPr>
                <a:stCxn id="165" idx="5"/>
                <a:endCxn id="145" idx="1"/>
              </p:cNvCxnSpPr>
              <p:nvPr/>
            </p:nvCxnSpPr>
            <p:spPr bwMode="auto">
              <a:xfrm>
                <a:off x="2366732" y="3868221"/>
                <a:ext cx="206439" cy="16795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4" name="Straight Connector 173"/>
              <p:cNvCxnSpPr>
                <a:stCxn id="166" idx="6"/>
                <a:endCxn id="145" idx="2"/>
              </p:cNvCxnSpPr>
              <p:nvPr/>
            </p:nvCxnSpPr>
            <p:spPr bwMode="auto">
              <a:xfrm>
                <a:off x="2291493" y="3989916"/>
                <a:ext cx="258811" cy="10172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5" name="Straight Connector 174"/>
              <p:cNvCxnSpPr>
                <a:stCxn id="145" idx="2"/>
                <a:endCxn id="167" idx="6"/>
              </p:cNvCxnSpPr>
              <p:nvPr/>
            </p:nvCxnSpPr>
            <p:spPr bwMode="auto">
              <a:xfrm flipH="1">
                <a:off x="2304192" y="4091644"/>
                <a:ext cx="246112" cy="6337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6" name="Straight Connector 175"/>
              <p:cNvCxnSpPr>
                <a:stCxn id="145" idx="3"/>
                <a:endCxn id="168" idx="7"/>
              </p:cNvCxnSpPr>
              <p:nvPr/>
            </p:nvCxnSpPr>
            <p:spPr bwMode="auto">
              <a:xfrm flipH="1">
                <a:off x="2396365" y="4147112"/>
                <a:ext cx="176806" cy="11266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7" name="Straight Connector 176"/>
              <p:cNvCxnSpPr>
                <a:stCxn id="164" idx="4"/>
                <a:endCxn id="145" idx="0"/>
              </p:cNvCxnSpPr>
              <p:nvPr/>
            </p:nvCxnSpPr>
            <p:spPr bwMode="auto">
              <a:xfrm>
                <a:off x="2492865" y="3809999"/>
                <a:ext cx="135514" cy="2032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8" name="Straight Connector 187"/>
              <p:cNvCxnSpPr>
                <a:stCxn id="163" idx="5"/>
                <a:endCxn id="146" idx="0"/>
              </p:cNvCxnSpPr>
              <p:nvPr/>
            </p:nvCxnSpPr>
            <p:spPr bwMode="auto">
              <a:xfrm>
                <a:off x="2929766" y="3796251"/>
                <a:ext cx="151579" cy="2169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1" name="Straight Connector 190"/>
              <p:cNvCxnSpPr>
                <a:stCxn id="161" idx="4"/>
                <a:endCxn id="146" idx="0"/>
              </p:cNvCxnSpPr>
              <p:nvPr/>
            </p:nvCxnSpPr>
            <p:spPr bwMode="auto">
              <a:xfrm flipH="1">
                <a:off x="3081345" y="3750734"/>
                <a:ext cx="4187" cy="26246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2" name="Straight Connector 191"/>
              <p:cNvCxnSpPr>
                <a:stCxn id="162" idx="3"/>
                <a:endCxn id="146" idx="0"/>
              </p:cNvCxnSpPr>
              <p:nvPr/>
            </p:nvCxnSpPr>
            <p:spPr bwMode="auto">
              <a:xfrm flipH="1">
                <a:off x="3081345" y="3792018"/>
                <a:ext cx="168419" cy="22118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98" name="TextBox 197"/>
              <p:cNvSpPr txBox="1"/>
              <p:nvPr/>
            </p:nvSpPr>
            <p:spPr>
              <a:xfrm>
                <a:off x="3255857" y="3904251"/>
                <a:ext cx="73375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1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3260092" y="4128617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3</a:t>
                </a:r>
              </a:p>
            </p:txBody>
          </p:sp>
          <p:sp>
            <p:nvSpPr>
              <p:cNvPr id="200" name="TextBox 199"/>
              <p:cNvSpPr txBox="1"/>
              <p:nvPr/>
            </p:nvSpPr>
            <p:spPr>
              <a:xfrm>
                <a:off x="3260094" y="4018553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2</a:t>
                </a:r>
              </a:p>
            </p:txBody>
          </p:sp>
          <p:sp>
            <p:nvSpPr>
              <p:cNvPr id="201" name="TextBox 200"/>
              <p:cNvSpPr txBox="1"/>
              <p:nvPr/>
            </p:nvSpPr>
            <p:spPr>
              <a:xfrm>
                <a:off x="2785957" y="3904249"/>
                <a:ext cx="73375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1</a:t>
                </a:r>
              </a:p>
            </p:txBody>
          </p:sp>
          <p:sp>
            <p:nvSpPr>
              <p:cNvPr id="202" name="TextBox 201"/>
              <p:cNvSpPr txBox="1"/>
              <p:nvPr/>
            </p:nvSpPr>
            <p:spPr>
              <a:xfrm>
                <a:off x="2790192" y="4128615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3</a:t>
                </a: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2790194" y="4018551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2</a:t>
                </a: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2519257" y="3819583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4</a:t>
                </a:r>
              </a:p>
            </p:txBody>
          </p:sp>
          <p:sp>
            <p:nvSpPr>
              <p:cNvPr id="205" name="TextBox 204"/>
              <p:cNvSpPr txBox="1"/>
              <p:nvPr/>
            </p:nvSpPr>
            <p:spPr>
              <a:xfrm>
                <a:off x="2341462" y="3933884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6</a:t>
                </a:r>
              </a:p>
            </p:txBody>
          </p:sp>
          <p:sp>
            <p:nvSpPr>
              <p:cNvPr id="206" name="TextBox 205"/>
              <p:cNvSpPr txBox="1"/>
              <p:nvPr/>
            </p:nvSpPr>
            <p:spPr>
              <a:xfrm>
                <a:off x="2426127" y="3857686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5</a:t>
                </a:r>
              </a:p>
            </p:txBody>
          </p:sp>
          <p:sp>
            <p:nvSpPr>
              <p:cNvPr id="207" name="TextBox 206"/>
              <p:cNvSpPr txBox="1"/>
              <p:nvPr/>
            </p:nvSpPr>
            <p:spPr>
              <a:xfrm>
                <a:off x="2345689" y="4056649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7</a:t>
                </a:r>
              </a:p>
            </p:txBody>
          </p:sp>
          <p:sp>
            <p:nvSpPr>
              <p:cNvPr id="208" name="TextBox 207"/>
              <p:cNvSpPr txBox="1"/>
              <p:nvPr/>
            </p:nvSpPr>
            <p:spPr>
              <a:xfrm>
                <a:off x="2548894" y="4192117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9</a:t>
                </a: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2430359" y="4141318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8</a:t>
                </a: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2955291" y="3819583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7</a:t>
                </a:r>
              </a:p>
            </p:txBody>
          </p:sp>
          <p:sp>
            <p:nvSpPr>
              <p:cNvPr id="211" name="TextBox 210"/>
              <p:cNvSpPr txBox="1"/>
              <p:nvPr/>
            </p:nvSpPr>
            <p:spPr>
              <a:xfrm>
                <a:off x="3154259" y="3811115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9</a:t>
                </a:r>
              </a:p>
            </p:txBody>
          </p:sp>
          <p:sp>
            <p:nvSpPr>
              <p:cNvPr id="212" name="TextBox 211"/>
              <p:cNvSpPr txBox="1"/>
              <p:nvPr/>
            </p:nvSpPr>
            <p:spPr>
              <a:xfrm>
                <a:off x="3044193" y="3798417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8</a:t>
                </a:r>
              </a:p>
            </p:txBody>
          </p:sp>
        </p:grpSp>
        <p:grpSp>
          <p:nvGrpSpPr>
            <p:cNvPr id="214" name="Group 213"/>
            <p:cNvGrpSpPr/>
            <p:nvPr/>
          </p:nvGrpSpPr>
          <p:grpSpPr>
            <a:xfrm>
              <a:off x="2169305" y="4575709"/>
              <a:ext cx="1309800" cy="846664"/>
              <a:chOff x="2169304" y="3627966"/>
              <a:chExt cx="1309800" cy="846664"/>
            </a:xfrm>
          </p:grpSpPr>
          <p:sp>
            <p:nvSpPr>
              <p:cNvPr id="215" name="Oval 214"/>
              <p:cNvSpPr/>
              <p:nvPr/>
            </p:nvSpPr>
            <p:spPr bwMode="auto">
              <a:xfrm>
                <a:off x="2550304" y="4013199"/>
                <a:ext cx="156149" cy="156889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16" name="Oval 215"/>
              <p:cNvSpPr/>
              <p:nvPr/>
            </p:nvSpPr>
            <p:spPr bwMode="auto">
              <a:xfrm>
                <a:off x="3003270" y="4013199"/>
                <a:ext cx="156149" cy="156889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217" name="Straight Connector 216"/>
              <p:cNvCxnSpPr>
                <a:stCxn id="216" idx="1"/>
                <a:endCxn id="215" idx="7"/>
              </p:cNvCxnSpPr>
              <p:nvPr/>
            </p:nvCxnSpPr>
            <p:spPr bwMode="auto">
              <a:xfrm flipH="1">
                <a:off x="2683586" y="4036175"/>
                <a:ext cx="34255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8" name="Straight Connector 217"/>
              <p:cNvCxnSpPr>
                <a:stCxn id="216" idx="2"/>
                <a:endCxn id="215" idx="6"/>
              </p:cNvCxnSpPr>
              <p:nvPr/>
            </p:nvCxnSpPr>
            <p:spPr bwMode="auto">
              <a:xfrm flipH="1">
                <a:off x="2706453" y="4091644"/>
                <a:ext cx="29681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9" name="Straight Connector 218"/>
              <p:cNvCxnSpPr>
                <a:stCxn id="216" idx="3"/>
                <a:endCxn id="215" idx="5"/>
              </p:cNvCxnSpPr>
              <p:nvPr/>
            </p:nvCxnSpPr>
            <p:spPr bwMode="auto">
              <a:xfrm flipH="1">
                <a:off x="2683586" y="4147112"/>
                <a:ext cx="34255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0" name="Straight Connector 219"/>
              <p:cNvCxnSpPr/>
              <p:nvPr/>
            </p:nvCxnSpPr>
            <p:spPr bwMode="auto">
              <a:xfrm flipH="1">
                <a:off x="3136553" y="4036175"/>
                <a:ext cx="34255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1" name="Straight Connector 220"/>
              <p:cNvCxnSpPr/>
              <p:nvPr/>
            </p:nvCxnSpPr>
            <p:spPr bwMode="auto">
              <a:xfrm flipH="1">
                <a:off x="3159420" y="4091644"/>
                <a:ext cx="29681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2" name="Straight Connector 221"/>
              <p:cNvCxnSpPr/>
              <p:nvPr/>
            </p:nvCxnSpPr>
            <p:spPr bwMode="auto">
              <a:xfrm flipH="1">
                <a:off x="3136553" y="4147112"/>
                <a:ext cx="34255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3" name="Oval 222"/>
              <p:cNvSpPr/>
              <p:nvPr/>
            </p:nvSpPr>
            <p:spPr bwMode="auto">
              <a:xfrm>
                <a:off x="3024437" y="3627966"/>
                <a:ext cx="122189" cy="12276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24" name="Oval 223"/>
              <p:cNvSpPr/>
              <p:nvPr/>
            </p:nvSpPr>
            <p:spPr bwMode="auto">
              <a:xfrm>
                <a:off x="3231870" y="3687229"/>
                <a:ext cx="122189" cy="12276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25" name="Oval 224"/>
              <p:cNvSpPr/>
              <p:nvPr/>
            </p:nvSpPr>
            <p:spPr bwMode="auto">
              <a:xfrm>
                <a:off x="2825471" y="3691462"/>
                <a:ext cx="122189" cy="12276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26" name="Oval 225"/>
              <p:cNvSpPr/>
              <p:nvPr/>
            </p:nvSpPr>
            <p:spPr bwMode="auto">
              <a:xfrm>
                <a:off x="2431770" y="3687231"/>
                <a:ext cx="122189" cy="122768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27" name="Oval 226"/>
              <p:cNvSpPr/>
              <p:nvPr/>
            </p:nvSpPr>
            <p:spPr bwMode="auto">
              <a:xfrm>
                <a:off x="2262437" y="3763432"/>
                <a:ext cx="122189" cy="122768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28" name="Oval 227"/>
              <p:cNvSpPr/>
              <p:nvPr/>
            </p:nvSpPr>
            <p:spPr bwMode="auto">
              <a:xfrm>
                <a:off x="2169304" y="3928532"/>
                <a:ext cx="122189" cy="122768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29" name="Oval 228"/>
              <p:cNvSpPr/>
              <p:nvPr/>
            </p:nvSpPr>
            <p:spPr bwMode="auto">
              <a:xfrm>
                <a:off x="2182003" y="4093633"/>
                <a:ext cx="122189" cy="122768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30" name="Oval 229"/>
              <p:cNvSpPr/>
              <p:nvPr/>
            </p:nvSpPr>
            <p:spPr bwMode="auto">
              <a:xfrm>
                <a:off x="2292070" y="4241800"/>
                <a:ext cx="122189" cy="122768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31" name="Oval 230"/>
              <p:cNvSpPr/>
              <p:nvPr/>
            </p:nvSpPr>
            <p:spPr bwMode="auto">
              <a:xfrm>
                <a:off x="2465638" y="4351862"/>
                <a:ext cx="122189" cy="122768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232" name="Straight Connector 231"/>
              <p:cNvCxnSpPr>
                <a:stCxn id="215" idx="4"/>
                <a:endCxn id="231" idx="0"/>
              </p:cNvCxnSpPr>
              <p:nvPr/>
            </p:nvCxnSpPr>
            <p:spPr bwMode="auto">
              <a:xfrm flipH="1">
                <a:off x="2526733" y="4170088"/>
                <a:ext cx="101646" cy="1817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3" name="Straight Connector 232"/>
              <p:cNvCxnSpPr>
                <a:stCxn id="227" idx="5"/>
                <a:endCxn id="215" idx="1"/>
              </p:cNvCxnSpPr>
              <p:nvPr/>
            </p:nvCxnSpPr>
            <p:spPr bwMode="auto">
              <a:xfrm>
                <a:off x="2366732" y="3868221"/>
                <a:ext cx="206439" cy="16795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4" name="Straight Connector 233"/>
              <p:cNvCxnSpPr>
                <a:stCxn id="228" idx="6"/>
                <a:endCxn id="215" idx="2"/>
              </p:cNvCxnSpPr>
              <p:nvPr/>
            </p:nvCxnSpPr>
            <p:spPr bwMode="auto">
              <a:xfrm>
                <a:off x="2291493" y="3989916"/>
                <a:ext cx="258811" cy="10172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5" name="Straight Connector 234"/>
              <p:cNvCxnSpPr>
                <a:stCxn id="215" idx="2"/>
                <a:endCxn id="229" idx="6"/>
              </p:cNvCxnSpPr>
              <p:nvPr/>
            </p:nvCxnSpPr>
            <p:spPr bwMode="auto">
              <a:xfrm flipH="1">
                <a:off x="2304192" y="4091644"/>
                <a:ext cx="246112" cy="6337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6" name="Straight Connector 235"/>
              <p:cNvCxnSpPr>
                <a:stCxn id="215" idx="3"/>
                <a:endCxn id="230" idx="7"/>
              </p:cNvCxnSpPr>
              <p:nvPr/>
            </p:nvCxnSpPr>
            <p:spPr bwMode="auto">
              <a:xfrm flipH="1">
                <a:off x="2396365" y="4147112"/>
                <a:ext cx="176806" cy="11266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7" name="Straight Connector 236"/>
              <p:cNvCxnSpPr>
                <a:stCxn id="226" idx="4"/>
                <a:endCxn id="215" idx="0"/>
              </p:cNvCxnSpPr>
              <p:nvPr/>
            </p:nvCxnSpPr>
            <p:spPr bwMode="auto">
              <a:xfrm>
                <a:off x="2492865" y="3809999"/>
                <a:ext cx="135514" cy="2032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8" name="Straight Connector 237"/>
              <p:cNvCxnSpPr>
                <a:stCxn id="225" idx="5"/>
                <a:endCxn id="216" idx="0"/>
              </p:cNvCxnSpPr>
              <p:nvPr/>
            </p:nvCxnSpPr>
            <p:spPr bwMode="auto">
              <a:xfrm>
                <a:off x="2929766" y="3796251"/>
                <a:ext cx="151579" cy="2169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9" name="Straight Connector 238"/>
              <p:cNvCxnSpPr>
                <a:stCxn id="223" idx="4"/>
                <a:endCxn id="216" idx="0"/>
              </p:cNvCxnSpPr>
              <p:nvPr/>
            </p:nvCxnSpPr>
            <p:spPr bwMode="auto">
              <a:xfrm flipH="1">
                <a:off x="3081345" y="3750734"/>
                <a:ext cx="4187" cy="26246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0" name="Straight Connector 239"/>
              <p:cNvCxnSpPr>
                <a:stCxn id="224" idx="3"/>
                <a:endCxn id="216" idx="0"/>
              </p:cNvCxnSpPr>
              <p:nvPr/>
            </p:nvCxnSpPr>
            <p:spPr bwMode="auto">
              <a:xfrm flipH="1">
                <a:off x="3081345" y="3792018"/>
                <a:ext cx="168419" cy="22118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41" name="TextBox 240"/>
              <p:cNvSpPr txBox="1"/>
              <p:nvPr/>
            </p:nvSpPr>
            <p:spPr>
              <a:xfrm>
                <a:off x="3255857" y="3904251"/>
                <a:ext cx="73375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1</a:t>
                </a:r>
              </a:p>
            </p:txBody>
          </p:sp>
          <p:sp>
            <p:nvSpPr>
              <p:cNvPr id="242" name="TextBox 241"/>
              <p:cNvSpPr txBox="1"/>
              <p:nvPr/>
            </p:nvSpPr>
            <p:spPr>
              <a:xfrm>
                <a:off x="3260092" y="4128617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3</a:t>
                </a:r>
              </a:p>
            </p:txBody>
          </p:sp>
          <p:sp>
            <p:nvSpPr>
              <p:cNvPr id="243" name="TextBox 242"/>
              <p:cNvSpPr txBox="1"/>
              <p:nvPr/>
            </p:nvSpPr>
            <p:spPr>
              <a:xfrm>
                <a:off x="3260094" y="4018553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2</a:t>
                </a:r>
              </a:p>
            </p:txBody>
          </p:sp>
          <p:sp>
            <p:nvSpPr>
              <p:cNvPr id="244" name="TextBox 243"/>
              <p:cNvSpPr txBox="1"/>
              <p:nvPr/>
            </p:nvSpPr>
            <p:spPr>
              <a:xfrm>
                <a:off x="2785957" y="3904249"/>
                <a:ext cx="73375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1</a:t>
                </a:r>
              </a:p>
            </p:txBody>
          </p:sp>
          <p:sp>
            <p:nvSpPr>
              <p:cNvPr id="245" name="TextBox 244"/>
              <p:cNvSpPr txBox="1"/>
              <p:nvPr/>
            </p:nvSpPr>
            <p:spPr>
              <a:xfrm>
                <a:off x="2790192" y="4128615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3</a:t>
                </a:r>
              </a:p>
            </p:txBody>
          </p:sp>
          <p:sp>
            <p:nvSpPr>
              <p:cNvPr id="246" name="TextBox 245"/>
              <p:cNvSpPr txBox="1"/>
              <p:nvPr/>
            </p:nvSpPr>
            <p:spPr>
              <a:xfrm>
                <a:off x="2790194" y="4018551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2</a:t>
                </a:r>
              </a:p>
            </p:txBody>
          </p:sp>
          <p:sp>
            <p:nvSpPr>
              <p:cNvPr id="247" name="TextBox 246"/>
              <p:cNvSpPr txBox="1"/>
              <p:nvPr/>
            </p:nvSpPr>
            <p:spPr>
              <a:xfrm>
                <a:off x="2519257" y="3819583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4</a:t>
                </a:r>
              </a:p>
            </p:txBody>
          </p:sp>
          <p:sp>
            <p:nvSpPr>
              <p:cNvPr id="248" name="TextBox 247"/>
              <p:cNvSpPr txBox="1"/>
              <p:nvPr/>
            </p:nvSpPr>
            <p:spPr>
              <a:xfrm>
                <a:off x="2341462" y="3933884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6</a:t>
                </a:r>
              </a:p>
            </p:txBody>
          </p:sp>
          <p:sp>
            <p:nvSpPr>
              <p:cNvPr id="249" name="TextBox 248"/>
              <p:cNvSpPr txBox="1"/>
              <p:nvPr/>
            </p:nvSpPr>
            <p:spPr>
              <a:xfrm>
                <a:off x="2426127" y="3857686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5</a:t>
                </a:r>
              </a:p>
            </p:txBody>
          </p:sp>
          <p:sp>
            <p:nvSpPr>
              <p:cNvPr id="250" name="TextBox 249"/>
              <p:cNvSpPr txBox="1"/>
              <p:nvPr/>
            </p:nvSpPr>
            <p:spPr>
              <a:xfrm>
                <a:off x="2345689" y="4056649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7</a:t>
                </a:r>
              </a:p>
            </p:txBody>
          </p:sp>
          <p:sp>
            <p:nvSpPr>
              <p:cNvPr id="251" name="TextBox 250"/>
              <p:cNvSpPr txBox="1"/>
              <p:nvPr/>
            </p:nvSpPr>
            <p:spPr>
              <a:xfrm>
                <a:off x="2548894" y="4192117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9</a:t>
                </a:r>
              </a:p>
            </p:txBody>
          </p:sp>
          <p:sp>
            <p:nvSpPr>
              <p:cNvPr id="252" name="TextBox 251"/>
              <p:cNvSpPr txBox="1"/>
              <p:nvPr/>
            </p:nvSpPr>
            <p:spPr>
              <a:xfrm>
                <a:off x="2430359" y="4141318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8</a:t>
                </a:r>
              </a:p>
            </p:txBody>
          </p:sp>
          <p:sp>
            <p:nvSpPr>
              <p:cNvPr id="253" name="TextBox 252"/>
              <p:cNvSpPr txBox="1"/>
              <p:nvPr/>
            </p:nvSpPr>
            <p:spPr>
              <a:xfrm>
                <a:off x="2955291" y="3819583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7</a:t>
                </a:r>
              </a:p>
            </p:txBody>
          </p:sp>
          <p:sp>
            <p:nvSpPr>
              <p:cNvPr id="254" name="TextBox 253"/>
              <p:cNvSpPr txBox="1"/>
              <p:nvPr/>
            </p:nvSpPr>
            <p:spPr>
              <a:xfrm>
                <a:off x="3154259" y="3811115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9</a:t>
                </a:r>
              </a:p>
            </p:txBody>
          </p:sp>
          <p:sp>
            <p:nvSpPr>
              <p:cNvPr id="255" name="TextBox 254"/>
              <p:cNvSpPr txBox="1"/>
              <p:nvPr/>
            </p:nvSpPr>
            <p:spPr>
              <a:xfrm>
                <a:off x="3044193" y="3798417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8</a:t>
                </a: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2169319" y="5545667"/>
              <a:ext cx="1309800" cy="846664"/>
              <a:chOff x="2169304" y="3627966"/>
              <a:chExt cx="1309800" cy="846664"/>
            </a:xfrm>
          </p:grpSpPr>
          <p:sp>
            <p:nvSpPr>
              <p:cNvPr id="257" name="Oval 256"/>
              <p:cNvSpPr/>
              <p:nvPr/>
            </p:nvSpPr>
            <p:spPr bwMode="auto">
              <a:xfrm>
                <a:off x="2550304" y="4013199"/>
                <a:ext cx="156149" cy="156889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58" name="Oval 257"/>
              <p:cNvSpPr/>
              <p:nvPr/>
            </p:nvSpPr>
            <p:spPr bwMode="auto">
              <a:xfrm>
                <a:off x="3003270" y="4013199"/>
                <a:ext cx="156149" cy="156889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259" name="Straight Connector 258"/>
              <p:cNvCxnSpPr>
                <a:stCxn id="258" idx="1"/>
                <a:endCxn id="257" idx="7"/>
              </p:cNvCxnSpPr>
              <p:nvPr/>
            </p:nvCxnSpPr>
            <p:spPr bwMode="auto">
              <a:xfrm flipH="1">
                <a:off x="2683586" y="4036175"/>
                <a:ext cx="34255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0" name="Straight Connector 259"/>
              <p:cNvCxnSpPr>
                <a:stCxn id="258" idx="2"/>
                <a:endCxn id="257" idx="6"/>
              </p:cNvCxnSpPr>
              <p:nvPr/>
            </p:nvCxnSpPr>
            <p:spPr bwMode="auto">
              <a:xfrm flipH="1">
                <a:off x="2706453" y="4091644"/>
                <a:ext cx="29681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1" name="Straight Connector 260"/>
              <p:cNvCxnSpPr>
                <a:stCxn id="258" idx="3"/>
                <a:endCxn id="257" idx="5"/>
              </p:cNvCxnSpPr>
              <p:nvPr/>
            </p:nvCxnSpPr>
            <p:spPr bwMode="auto">
              <a:xfrm flipH="1">
                <a:off x="2683586" y="4147112"/>
                <a:ext cx="34255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2" name="Straight Connector 261"/>
              <p:cNvCxnSpPr/>
              <p:nvPr/>
            </p:nvCxnSpPr>
            <p:spPr bwMode="auto">
              <a:xfrm flipH="1">
                <a:off x="3136553" y="4036175"/>
                <a:ext cx="34255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3" name="Straight Connector 262"/>
              <p:cNvCxnSpPr/>
              <p:nvPr/>
            </p:nvCxnSpPr>
            <p:spPr bwMode="auto">
              <a:xfrm flipH="1">
                <a:off x="3159420" y="4091644"/>
                <a:ext cx="29681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64" name="Straight Connector 263"/>
              <p:cNvCxnSpPr/>
              <p:nvPr/>
            </p:nvCxnSpPr>
            <p:spPr bwMode="auto">
              <a:xfrm flipH="1">
                <a:off x="3136553" y="4147112"/>
                <a:ext cx="342551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65" name="Oval 264"/>
              <p:cNvSpPr/>
              <p:nvPr/>
            </p:nvSpPr>
            <p:spPr bwMode="auto">
              <a:xfrm>
                <a:off x="3024437" y="3627966"/>
                <a:ext cx="122189" cy="12276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66" name="Oval 265"/>
              <p:cNvSpPr/>
              <p:nvPr/>
            </p:nvSpPr>
            <p:spPr bwMode="auto">
              <a:xfrm>
                <a:off x="3231870" y="3687229"/>
                <a:ext cx="122189" cy="12276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67" name="Oval 266"/>
              <p:cNvSpPr/>
              <p:nvPr/>
            </p:nvSpPr>
            <p:spPr bwMode="auto">
              <a:xfrm>
                <a:off x="2825471" y="3691462"/>
                <a:ext cx="122189" cy="12276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68" name="Oval 267"/>
              <p:cNvSpPr/>
              <p:nvPr/>
            </p:nvSpPr>
            <p:spPr bwMode="auto">
              <a:xfrm>
                <a:off x="2431770" y="3687231"/>
                <a:ext cx="122189" cy="122768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69" name="Oval 268"/>
              <p:cNvSpPr/>
              <p:nvPr/>
            </p:nvSpPr>
            <p:spPr bwMode="auto">
              <a:xfrm>
                <a:off x="2262437" y="3763432"/>
                <a:ext cx="122189" cy="122768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70" name="Oval 269"/>
              <p:cNvSpPr/>
              <p:nvPr/>
            </p:nvSpPr>
            <p:spPr bwMode="auto">
              <a:xfrm>
                <a:off x="2169304" y="3928532"/>
                <a:ext cx="122189" cy="122768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71" name="Oval 270"/>
              <p:cNvSpPr/>
              <p:nvPr/>
            </p:nvSpPr>
            <p:spPr bwMode="auto">
              <a:xfrm>
                <a:off x="2182003" y="4093633"/>
                <a:ext cx="122189" cy="122768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72" name="Oval 271"/>
              <p:cNvSpPr/>
              <p:nvPr/>
            </p:nvSpPr>
            <p:spPr bwMode="auto">
              <a:xfrm>
                <a:off x="2292070" y="4241800"/>
                <a:ext cx="122189" cy="122768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73" name="Oval 272"/>
              <p:cNvSpPr/>
              <p:nvPr/>
            </p:nvSpPr>
            <p:spPr bwMode="auto">
              <a:xfrm>
                <a:off x="2465638" y="4351862"/>
                <a:ext cx="122189" cy="122768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274" name="Straight Connector 273"/>
              <p:cNvCxnSpPr>
                <a:stCxn id="257" idx="4"/>
                <a:endCxn id="273" idx="0"/>
              </p:cNvCxnSpPr>
              <p:nvPr/>
            </p:nvCxnSpPr>
            <p:spPr bwMode="auto">
              <a:xfrm flipH="1">
                <a:off x="2526733" y="4170088"/>
                <a:ext cx="101646" cy="1817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75" name="Straight Connector 274"/>
              <p:cNvCxnSpPr>
                <a:stCxn id="269" idx="5"/>
                <a:endCxn id="257" idx="1"/>
              </p:cNvCxnSpPr>
              <p:nvPr/>
            </p:nvCxnSpPr>
            <p:spPr bwMode="auto">
              <a:xfrm>
                <a:off x="2366732" y="3868221"/>
                <a:ext cx="206439" cy="16795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76" name="Straight Connector 275"/>
              <p:cNvCxnSpPr>
                <a:stCxn id="270" idx="6"/>
                <a:endCxn id="257" idx="2"/>
              </p:cNvCxnSpPr>
              <p:nvPr/>
            </p:nvCxnSpPr>
            <p:spPr bwMode="auto">
              <a:xfrm>
                <a:off x="2291493" y="3989916"/>
                <a:ext cx="258811" cy="10172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77" name="Straight Connector 276"/>
              <p:cNvCxnSpPr>
                <a:stCxn id="257" idx="2"/>
                <a:endCxn id="271" idx="6"/>
              </p:cNvCxnSpPr>
              <p:nvPr/>
            </p:nvCxnSpPr>
            <p:spPr bwMode="auto">
              <a:xfrm flipH="1">
                <a:off x="2304192" y="4091644"/>
                <a:ext cx="246112" cy="6337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78" name="Straight Connector 277"/>
              <p:cNvCxnSpPr>
                <a:stCxn id="257" idx="3"/>
                <a:endCxn id="272" idx="7"/>
              </p:cNvCxnSpPr>
              <p:nvPr/>
            </p:nvCxnSpPr>
            <p:spPr bwMode="auto">
              <a:xfrm flipH="1">
                <a:off x="2396365" y="4147112"/>
                <a:ext cx="176806" cy="11266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79" name="Straight Connector 278"/>
              <p:cNvCxnSpPr>
                <a:stCxn id="268" idx="4"/>
                <a:endCxn id="257" idx="0"/>
              </p:cNvCxnSpPr>
              <p:nvPr/>
            </p:nvCxnSpPr>
            <p:spPr bwMode="auto">
              <a:xfrm>
                <a:off x="2492865" y="3809999"/>
                <a:ext cx="135514" cy="20320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0" name="Straight Connector 279"/>
              <p:cNvCxnSpPr>
                <a:stCxn id="267" idx="5"/>
                <a:endCxn id="258" idx="0"/>
              </p:cNvCxnSpPr>
              <p:nvPr/>
            </p:nvCxnSpPr>
            <p:spPr bwMode="auto">
              <a:xfrm>
                <a:off x="2929766" y="3796251"/>
                <a:ext cx="151579" cy="2169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1" name="Straight Connector 280"/>
              <p:cNvCxnSpPr>
                <a:stCxn id="265" idx="4"/>
                <a:endCxn id="258" idx="0"/>
              </p:cNvCxnSpPr>
              <p:nvPr/>
            </p:nvCxnSpPr>
            <p:spPr bwMode="auto">
              <a:xfrm flipH="1">
                <a:off x="3081345" y="3750734"/>
                <a:ext cx="4187" cy="26246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2" name="Straight Connector 281"/>
              <p:cNvCxnSpPr>
                <a:stCxn id="266" idx="3"/>
                <a:endCxn id="258" idx="0"/>
              </p:cNvCxnSpPr>
              <p:nvPr/>
            </p:nvCxnSpPr>
            <p:spPr bwMode="auto">
              <a:xfrm flipH="1">
                <a:off x="3081345" y="3792018"/>
                <a:ext cx="168419" cy="22118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83" name="TextBox 282"/>
              <p:cNvSpPr txBox="1"/>
              <p:nvPr/>
            </p:nvSpPr>
            <p:spPr>
              <a:xfrm>
                <a:off x="3255857" y="3904251"/>
                <a:ext cx="73375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1</a:t>
                </a:r>
              </a:p>
            </p:txBody>
          </p:sp>
          <p:sp>
            <p:nvSpPr>
              <p:cNvPr id="284" name="TextBox 283"/>
              <p:cNvSpPr txBox="1"/>
              <p:nvPr/>
            </p:nvSpPr>
            <p:spPr>
              <a:xfrm>
                <a:off x="3260092" y="4128617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3</a:t>
                </a:r>
              </a:p>
            </p:txBody>
          </p:sp>
          <p:sp>
            <p:nvSpPr>
              <p:cNvPr id="285" name="TextBox 284"/>
              <p:cNvSpPr txBox="1"/>
              <p:nvPr/>
            </p:nvSpPr>
            <p:spPr>
              <a:xfrm>
                <a:off x="3260094" y="4018553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2</a:t>
                </a:r>
              </a:p>
            </p:txBody>
          </p:sp>
          <p:sp>
            <p:nvSpPr>
              <p:cNvPr id="286" name="TextBox 285"/>
              <p:cNvSpPr txBox="1"/>
              <p:nvPr/>
            </p:nvSpPr>
            <p:spPr>
              <a:xfrm>
                <a:off x="2785957" y="3904249"/>
                <a:ext cx="73375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1</a:t>
                </a: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2790192" y="4128615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3</a:t>
                </a: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2790194" y="4018551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2</a:t>
                </a: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2519257" y="3819583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4</a:t>
                </a: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2341462" y="3933884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6</a:t>
                </a: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2426127" y="3857686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5</a:t>
                </a: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2345689" y="4056649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7</a:t>
                </a: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2548894" y="4192117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9</a:t>
                </a: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2430359" y="4141318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8</a:t>
                </a: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2955291" y="3819583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7</a:t>
                </a: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3154259" y="3811115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9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3044193" y="3798417"/>
                <a:ext cx="7694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8</a:t>
                </a:r>
              </a:p>
            </p:txBody>
          </p:sp>
        </p:grpSp>
      </p:grpSp>
      <p:grpSp>
        <p:nvGrpSpPr>
          <p:cNvPr id="383" name="Group 382"/>
          <p:cNvGrpSpPr/>
          <p:nvPr/>
        </p:nvGrpSpPr>
        <p:grpSpPr>
          <a:xfrm>
            <a:off x="1552788" y="350358"/>
            <a:ext cx="4348509" cy="1717529"/>
            <a:chOff x="1552788" y="350358"/>
            <a:chExt cx="4348509" cy="1717529"/>
          </a:xfrm>
        </p:grpSpPr>
        <p:grpSp>
          <p:nvGrpSpPr>
            <p:cNvPr id="379" name="Group 378"/>
            <p:cNvGrpSpPr/>
            <p:nvPr/>
          </p:nvGrpSpPr>
          <p:grpSpPr>
            <a:xfrm>
              <a:off x="1552788" y="350358"/>
              <a:ext cx="4348509" cy="1717529"/>
              <a:chOff x="1542025" y="1383497"/>
              <a:chExt cx="4348509" cy="1717529"/>
            </a:xfrm>
          </p:grpSpPr>
          <p:sp>
            <p:nvSpPr>
              <p:cNvPr id="3" name="Oval 2"/>
              <p:cNvSpPr/>
              <p:nvPr/>
            </p:nvSpPr>
            <p:spPr bwMode="auto">
              <a:xfrm>
                <a:off x="1552184" y="1590844"/>
                <a:ext cx="245663" cy="246827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i="1" dirty="0">
                    <a:latin typeface="+mn-lt"/>
                  </a:rPr>
                  <a:t>a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4" name="Oval 3"/>
              <p:cNvSpPr/>
              <p:nvPr/>
            </p:nvSpPr>
            <p:spPr bwMode="auto">
              <a:xfrm>
                <a:off x="1547951" y="2811444"/>
                <a:ext cx="245663" cy="246827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i="1" dirty="0">
                    <a:latin typeface="+mn-lt"/>
                  </a:rPr>
                  <a:t>c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" name="Oval 4"/>
              <p:cNvSpPr/>
              <p:nvPr/>
            </p:nvSpPr>
            <p:spPr bwMode="auto">
              <a:xfrm>
                <a:off x="2846659" y="1587604"/>
                <a:ext cx="245663" cy="246827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i="1" dirty="0">
                    <a:latin typeface="+mn-lt"/>
                  </a:rPr>
                  <a:t>x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6" name="Oval 5"/>
              <p:cNvSpPr/>
              <p:nvPr/>
            </p:nvSpPr>
            <p:spPr bwMode="auto">
              <a:xfrm>
                <a:off x="1542025" y="2195380"/>
                <a:ext cx="245663" cy="246827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i="1" dirty="0">
                    <a:latin typeface="+mn-lt"/>
                  </a:rPr>
                  <a:t>b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9" name="Straight Connector 8"/>
              <p:cNvCxnSpPr>
                <a:stCxn id="4" idx="6"/>
                <a:endCxn id="18" idx="3"/>
              </p:cNvCxnSpPr>
              <p:nvPr/>
            </p:nvCxnSpPr>
            <p:spPr bwMode="auto">
              <a:xfrm flipV="1">
                <a:off x="1793614" y="2402517"/>
                <a:ext cx="1089022" cy="5323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" name="Straight Connector 9"/>
              <p:cNvCxnSpPr>
                <a:stCxn id="5" idx="1"/>
                <a:endCxn id="3" idx="7"/>
              </p:cNvCxnSpPr>
              <p:nvPr/>
            </p:nvCxnSpPr>
            <p:spPr bwMode="auto">
              <a:xfrm flipH="1">
                <a:off x="1761870" y="1623751"/>
                <a:ext cx="1120766" cy="32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" name="Straight Connector 10"/>
              <p:cNvCxnSpPr>
                <a:stCxn id="6" idx="6"/>
                <a:endCxn id="18" idx="2"/>
              </p:cNvCxnSpPr>
              <p:nvPr/>
            </p:nvCxnSpPr>
            <p:spPr bwMode="auto">
              <a:xfrm flipV="1">
                <a:off x="1787688" y="2315251"/>
                <a:ext cx="1058971" cy="354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4" name="TextBox 13"/>
              <p:cNvSpPr txBox="1"/>
              <p:nvPr/>
            </p:nvSpPr>
            <p:spPr>
              <a:xfrm>
                <a:off x="2239866" y="1514731"/>
                <a:ext cx="97833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1</a:t>
                </a: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2846659" y="2191837"/>
                <a:ext cx="245663" cy="246827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i="1" dirty="0">
                    <a:latin typeface="+mn-lt"/>
                  </a:rPr>
                  <a:t>y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29" name="Straight Connector 28"/>
              <p:cNvCxnSpPr>
                <a:stCxn id="4" idx="5"/>
                <a:endCxn id="42" idx="3"/>
              </p:cNvCxnSpPr>
              <p:nvPr/>
            </p:nvCxnSpPr>
            <p:spPr bwMode="auto">
              <a:xfrm flipV="1">
                <a:off x="1757637" y="3020576"/>
                <a:ext cx="1124999" cy="15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2" name="TextBox 31"/>
              <p:cNvSpPr txBox="1"/>
              <p:nvPr/>
            </p:nvSpPr>
            <p:spPr>
              <a:xfrm>
                <a:off x="2296230" y="2800314"/>
                <a:ext cx="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898474" y="2213629"/>
                <a:ext cx="97833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3</a:t>
                </a:r>
              </a:p>
            </p:txBody>
          </p:sp>
          <p:sp>
            <p:nvSpPr>
              <p:cNvPr id="42" name="Oval 41"/>
              <p:cNvSpPr/>
              <p:nvPr/>
            </p:nvSpPr>
            <p:spPr bwMode="auto">
              <a:xfrm>
                <a:off x="2846659" y="2809896"/>
                <a:ext cx="245663" cy="246827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i="1" dirty="0">
                    <a:latin typeface="+mn-lt"/>
                  </a:rPr>
                  <a:t>z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48" name="Straight Connector 47"/>
              <p:cNvCxnSpPr>
                <a:stCxn id="6" idx="7"/>
                <a:endCxn id="5" idx="2"/>
              </p:cNvCxnSpPr>
              <p:nvPr/>
            </p:nvCxnSpPr>
            <p:spPr bwMode="auto">
              <a:xfrm flipV="1">
                <a:off x="1751711" y="1711018"/>
                <a:ext cx="1094948" cy="52050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/>
              <p:cNvCxnSpPr>
                <a:stCxn id="3" idx="5"/>
                <a:endCxn id="42" idx="1"/>
              </p:cNvCxnSpPr>
              <p:nvPr/>
            </p:nvCxnSpPr>
            <p:spPr bwMode="auto">
              <a:xfrm>
                <a:off x="1761870" y="1801524"/>
                <a:ext cx="1120766" cy="104451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/>
              <p:cNvCxnSpPr>
                <a:stCxn id="4" idx="7"/>
                <a:endCxn id="5" idx="3"/>
              </p:cNvCxnSpPr>
              <p:nvPr/>
            </p:nvCxnSpPr>
            <p:spPr bwMode="auto">
              <a:xfrm flipV="1">
                <a:off x="1757637" y="1798284"/>
                <a:ext cx="1124999" cy="10493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69" name="TextBox 68"/>
              <p:cNvSpPr txBox="1"/>
              <p:nvPr/>
            </p:nvSpPr>
            <p:spPr>
              <a:xfrm>
                <a:off x="2249845" y="2916360"/>
                <a:ext cx="97833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2</a:t>
                </a:r>
              </a:p>
            </p:txBody>
          </p:sp>
          <p:sp>
            <p:nvSpPr>
              <p:cNvPr id="70" name="Oval 69"/>
              <p:cNvSpPr/>
              <p:nvPr/>
            </p:nvSpPr>
            <p:spPr bwMode="auto">
              <a:xfrm>
                <a:off x="4151445" y="1556977"/>
                <a:ext cx="245663" cy="246827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i="1" dirty="0">
                    <a:latin typeface="+mn-lt"/>
                  </a:rPr>
                  <a:t>a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1" name="Oval 70"/>
              <p:cNvSpPr/>
              <p:nvPr/>
            </p:nvSpPr>
            <p:spPr bwMode="auto">
              <a:xfrm>
                <a:off x="4147212" y="2781810"/>
                <a:ext cx="245663" cy="246827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i="1" dirty="0">
                    <a:latin typeface="+mn-lt"/>
                  </a:rPr>
                  <a:t>c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2" name="Oval 71"/>
              <p:cNvSpPr/>
              <p:nvPr/>
            </p:nvSpPr>
            <p:spPr bwMode="auto">
              <a:xfrm>
                <a:off x="5644871" y="1553737"/>
                <a:ext cx="245663" cy="246827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i="1" dirty="0">
                    <a:latin typeface="+mn-lt"/>
                  </a:rPr>
                  <a:t>x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73" name="Oval 72"/>
              <p:cNvSpPr/>
              <p:nvPr/>
            </p:nvSpPr>
            <p:spPr bwMode="auto">
              <a:xfrm>
                <a:off x="4141286" y="2165746"/>
                <a:ext cx="245663" cy="246827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i="1" dirty="0">
                    <a:latin typeface="+mn-lt"/>
                  </a:rPr>
                  <a:t>b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74" name="Straight Connector 73"/>
              <p:cNvCxnSpPr>
                <a:stCxn id="71" idx="6"/>
                <a:endCxn id="78" idx="3"/>
              </p:cNvCxnSpPr>
              <p:nvPr/>
            </p:nvCxnSpPr>
            <p:spPr bwMode="auto">
              <a:xfrm flipV="1">
                <a:off x="4392875" y="2372883"/>
                <a:ext cx="1287973" cy="5323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5" name="Straight Connector 74"/>
              <p:cNvCxnSpPr>
                <a:stCxn id="90" idx="2"/>
                <a:endCxn id="70" idx="7"/>
              </p:cNvCxnSpPr>
              <p:nvPr/>
            </p:nvCxnSpPr>
            <p:spPr bwMode="auto">
              <a:xfrm flipH="1">
                <a:off x="4361131" y="1589745"/>
                <a:ext cx="297373" cy="337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76" name="Straight Connector 75"/>
              <p:cNvCxnSpPr>
                <a:stCxn id="73" idx="6"/>
                <a:endCxn id="78" idx="2"/>
              </p:cNvCxnSpPr>
              <p:nvPr/>
            </p:nvCxnSpPr>
            <p:spPr bwMode="auto">
              <a:xfrm flipV="1">
                <a:off x="4386949" y="2285617"/>
                <a:ext cx="1257922" cy="354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77" name="TextBox 76"/>
              <p:cNvSpPr txBox="1"/>
              <p:nvPr/>
            </p:nvSpPr>
            <p:spPr>
              <a:xfrm>
                <a:off x="4479296" y="1476630"/>
                <a:ext cx="97833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1</a:t>
                </a:r>
              </a:p>
            </p:txBody>
          </p:sp>
          <p:sp>
            <p:nvSpPr>
              <p:cNvPr id="78" name="Oval 77"/>
              <p:cNvSpPr/>
              <p:nvPr/>
            </p:nvSpPr>
            <p:spPr bwMode="auto">
              <a:xfrm>
                <a:off x="5644871" y="2162203"/>
                <a:ext cx="245663" cy="246827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i="1" dirty="0">
                    <a:latin typeface="+mn-lt"/>
                  </a:rPr>
                  <a:t>y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79" name="Straight Connector 78"/>
              <p:cNvCxnSpPr>
                <a:stCxn id="71" idx="5"/>
                <a:endCxn id="82" idx="3"/>
              </p:cNvCxnSpPr>
              <p:nvPr/>
            </p:nvCxnSpPr>
            <p:spPr bwMode="auto">
              <a:xfrm flipV="1">
                <a:off x="4356898" y="2990942"/>
                <a:ext cx="1323950" cy="154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80" name="TextBox 79"/>
              <p:cNvSpPr txBox="1"/>
              <p:nvPr/>
            </p:nvSpPr>
            <p:spPr>
              <a:xfrm>
                <a:off x="4895491" y="2770680"/>
                <a:ext cx="0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endParaRPr lang="en-US" sz="1200" dirty="0">
                  <a:latin typeface="+mn-lt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4497735" y="2188228"/>
                <a:ext cx="97833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3</a:t>
                </a:r>
              </a:p>
            </p:txBody>
          </p:sp>
          <p:sp>
            <p:nvSpPr>
              <p:cNvPr id="82" name="Oval 81"/>
              <p:cNvSpPr/>
              <p:nvPr/>
            </p:nvSpPr>
            <p:spPr bwMode="auto">
              <a:xfrm>
                <a:off x="5644871" y="2780262"/>
                <a:ext cx="245663" cy="246827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i="1" dirty="0">
                    <a:latin typeface="+mn-lt"/>
                  </a:rPr>
                  <a:t>z</a:t>
                </a: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83" name="Straight Connector 82"/>
              <p:cNvCxnSpPr>
                <a:stCxn id="73" idx="7"/>
                <a:endCxn id="72" idx="2"/>
              </p:cNvCxnSpPr>
              <p:nvPr/>
            </p:nvCxnSpPr>
            <p:spPr bwMode="auto">
              <a:xfrm flipV="1">
                <a:off x="4350972" y="1677151"/>
                <a:ext cx="1293899" cy="5247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4" name="Straight Connector 83"/>
              <p:cNvCxnSpPr>
                <a:stCxn id="70" idx="5"/>
                <a:endCxn id="82" idx="1"/>
              </p:cNvCxnSpPr>
              <p:nvPr/>
            </p:nvCxnSpPr>
            <p:spPr bwMode="auto">
              <a:xfrm>
                <a:off x="4361131" y="1767657"/>
                <a:ext cx="1319717" cy="104875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85" name="Straight Connector 84"/>
              <p:cNvCxnSpPr>
                <a:stCxn id="71" idx="7"/>
                <a:endCxn id="72" idx="3"/>
              </p:cNvCxnSpPr>
              <p:nvPr/>
            </p:nvCxnSpPr>
            <p:spPr bwMode="auto">
              <a:xfrm flipV="1">
                <a:off x="4356898" y="1764417"/>
                <a:ext cx="1323950" cy="10535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86" name="TextBox 85"/>
              <p:cNvSpPr txBox="1"/>
              <p:nvPr/>
            </p:nvSpPr>
            <p:spPr>
              <a:xfrm>
                <a:off x="4485039" y="2890959"/>
                <a:ext cx="97833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2</a:t>
                </a:r>
              </a:p>
            </p:txBody>
          </p:sp>
          <p:sp>
            <p:nvSpPr>
              <p:cNvPr id="87" name="Oval 86"/>
              <p:cNvSpPr/>
              <p:nvPr/>
            </p:nvSpPr>
            <p:spPr bwMode="auto">
              <a:xfrm>
                <a:off x="5166499" y="1511300"/>
                <a:ext cx="156149" cy="156889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89" name="Oval 88"/>
              <p:cNvSpPr/>
              <p:nvPr/>
            </p:nvSpPr>
            <p:spPr bwMode="auto">
              <a:xfrm>
                <a:off x="5191904" y="2908300"/>
                <a:ext cx="156149" cy="156889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90" name="Oval 89"/>
              <p:cNvSpPr/>
              <p:nvPr/>
            </p:nvSpPr>
            <p:spPr bwMode="auto">
              <a:xfrm>
                <a:off x="4658504" y="1511300"/>
                <a:ext cx="156149" cy="156889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91" name="Oval 90"/>
              <p:cNvSpPr/>
              <p:nvPr/>
            </p:nvSpPr>
            <p:spPr bwMode="auto">
              <a:xfrm>
                <a:off x="4675437" y="2912533"/>
                <a:ext cx="156149" cy="156889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5441772" y="2886723"/>
                <a:ext cx="97833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2</a:t>
                </a:r>
              </a:p>
            </p:txBody>
          </p:sp>
          <p:sp>
            <p:nvSpPr>
              <p:cNvPr id="93" name="TextBox 92"/>
              <p:cNvSpPr txBox="1"/>
              <p:nvPr/>
            </p:nvSpPr>
            <p:spPr>
              <a:xfrm>
                <a:off x="4959172" y="2886723"/>
                <a:ext cx="97833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3</a:t>
                </a:r>
              </a:p>
            </p:txBody>
          </p:sp>
          <p:cxnSp>
            <p:nvCxnSpPr>
              <p:cNvPr id="96" name="Straight Connector 95"/>
              <p:cNvCxnSpPr>
                <a:stCxn id="87" idx="1"/>
                <a:endCxn id="90" idx="7"/>
              </p:cNvCxnSpPr>
              <p:nvPr/>
            </p:nvCxnSpPr>
            <p:spPr bwMode="auto">
              <a:xfrm flipH="1">
                <a:off x="4791786" y="1534276"/>
                <a:ext cx="39758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7" name="Straight Connector 96"/>
              <p:cNvCxnSpPr>
                <a:stCxn id="87" idx="3"/>
                <a:endCxn id="90" idx="5"/>
              </p:cNvCxnSpPr>
              <p:nvPr/>
            </p:nvCxnSpPr>
            <p:spPr bwMode="auto">
              <a:xfrm flipH="1">
                <a:off x="4791786" y="1645213"/>
                <a:ext cx="39758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98" name="Straight Connector 97"/>
              <p:cNvCxnSpPr>
                <a:stCxn id="72" idx="1"/>
                <a:endCxn id="87" idx="6"/>
              </p:cNvCxnSpPr>
              <p:nvPr/>
            </p:nvCxnSpPr>
            <p:spPr bwMode="auto">
              <a:xfrm flipH="1" flipV="1">
                <a:off x="5322648" y="1589745"/>
                <a:ext cx="358200" cy="13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94" name="TextBox 93"/>
              <p:cNvSpPr txBox="1"/>
              <p:nvPr/>
            </p:nvSpPr>
            <p:spPr>
              <a:xfrm>
                <a:off x="5410627" y="1480864"/>
                <a:ext cx="97833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1</a:t>
                </a:r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4944964" y="1383497"/>
                <a:ext cx="97833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3</a:t>
                </a:r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4949193" y="1552831"/>
                <a:ext cx="97833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2</a:t>
                </a: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5004229" y="1811064"/>
                <a:ext cx="97833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1</a:t>
                </a:r>
              </a:p>
            </p:txBody>
          </p:sp>
          <p:sp>
            <p:nvSpPr>
              <p:cNvPr id="109" name="TextBox 108"/>
              <p:cNvSpPr txBox="1"/>
              <p:nvPr/>
            </p:nvSpPr>
            <p:spPr>
              <a:xfrm>
                <a:off x="4788329" y="2619630"/>
                <a:ext cx="97833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1</a:t>
                </a:r>
              </a:p>
            </p:txBody>
          </p:sp>
          <p:sp>
            <p:nvSpPr>
              <p:cNvPr id="110" name="TextBox 109"/>
              <p:cNvSpPr txBox="1"/>
              <p:nvPr/>
            </p:nvSpPr>
            <p:spPr>
              <a:xfrm>
                <a:off x="4657090" y="2433363"/>
                <a:ext cx="97833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1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449660" y="1772969"/>
                <a:ext cx="97833" cy="1846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12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381" name="Right Arrow 380"/>
            <p:cNvSpPr/>
            <p:nvPr/>
          </p:nvSpPr>
          <p:spPr bwMode="auto">
            <a:xfrm>
              <a:off x="3465491" y="1127337"/>
              <a:ext cx="419734" cy="258285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1511844" y="2205133"/>
            <a:ext cx="4772483" cy="808563"/>
            <a:chOff x="1511844" y="2205133"/>
            <a:chExt cx="4772483" cy="808563"/>
          </a:xfrm>
        </p:grpSpPr>
        <p:grpSp>
          <p:nvGrpSpPr>
            <p:cNvPr id="380" name="Group 379"/>
            <p:cNvGrpSpPr/>
            <p:nvPr/>
          </p:nvGrpSpPr>
          <p:grpSpPr>
            <a:xfrm>
              <a:off x="4129064" y="2205133"/>
              <a:ext cx="2155263" cy="808563"/>
              <a:chOff x="5993904" y="3830707"/>
              <a:chExt cx="2155263" cy="808563"/>
            </a:xfrm>
          </p:grpSpPr>
          <p:sp>
            <p:nvSpPr>
              <p:cNvPr id="300" name="Oval 299"/>
              <p:cNvSpPr/>
              <p:nvPr/>
            </p:nvSpPr>
            <p:spPr bwMode="auto">
              <a:xfrm>
                <a:off x="6353732" y="4258270"/>
                <a:ext cx="156149" cy="156889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302" name="Straight Connector 301"/>
              <p:cNvCxnSpPr>
                <a:stCxn id="301" idx="1"/>
                <a:endCxn id="300" idx="7"/>
              </p:cNvCxnSpPr>
              <p:nvPr/>
            </p:nvCxnSpPr>
            <p:spPr bwMode="auto">
              <a:xfrm flipH="1">
                <a:off x="6487014" y="4281246"/>
                <a:ext cx="46107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4" name="Straight Connector 303"/>
              <p:cNvCxnSpPr>
                <a:stCxn id="301" idx="3"/>
                <a:endCxn id="300" idx="5"/>
              </p:cNvCxnSpPr>
              <p:nvPr/>
            </p:nvCxnSpPr>
            <p:spPr bwMode="auto">
              <a:xfrm flipH="1">
                <a:off x="6487014" y="4392183"/>
                <a:ext cx="461075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5" name="Straight Connector 304"/>
              <p:cNvCxnSpPr>
                <a:endCxn id="301" idx="7"/>
              </p:cNvCxnSpPr>
              <p:nvPr/>
            </p:nvCxnSpPr>
            <p:spPr bwMode="auto">
              <a:xfrm flipH="1">
                <a:off x="7058504" y="4277013"/>
                <a:ext cx="554220" cy="423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07" name="Straight Connector 306"/>
              <p:cNvCxnSpPr>
                <a:endCxn id="301" idx="5"/>
              </p:cNvCxnSpPr>
              <p:nvPr/>
            </p:nvCxnSpPr>
            <p:spPr bwMode="auto">
              <a:xfrm flipH="1">
                <a:off x="7058504" y="4387950"/>
                <a:ext cx="554220" cy="423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09" name="Oval 308"/>
              <p:cNvSpPr/>
              <p:nvPr/>
            </p:nvSpPr>
            <p:spPr bwMode="auto">
              <a:xfrm>
                <a:off x="7179222" y="3830707"/>
                <a:ext cx="122189" cy="12276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10" name="Oval 309"/>
              <p:cNvSpPr/>
              <p:nvPr/>
            </p:nvSpPr>
            <p:spPr bwMode="auto">
              <a:xfrm>
                <a:off x="6650056" y="3834940"/>
                <a:ext cx="122189" cy="122768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12" name="Oval 311"/>
              <p:cNvSpPr/>
              <p:nvPr/>
            </p:nvSpPr>
            <p:spPr bwMode="auto">
              <a:xfrm>
                <a:off x="5993904" y="3978872"/>
                <a:ext cx="122189" cy="122768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15" name="Oval 314"/>
              <p:cNvSpPr/>
              <p:nvPr/>
            </p:nvSpPr>
            <p:spPr bwMode="auto">
              <a:xfrm>
                <a:off x="6006605" y="4516502"/>
                <a:ext cx="122189" cy="122768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cxnSp>
            <p:nvCxnSpPr>
              <p:cNvPr id="318" name="Straight Connector 317"/>
              <p:cNvCxnSpPr>
                <a:stCxn id="312" idx="5"/>
                <a:endCxn id="300" idx="1"/>
              </p:cNvCxnSpPr>
              <p:nvPr/>
            </p:nvCxnSpPr>
            <p:spPr bwMode="auto">
              <a:xfrm>
                <a:off x="6098199" y="4083661"/>
                <a:ext cx="278400" cy="19758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21" name="Straight Connector 320"/>
              <p:cNvCxnSpPr>
                <a:stCxn id="300" idx="3"/>
                <a:endCxn id="315" idx="7"/>
              </p:cNvCxnSpPr>
              <p:nvPr/>
            </p:nvCxnSpPr>
            <p:spPr bwMode="auto">
              <a:xfrm flipH="1">
                <a:off x="6110900" y="4392183"/>
                <a:ext cx="265699" cy="14229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23" name="Straight Connector 322"/>
              <p:cNvCxnSpPr>
                <a:stCxn id="310" idx="5"/>
                <a:endCxn id="301" idx="5"/>
              </p:cNvCxnSpPr>
              <p:nvPr/>
            </p:nvCxnSpPr>
            <p:spPr bwMode="auto">
              <a:xfrm>
                <a:off x="6754351" y="3939729"/>
                <a:ext cx="304153" cy="45245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25" name="Straight Connector 324"/>
              <p:cNvCxnSpPr>
                <a:stCxn id="309" idx="3"/>
                <a:endCxn id="301" idx="3"/>
              </p:cNvCxnSpPr>
              <p:nvPr/>
            </p:nvCxnSpPr>
            <p:spPr bwMode="auto">
              <a:xfrm flipH="1">
                <a:off x="6948089" y="3935496"/>
                <a:ext cx="249027" cy="45668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51" name="Straight Connector 350"/>
              <p:cNvCxnSpPr/>
              <p:nvPr/>
            </p:nvCxnSpPr>
            <p:spPr bwMode="auto">
              <a:xfrm flipH="1" flipV="1">
                <a:off x="7686176" y="4425727"/>
                <a:ext cx="462991" cy="1124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52" name="Straight Connector 351"/>
              <p:cNvCxnSpPr/>
              <p:nvPr/>
            </p:nvCxnSpPr>
            <p:spPr bwMode="auto">
              <a:xfrm flipH="1">
                <a:off x="7686176" y="4135967"/>
                <a:ext cx="450291" cy="11522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58" name="TextBox 357"/>
              <p:cNvSpPr txBox="1"/>
              <p:nvPr/>
            </p:nvSpPr>
            <p:spPr>
              <a:xfrm>
                <a:off x="6174524" y="4399084"/>
                <a:ext cx="141114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3</a:t>
                </a:r>
                <a:r>
                  <a:rPr lang="en-US" sz="900" i="1" dirty="0">
                    <a:latin typeface="+mn-lt"/>
                  </a:rPr>
                  <a:t>k</a:t>
                </a:r>
                <a:endParaRPr lang="en-US" sz="900" dirty="0">
                  <a:latin typeface="+mn-lt"/>
                </a:endParaRPr>
              </a:p>
            </p:txBody>
          </p:sp>
          <p:sp>
            <p:nvSpPr>
              <p:cNvPr id="298" name="Oval 297"/>
              <p:cNvSpPr/>
              <p:nvPr/>
            </p:nvSpPr>
            <p:spPr bwMode="auto">
              <a:xfrm>
                <a:off x="7472257" y="4210814"/>
                <a:ext cx="245663" cy="246827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u</a:t>
                </a:r>
              </a:p>
            </p:txBody>
          </p:sp>
          <p:sp>
            <p:nvSpPr>
              <p:cNvPr id="360" name="TextBox 359"/>
              <p:cNvSpPr txBox="1"/>
              <p:nvPr/>
            </p:nvSpPr>
            <p:spPr>
              <a:xfrm>
                <a:off x="6132190" y="4106986"/>
                <a:ext cx="241485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i="1" dirty="0">
                    <a:latin typeface="+mn-lt"/>
                  </a:rPr>
                  <a:t>k</a:t>
                </a:r>
                <a:r>
                  <a:rPr lang="en-US" sz="900" dirty="0">
                    <a:latin typeface="+mn-lt"/>
                  </a:rPr>
                  <a:t>+1</a:t>
                </a:r>
              </a:p>
            </p:txBody>
          </p:sp>
          <p:sp>
            <p:nvSpPr>
              <p:cNvPr id="361" name="TextBox 360"/>
              <p:cNvSpPr txBox="1"/>
              <p:nvPr/>
            </p:nvSpPr>
            <p:spPr>
              <a:xfrm>
                <a:off x="6644419" y="4156282"/>
                <a:ext cx="100293" cy="3277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900" dirty="0">
                    <a:latin typeface="+mn-lt"/>
                  </a:rPr>
                  <a:t>1</a:t>
                </a:r>
                <a:br>
                  <a:rPr lang="en-US" sz="900" dirty="0">
                    <a:latin typeface="+mn-lt"/>
                  </a:rPr>
                </a:br>
                <a:r>
                  <a:rPr lang="en-US" sz="900" i="1" dirty="0">
                    <a:latin typeface="+mn-lt"/>
                  </a:rPr>
                  <a:t>k</a:t>
                </a:r>
              </a:p>
            </p:txBody>
          </p:sp>
          <p:sp>
            <p:nvSpPr>
              <p:cNvPr id="362" name="TextBox 361"/>
              <p:cNvSpPr txBox="1"/>
              <p:nvPr/>
            </p:nvSpPr>
            <p:spPr>
              <a:xfrm>
                <a:off x="6695223" y="4013856"/>
                <a:ext cx="608563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i="1" dirty="0">
                    <a:latin typeface="+mn-lt"/>
                  </a:rPr>
                  <a:t>2k</a:t>
                </a:r>
                <a:r>
                  <a:rPr lang="en-US" sz="900" dirty="0">
                    <a:latin typeface="+mn-lt"/>
                  </a:rPr>
                  <a:t>+1...3</a:t>
                </a:r>
                <a:r>
                  <a:rPr lang="en-US" sz="900" i="1" dirty="0">
                    <a:latin typeface="+mn-lt"/>
                  </a:rPr>
                  <a:t>k</a:t>
                </a:r>
              </a:p>
            </p:txBody>
          </p:sp>
          <p:sp>
            <p:nvSpPr>
              <p:cNvPr id="363" name="TextBox 362"/>
              <p:cNvSpPr txBox="1"/>
              <p:nvPr/>
            </p:nvSpPr>
            <p:spPr>
              <a:xfrm>
                <a:off x="7778956" y="4115452"/>
                <a:ext cx="241485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i="1" dirty="0">
                    <a:latin typeface="+mn-lt"/>
                  </a:rPr>
                  <a:t>k</a:t>
                </a:r>
                <a:r>
                  <a:rPr lang="en-US" sz="900" dirty="0">
                    <a:latin typeface="+mn-lt"/>
                  </a:rPr>
                  <a:t>+1</a:t>
                </a:r>
              </a:p>
            </p:txBody>
          </p:sp>
          <p:sp>
            <p:nvSpPr>
              <p:cNvPr id="301" name="Oval 300"/>
              <p:cNvSpPr/>
              <p:nvPr/>
            </p:nvSpPr>
            <p:spPr bwMode="auto">
              <a:xfrm>
                <a:off x="6925222" y="4258270"/>
                <a:ext cx="156149" cy="156889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4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369" name="TextBox 368"/>
              <p:cNvSpPr txBox="1"/>
              <p:nvPr/>
            </p:nvSpPr>
            <p:spPr>
              <a:xfrm>
                <a:off x="6157588" y="4221281"/>
                <a:ext cx="12595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...</a:t>
                </a:r>
              </a:p>
            </p:txBody>
          </p:sp>
          <p:sp>
            <p:nvSpPr>
              <p:cNvPr id="370" name="TextBox 369"/>
              <p:cNvSpPr txBox="1"/>
              <p:nvPr/>
            </p:nvSpPr>
            <p:spPr>
              <a:xfrm>
                <a:off x="6618997" y="4225526"/>
                <a:ext cx="12595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...</a:t>
                </a:r>
              </a:p>
            </p:txBody>
          </p:sp>
          <p:sp>
            <p:nvSpPr>
              <p:cNvPr id="371" name="TextBox 370"/>
              <p:cNvSpPr txBox="1"/>
              <p:nvPr/>
            </p:nvSpPr>
            <p:spPr>
              <a:xfrm>
                <a:off x="7224352" y="4147828"/>
                <a:ext cx="100293" cy="3277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900" dirty="0">
                    <a:latin typeface="+mn-lt"/>
                  </a:rPr>
                  <a:t>1</a:t>
                </a:r>
                <a:br>
                  <a:rPr lang="en-US" sz="900" dirty="0">
                    <a:latin typeface="+mn-lt"/>
                  </a:rPr>
                </a:br>
                <a:r>
                  <a:rPr lang="en-US" sz="900" i="1" dirty="0">
                    <a:latin typeface="+mn-lt"/>
                  </a:rPr>
                  <a:t>k</a:t>
                </a:r>
              </a:p>
            </p:txBody>
          </p:sp>
          <p:sp>
            <p:nvSpPr>
              <p:cNvPr id="372" name="TextBox 371"/>
              <p:cNvSpPr txBox="1"/>
              <p:nvPr/>
            </p:nvSpPr>
            <p:spPr>
              <a:xfrm>
                <a:off x="7198930" y="4217072"/>
                <a:ext cx="12595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...</a:t>
                </a:r>
              </a:p>
            </p:txBody>
          </p:sp>
          <p:sp>
            <p:nvSpPr>
              <p:cNvPr id="373" name="TextBox 372"/>
              <p:cNvSpPr txBox="1"/>
              <p:nvPr/>
            </p:nvSpPr>
            <p:spPr>
              <a:xfrm>
                <a:off x="7800122" y="4394852"/>
                <a:ext cx="226416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i="1" dirty="0" err="1">
                    <a:latin typeface="+mn-lt"/>
                  </a:rPr>
                  <a:t>k</a:t>
                </a:r>
                <a:r>
                  <a:rPr lang="en-US" sz="900" dirty="0" err="1">
                    <a:latin typeface="+mn-lt"/>
                  </a:rPr>
                  <a:t>+</a:t>
                </a:r>
                <a:r>
                  <a:rPr lang="en-US" sz="900" i="1" dirty="0" err="1">
                    <a:latin typeface="+mn-lt"/>
                  </a:rPr>
                  <a:t>i</a:t>
                </a:r>
                <a:endParaRPr lang="en-US" sz="900" i="1" dirty="0">
                  <a:latin typeface="+mn-lt"/>
                </a:endParaRPr>
              </a:p>
            </p:txBody>
          </p:sp>
          <p:sp>
            <p:nvSpPr>
              <p:cNvPr id="376" name="TextBox 375"/>
              <p:cNvSpPr txBox="1"/>
              <p:nvPr/>
            </p:nvSpPr>
            <p:spPr>
              <a:xfrm>
                <a:off x="7842454" y="4217047"/>
                <a:ext cx="12595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...</a:t>
                </a:r>
              </a:p>
            </p:txBody>
          </p:sp>
        </p:grpSp>
        <p:grpSp>
          <p:nvGrpSpPr>
            <p:cNvPr id="378" name="Group 377"/>
            <p:cNvGrpSpPr/>
            <p:nvPr/>
          </p:nvGrpSpPr>
          <p:grpSpPr>
            <a:xfrm>
              <a:off x="1511844" y="2539991"/>
              <a:ext cx="1824273" cy="379797"/>
              <a:chOff x="7484973" y="3217988"/>
              <a:chExt cx="1824273" cy="379797"/>
            </a:xfrm>
          </p:grpSpPr>
          <p:sp>
            <p:nvSpPr>
              <p:cNvPr id="341" name="Oval 340"/>
              <p:cNvSpPr/>
              <p:nvPr/>
            </p:nvSpPr>
            <p:spPr bwMode="auto">
              <a:xfrm>
                <a:off x="7484973" y="3296414"/>
                <a:ext cx="245663" cy="246827"/>
              </a:xfrm>
              <a:prstGeom prst="ellips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4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u</a:t>
                </a:r>
              </a:p>
            </p:txBody>
          </p:sp>
          <p:cxnSp>
            <p:nvCxnSpPr>
              <p:cNvPr id="342" name="Straight Connector 341"/>
              <p:cNvCxnSpPr>
                <a:endCxn id="341" idx="5"/>
              </p:cNvCxnSpPr>
              <p:nvPr/>
            </p:nvCxnSpPr>
            <p:spPr bwMode="auto">
              <a:xfrm flipH="1" flipV="1">
                <a:off x="7694659" y="3507094"/>
                <a:ext cx="285174" cy="6160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46" name="Straight Connector 345"/>
              <p:cNvCxnSpPr>
                <a:endCxn id="341" idx="7"/>
              </p:cNvCxnSpPr>
              <p:nvPr/>
            </p:nvCxnSpPr>
            <p:spPr bwMode="auto">
              <a:xfrm flipH="1">
                <a:off x="7694659" y="3268133"/>
                <a:ext cx="289408" cy="6442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28" name="TextBox 327"/>
              <p:cNvSpPr txBox="1"/>
              <p:nvPr/>
            </p:nvSpPr>
            <p:spPr>
              <a:xfrm>
                <a:off x="7804357" y="3217988"/>
                <a:ext cx="73375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1</a:t>
                </a:r>
              </a:p>
            </p:txBody>
          </p:sp>
          <p:sp>
            <p:nvSpPr>
              <p:cNvPr id="336" name="TextBox 335"/>
              <p:cNvSpPr txBox="1"/>
              <p:nvPr/>
            </p:nvSpPr>
            <p:spPr>
              <a:xfrm>
                <a:off x="7808589" y="3459286"/>
                <a:ext cx="73375" cy="1384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1</a:t>
                </a:r>
              </a:p>
            </p:txBody>
          </p:sp>
          <p:sp>
            <p:nvSpPr>
              <p:cNvPr id="377" name="TextBox 376"/>
              <p:cNvSpPr txBox="1"/>
              <p:nvPr/>
            </p:nvSpPr>
            <p:spPr>
              <a:xfrm>
                <a:off x="7783187" y="3294182"/>
                <a:ext cx="152605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1">
                <a:spAutoFit/>
              </a:bodyPr>
              <a:lstStyle/>
              <a:p>
                <a:r>
                  <a:rPr lang="en-US" sz="900" dirty="0">
                    <a:latin typeface="+mn-lt"/>
                  </a:rPr>
                  <a:t>...   </a:t>
                </a:r>
                <a:r>
                  <a:rPr lang="en-US" sz="900" i="1" dirty="0" err="1">
                    <a:latin typeface="+mn-lt"/>
                  </a:rPr>
                  <a:t>i</a:t>
                </a:r>
                <a:r>
                  <a:rPr lang="en-US" sz="900" i="1" dirty="0">
                    <a:latin typeface="+mn-lt"/>
                  </a:rPr>
                  <a:t> </a:t>
                </a:r>
                <a:r>
                  <a:rPr lang="en-US" sz="900" dirty="0">
                    <a:latin typeface="+mn-lt"/>
                  </a:rPr>
                  <a:t>unconstrained edges</a:t>
                </a:r>
              </a:p>
            </p:txBody>
          </p:sp>
        </p:grpSp>
        <p:sp>
          <p:nvSpPr>
            <p:cNvPr id="382" name="Right Arrow 381"/>
            <p:cNvSpPr/>
            <p:nvPr/>
          </p:nvSpPr>
          <p:spPr bwMode="auto">
            <a:xfrm>
              <a:off x="3554919" y="2570781"/>
              <a:ext cx="419734" cy="258285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11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654433"/>
              </p:ext>
            </p:extLst>
          </p:nvPr>
        </p:nvGraphicFramePr>
        <p:xfrm>
          <a:off x="3935266" y="4292545"/>
          <a:ext cx="1898180" cy="158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86539" y="4175884"/>
            <a:ext cx="1601097" cy="2149391"/>
            <a:chOff x="753020" y="3990623"/>
            <a:chExt cx="1888129" cy="2534717"/>
          </a:xfrm>
        </p:grpSpPr>
        <p:sp>
          <p:nvSpPr>
            <p:cNvPr id="57" name="Oval 56"/>
            <p:cNvSpPr/>
            <p:nvPr/>
          </p:nvSpPr>
          <p:spPr bwMode="auto">
            <a:xfrm>
              <a:off x="765000" y="3990623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65000" y="5509912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2351445" y="399179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w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53020" y="4733487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65000" y="6227356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0" idx="5"/>
              <a:endCxn id="99" idx="0"/>
            </p:cNvCxnSpPr>
            <p:nvPr/>
          </p:nvCxnSpPr>
          <p:spPr bwMode="auto">
            <a:xfrm>
              <a:off x="1000298" y="4981936"/>
              <a:ext cx="1495999" cy="125232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>
              <a:stCxn id="58" idx="0"/>
              <a:endCxn id="59" idx="3"/>
            </p:cNvCxnSpPr>
            <p:nvPr/>
          </p:nvCxnSpPr>
          <p:spPr bwMode="auto">
            <a:xfrm flipV="1">
              <a:off x="909852" y="4240246"/>
              <a:ext cx="1484019" cy="1269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>
              <a:stCxn id="59" idx="2"/>
              <a:endCxn id="57" idx="6"/>
            </p:cNvCxnSpPr>
            <p:nvPr/>
          </p:nvCxnSpPr>
          <p:spPr bwMode="auto">
            <a:xfrm flipH="1" flipV="1">
              <a:off x="1054704" y="4136161"/>
              <a:ext cx="1296741" cy="1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>
              <a:stCxn id="60" idx="6"/>
              <a:endCxn id="97" idx="2"/>
            </p:cNvCxnSpPr>
            <p:nvPr/>
          </p:nvCxnSpPr>
          <p:spPr bwMode="auto">
            <a:xfrm>
              <a:off x="1042724" y="4879025"/>
              <a:ext cx="1308721" cy="57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>
              <a:stCxn id="57" idx="5"/>
              <a:endCxn id="97" idx="1"/>
            </p:cNvCxnSpPr>
            <p:nvPr/>
          </p:nvCxnSpPr>
          <p:spPr bwMode="auto">
            <a:xfrm>
              <a:off x="1012278" y="4239072"/>
              <a:ext cx="1381593" cy="5428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/>
            <p:cNvCxnSpPr>
              <a:stCxn id="61" idx="7"/>
              <a:endCxn id="98" idx="3"/>
            </p:cNvCxnSpPr>
            <p:nvPr/>
          </p:nvCxnSpPr>
          <p:spPr bwMode="auto">
            <a:xfrm flipV="1">
              <a:off x="1012278" y="5752156"/>
              <a:ext cx="1381593" cy="5178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1630880" y="4000710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30984" y="4752287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61046" y="5197572"/>
              <a:ext cx="120984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83585" y="6065284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2351445" y="473928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x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2351445" y="550370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y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2351445" y="6234264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z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0" name="Straight Connector 99"/>
            <p:cNvCxnSpPr>
              <a:stCxn id="61" idx="6"/>
              <a:endCxn id="99" idx="2"/>
            </p:cNvCxnSpPr>
            <p:nvPr/>
          </p:nvCxnSpPr>
          <p:spPr bwMode="auto">
            <a:xfrm>
              <a:off x="1054704" y="6372894"/>
              <a:ext cx="1296741" cy="6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1" name="Straight Connector 100"/>
            <p:cNvCxnSpPr>
              <a:stCxn id="58" idx="5"/>
              <a:endCxn id="99" idx="1"/>
            </p:cNvCxnSpPr>
            <p:nvPr/>
          </p:nvCxnSpPr>
          <p:spPr bwMode="auto">
            <a:xfrm>
              <a:off x="1012278" y="5758361"/>
              <a:ext cx="1381593" cy="51853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Straight Connector 102"/>
            <p:cNvCxnSpPr>
              <a:stCxn id="57" idx="4"/>
              <a:endCxn id="98" idx="1"/>
            </p:cNvCxnSpPr>
            <p:nvPr/>
          </p:nvCxnSpPr>
          <p:spPr bwMode="auto">
            <a:xfrm>
              <a:off x="909852" y="4281699"/>
              <a:ext cx="1484019" cy="12646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1533009" y="4337867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97325" y="4382206"/>
              <a:ext cx="120984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22325" y="5738881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68535" y="4954695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34733" y="6277593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cxnSp>
          <p:nvCxnSpPr>
            <p:cNvPr id="71" name="Straight Connector 70"/>
            <p:cNvCxnSpPr>
              <a:stCxn id="58" idx="7"/>
              <a:endCxn id="97" idx="3"/>
            </p:cNvCxnSpPr>
            <p:nvPr/>
          </p:nvCxnSpPr>
          <p:spPr bwMode="auto">
            <a:xfrm flipV="1">
              <a:off x="1012278" y="4987735"/>
              <a:ext cx="1381593" cy="5648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>
              <a:stCxn id="58" idx="6"/>
              <a:endCxn id="98" idx="2"/>
            </p:cNvCxnSpPr>
            <p:nvPr/>
          </p:nvCxnSpPr>
          <p:spPr bwMode="auto">
            <a:xfrm flipV="1">
              <a:off x="1054704" y="5649245"/>
              <a:ext cx="1296741" cy="6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1340446" y="5523536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18092" y="5307081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67363" y="818846"/>
            <a:ext cx="2606950" cy="2132417"/>
            <a:chOff x="1367363" y="818846"/>
            <a:chExt cx="2606950" cy="2132417"/>
          </a:xfrm>
        </p:grpSpPr>
        <p:sp>
          <p:nvSpPr>
            <p:cNvPr id="4" name="Oval 3"/>
            <p:cNvSpPr/>
            <p:nvPr/>
          </p:nvSpPr>
          <p:spPr bwMode="auto">
            <a:xfrm>
              <a:off x="2062891" y="8188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367363" y="195196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684609" y="195827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99386" y="8188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482418" y="266018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" name="Straight Connector 9"/>
            <p:cNvCxnSpPr>
              <a:stCxn id="4" idx="5"/>
              <a:endCxn id="6" idx="1"/>
            </p:cNvCxnSpPr>
            <p:nvPr/>
          </p:nvCxnSpPr>
          <p:spPr bwMode="auto">
            <a:xfrm>
              <a:off x="2310169" y="1067295"/>
              <a:ext cx="1416866" cy="9336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>
              <a:stCxn id="8" idx="2"/>
              <a:endCxn id="5" idx="5"/>
            </p:cNvCxnSpPr>
            <p:nvPr/>
          </p:nvCxnSpPr>
          <p:spPr bwMode="auto">
            <a:xfrm flipH="1" flipV="1">
              <a:off x="1614641" y="2200410"/>
              <a:ext cx="867777" cy="6053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/>
            <p:cNvCxnSpPr>
              <a:stCxn id="5" idx="0"/>
              <a:endCxn id="4" idx="3"/>
            </p:cNvCxnSpPr>
            <p:nvPr/>
          </p:nvCxnSpPr>
          <p:spPr bwMode="auto">
            <a:xfrm flipV="1">
              <a:off x="1512215" y="1067295"/>
              <a:ext cx="593102" cy="884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 bwMode="auto">
            <a:xfrm>
              <a:off x="2352595" y="964384"/>
              <a:ext cx="946792" cy="174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>
              <a:stCxn id="7" idx="5"/>
              <a:endCxn id="6" idx="0"/>
            </p:cNvCxnSpPr>
            <p:nvPr/>
          </p:nvCxnSpPr>
          <p:spPr bwMode="auto">
            <a:xfrm>
              <a:off x="3546664" y="1067295"/>
              <a:ext cx="282797" cy="8909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>
              <a:stCxn id="8" idx="6"/>
              <a:endCxn id="6" idx="3"/>
            </p:cNvCxnSpPr>
            <p:nvPr/>
          </p:nvCxnSpPr>
          <p:spPr bwMode="auto">
            <a:xfrm flipV="1">
              <a:off x="2772122" y="2206726"/>
              <a:ext cx="954913" cy="5989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83796" y="854062"/>
              <a:ext cx="33880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2,3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60550" y="2392770"/>
              <a:ext cx="35560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2,2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3250" y="2357000"/>
              <a:ext cx="30480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1,1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83154" y="1332561"/>
              <a:ext cx="39848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1,2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06700" y="1373675"/>
              <a:ext cx="36195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2,4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17350" y="1361018"/>
              <a:ext cx="43129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1,1</a:t>
              </a:r>
            </a:p>
          </p:txBody>
        </p:sp>
        <p:cxnSp>
          <p:nvCxnSpPr>
            <p:cNvPr id="104" name="Straight Connector 103"/>
            <p:cNvCxnSpPr>
              <a:stCxn id="5" idx="6"/>
              <a:endCxn id="6" idx="2"/>
            </p:cNvCxnSpPr>
            <p:nvPr/>
          </p:nvCxnSpPr>
          <p:spPr bwMode="auto">
            <a:xfrm>
              <a:off x="1657067" y="2097499"/>
              <a:ext cx="2027542" cy="63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>
              <a:off x="2456192" y="1988700"/>
              <a:ext cx="35685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3,3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49985"/>
              </p:ext>
            </p:extLst>
          </p:nvPr>
        </p:nvGraphicFramePr>
        <p:xfrm>
          <a:off x="1191918" y="2444933"/>
          <a:ext cx="3143016" cy="158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3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0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70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2,3,4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184581"/>
              </p:ext>
            </p:extLst>
          </p:nvPr>
        </p:nvGraphicFramePr>
        <p:xfrm>
          <a:off x="1210968" y="4464233"/>
          <a:ext cx="3143016" cy="158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3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0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70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2,3,4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24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910161"/>
              </p:ext>
            </p:extLst>
          </p:nvPr>
        </p:nvGraphicFramePr>
        <p:xfrm>
          <a:off x="700567" y="381226"/>
          <a:ext cx="5235466" cy="208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1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6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03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e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f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g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572002"/>
              </p:ext>
            </p:extLst>
          </p:nvPr>
        </p:nvGraphicFramePr>
        <p:xfrm>
          <a:off x="720071" y="2911312"/>
          <a:ext cx="5235466" cy="208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1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6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03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e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f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g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986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/>
          <p:cNvGrpSpPr/>
          <p:nvPr/>
        </p:nvGrpSpPr>
        <p:grpSpPr>
          <a:xfrm>
            <a:off x="290687" y="1241048"/>
            <a:ext cx="6427846" cy="3477033"/>
            <a:chOff x="290687" y="1277681"/>
            <a:chExt cx="6427846" cy="3477033"/>
          </a:xfrm>
        </p:grpSpPr>
        <p:cxnSp>
          <p:nvCxnSpPr>
            <p:cNvPr id="58" name="Straight Connector 57"/>
            <p:cNvCxnSpPr/>
            <p:nvPr/>
          </p:nvCxnSpPr>
          <p:spPr bwMode="auto">
            <a:xfrm>
              <a:off x="478782" y="1741130"/>
              <a:ext cx="1248418" cy="2972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468623" y="2613607"/>
              <a:ext cx="1175375" cy="2349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" name="Oval 3"/>
            <p:cNvSpPr/>
            <p:nvPr/>
          </p:nvSpPr>
          <p:spPr bwMode="auto">
            <a:xfrm>
              <a:off x="300846" y="3176979"/>
              <a:ext cx="245663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639771" y="1553671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90687" y="2364827"/>
              <a:ext cx="245663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00846" y="3989131"/>
              <a:ext cx="245663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" name="Straight Connector 7"/>
            <p:cNvCxnSpPr>
              <a:stCxn id="6" idx="5"/>
              <a:endCxn id="34" idx="1"/>
            </p:cNvCxnSpPr>
            <p:nvPr/>
          </p:nvCxnSpPr>
          <p:spPr bwMode="auto">
            <a:xfrm>
              <a:off x="500373" y="2575507"/>
              <a:ext cx="1175375" cy="2349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/>
            <p:cNvCxnSpPr>
              <a:stCxn id="4" idx="0"/>
              <a:endCxn id="5" idx="3"/>
            </p:cNvCxnSpPr>
            <p:nvPr/>
          </p:nvCxnSpPr>
          <p:spPr bwMode="auto">
            <a:xfrm flipV="1">
              <a:off x="423678" y="1764351"/>
              <a:ext cx="1252070" cy="14126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/>
            <p:cNvCxnSpPr>
              <a:stCxn id="5" idx="1"/>
              <a:endCxn id="3" idx="7"/>
            </p:cNvCxnSpPr>
            <p:nvPr/>
          </p:nvCxnSpPr>
          <p:spPr bwMode="auto">
            <a:xfrm flipH="1" flipV="1">
              <a:off x="510532" y="1588822"/>
              <a:ext cx="1165216" cy="9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Straight Connector 10"/>
            <p:cNvCxnSpPr>
              <a:stCxn id="6" idx="6"/>
              <a:endCxn id="18" idx="2"/>
            </p:cNvCxnSpPr>
            <p:nvPr/>
          </p:nvCxnSpPr>
          <p:spPr bwMode="auto">
            <a:xfrm>
              <a:off x="536350" y="2488241"/>
              <a:ext cx="1103421" cy="26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489359" y="1666564"/>
              <a:ext cx="1282291" cy="31463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>
              <a:stCxn id="7" idx="6"/>
              <a:endCxn id="19" idx="3"/>
            </p:cNvCxnSpPr>
            <p:nvPr/>
          </p:nvCxnSpPr>
          <p:spPr bwMode="auto">
            <a:xfrm flipV="1">
              <a:off x="546509" y="3391895"/>
              <a:ext cx="1129239" cy="7206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1035095" y="1497729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1002" y="2483013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1639771" y="2367443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639771" y="3181215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1639771" y="3994989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1" name="Straight Connector 20"/>
            <p:cNvCxnSpPr>
              <a:stCxn id="7" idx="5"/>
              <a:endCxn id="20" idx="3"/>
            </p:cNvCxnSpPr>
            <p:nvPr/>
          </p:nvCxnSpPr>
          <p:spPr bwMode="auto">
            <a:xfrm>
              <a:off x="510532" y="4199811"/>
              <a:ext cx="1165216" cy="5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traight Connector 21"/>
            <p:cNvCxnSpPr>
              <a:stCxn id="4" idx="5"/>
              <a:endCxn id="35" idx="2"/>
            </p:cNvCxnSpPr>
            <p:nvPr/>
          </p:nvCxnSpPr>
          <p:spPr bwMode="auto">
            <a:xfrm>
              <a:off x="510532" y="3387659"/>
              <a:ext cx="1129239" cy="3238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85238" y="2340557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38363" y="4082531"/>
              <a:ext cx="10259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cxnSp>
          <p:nvCxnSpPr>
            <p:cNvPr id="29" name="Straight Connector 28"/>
            <p:cNvCxnSpPr>
              <a:stCxn id="4" idx="7"/>
              <a:endCxn id="18" idx="3"/>
            </p:cNvCxnSpPr>
            <p:nvPr/>
          </p:nvCxnSpPr>
          <p:spPr bwMode="auto">
            <a:xfrm flipV="1">
              <a:off x="510532" y="2578123"/>
              <a:ext cx="1165216" cy="6350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0" name="Straight Connector 29"/>
            <p:cNvCxnSpPr>
              <a:stCxn id="4" idx="6"/>
              <a:endCxn id="19" idx="2"/>
            </p:cNvCxnSpPr>
            <p:nvPr/>
          </p:nvCxnSpPr>
          <p:spPr bwMode="auto">
            <a:xfrm>
              <a:off x="546509" y="3300393"/>
              <a:ext cx="1093262" cy="42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532659" y="2910306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1639771" y="1960557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E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639771" y="2774329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F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1639771" y="3588101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G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7" name="Straight Connector 36"/>
            <p:cNvCxnSpPr>
              <a:stCxn id="5" idx="2"/>
              <a:endCxn id="6" idx="7"/>
            </p:cNvCxnSpPr>
            <p:nvPr/>
          </p:nvCxnSpPr>
          <p:spPr bwMode="auto">
            <a:xfrm flipH="1">
              <a:off x="500373" y="1677085"/>
              <a:ext cx="1139398" cy="72388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stCxn id="7" idx="0"/>
              <a:endCxn id="5" idx="4"/>
            </p:cNvCxnSpPr>
            <p:nvPr/>
          </p:nvCxnSpPr>
          <p:spPr bwMode="auto">
            <a:xfrm flipV="1">
              <a:off x="423678" y="1800498"/>
              <a:ext cx="1338925" cy="218863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11193" y="2198551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cxnSp>
          <p:nvCxnSpPr>
            <p:cNvPr id="48" name="Straight Connector 47"/>
            <p:cNvCxnSpPr>
              <a:stCxn id="7" idx="7"/>
              <a:endCxn id="18" idx="4"/>
            </p:cNvCxnSpPr>
            <p:nvPr/>
          </p:nvCxnSpPr>
          <p:spPr bwMode="auto">
            <a:xfrm flipV="1">
              <a:off x="510532" y="2614270"/>
              <a:ext cx="1252071" cy="14110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554198" y="3578647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1813" y="3722506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0549" y="3003414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65313" y="3866631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2913" y="3193531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cxnSp>
          <p:nvCxnSpPr>
            <p:cNvPr id="59" name="Straight Connector 58"/>
            <p:cNvCxnSpPr>
              <a:stCxn id="3" idx="4"/>
              <a:endCxn id="33" idx="2"/>
            </p:cNvCxnSpPr>
            <p:nvPr/>
          </p:nvCxnSpPr>
          <p:spPr bwMode="auto">
            <a:xfrm>
              <a:off x="423678" y="1799502"/>
              <a:ext cx="1216093" cy="2844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829336" y="1620648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4813" y="3352281"/>
              <a:ext cx="10259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300846" y="1552675"/>
              <a:ext cx="245663" cy="246827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4017536" y="1277681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4017536" y="3123513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5361539" y="1581603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4017536" y="2200597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4017536" y="4046429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1" name="Straight Connector 70"/>
            <p:cNvCxnSpPr>
              <a:stCxn id="66" idx="7"/>
              <a:endCxn id="67" idx="3"/>
            </p:cNvCxnSpPr>
            <p:nvPr/>
          </p:nvCxnSpPr>
          <p:spPr bwMode="auto">
            <a:xfrm flipV="1">
              <a:off x="4227223" y="1792283"/>
              <a:ext cx="1170293" cy="136737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72" name="Straight Connector 71"/>
            <p:cNvCxnSpPr>
              <a:endCxn id="67" idx="1"/>
            </p:cNvCxnSpPr>
            <p:nvPr/>
          </p:nvCxnSpPr>
          <p:spPr bwMode="auto">
            <a:xfrm>
              <a:off x="4238653" y="1313828"/>
              <a:ext cx="1158863" cy="3039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73" name="Straight Connector 72"/>
            <p:cNvCxnSpPr>
              <a:stCxn id="110" idx="5"/>
              <a:endCxn id="112" idx="1"/>
            </p:cNvCxnSpPr>
            <p:nvPr/>
          </p:nvCxnSpPr>
          <p:spPr bwMode="auto">
            <a:xfrm>
              <a:off x="4227223" y="2872735"/>
              <a:ext cx="1170293" cy="12224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74" name="Straight Connector 73"/>
            <p:cNvCxnSpPr>
              <a:stCxn id="107" idx="5"/>
              <a:endCxn id="113" idx="1"/>
            </p:cNvCxnSpPr>
            <p:nvPr/>
          </p:nvCxnSpPr>
          <p:spPr bwMode="auto">
            <a:xfrm>
              <a:off x="4227223" y="1949819"/>
              <a:ext cx="1170293" cy="115441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78" name="Oval 77"/>
            <p:cNvSpPr/>
            <p:nvPr/>
          </p:nvSpPr>
          <p:spPr bwMode="auto">
            <a:xfrm>
              <a:off x="5361539" y="3563579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5" name="Straight Connector 84"/>
            <p:cNvCxnSpPr>
              <a:stCxn id="108" idx="6"/>
              <a:endCxn id="112" idx="2"/>
            </p:cNvCxnSpPr>
            <p:nvPr/>
          </p:nvCxnSpPr>
          <p:spPr bwMode="auto">
            <a:xfrm>
              <a:off x="4263200" y="3708385"/>
              <a:ext cx="1098339" cy="474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3862833" y="2423644"/>
              <a:ext cx="25164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1,0</a:t>
              </a: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5361539" y="2572591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E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1" name="Straight Connector 90"/>
            <p:cNvCxnSpPr>
              <a:endCxn id="67" idx="2"/>
            </p:cNvCxnSpPr>
            <p:nvPr/>
          </p:nvCxnSpPr>
          <p:spPr bwMode="auto">
            <a:xfrm flipV="1">
              <a:off x="4228494" y="1705017"/>
              <a:ext cx="1133045" cy="5317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92" name="Straight Connector 91"/>
            <p:cNvCxnSpPr>
              <a:stCxn id="69" idx="7"/>
              <a:endCxn id="67" idx="4"/>
            </p:cNvCxnSpPr>
            <p:nvPr/>
          </p:nvCxnSpPr>
          <p:spPr bwMode="auto">
            <a:xfrm flipV="1">
              <a:off x="4227223" y="1828430"/>
              <a:ext cx="1257148" cy="22541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4181633" y="1479056"/>
              <a:ext cx="25164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1,0</a:t>
              </a:r>
            </a:p>
          </p:txBody>
        </p:sp>
        <p:cxnSp>
          <p:nvCxnSpPr>
            <p:cNvPr id="94" name="Straight Connector 93"/>
            <p:cNvCxnSpPr>
              <a:stCxn id="111" idx="6"/>
              <a:endCxn id="112" idx="3"/>
            </p:cNvCxnSpPr>
            <p:nvPr/>
          </p:nvCxnSpPr>
          <p:spPr bwMode="auto">
            <a:xfrm flipV="1">
              <a:off x="4263200" y="4269755"/>
              <a:ext cx="1134316" cy="36154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3850502" y="3345984"/>
              <a:ext cx="25164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1,0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627006" y="4387971"/>
              <a:ext cx="25164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1,0</a:t>
              </a: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4017536" y="1739139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4017536" y="3584971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5361539" y="2077097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4017536" y="2662055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4017536" y="4507887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5361539" y="4059075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5361539" y="3068085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E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17" name="Straight Arrow Connector 116"/>
            <p:cNvCxnSpPr/>
            <p:nvPr/>
          </p:nvCxnSpPr>
          <p:spPr bwMode="auto">
            <a:xfrm>
              <a:off x="4157302" y="1516041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18" name="Straight Arrow Connector 117"/>
            <p:cNvCxnSpPr>
              <a:stCxn id="68" idx="4"/>
              <a:endCxn id="110" idx="0"/>
            </p:cNvCxnSpPr>
            <p:nvPr/>
          </p:nvCxnSpPr>
          <p:spPr bwMode="auto">
            <a:xfrm>
              <a:off x="4140368" y="2447424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0" name="Straight Arrow Connector 119"/>
            <p:cNvCxnSpPr>
              <a:stCxn id="66" idx="4"/>
              <a:endCxn id="108" idx="0"/>
            </p:cNvCxnSpPr>
            <p:nvPr/>
          </p:nvCxnSpPr>
          <p:spPr bwMode="auto">
            <a:xfrm>
              <a:off x="4140368" y="3370340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1" name="Straight Arrow Connector 120"/>
            <p:cNvCxnSpPr>
              <a:stCxn id="109" idx="7"/>
              <a:endCxn id="67" idx="5"/>
            </p:cNvCxnSpPr>
            <p:nvPr/>
          </p:nvCxnSpPr>
          <p:spPr bwMode="auto">
            <a:xfrm flipV="1">
              <a:off x="5571226" y="1792283"/>
              <a:ext cx="0" cy="32096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2" name="Straight Arrow Connector 121"/>
            <p:cNvCxnSpPr>
              <a:stCxn id="69" idx="4"/>
              <a:endCxn id="111" idx="0"/>
            </p:cNvCxnSpPr>
            <p:nvPr/>
          </p:nvCxnSpPr>
          <p:spPr bwMode="auto">
            <a:xfrm>
              <a:off x="4140368" y="4293256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3" name="Straight Arrow Connector 122"/>
            <p:cNvCxnSpPr>
              <a:stCxn id="113" idx="0"/>
              <a:endCxn id="88" idx="4"/>
            </p:cNvCxnSpPr>
            <p:nvPr/>
          </p:nvCxnSpPr>
          <p:spPr bwMode="auto">
            <a:xfrm flipV="1">
              <a:off x="5484371" y="2819418"/>
              <a:ext cx="0" cy="24866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5" name="Straight Arrow Connector 124"/>
            <p:cNvCxnSpPr>
              <a:stCxn id="112" idx="0"/>
              <a:endCxn id="78" idx="4"/>
            </p:cNvCxnSpPr>
            <p:nvPr/>
          </p:nvCxnSpPr>
          <p:spPr bwMode="auto">
            <a:xfrm flipV="1">
              <a:off x="5484371" y="3810406"/>
              <a:ext cx="0" cy="24866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47" name="Straight Arrow Connector 146"/>
            <p:cNvCxnSpPr>
              <a:stCxn id="148" idx="0"/>
              <a:endCxn id="65" idx="3"/>
            </p:cNvCxnSpPr>
            <p:nvPr/>
          </p:nvCxnSpPr>
          <p:spPr bwMode="auto">
            <a:xfrm flipV="1">
              <a:off x="2971968" y="1488361"/>
              <a:ext cx="1081545" cy="122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148" name="Oval 147"/>
            <p:cNvSpPr/>
            <p:nvPr/>
          </p:nvSpPr>
          <p:spPr bwMode="auto">
            <a:xfrm>
              <a:off x="2849136" y="2712953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s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6472869" y="2559392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t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53" name="Straight Arrow Connector 152"/>
            <p:cNvCxnSpPr>
              <a:stCxn id="148" idx="7"/>
              <a:endCxn id="68" idx="2"/>
            </p:cNvCxnSpPr>
            <p:nvPr/>
          </p:nvCxnSpPr>
          <p:spPr bwMode="auto">
            <a:xfrm flipV="1">
              <a:off x="3058823" y="2324011"/>
              <a:ext cx="958713" cy="42508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56" name="Straight Arrow Connector 155"/>
            <p:cNvCxnSpPr>
              <a:stCxn id="148" idx="5"/>
              <a:endCxn id="66" idx="2"/>
            </p:cNvCxnSpPr>
            <p:nvPr/>
          </p:nvCxnSpPr>
          <p:spPr bwMode="auto">
            <a:xfrm>
              <a:off x="3058823" y="2923633"/>
              <a:ext cx="958713" cy="3232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59" name="Straight Arrow Connector 158"/>
            <p:cNvCxnSpPr>
              <a:stCxn id="148" idx="4"/>
              <a:endCxn id="69" idx="1"/>
            </p:cNvCxnSpPr>
            <p:nvPr/>
          </p:nvCxnSpPr>
          <p:spPr bwMode="auto">
            <a:xfrm>
              <a:off x="2971968" y="2959780"/>
              <a:ext cx="1081545" cy="112279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62" name="Straight Arrow Connector 161"/>
            <p:cNvCxnSpPr>
              <a:stCxn id="88" idx="6"/>
              <a:endCxn id="149" idx="2"/>
            </p:cNvCxnSpPr>
            <p:nvPr/>
          </p:nvCxnSpPr>
          <p:spPr bwMode="auto">
            <a:xfrm flipV="1">
              <a:off x="5607203" y="2682806"/>
              <a:ext cx="865666" cy="131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65" name="Straight Arrow Connector 164"/>
            <p:cNvCxnSpPr>
              <a:stCxn id="67" idx="6"/>
              <a:endCxn id="149" idx="1"/>
            </p:cNvCxnSpPr>
            <p:nvPr/>
          </p:nvCxnSpPr>
          <p:spPr bwMode="auto">
            <a:xfrm>
              <a:off x="5607203" y="1705017"/>
              <a:ext cx="901643" cy="89052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66" name="Straight Arrow Connector 165"/>
            <p:cNvCxnSpPr>
              <a:stCxn id="78" idx="7"/>
              <a:endCxn id="149" idx="3"/>
            </p:cNvCxnSpPr>
            <p:nvPr/>
          </p:nvCxnSpPr>
          <p:spPr bwMode="auto">
            <a:xfrm flipV="1">
              <a:off x="5571226" y="2770072"/>
              <a:ext cx="937620" cy="82965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174" name="TextBox 173"/>
            <p:cNvSpPr txBox="1"/>
            <p:nvPr/>
          </p:nvSpPr>
          <p:spPr>
            <a:xfrm>
              <a:off x="4584673" y="3795802"/>
              <a:ext cx="25164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1,0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272347" y="3328977"/>
              <a:ext cx="25164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2,1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382411" y="2964912"/>
              <a:ext cx="25164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2,1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399348" y="2451416"/>
              <a:ext cx="25164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2,1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340084" y="2064417"/>
              <a:ext cx="25164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2,1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958462" y="2065498"/>
              <a:ext cx="25164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2,1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837753" y="2581889"/>
              <a:ext cx="25164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2,0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5889529" y="3096569"/>
              <a:ext cx="25164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2,0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842037" y="4285783"/>
              <a:ext cx="25164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1,0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449204" y="2209357"/>
              <a:ext cx="25164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1,0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643939" y="3355538"/>
              <a:ext cx="25164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1,0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641843" y="1865408"/>
              <a:ext cx="25164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1,0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635474" y="1343659"/>
              <a:ext cx="25164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1,0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485845" y="2583011"/>
              <a:ext cx="25164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1,0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682084" y="2844353"/>
              <a:ext cx="25164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1,0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580888" y="1926993"/>
              <a:ext cx="25164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1,0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56155" y="2863608"/>
              <a:ext cx="25164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1,0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526902" y="3869043"/>
              <a:ext cx="251646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1,0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301822" y="1604445"/>
              <a:ext cx="144911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capacity, min flow</a:t>
              </a:r>
            </a:p>
          </p:txBody>
        </p:sp>
        <p:cxnSp>
          <p:nvCxnSpPr>
            <p:cNvPr id="214" name="Straight Arrow Connector 213"/>
            <p:cNvCxnSpPr>
              <a:stCxn id="212" idx="2"/>
              <a:endCxn id="178" idx="0"/>
            </p:cNvCxnSpPr>
            <p:nvPr/>
          </p:nvCxnSpPr>
          <p:spPr bwMode="auto">
            <a:xfrm>
              <a:off x="3026380" y="1789111"/>
              <a:ext cx="439527" cy="275306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660002" y="1815380"/>
              <a:ext cx="10259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44670" y="1705315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92104" y="2622711"/>
              <a:ext cx="10259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158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335097"/>
              </p:ext>
            </p:extLst>
          </p:nvPr>
        </p:nvGraphicFramePr>
        <p:xfrm>
          <a:off x="2014580" y="762177"/>
          <a:ext cx="5235466" cy="208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1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6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03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e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f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g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377494" y="953157"/>
            <a:ext cx="3387584" cy="4792293"/>
            <a:chOff x="2377494" y="953157"/>
            <a:chExt cx="3387584" cy="4792293"/>
          </a:xfrm>
        </p:grpSpPr>
        <p:grpSp>
          <p:nvGrpSpPr>
            <p:cNvPr id="25" name="Group 24"/>
            <p:cNvGrpSpPr/>
            <p:nvPr/>
          </p:nvGrpSpPr>
          <p:grpSpPr>
            <a:xfrm>
              <a:off x="2377494" y="953157"/>
              <a:ext cx="2348592" cy="1930461"/>
              <a:chOff x="2377494" y="953157"/>
              <a:chExt cx="2348592" cy="1930461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2409842" y="2286178"/>
                <a:ext cx="670729" cy="561797"/>
              </a:xfrm>
              <a:custGeom>
                <a:avLst/>
                <a:gdLst>
                  <a:gd name="connsiteX0" fmla="*/ 100788 w 696133"/>
                  <a:gd name="connsiteY0" fmla="*/ 30567 h 591030"/>
                  <a:gd name="connsiteX1" fmla="*/ 399238 w 696133"/>
                  <a:gd name="connsiteY1" fmla="*/ 259167 h 591030"/>
                  <a:gd name="connsiteX2" fmla="*/ 646888 w 696133"/>
                  <a:gd name="connsiteY2" fmla="*/ 462367 h 591030"/>
                  <a:gd name="connsiteX3" fmla="*/ 640538 w 696133"/>
                  <a:gd name="connsiteY3" fmla="*/ 583017 h 591030"/>
                  <a:gd name="connsiteX4" fmla="*/ 69038 w 696133"/>
                  <a:gd name="connsiteY4" fmla="*/ 570317 h 591030"/>
                  <a:gd name="connsiteX5" fmla="*/ 5538 w 696133"/>
                  <a:gd name="connsiteY5" fmla="*/ 494117 h 591030"/>
                  <a:gd name="connsiteX6" fmla="*/ 11888 w 696133"/>
                  <a:gd name="connsiteY6" fmla="*/ 55967 h 591030"/>
                  <a:gd name="connsiteX7" fmla="*/ 100788 w 696133"/>
                  <a:gd name="connsiteY7" fmla="*/ 30567 h 591030"/>
                  <a:gd name="connsiteX0" fmla="*/ 100788 w 693031"/>
                  <a:gd name="connsiteY0" fmla="*/ 30567 h 599791"/>
                  <a:gd name="connsiteX1" fmla="*/ 399238 w 693031"/>
                  <a:gd name="connsiteY1" fmla="*/ 259167 h 599791"/>
                  <a:gd name="connsiteX2" fmla="*/ 646888 w 693031"/>
                  <a:gd name="connsiteY2" fmla="*/ 462367 h 599791"/>
                  <a:gd name="connsiteX3" fmla="*/ 640538 w 693031"/>
                  <a:gd name="connsiteY3" fmla="*/ 583017 h 599791"/>
                  <a:gd name="connsiteX4" fmla="*/ 113488 w 693031"/>
                  <a:gd name="connsiteY4" fmla="*/ 589367 h 599791"/>
                  <a:gd name="connsiteX5" fmla="*/ 5538 w 693031"/>
                  <a:gd name="connsiteY5" fmla="*/ 494117 h 599791"/>
                  <a:gd name="connsiteX6" fmla="*/ 11888 w 693031"/>
                  <a:gd name="connsiteY6" fmla="*/ 55967 h 599791"/>
                  <a:gd name="connsiteX7" fmla="*/ 100788 w 693031"/>
                  <a:gd name="connsiteY7" fmla="*/ 30567 h 599791"/>
                  <a:gd name="connsiteX0" fmla="*/ 99816 w 692059"/>
                  <a:gd name="connsiteY0" fmla="*/ 27133 h 598540"/>
                  <a:gd name="connsiteX1" fmla="*/ 398266 w 692059"/>
                  <a:gd name="connsiteY1" fmla="*/ 255733 h 598540"/>
                  <a:gd name="connsiteX2" fmla="*/ 645916 w 692059"/>
                  <a:gd name="connsiteY2" fmla="*/ 458933 h 598540"/>
                  <a:gd name="connsiteX3" fmla="*/ 639566 w 692059"/>
                  <a:gd name="connsiteY3" fmla="*/ 579583 h 598540"/>
                  <a:gd name="connsiteX4" fmla="*/ 112516 w 692059"/>
                  <a:gd name="connsiteY4" fmla="*/ 585933 h 598540"/>
                  <a:gd name="connsiteX5" fmla="*/ 7741 w 692059"/>
                  <a:gd name="connsiteY5" fmla="*/ 458933 h 598540"/>
                  <a:gd name="connsiteX6" fmla="*/ 10916 w 692059"/>
                  <a:gd name="connsiteY6" fmla="*/ 52533 h 598540"/>
                  <a:gd name="connsiteX7" fmla="*/ 99816 w 692059"/>
                  <a:gd name="connsiteY7" fmla="*/ 27133 h 598540"/>
                  <a:gd name="connsiteX0" fmla="*/ 105721 w 697964"/>
                  <a:gd name="connsiteY0" fmla="*/ 5667 h 577074"/>
                  <a:gd name="connsiteX1" fmla="*/ 404171 w 697964"/>
                  <a:gd name="connsiteY1" fmla="*/ 234267 h 577074"/>
                  <a:gd name="connsiteX2" fmla="*/ 651821 w 697964"/>
                  <a:gd name="connsiteY2" fmla="*/ 437467 h 577074"/>
                  <a:gd name="connsiteX3" fmla="*/ 645471 w 697964"/>
                  <a:gd name="connsiteY3" fmla="*/ 558117 h 577074"/>
                  <a:gd name="connsiteX4" fmla="*/ 118421 w 697964"/>
                  <a:gd name="connsiteY4" fmla="*/ 564467 h 577074"/>
                  <a:gd name="connsiteX5" fmla="*/ 13646 w 697964"/>
                  <a:gd name="connsiteY5" fmla="*/ 437467 h 577074"/>
                  <a:gd name="connsiteX6" fmla="*/ 7296 w 697964"/>
                  <a:gd name="connsiteY6" fmla="*/ 100917 h 577074"/>
                  <a:gd name="connsiteX7" fmla="*/ 105721 w 697964"/>
                  <a:gd name="connsiteY7" fmla="*/ 5667 h 577074"/>
                  <a:gd name="connsiteX0" fmla="*/ 105721 w 700036"/>
                  <a:gd name="connsiteY0" fmla="*/ 3335 h 574742"/>
                  <a:gd name="connsiteX1" fmla="*/ 366071 w 700036"/>
                  <a:gd name="connsiteY1" fmla="*/ 190660 h 574742"/>
                  <a:gd name="connsiteX2" fmla="*/ 651821 w 700036"/>
                  <a:gd name="connsiteY2" fmla="*/ 435135 h 574742"/>
                  <a:gd name="connsiteX3" fmla="*/ 645471 w 700036"/>
                  <a:gd name="connsiteY3" fmla="*/ 555785 h 574742"/>
                  <a:gd name="connsiteX4" fmla="*/ 118421 w 700036"/>
                  <a:gd name="connsiteY4" fmla="*/ 562135 h 574742"/>
                  <a:gd name="connsiteX5" fmla="*/ 13646 w 700036"/>
                  <a:gd name="connsiteY5" fmla="*/ 435135 h 574742"/>
                  <a:gd name="connsiteX6" fmla="*/ 7296 w 700036"/>
                  <a:gd name="connsiteY6" fmla="*/ 98585 h 574742"/>
                  <a:gd name="connsiteX7" fmla="*/ 105721 w 700036"/>
                  <a:gd name="connsiteY7" fmla="*/ 3335 h 574742"/>
                  <a:gd name="connsiteX0" fmla="*/ 105721 w 685365"/>
                  <a:gd name="connsiteY0" fmla="*/ 3335 h 562135"/>
                  <a:gd name="connsiteX1" fmla="*/ 366071 w 685365"/>
                  <a:gd name="connsiteY1" fmla="*/ 190660 h 562135"/>
                  <a:gd name="connsiteX2" fmla="*/ 651821 w 685365"/>
                  <a:gd name="connsiteY2" fmla="*/ 435135 h 562135"/>
                  <a:gd name="connsiteX3" fmla="*/ 620071 w 685365"/>
                  <a:gd name="connsiteY3" fmla="*/ 562135 h 562135"/>
                  <a:gd name="connsiteX4" fmla="*/ 118421 w 685365"/>
                  <a:gd name="connsiteY4" fmla="*/ 562135 h 562135"/>
                  <a:gd name="connsiteX5" fmla="*/ 13646 w 685365"/>
                  <a:gd name="connsiteY5" fmla="*/ 435135 h 562135"/>
                  <a:gd name="connsiteX6" fmla="*/ 7296 w 685365"/>
                  <a:gd name="connsiteY6" fmla="*/ 98585 h 562135"/>
                  <a:gd name="connsiteX7" fmla="*/ 105721 w 685365"/>
                  <a:gd name="connsiteY7" fmla="*/ 3335 h 562135"/>
                  <a:gd name="connsiteX0" fmla="*/ 105721 w 678043"/>
                  <a:gd name="connsiteY0" fmla="*/ 3335 h 562135"/>
                  <a:gd name="connsiteX1" fmla="*/ 366071 w 678043"/>
                  <a:gd name="connsiteY1" fmla="*/ 190660 h 562135"/>
                  <a:gd name="connsiteX2" fmla="*/ 639121 w 678043"/>
                  <a:gd name="connsiteY2" fmla="*/ 435135 h 562135"/>
                  <a:gd name="connsiteX3" fmla="*/ 620071 w 678043"/>
                  <a:gd name="connsiteY3" fmla="*/ 562135 h 562135"/>
                  <a:gd name="connsiteX4" fmla="*/ 118421 w 678043"/>
                  <a:gd name="connsiteY4" fmla="*/ 562135 h 562135"/>
                  <a:gd name="connsiteX5" fmla="*/ 13646 w 678043"/>
                  <a:gd name="connsiteY5" fmla="*/ 435135 h 562135"/>
                  <a:gd name="connsiteX6" fmla="*/ 7296 w 678043"/>
                  <a:gd name="connsiteY6" fmla="*/ 98585 h 562135"/>
                  <a:gd name="connsiteX7" fmla="*/ 105721 w 678043"/>
                  <a:gd name="connsiteY7" fmla="*/ 3335 h 562135"/>
                  <a:gd name="connsiteX0" fmla="*/ 98407 w 670729"/>
                  <a:gd name="connsiteY0" fmla="*/ 2997 h 561797"/>
                  <a:gd name="connsiteX1" fmla="*/ 358757 w 670729"/>
                  <a:gd name="connsiteY1" fmla="*/ 190322 h 561797"/>
                  <a:gd name="connsiteX2" fmla="*/ 631807 w 670729"/>
                  <a:gd name="connsiteY2" fmla="*/ 434797 h 561797"/>
                  <a:gd name="connsiteX3" fmla="*/ 612757 w 670729"/>
                  <a:gd name="connsiteY3" fmla="*/ 561797 h 561797"/>
                  <a:gd name="connsiteX4" fmla="*/ 111107 w 670729"/>
                  <a:gd name="connsiteY4" fmla="*/ 561797 h 561797"/>
                  <a:gd name="connsiteX5" fmla="*/ 6332 w 670729"/>
                  <a:gd name="connsiteY5" fmla="*/ 434797 h 561797"/>
                  <a:gd name="connsiteX6" fmla="*/ 12682 w 670729"/>
                  <a:gd name="connsiteY6" fmla="*/ 101422 h 561797"/>
                  <a:gd name="connsiteX7" fmla="*/ 98407 w 670729"/>
                  <a:gd name="connsiteY7" fmla="*/ 2997 h 561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0729" h="561797">
                    <a:moveTo>
                      <a:pt x="98407" y="2997"/>
                    </a:moveTo>
                    <a:cubicBezTo>
                      <a:pt x="156086" y="17814"/>
                      <a:pt x="269857" y="118355"/>
                      <a:pt x="358757" y="190322"/>
                    </a:cubicBezTo>
                    <a:cubicBezTo>
                      <a:pt x="447657" y="262289"/>
                      <a:pt x="589474" y="372885"/>
                      <a:pt x="631807" y="434797"/>
                    </a:cubicBezTo>
                    <a:cubicBezTo>
                      <a:pt x="674140" y="496709"/>
                      <a:pt x="699540" y="540630"/>
                      <a:pt x="612757" y="561797"/>
                    </a:cubicBezTo>
                    <a:cubicBezTo>
                      <a:pt x="525974" y="582964"/>
                      <a:pt x="212178" y="582964"/>
                      <a:pt x="111107" y="561797"/>
                    </a:cubicBezTo>
                    <a:cubicBezTo>
                      <a:pt x="10036" y="540630"/>
                      <a:pt x="15857" y="520522"/>
                      <a:pt x="6332" y="434797"/>
                    </a:cubicBezTo>
                    <a:cubicBezTo>
                      <a:pt x="-3193" y="349072"/>
                      <a:pt x="-2664" y="173389"/>
                      <a:pt x="12682" y="101422"/>
                    </a:cubicBezTo>
                    <a:cubicBezTo>
                      <a:pt x="28028" y="29455"/>
                      <a:pt x="40728" y="-11820"/>
                      <a:pt x="98407" y="2997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2406667" y="1501953"/>
                <a:ext cx="670729" cy="561797"/>
              </a:xfrm>
              <a:custGeom>
                <a:avLst/>
                <a:gdLst>
                  <a:gd name="connsiteX0" fmla="*/ 100788 w 696133"/>
                  <a:gd name="connsiteY0" fmla="*/ 30567 h 591030"/>
                  <a:gd name="connsiteX1" fmla="*/ 399238 w 696133"/>
                  <a:gd name="connsiteY1" fmla="*/ 259167 h 591030"/>
                  <a:gd name="connsiteX2" fmla="*/ 646888 w 696133"/>
                  <a:gd name="connsiteY2" fmla="*/ 462367 h 591030"/>
                  <a:gd name="connsiteX3" fmla="*/ 640538 w 696133"/>
                  <a:gd name="connsiteY3" fmla="*/ 583017 h 591030"/>
                  <a:gd name="connsiteX4" fmla="*/ 69038 w 696133"/>
                  <a:gd name="connsiteY4" fmla="*/ 570317 h 591030"/>
                  <a:gd name="connsiteX5" fmla="*/ 5538 w 696133"/>
                  <a:gd name="connsiteY5" fmla="*/ 494117 h 591030"/>
                  <a:gd name="connsiteX6" fmla="*/ 11888 w 696133"/>
                  <a:gd name="connsiteY6" fmla="*/ 55967 h 591030"/>
                  <a:gd name="connsiteX7" fmla="*/ 100788 w 696133"/>
                  <a:gd name="connsiteY7" fmla="*/ 30567 h 591030"/>
                  <a:gd name="connsiteX0" fmla="*/ 100788 w 693031"/>
                  <a:gd name="connsiteY0" fmla="*/ 30567 h 599791"/>
                  <a:gd name="connsiteX1" fmla="*/ 399238 w 693031"/>
                  <a:gd name="connsiteY1" fmla="*/ 259167 h 599791"/>
                  <a:gd name="connsiteX2" fmla="*/ 646888 w 693031"/>
                  <a:gd name="connsiteY2" fmla="*/ 462367 h 599791"/>
                  <a:gd name="connsiteX3" fmla="*/ 640538 w 693031"/>
                  <a:gd name="connsiteY3" fmla="*/ 583017 h 599791"/>
                  <a:gd name="connsiteX4" fmla="*/ 113488 w 693031"/>
                  <a:gd name="connsiteY4" fmla="*/ 589367 h 599791"/>
                  <a:gd name="connsiteX5" fmla="*/ 5538 w 693031"/>
                  <a:gd name="connsiteY5" fmla="*/ 494117 h 599791"/>
                  <a:gd name="connsiteX6" fmla="*/ 11888 w 693031"/>
                  <a:gd name="connsiteY6" fmla="*/ 55967 h 599791"/>
                  <a:gd name="connsiteX7" fmla="*/ 100788 w 693031"/>
                  <a:gd name="connsiteY7" fmla="*/ 30567 h 599791"/>
                  <a:gd name="connsiteX0" fmla="*/ 99816 w 692059"/>
                  <a:gd name="connsiteY0" fmla="*/ 27133 h 598540"/>
                  <a:gd name="connsiteX1" fmla="*/ 398266 w 692059"/>
                  <a:gd name="connsiteY1" fmla="*/ 255733 h 598540"/>
                  <a:gd name="connsiteX2" fmla="*/ 645916 w 692059"/>
                  <a:gd name="connsiteY2" fmla="*/ 458933 h 598540"/>
                  <a:gd name="connsiteX3" fmla="*/ 639566 w 692059"/>
                  <a:gd name="connsiteY3" fmla="*/ 579583 h 598540"/>
                  <a:gd name="connsiteX4" fmla="*/ 112516 w 692059"/>
                  <a:gd name="connsiteY4" fmla="*/ 585933 h 598540"/>
                  <a:gd name="connsiteX5" fmla="*/ 7741 w 692059"/>
                  <a:gd name="connsiteY5" fmla="*/ 458933 h 598540"/>
                  <a:gd name="connsiteX6" fmla="*/ 10916 w 692059"/>
                  <a:gd name="connsiteY6" fmla="*/ 52533 h 598540"/>
                  <a:gd name="connsiteX7" fmla="*/ 99816 w 692059"/>
                  <a:gd name="connsiteY7" fmla="*/ 27133 h 598540"/>
                  <a:gd name="connsiteX0" fmla="*/ 105721 w 697964"/>
                  <a:gd name="connsiteY0" fmla="*/ 5667 h 577074"/>
                  <a:gd name="connsiteX1" fmla="*/ 404171 w 697964"/>
                  <a:gd name="connsiteY1" fmla="*/ 234267 h 577074"/>
                  <a:gd name="connsiteX2" fmla="*/ 651821 w 697964"/>
                  <a:gd name="connsiteY2" fmla="*/ 437467 h 577074"/>
                  <a:gd name="connsiteX3" fmla="*/ 645471 w 697964"/>
                  <a:gd name="connsiteY3" fmla="*/ 558117 h 577074"/>
                  <a:gd name="connsiteX4" fmla="*/ 118421 w 697964"/>
                  <a:gd name="connsiteY4" fmla="*/ 564467 h 577074"/>
                  <a:gd name="connsiteX5" fmla="*/ 13646 w 697964"/>
                  <a:gd name="connsiteY5" fmla="*/ 437467 h 577074"/>
                  <a:gd name="connsiteX6" fmla="*/ 7296 w 697964"/>
                  <a:gd name="connsiteY6" fmla="*/ 100917 h 577074"/>
                  <a:gd name="connsiteX7" fmla="*/ 105721 w 697964"/>
                  <a:gd name="connsiteY7" fmla="*/ 5667 h 577074"/>
                  <a:gd name="connsiteX0" fmla="*/ 105721 w 700036"/>
                  <a:gd name="connsiteY0" fmla="*/ 3335 h 574742"/>
                  <a:gd name="connsiteX1" fmla="*/ 366071 w 700036"/>
                  <a:gd name="connsiteY1" fmla="*/ 190660 h 574742"/>
                  <a:gd name="connsiteX2" fmla="*/ 651821 w 700036"/>
                  <a:gd name="connsiteY2" fmla="*/ 435135 h 574742"/>
                  <a:gd name="connsiteX3" fmla="*/ 645471 w 700036"/>
                  <a:gd name="connsiteY3" fmla="*/ 555785 h 574742"/>
                  <a:gd name="connsiteX4" fmla="*/ 118421 w 700036"/>
                  <a:gd name="connsiteY4" fmla="*/ 562135 h 574742"/>
                  <a:gd name="connsiteX5" fmla="*/ 13646 w 700036"/>
                  <a:gd name="connsiteY5" fmla="*/ 435135 h 574742"/>
                  <a:gd name="connsiteX6" fmla="*/ 7296 w 700036"/>
                  <a:gd name="connsiteY6" fmla="*/ 98585 h 574742"/>
                  <a:gd name="connsiteX7" fmla="*/ 105721 w 700036"/>
                  <a:gd name="connsiteY7" fmla="*/ 3335 h 574742"/>
                  <a:gd name="connsiteX0" fmla="*/ 105721 w 685365"/>
                  <a:gd name="connsiteY0" fmla="*/ 3335 h 562135"/>
                  <a:gd name="connsiteX1" fmla="*/ 366071 w 685365"/>
                  <a:gd name="connsiteY1" fmla="*/ 190660 h 562135"/>
                  <a:gd name="connsiteX2" fmla="*/ 651821 w 685365"/>
                  <a:gd name="connsiteY2" fmla="*/ 435135 h 562135"/>
                  <a:gd name="connsiteX3" fmla="*/ 620071 w 685365"/>
                  <a:gd name="connsiteY3" fmla="*/ 562135 h 562135"/>
                  <a:gd name="connsiteX4" fmla="*/ 118421 w 685365"/>
                  <a:gd name="connsiteY4" fmla="*/ 562135 h 562135"/>
                  <a:gd name="connsiteX5" fmla="*/ 13646 w 685365"/>
                  <a:gd name="connsiteY5" fmla="*/ 435135 h 562135"/>
                  <a:gd name="connsiteX6" fmla="*/ 7296 w 685365"/>
                  <a:gd name="connsiteY6" fmla="*/ 98585 h 562135"/>
                  <a:gd name="connsiteX7" fmla="*/ 105721 w 685365"/>
                  <a:gd name="connsiteY7" fmla="*/ 3335 h 562135"/>
                  <a:gd name="connsiteX0" fmla="*/ 105721 w 678043"/>
                  <a:gd name="connsiteY0" fmla="*/ 3335 h 562135"/>
                  <a:gd name="connsiteX1" fmla="*/ 366071 w 678043"/>
                  <a:gd name="connsiteY1" fmla="*/ 190660 h 562135"/>
                  <a:gd name="connsiteX2" fmla="*/ 639121 w 678043"/>
                  <a:gd name="connsiteY2" fmla="*/ 435135 h 562135"/>
                  <a:gd name="connsiteX3" fmla="*/ 620071 w 678043"/>
                  <a:gd name="connsiteY3" fmla="*/ 562135 h 562135"/>
                  <a:gd name="connsiteX4" fmla="*/ 118421 w 678043"/>
                  <a:gd name="connsiteY4" fmla="*/ 562135 h 562135"/>
                  <a:gd name="connsiteX5" fmla="*/ 13646 w 678043"/>
                  <a:gd name="connsiteY5" fmla="*/ 435135 h 562135"/>
                  <a:gd name="connsiteX6" fmla="*/ 7296 w 678043"/>
                  <a:gd name="connsiteY6" fmla="*/ 98585 h 562135"/>
                  <a:gd name="connsiteX7" fmla="*/ 105721 w 678043"/>
                  <a:gd name="connsiteY7" fmla="*/ 3335 h 562135"/>
                  <a:gd name="connsiteX0" fmla="*/ 98407 w 670729"/>
                  <a:gd name="connsiteY0" fmla="*/ 2997 h 561797"/>
                  <a:gd name="connsiteX1" fmla="*/ 358757 w 670729"/>
                  <a:gd name="connsiteY1" fmla="*/ 190322 h 561797"/>
                  <a:gd name="connsiteX2" fmla="*/ 631807 w 670729"/>
                  <a:gd name="connsiteY2" fmla="*/ 434797 h 561797"/>
                  <a:gd name="connsiteX3" fmla="*/ 612757 w 670729"/>
                  <a:gd name="connsiteY3" fmla="*/ 561797 h 561797"/>
                  <a:gd name="connsiteX4" fmla="*/ 111107 w 670729"/>
                  <a:gd name="connsiteY4" fmla="*/ 561797 h 561797"/>
                  <a:gd name="connsiteX5" fmla="*/ 6332 w 670729"/>
                  <a:gd name="connsiteY5" fmla="*/ 434797 h 561797"/>
                  <a:gd name="connsiteX6" fmla="*/ 12682 w 670729"/>
                  <a:gd name="connsiteY6" fmla="*/ 101422 h 561797"/>
                  <a:gd name="connsiteX7" fmla="*/ 98407 w 670729"/>
                  <a:gd name="connsiteY7" fmla="*/ 2997 h 561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0729" h="561797">
                    <a:moveTo>
                      <a:pt x="98407" y="2997"/>
                    </a:moveTo>
                    <a:cubicBezTo>
                      <a:pt x="156086" y="17814"/>
                      <a:pt x="269857" y="118355"/>
                      <a:pt x="358757" y="190322"/>
                    </a:cubicBezTo>
                    <a:cubicBezTo>
                      <a:pt x="447657" y="262289"/>
                      <a:pt x="589474" y="372885"/>
                      <a:pt x="631807" y="434797"/>
                    </a:cubicBezTo>
                    <a:cubicBezTo>
                      <a:pt x="674140" y="496709"/>
                      <a:pt x="699540" y="540630"/>
                      <a:pt x="612757" y="561797"/>
                    </a:cubicBezTo>
                    <a:cubicBezTo>
                      <a:pt x="525974" y="582964"/>
                      <a:pt x="212178" y="582964"/>
                      <a:pt x="111107" y="561797"/>
                    </a:cubicBezTo>
                    <a:cubicBezTo>
                      <a:pt x="10036" y="540630"/>
                      <a:pt x="15857" y="520522"/>
                      <a:pt x="6332" y="434797"/>
                    </a:cubicBezTo>
                    <a:cubicBezTo>
                      <a:pt x="-3193" y="349072"/>
                      <a:pt x="-2664" y="173389"/>
                      <a:pt x="12682" y="101422"/>
                    </a:cubicBezTo>
                    <a:cubicBezTo>
                      <a:pt x="28028" y="29455"/>
                      <a:pt x="40728" y="-11820"/>
                      <a:pt x="98407" y="2997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2429422" y="2069669"/>
                <a:ext cx="1573996" cy="783028"/>
              </a:xfrm>
              <a:custGeom>
                <a:avLst/>
                <a:gdLst>
                  <a:gd name="connsiteX0" fmla="*/ 76644 w 1572074"/>
                  <a:gd name="connsiteY0" fmla="*/ 6782 h 781903"/>
                  <a:gd name="connsiteX1" fmla="*/ 390969 w 1572074"/>
                  <a:gd name="connsiteY1" fmla="*/ 9957 h 781903"/>
                  <a:gd name="connsiteX2" fmla="*/ 711644 w 1572074"/>
                  <a:gd name="connsiteY2" fmla="*/ 9957 h 781903"/>
                  <a:gd name="connsiteX3" fmla="*/ 879919 w 1572074"/>
                  <a:gd name="connsiteY3" fmla="*/ 51232 h 781903"/>
                  <a:gd name="connsiteX4" fmla="*/ 1102169 w 1572074"/>
                  <a:gd name="connsiteY4" fmla="*/ 254432 h 781903"/>
                  <a:gd name="connsiteX5" fmla="*/ 1327594 w 1572074"/>
                  <a:gd name="connsiteY5" fmla="*/ 451282 h 781903"/>
                  <a:gd name="connsiteX6" fmla="*/ 1543494 w 1572074"/>
                  <a:gd name="connsiteY6" fmla="*/ 648132 h 781903"/>
                  <a:gd name="connsiteX7" fmla="*/ 1537144 w 1572074"/>
                  <a:gd name="connsiteY7" fmla="*/ 775132 h 781903"/>
                  <a:gd name="connsiteX8" fmla="*/ 1245044 w 1572074"/>
                  <a:gd name="connsiteY8" fmla="*/ 765607 h 781903"/>
                  <a:gd name="connsiteX9" fmla="*/ 867219 w 1572074"/>
                  <a:gd name="connsiteY9" fmla="*/ 768782 h 781903"/>
                  <a:gd name="connsiteX10" fmla="*/ 695769 w 1572074"/>
                  <a:gd name="connsiteY10" fmla="*/ 711632 h 781903"/>
                  <a:gd name="connsiteX11" fmla="*/ 533844 w 1572074"/>
                  <a:gd name="connsiteY11" fmla="*/ 565582 h 781903"/>
                  <a:gd name="connsiteX12" fmla="*/ 270319 w 1572074"/>
                  <a:gd name="connsiteY12" fmla="*/ 327457 h 781903"/>
                  <a:gd name="connsiteX13" fmla="*/ 16319 w 1572074"/>
                  <a:gd name="connsiteY13" fmla="*/ 111557 h 781903"/>
                  <a:gd name="connsiteX14" fmla="*/ 76644 w 1572074"/>
                  <a:gd name="connsiteY14" fmla="*/ 6782 h 781903"/>
                  <a:gd name="connsiteX0" fmla="*/ 76644 w 1581784"/>
                  <a:gd name="connsiteY0" fmla="*/ 6782 h 783028"/>
                  <a:gd name="connsiteX1" fmla="*/ 390969 w 1581784"/>
                  <a:gd name="connsiteY1" fmla="*/ 9957 h 783028"/>
                  <a:gd name="connsiteX2" fmla="*/ 711644 w 1581784"/>
                  <a:gd name="connsiteY2" fmla="*/ 9957 h 783028"/>
                  <a:gd name="connsiteX3" fmla="*/ 879919 w 1581784"/>
                  <a:gd name="connsiteY3" fmla="*/ 51232 h 783028"/>
                  <a:gd name="connsiteX4" fmla="*/ 1102169 w 1581784"/>
                  <a:gd name="connsiteY4" fmla="*/ 254432 h 783028"/>
                  <a:gd name="connsiteX5" fmla="*/ 1327594 w 1581784"/>
                  <a:gd name="connsiteY5" fmla="*/ 451282 h 783028"/>
                  <a:gd name="connsiteX6" fmla="*/ 1559369 w 1581784"/>
                  <a:gd name="connsiteY6" fmla="*/ 632257 h 783028"/>
                  <a:gd name="connsiteX7" fmla="*/ 1537144 w 1581784"/>
                  <a:gd name="connsiteY7" fmla="*/ 775132 h 783028"/>
                  <a:gd name="connsiteX8" fmla="*/ 1245044 w 1581784"/>
                  <a:gd name="connsiteY8" fmla="*/ 765607 h 783028"/>
                  <a:gd name="connsiteX9" fmla="*/ 867219 w 1581784"/>
                  <a:gd name="connsiteY9" fmla="*/ 768782 h 783028"/>
                  <a:gd name="connsiteX10" fmla="*/ 695769 w 1581784"/>
                  <a:gd name="connsiteY10" fmla="*/ 711632 h 783028"/>
                  <a:gd name="connsiteX11" fmla="*/ 533844 w 1581784"/>
                  <a:gd name="connsiteY11" fmla="*/ 565582 h 783028"/>
                  <a:gd name="connsiteX12" fmla="*/ 270319 w 1581784"/>
                  <a:gd name="connsiteY12" fmla="*/ 327457 h 783028"/>
                  <a:gd name="connsiteX13" fmla="*/ 16319 w 1581784"/>
                  <a:gd name="connsiteY13" fmla="*/ 111557 h 783028"/>
                  <a:gd name="connsiteX14" fmla="*/ 76644 w 1581784"/>
                  <a:gd name="connsiteY14" fmla="*/ 6782 h 783028"/>
                  <a:gd name="connsiteX0" fmla="*/ 76644 w 1581337"/>
                  <a:gd name="connsiteY0" fmla="*/ 6782 h 783028"/>
                  <a:gd name="connsiteX1" fmla="*/ 390969 w 1581337"/>
                  <a:gd name="connsiteY1" fmla="*/ 9957 h 783028"/>
                  <a:gd name="connsiteX2" fmla="*/ 711644 w 1581337"/>
                  <a:gd name="connsiteY2" fmla="*/ 9957 h 783028"/>
                  <a:gd name="connsiteX3" fmla="*/ 879919 w 1581337"/>
                  <a:gd name="connsiteY3" fmla="*/ 51232 h 783028"/>
                  <a:gd name="connsiteX4" fmla="*/ 1102169 w 1581337"/>
                  <a:gd name="connsiteY4" fmla="*/ 254432 h 783028"/>
                  <a:gd name="connsiteX5" fmla="*/ 1333944 w 1581337"/>
                  <a:gd name="connsiteY5" fmla="*/ 438582 h 783028"/>
                  <a:gd name="connsiteX6" fmla="*/ 1559369 w 1581337"/>
                  <a:gd name="connsiteY6" fmla="*/ 632257 h 783028"/>
                  <a:gd name="connsiteX7" fmla="*/ 1537144 w 1581337"/>
                  <a:gd name="connsiteY7" fmla="*/ 775132 h 783028"/>
                  <a:gd name="connsiteX8" fmla="*/ 1245044 w 1581337"/>
                  <a:gd name="connsiteY8" fmla="*/ 765607 h 783028"/>
                  <a:gd name="connsiteX9" fmla="*/ 867219 w 1581337"/>
                  <a:gd name="connsiteY9" fmla="*/ 768782 h 783028"/>
                  <a:gd name="connsiteX10" fmla="*/ 695769 w 1581337"/>
                  <a:gd name="connsiteY10" fmla="*/ 711632 h 783028"/>
                  <a:gd name="connsiteX11" fmla="*/ 533844 w 1581337"/>
                  <a:gd name="connsiteY11" fmla="*/ 565582 h 783028"/>
                  <a:gd name="connsiteX12" fmla="*/ 270319 w 1581337"/>
                  <a:gd name="connsiteY12" fmla="*/ 327457 h 783028"/>
                  <a:gd name="connsiteX13" fmla="*/ 16319 w 1581337"/>
                  <a:gd name="connsiteY13" fmla="*/ 111557 h 783028"/>
                  <a:gd name="connsiteX14" fmla="*/ 76644 w 1581337"/>
                  <a:gd name="connsiteY14" fmla="*/ 6782 h 783028"/>
                  <a:gd name="connsiteX0" fmla="*/ 69303 w 1573996"/>
                  <a:gd name="connsiteY0" fmla="*/ 6782 h 783028"/>
                  <a:gd name="connsiteX1" fmla="*/ 383628 w 1573996"/>
                  <a:gd name="connsiteY1" fmla="*/ 9957 h 783028"/>
                  <a:gd name="connsiteX2" fmla="*/ 704303 w 1573996"/>
                  <a:gd name="connsiteY2" fmla="*/ 9957 h 783028"/>
                  <a:gd name="connsiteX3" fmla="*/ 872578 w 1573996"/>
                  <a:gd name="connsiteY3" fmla="*/ 51232 h 783028"/>
                  <a:gd name="connsiteX4" fmla="*/ 1094828 w 1573996"/>
                  <a:gd name="connsiteY4" fmla="*/ 254432 h 783028"/>
                  <a:gd name="connsiteX5" fmla="*/ 1326603 w 1573996"/>
                  <a:gd name="connsiteY5" fmla="*/ 438582 h 783028"/>
                  <a:gd name="connsiteX6" fmla="*/ 1552028 w 1573996"/>
                  <a:gd name="connsiteY6" fmla="*/ 632257 h 783028"/>
                  <a:gd name="connsiteX7" fmla="*/ 1529803 w 1573996"/>
                  <a:gd name="connsiteY7" fmla="*/ 775132 h 783028"/>
                  <a:gd name="connsiteX8" fmla="*/ 1237703 w 1573996"/>
                  <a:gd name="connsiteY8" fmla="*/ 765607 h 783028"/>
                  <a:gd name="connsiteX9" fmla="*/ 859878 w 1573996"/>
                  <a:gd name="connsiteY9" fmla="*/ 768782 h 783028"/>
                  <a:gd name="connsiteX10" fmla="*/ 688428 w 1573996"/>
                  <a:gd name="connsiteY10" fmla="*/ 711632 h 783028"/>
                  <a:gd name="connsiteX11" fmla="*/ 526503 w 1573996"/>
                  <a:gd name="connsiteY11" fmla="*/ 565582 h 783028"/>
                  <a:gd name="connsiteX12" fmla="*/ 205828 w 1573996"/>
                  <a:gd name="connsiteY12" fmla="*/ 295707 h 783028"/>
                  <a:gd name="connsiteX13" fmla="*/ 8978 w 1573996"/>
                  <a:gd name="connsiteY13" fmla="*/ 111557 h 783028"/>
                  <a:gd name="connsiteX14" fmla="*/ 69303 w 1573996"/>
                  <a:gd name="connsiteY14" fmla="*/ 6782 h 783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73996" h="783028">
                    <a:moveTo>
                      <a:pt x="69303" y="6782"/>
                    </a:moveTo>
                    <a:cubicBezTo>
                      <a:pt x="131745" y="-10151"/>
                      <a:pt x="383628" y="9957"/>
                      <a:pt x="383628" y="9957"/>
                    </a:cubicBezTo>
                    <a:cubicBezTo>
                      <a:pt x="489461" y="10486"/>
                      <a:pt x="622811" y="3078"/>
                      <a:pt x="704303" y="9957"/>
                    </a:cubicBezTo>
                    <a:cubicBezTo>
                      <a:pt x="785795" y="16836"/>
                      <a:pt x="807491" y="10486"/>
                      <a:pt x="872578" y="51232"/>
                    </a:cubicBezTo>
                    <a:cubicBezTo>
                      <a:pt x="937665" y="91978"/>
                      <a:pt x="1019157" y="189874"/>
                      <a:pt x="1094828" y="254432"/>
                    </a:cubicBezTo>
                    <a:cubicBezTo>
                      <a:pt x="1170499" y="318990"/>
                      <a:pt x="1250403" y="375611"/>
                      <a:pt x="1326603" y="438582"/>
                    </a:cubicBezTo>
                    <a:cubicBezTo>
                      <a:pt x="1402803" y="501553"/>
                      <a:pt x="1518161" y="576165"/>
                      <a:pt x="1552028" y="632257"/>
                    </a:cubicBezTo>
                    <a:cubicBezTo>
                      <a:pt x="1585895" y="688349"/>
                      <a:pt x="1582190" y="752907"/>
                      <a:pt x="1529803" y="775132"/>
                    </a:cubicBezTo>
                    <a:cubicBezTo>
                      <a:pt x="1477416" y="797357"/>
                      <a:pt x="1237703" y="765607"/>
                      <a:pt x="1237703" y="765607"/>
                    </a:cubicBezTo>
                    <a:cubicBezTo>
                      <a:pt x="1126049" y="764549"/>
                      <a:pt x="951424" y="777778"/>
                      <a:pt x="859878" y="768782"/>
                    </a:cubicBezTo>
                    <a:cubicBezTo>
                      <a:pt x="768332" y="759786"/>
                      <a:pt x="743990" y="745499"/>
                      <a:pt x="688428" y="711632"/>
                    </a:cubicBezTo>
                    <a:cubicBezTo>
                      <a:pt x="632866" y="677765"/>
                      <a:pt x="606936" y="634903"/>
                      <a:pt x="526503" y="565582"/>
                    </a:cubicBezTo>
                    <a:cubicBezTo>
                      <a:pt x="446070" y="496261"/>
                      <a:pt x="292082" y="371378"/>
                      <a:pt x="205828" y="295707"/>
                    </a:cubicBezTo>
                    <a:cubicBezTo>
                      <a:pt x="119574" y="220036"/>
                      <a:pt x="31732" y="159711"/>
                      <a:pt x="8978" y="111557"/>
                    </a:cubicBezTo>
                    <a:cubicBezTo>
                      <a:pt x="-13776" y="63403"/>
                      <a:pt x="6861" y="23715"/>
                      <a:pt x="69303" y="6782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377494" y="1035050"/>
                <a:ext cx="2348592" cy="1836932"/>
              </a:xfrm>
              <a:custGeom>
                <a:avLst/>
                <a:gdLst>
                  <a:gd name="connsiteX0" fmla="*/ 422856 w 2348592"/>
                  <a:gd name="connsiteY0" fmla="*/ 69850 h 1836932"/>
                  <a:gd name="connsiteX1" fmla="*/ 1022931 w 2348592"/>
                  <a:gd name="connsiteY1" fmla="*/ 587375 h 1836932"/>
                  <a:gd name="connsiteX2" fmla="*/ 1651581 w 2348592"/>
                  <a:gd name="connsiteY2" fmla="*/ 1149350 h 1836932"/>
                  <a:gd name="connsiteX3" fmla="*/ 2315156 w 2348592"/>
                  <a:gd name="connsiteY3" fmla="*/ 1708150 h 1836932"/>
                  <a:gd name="connsiteX4" fmla="*/ 2226256 w 2348592"/>
                  <a:gd name="connsiteY4" fmla="*/ 1816100 h 1836932"/>
                  <a:gd name="connsiteX5" fmla="*/ 2019881 w 2348592"/>
                  <a:gd name="connsiteY5" fmla="*/ 1825625 h 1836932"/>
                  <a:gd name="connsiteX6" fmla="*/ 1838906 w 2348592"/>
                  <a:gd name="connsiteY6" fmla="*/ 1828800 h 1836932"/>
                  <a:gd name="connsiteX7" fmla="*/ 1607131 w 2348592"/>
                  <a:gd name="connsiteY7" fmla="*/ 1711325 h 1836932"/>
                  <a:gd name="connsiteX8" fmla="*/ 1172156 w 2348592"/>
                  <a:gd name="connsiteY8" fmla="*/ 1327150 h 1836932"/>
                  <a:gd name="connsiteX9" fmla="*/ 765756 w 2348592"/>
                  <a:gd name="connsiteY9" fmla="*/ 962025 h 1836932"/>
                  <a:gd name="connsiteX10" fmla="*/ 238706 w 2348592"/>
                  <a:gd name="connsiteY10" fmla="*/ 501650 h 1836932"/>
                  <a:gd name="connsiteX11" fmla="*/ 121231 w 2348592"/>
                  <a:gd name="connsiteY11" fmla="*/ 396875 h 1836932"/>
                  <a:gd name="connsiteX12" fmla="*/ 38681 w 2348592"/>
                  <a:gd name="connsiteY12" fmla="*/ 241300 h 1836932"/>
                  <a:gd name="connsiteX13" fmla="*/ 19631 w 2348592"/>
                  <a:gd name="connsiteY13" fmla="*/ 57150 h 1836932"/>
                  <a:gd name="connsiteX14" fmla="*/ 318081 w 2348592"/>
                  <a:gd name="connsiteY14" fmla="*/ 0 h 1836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48592" h="1836932">
                    <a:moveTo>
                      <a:pt x="422856" y="69850"/>
                    </a:moveTo>
                    <a:lnTo>
                      <a:pt x="1022931" y="587375"/>
                    </a:lnTo>
                    <a:cubicBezTo>
                      <a:pt x="1227718" y="767292"/>
                      <a:pt x="1436210" y="962554"/>
                      <a:pt x="1651581" y="1149350"/>
                    </a:cubicBezTo>
                    <a:cubicBezTo>
                      <a:pt x="1866952" y="1336146"/>
                      <a:pt x="2219377" y="1597025"/>
                      <a:pt x="2315156" y="1708150"/>
                    </a:cubicBezTo>
                    <a:cubicBezTo>
                      <a:pt x="2410935" y="1819275"/>
                      <a:pt x="2275469" y="1796521"/>
                      <a:pt x="2226256" y="1816100"/>
                    </a:cubicBezTo>
                    <a:cubicBezTo>
                      <a:pt x="2177043" y="1835679"/>
                      <a:pt x="2084439" y="1823508"/>
                      <a:pt x="2019881" y="1825625"/>
                    </a:cubicBezTo>
                    <a:cubicBezTo>
                      <a:pt x="1955323" y="1827742"/>
                      <a:pt x="1907698" y="1847850"/>
                      <a:pt x="1838906" y="1828800"/>
                    </a:cubicBezTo>
                    <a:cubicBezTo>
                      <a:pt x="1770114" y="1809750"/>
                      <a:pt x="1718256" y="1794933"/>
                      <a:pt x="1607131" y="1711325"/>
                    </a:cubicBezTo>
                    <a:cubicBezTo>
                      <a:pt x="1496006" y="1627717"/>
                      <a:pt x="1172156" y="1327150"/>
                      <a:pt x="1172156" y="1327150"/>
                    </a:cubicBezTo>
                    <a:lnTo>
                      <a:pt x="765756" y="962025"/>
                    </a:lnTo>
                    <a:cubicBezTo>
                      <a:pt x="610181" y="824442"/>
                      <a:pt x="346127" y="595842"/>
                      <a:pt x="238706" y="501650"/>
                    </a:cubicBezTo>
                    <a:cubicBezTo>
                      <a:pt x="131285" y="407458"/>
                      <a:pt x="154568" y="440267"/>
                      <a:pt x="121231" y="396875"/>
                    </a:cubicBezTo>
                    <a:cubicBezTo>
                      <a:pt x="87894" y="353483"/>
                      <a:pt x="55614" y="297921"/>
                      <a:pt x="38681" y="241300"/>
                    </a:cubicBezTo>
                    <a:cubicBezTo>
                      <a:pt x="21748" y="184679"/>
                      <a:pt x="-26936" y="97367"/>
                      <a:pt x="19631" y="57150"/>
                    </a:cubicBezTo>
                    <a:cubicBezTo>
                      <a:pt x="66198" y="16933"/>
                      <a:pt x="318081" y="0"/>
                      <a:pt x="318081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21434652">
                <a:off x="2438407" y="953157"/>
                <a:ext cx="2280144" cy="1930461"/>
              </a:xfrm>
              <a:custGeom>
                <a:avLst/>
                <a:gdLst>
                  <a:gd name="connsiteX0" fmla="*/ 222243 w 2280144"/>
                  <a:gd name="connsiteY0" fmla="*/ 15218 h 1930461"/>
                  <a:gd name="connsiteX1" fmla="*/ 647693 w 2280144"/>
                  <a:gd name="connsiteY1" fmla="*/ 386693 h 1930461"/>
                  <a:gd name="connsiteX2" fmla="*/ 1212843 w 2280144"/>
                  <a:gd name="connsiteY2" fmla="*/ 866118 h 1930461"/>
                  <a:gd name="connsiteX3" fmla="*/ 1930393 w 2280144"/>
                  <a:gd name="connsiteY3" fmla="*/ 1497943 h 1930461"/>
                  <a:gd name="connsiteX4" fmla="*/ 2235193 w 2280144"/>
                  <a:gd name="connsiteY4" fmla="*/ 1764643 h 1930461"/>
                  <a:gd name="connsiteX5" fmla="*/ 2260593 w 2280144"/>
                  <a:gd name="connsiteY5" fmla="*/ 1917043 h 1930461"/>
                  <a:gd name="connsiteX6" fmla="*/ 2060568 w 2280144"/>
                  <a:gd name="connsiteY6" fmla="*/ 1917043 h 1930461"/>
                  <a:gd name="connsiteX7" fmla="*/ 1822443 w 2280144"/>
                  <a:gd name="connsiteY7" fmla="*/ 1926568 h 1930461"/>
                  <a:gd name="connsiteX8" fmla="*/ 1635118 w 2280144"/>
                  <a:gd name="connsiteY8" fmla="*/ 1844018 h 1930461"/>
                  <a:gd name="connsiteX9" fmla="*/ 1168393 w 2280144"/>
                  <a:gd name="connsiteY9" fmla="*/ 1437618 h 1930461"/>
                  <a:gd name="connsiteX10" fmla="*/ 698493 w 2280144"/>
                  <a:gd name="connsiteY10" fmla="*/ 1034393 h 1930461"/>
                  <a:gd name="connsiteX11" fmla="*/ 250818 w 2280144"/>
                  <a:gd name="connsiteY11" fmla="*/ 637518 h 1930461"/>
                  <a:gd name="connsiteX12" fmla="*/ 92068 w 2280144"/>
                  <a:gd name="connsiteY12" fmla="*/ 500993 h 1930461"/>
                  <a:gd name="connsiteX13" fmla="*/ 28568 w 2280144"/>
                  <a:gd name="connsiteY13" fmla="*/ 364468 h 1930461"/>
                  <a:gd name="connsiteX14" fmla="*/ 9518 w 2280144"/>
                  <a:gd name="connsiteY14" fmla="*/ 100943 h 1930461"/>
                  <a:gd name="connsiteX15" fmla="*/ 222243 w 2280144"/>
                  <a:gd name="connsiteY15" fmla="*/ 15218 h 193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0144" h="1930461">
                    <a:moveTo>
                      <a:pt x="222243" y="15218"/>
                    </a:moveTo>
                    <a:cubicBezTo>
                      <a:pt x="328605" y="62843"/>
                      <a:pt x="482593" y="244876"/>
                      <a:pt x="647693" y="386693"/>
                    </a:cubicBezTo>
                    <a:cubicBezTo>
                      <a:pt x="812793" y="528510"/>
                      <a:pt x="999060" y="680910"/>
                      <a:pt x="1212843" y="866118"/>
                    </a:cubicBezTo>
                    <a:cubicBezTo>
                      <a:pt x="1426626" y="1051326"/>
                      <a:pt x="1930393" y="1497943"/>
                      <a:pt x="1930393" y="1497943"/>
                    </a:cubicBezTo>
                    <a:cubicBezTo>
                      <a:pt x="2100785" y="1647697"/>
                      <a:pt x="2180160" y="1694793"/>
                      <a:pt x="2235193" y="1764643"/>
                    </a:cubicBezTo>
                    <a:cubicBezTo>
                      <a:pt x="2290226" y="1834493"/>
                      <a:pt x="2289697" y="1891643"/>
                      <a:pt x="2260593" y="1917043"/>
                    </a:cubicBezTo>
                    <a:cubicBezTo>
                      <a:pt x="2231489" y="1942443"/>
                      <a:pt x="2133593" y="1915456"/>
                      <a:pt x="2060568" y="1917043"/>
                    </a:cubicBezTo>
                    <a:cubicBezTo>
                      <a:pt x="1987543" y="1918630"/>
                      <a:pt x="1893351" y="1938739"/>
                      <a:pt x="1822443" y="1926568"/>
                    </a:cubicBezTo>
                    <a:cubicBezTo>
                      <a:pt x="1751535" y="1914397"/>
                      <a:pt x="1744126" y="1925510"/>
                      <a:pt x="1635118" y="1844018"/>
                    </a:cubicBezTo>
                    <a:cubicBezTo>
                      <a:pt x="1526110" y="1762526"/>
                      <a:pt x="1168393" y="1437618"/>
                      <a:pt x="1168393" y="1437618"/>
                    </a:cubicBezTo>
                    <a:lnTo>
                      <a:pt x="698493" y="1034393"/>
                    </a:lnTo>
                    <a:cubicBezTo>
                      <a:pt x="545564" y="901043"/>
                      <a:pt x="351889" y="726418"/>
                      <a:pt x="250818" y="637518"/>
                    </a:cubicBezTo>
                    <a:cubicBezTo>
                      <a:pt x="149747" y="548618"/>
                      <a:pt x="129110" y="546501"/>
                      <a:pt x="92068" y="500993"/>
                    </a:cubicBezTo>
                    <a:cubicBezTo>
                      <a:pt x="55026" y="455485"/>
                      <a:pt x="42326" y="431143"/>
                      <a:pt x="28568" y="364468"/>
                    </a:cubicBezTo>
                    <a:cubicBezTo>
                      <a:pt x="14810" y="297793"/>
                      <a:pt x="-15353" y="160210"/>
                      <a:pt x="9518" y="100943"/>
                    </a:cubicBezTo>
                    <a:cubicBezTo>
                      <a:pt x="34389" y="41676"/>
                      <a:pt x="115881" y="-32407"/>
                      <a:pt x="222243" y="15218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570097" y="3094480"/>
              <a:ext cx="3194981" cy="2650970"/>
              <a:chOff x="1899778" y="3013365"/>
              <a:chExt cx="3201018" cy="2936585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899778" y="3013365"/>
                <a:ext cx="3201018" cy="2936585"/>
                <a:chOff x="2558866" y="1056852"/>
                <a:chExt cx="2350671" cy="1966410"/>
              </a:xfrm>
            </p:grpSpPr>
            <p:sp>
              <p:nvSpPr>
                <p:cNvPr id="16" name="Freeform 15"/>
                <p:cNvSpPr/>
                <p:nvPr/>
              </p:nvSpPr>
              <p:spPr>
                <a:xfrm>
                  <a:off x="2562242" y="2438578"/>
                  <a:ext cx="670729" cy="561797"/>
                </a:xfrm>
                <a:custGeom>
                  <a:avLst/>
                  <a:gdLst>
                    <a:gd name="connsiteX0" fmla="*/ 100788 w 696133"/>
                    <a:gd name="connsiteY0" fmla="*/ 30567 h 591030"/>
                    <a:gd name="connsiteX1" fmla="*/ 399238 w 696133"/>
                    <a:gd name="connsiteY1" fmla="*/ 259167 h 591030"/>
                    <a:gd name="connsiteX2" fmla="*/ 646888 w 696133"/>
                    <a:gd name="connsiteY2" fmla="*/ 462367 h 591030"/>
                    <a:gd name="connsiteX3" fmla="*/ 640538 w 696133"/>
                    <a:gd name="connsiteY3" fmla="*/ 583017 h 591030"/>
                    <a:gd name="connsiteX4" fmla="*/ 69038 w 696133"/>
                    <a:gd name="connsiteY4" fmla="*/ 570317 h 591030"/>
                    <a:gd name="connsiteX5" fmla="*/ 5538 w 696133"/>
                    <a:gd name="connsiteY5" fmla="*/ 494117 h 591030"/>
                    <a:gd name="connsiteX6" fmla="*/ 11888 w 696133"/>
                    <a:gd name="connsiteY6" fmla="*/ 55967 h 591030"/>
                    <a:gd name="connsiteX7" fmla="*/ 100788 w 696133"/>
                    <a:gd name="connsiteY7" fmla="*/ 30567 h 591030"/>
                    <a:gd name="connsiteX0" fmla="*/ 100788 w 693031"/>
                    <a:gd name="connsiteY0" fmla="*/ 30567 h 599791"/>
                    <a:gd name="connsiteX1" fmla="*/ 399238 w 693031"/>
                    <a:gd name="connsiteY1" fmla="*/ 259167 h 599791"/>
                    <a:gd name="connsiteX2" fmla="*/ 646888 w 693031"/>
                    <a:gd name="connsiteY2" fmla="*/ 462367 h 599791"/>
                    <a:gd name="connsiteX3" fmla="*/ 640538 w 693031"/>
                    <a:gd name="connsiteY3" fmla="*/ 583017 h 599791"/>
                    <a:gd name="connsiteX4" fmla="*/ 113488 w 693031"/>
                    <a:gd name="connsiteY4" fmla="*/ 589367 h 599791"/>
                    <a:gd name="connsiteX5" fmla="*/ 5538 w 693031"/>
                    <a:gd name="connsiteY5" fmla="*/ 494117 h 599791"/>
                    <a:gd name="connsiteX6" fmla="*/ 11888 w 693031"/>
                    <a:gd name="connsiteY6" fmla="*/ 55967 h 599791"/>
                    <a:gd name="connsiteX7" fmla="*/ 100788 w 693031"/>
                    <a:gd name="connsiteY7" fmla="*/ 30567 h 599791"/>
                    <a:gd name="connsiteX0" fmla="*/ 99816 w 692059"/>
                    <a:gd name="connsiteY0" fmla="*/ 27133 h 598540"/>
                    <a:gd name="connsiteX1" fmla="*/ 398266 w 692059"/>
                    <a:gd name="connsiteY1" fmla="*/ 255733 h 598540"/>
                    <a:gd name="connsiteX2" fmla="*/ 645916 w 692059"/>
                    <a:gd name="connsiteY2" fmla="*/ 458933 h 598540"/>
                    <a:gd name="connsiteX3" fmla="*/ 639566 w 692059"/>
                    <a:gd name="connsiteY3" fmla="*/ 579583 h 598540"/>
                    <a:gd name="connsiteX4" fmla="*/ 112516 w 692059"/>
                    <a:gd name="connsiteY4" fmla="*/ 585933 h 598540"/>
                    <a:gd name="connsiteX5" fmla="*/ 7741 w 692059"/>
                    <a:gd name="connsiteY5" fmla="*/ 458933 h 598540"/>
                    <a:gd name="connsiteX6" fmla="*/ 10916 w 692059"/>
                    <a:gd name="connsiteY6" fmla="*/ 52533 h 598540"/>
                    <a:gd name="connsiteX7" fmla="*/ 99816 w 692059"/>
                    <a:gd name="connsiteY7" fmla="*/ 27133 h 598540"/>
                    <a:gd name="connsiteX0" fmla="*/ 105721 w 697964"/>
                    <a:gd name="connsiteY0" fmla="*/ 5667 h 577074"/>
                    <a:gd name="connsiteX1" fmla="*/ 404171 w 697964"/>
                    <a:gd name="connsiteY1" fmla="*/ 234267 h 577074"/>
                    <a:gd name="connsiteX2" fmla="*/ 651821 w 697964"/>
                    <a:gd name="connsiteY2" fmla="*/ 437467 h 577074"/>
                    <a:gd name="connsiteX3" fmla="*/ 645471 w 697964"/>
                    <a:gd name="connsiteY3" fmla="*/ 558117 h 577074"/>
                    <a:gd name="connsiteX4" fmla="*/ 118421 w 697964"/>
                    <a:gd name="connsiteY4" fmla="*/ 564467 h 577074"/>
                    <a:gd name="connsiteX5" fmla="*/ 13646 w 697964"/>
                    <a:gd name="connsiteY5" fmla="*/ 437467 h 577074"/>
                    <a:gd name="connsiteX6" fmla="*/ 7296 w 697964"/>
                    <a:gd name="connsiteY6" fmla="*/ 100917 h 577074"/>
                    <a:gd name="connsiteX7" fmla="*/ 105721 w 697964"/>
                    <a:gd name="connsiteY7" fmla="*/ 5667 h 577074"/>
                    <a:gd name="connsiteX0" fmla="*/ 105721 w 700036"/>
                    <a:gd name="connsiteY0" fmla="*/ 3335 h 574742"/>
                    <a:gd name="connsiteX1" fmla="*/ 366071 w 700036"/>
                    <a:gd name="connsiteY1" fmla="*/ 190660 h 574742"/>
                    <a:gd name="connsiteX2" fmla="*/ 651821 w 700036"/>
                    <a:gd name="connsiteY2" fmla="*/ 435135 h 574742"/>
                    <a:gd name="connsiteX3" fmla="*/ 645471 w 700036"/>
                    <a:gd name="connsiteY3" fmla="*/ 555785 h 574742"/>
                    <a:gd name="connsiteX4" fmla="*/ 118421 w 700036"/>
                    <a:gd name="connsiteY4" fmla="*/ 562135 h 574742"/>
                    <a:gd name="connsiteX5" fmla="*/ 13646 w 700036"/>
                    <a:gd name="connsiteY5" fmla="*/ 435135 h 574742"/>
                    <a:gd name="connsiteX6" fmla="*/ 7296 w 700036"/>
                    <a:gd name="connsiteY6" fmla="*/ 98585 h 574742"/>
                    <a:gd name="connsiteX7" fmla="*/ 105721 w 700036"/>
                    <a:gd name="connsiteY7" fmla="*/ 3335 h 574742"/>
                    <a:gd name="connsiteX0" fmla="*/ 105721 w 685365"/>
                    <a:gd name="connsiteY0" fmla="*/ 3335 h 562135"/>
                    <a:gd name="connsiteX1" fmla="*/ 366071 w 685365"/>
                    <a:gd name="connsiteY1" fmla="*/ 190660 h 562135"/>
                    <a:gd name="connsiteX2" fmla="*/ 651821 w 685365"/>
                    <a:gd name="connsiteY2" fmla="*/ 435135 h 562135"/>
                    <a:gd name="connsiteX3" fmla="*/ 620071 w 685365"/>
                    <a:gd name="connsiteY3" fmla="*/ 562135 h 562135"/>
                    <a:gd name="connsiteX4" fmla="*/ 118421 w 685365"/>
                    <a:gd name="connsiteY4" fmla="*/ 562135 h 562135"/>
                    <a:gd name="connsiteX5" fmla="*/ 13646 w 685365"/>
                    <a:gd name="connsiteY5" fmla="*/ 435135 h 562135"/>
                    <a:gd name="connsiteX6" fmla="*/ 7296 w 685365"/>
                    <a:gd name="connsiteY6" fmla="*/ 98585 h 562135"/>
                    <a:gd name="connsiteX7" fmla="*/ 105721 w 685365"/>
                    <a:gd name="connsiteY7" fmla="*/ 3335 h 562135"/>
                    <a:gd name="connsiteX0" fmla="*/ 105721 w 678043"/>
                    <a:gd name="connsiteY0" fmla="*/ 3335 h 562135"/>
                    <a:gd name="connsiteX1" fmla="*/ 366071 w 678043"/>
                    <a:gd name="connsiteY1" fmla="*/ 190660 h 562135"/>
                    <a:gd name="connsiteX2" fmla="*/ 639121 w 678043"/>
                    <a:gd name="connsiteY2" fmla="*/ 435135 h 562135"/>
                    <a:gd name="connsiteX3" fmla="*/ 620071 w 678043"/>
                    <a:gd name="connsiteY3" fmla="*/ 562135 h 562135"/>
                    <a:gd name="connsiteX4" fmla="*/ 118421 w 678043"/>
                    <a:gd name="connsiteY4" fmla="*/ 562135 h 562135"/>
                    <a:gd name="connsiteX5" fmla="*/ 13646 w 678043"/>
                    <a:gd name="connsiteY5" fmla="*/ 435135 h 562135"/>
                    <a:gd name="connsiteX6" fmla="*/ 7296 w 678043"/>
                    <a:gd name="connsiteY6" fmla="*/ 98585 h 562135"/>
                    <a:gd name="connsiteX7" fmla="*/ 105721 w 678043"/>
                    <a:gd name="connsiteY7" fmla="*/ 3335 h 562135"/>
                    <a:gd name="connsiteX0" fmla="*/ 98407 w 670729"/>
                    <a:gd name="connsiteY0" fmla="*/ 2997 h 561797"/>
                    <a:gd name="connsiteX1" fmla="*/ 358757 w 670729"/>
                    <a:gd name="connsiteY1" fmla="*/ 190322 h 561797"/>
                    <a:gd name="connsiteX2" fmla="*/ 631807 w 670729"/>
                    <a:gd name="connsiteY2" fmla="*/ 434797 h 561797"/>
                    <a:gd name="connsiteX3" fmla="*/ 612757 w 670729"/>
                    <a:gd name="connsiteY3" fmla="*/ 561797 h 561797"/>
                    <a:gd name="connsiteX4" fmla="*/ 111107 w 670729"/>
                    <a:gd name="connsiteY4" fmla="*/ 561797 h 561797"/>
                    <a:gd name="connsiteX5" fmla="*/ 6332 w 670729"/>
                    <a:gd name="connsiteY5" fmla="*/ 434797 h 561797"/>
                    <a:gd name="connsiteX6" fmla="*/ 12682 w 670729"/>
                    <a:gd name="connsiteY6" fmla="*/ 101422 h 561797"/>
                    <a:gd name="connsiteX7" fmla="*/ 98407 w 670729"/>
                    <a:gd name="connsiteY7" fmla="*/ 2997 h 561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0729" h="561797">
                      <a:moveTo>
                        <a:pt x="98407" y="2997"/>
                      </a:moveTo>
                      <a:cubicBezTo>
                        <a:pt x="156086" y="17814"/>
                        <a:pt x="269857" y="118355"/>
                        <a:pt x="358757" y="190322"/>
                      </a:cubicBezTo>
                      <a:cubicBezTo>
                        <a:pt x="447657" y="262289"/>
                        <a:pt x="589474" y="372885"/>
                        <a:pt x="631807" y="434797"/>
                      </a:cubicBezTo>
                      <a:cubicBezTo>
                        <a:pt x="674140" y="496709"/>
                        <a:pt x="699540" y="540630"/>
                        <a:pt x="612757" y="561797"/>
                      </a:cubicBezTo>
                      <a:cubicBezTo>
                        <a:pt x="525974" y="582964"/>
                        <a:pt x="212178" y="582964"/>
                        <a:pt x="111107" y="561797"/>
                      </a:cubicBezTo>
                      <a:cubicBezTo>
                        <a:pt x="10036" y="540630"/>
                        <a:pt x="15857" y="520522"/>
                        <a:pt x="6332" y="434797"/>
                      </a:cubicBezTo>
                      <a:cubicBezTo>
                        <a:pt x="-3193" y="349072"/>
                        <a:pt x="-2664" y="173389"/>
                        <a:pt x="12682" y="101422"/>
                      </a:cubicBezTo>
                      <a:cubicBezTo>
                        <a:pt x="28028" y="29455"/>
                        <a:pt x="40728" y="-11820"/>
                        <a:pt x="98407" y="2997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bg2">
                        <a:lumMod val="40000"/>
                        <a:lumOff val="60000"/>
                      </a:schemeClr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2559067" y="1620063"/>
                  <a:ext cx="679788" cy="596087"/>
                </a:xfrm>
                <a:custGeom>
                  <a:avLst/>
                  <a:gdLst>
                    <a:gd name="connsiteX0" fmla="*/ 100788 w 696133"/>
                    <a:gd name="connsiteY0" fmla="*/ 30567 h 591030"/>
                    <a:gd name="connsiteX1" fmla="*/ 399238 w 696133"/>
                    <a:gd name="connsiteY1" fmla="*/ 259167 h 591030"/>
                    <a:gd name="connsiteX2" fmla="*/ 646888 w 696133"/>
                    <a:gd name="connsiteY2" fmla="*/ 462367 h 591030"/>
                    <a:gd name="connsiteX3" fmla="*/ 640538 w 696133"/>
                    <a:gd name="connsiteY3" fmla="*/ 583017 h 591030"/>
                    <a:gd name="connsiteX4" fmla="*/ 69038 w 696133"/>
                    <a:gd name="connsiteY4" fmla="*/ 570317 h 591030"/>
                    <a:gd name="connsiteX5" fmla="*/ 5538 w 696133"/>
                    <a:gd name="connsiteY5" fmla="*/ 494117 h 591030"/>
                    <a:gd name="connsiteX6" fmla="*/ 11888 w 696133"/>
                    <a:gd name="connsiteY6" fmla="*/ 55967 h 591030"/>
                    <a:gd name="connsiteX7" fmla="*/ 100788 w 696133"/>
                    <a:gd name="connsiteY7" fmla="*/ 30567 h 591030"/>
                    <a:gd name="connsiteX0" fmla="*/ 100788 w 693031"/>
                    <a:gd name="connsiteY0" fmla="*/ 30567 h 599791"/>
                    <a:gd name="connsiteX1" fmla="*/ 399238 w 693031"/>
                    <a:gd name="connsiteY1" fmla="*/ 259167 h 599791"/>
                    <a:gd name="connsiteX2" fmla="*/ 646888 w 693031"/>
                    <a:gd name="connsiteY2" fmla="*/ 462367 h 599791"/>
                    <a:gd name="connsiteX3" fmla="*/ 640538 w 693031"/>
                    <a:gd name="connsiteY3" fmla="*/ 583017 h 599791"/>
                    <a:gd name="connsiteX4" fmla="*/ 113488 w 693031"/>
                    <a:gd name="connsiteY4" fmla="*/ 589367 h 599791"/>
                    <a:gd name="connsiteX5" fmla="*/ 5538 w 693031"/>
                    <a:gd name="connsiteY5" fmla="*/ 494117 h 599791"/>
                    <a:gd name="connsiteX6" fmla="*/ 11888 w 693031"/>
                    <a:gd name="connsiteY6" fmla="*/ 55967 h 599791"/>
                    <a:gd name="connsiteX7" fmla="*/ 100788 w 693031"/>
                    <a:gd name="connsiteY7" fmla="*/ 30567 h 599791"/>
                    <a:gd name="connsiteX0" fmla="*/ 99816 w 692059"/>
                    <a:gd name="connsiteY0" fmla="*/ 27133 h 598540"/>
                    <a:gd name="connsiteX1" fmla="*/ 398266 w 692059"/>
                    <a:gd name="connsiteY1" fmla="*/ 255733 h 598540"/>
                    <a:gd name="connsiteX2" fmla="*/ 645916 w 692059"/>
                    <a:gd name="connsiteY2" fmla="*/ 458933 h 598540"/>
                    <a:gd name="connsiteX3" fmla="*/ 639566 w 692059"/>
                    <a:gd name="connsiteY3" fmla="*/ 579583 h 598540"/>
                    <a:gd name="connsiteX4" fmla="*/ 112516 w 692059"/>
                    <a:gd name="connsiteY4" fmla="*/ 585933 h 598540"/>
                    <a:gd name="connsiteX5" fmla="*/ 7741 w 692059"/>
                    <a:gd name="connsiteY5" fmla="*/ 458933 h 598540"/>
                    <a:gd name="connsiteX6" fmla="*/ 10916 w 692059"/>
                    <a:gd name="connsiteY6" fmla="*/ 52533 h 598540"/>
                    <a:gd name="connsiteX7" fmla="*/ 99816 w 692059"/>
                    <a:gd name="connsiteY7" fmla="*/ 27133 h 598540"/>
                    <a:gd name="connsiteX0" fmla="*/ 105721 w 697964"/>
                    <a:gd name="connsiteY0" fmla="*/ 5667 h 577074"/>
                    <a:gd name="connsiteX1" fmla="*/ 404171 w 697964"/>
                    <a:gd name="connsiteY1" fmla="*/ 234267 h 577074"/>
                    <a:gd name="connsiteX2" fmla="*/ 651821 w 697964"/>
                    <a:gd name="connsiteY2" fmla="*/ 437467 h 577074"/>
                    <a:gd name="connsiteX3" fmla="*/ 645471 w 697964"/>
                    <a:gd name="connsiteY3" fmla="*/ 558117 h 577074"/>
                    <a:gd name="connsiteX4" fmla="*/ 118421 w 697964"/>
                    <a:gd name="connsiteY4" fmla="*/ 564467 h 577074"/>
                    <a:gd name="connsiteX5" fmla="*/ 13646 w 697964"/>
                    <a:gd name="connsiteY5" fmla="*/ 437467 h 577074"/>
                    <a:gd name="connsiteX6" fmla="*/ 7296 w 697964"/>
                    <a:gd name="connsiteY6" fmla="*/ 100917 h 577074"/>
                    <a:gd name="connsiteX7" fmla="*/ 105721 w 697964"/>
                    <a:gd name="connsiteY7" fmla="*/ 5667 h 577074"/>
                    <a:gd name="connsiteX0" fmla="*/ 105721 w 700036"/>
                    <a:gd name="connsiteY0" fmla="*/ 3335 h 574742"/>
                    <a:gd name="connsiteX1" fmla="*/ 366071 w 700036"/>
                    <a:gd name="connsiteY1" fmla="*/ 190660 h 574742"/>
                    <a:gd name="connsiteX2" fmla="*/ 651821 w 700036"/>
                    <a:gd name="connsiteY2" fmla="*/ 435135 h 574742"/>
                    <a:gd name="connsiteX3" fmla="*/ 645471 w 700036"/>
                    <a:gd name="connsiteY3" fmla="*/ 555785 h 574742"/>
                    <a:gd name="connsiteX4" fmla="*/ 118421 w 700036"/>
                    <a:gd name="connsiteY4" fmla="*/ 562135 h 574742"/>
                    <a:gd name="connsiteX5" fmla="*/ 13646 w 700036"/>
                    <a:gd name="connsiteY5" fmla="*/ 435135 h 574742"/>
                    <a:gd name="connsiteX6" fmla="*/ 7296 w 700036"/>
                    <a:gd name="connsiteY6" fmla="*/ 98585 h 574742"/>
                    <a:gd name="connsiteX7" fmla="*/ 105721 w 700036"/>
                    <a:gd name="connsiteY7" fmla="*/ 3335 h 574742"/>
                    <a:gd name="connsiteX0" fmla="*/ 105721 w 685365"/>
                    <a:gd name="connsiteY0" fmla="*/ 3335 h 562135"/>
                    <a:gd name="connsiteX1" fmla="*/ 366071 w 685365"/>
                    <a:gd name="connsiteY1" fmla="*/ 190660 h 562135"/>
                    <a:gd name="connsiteX2" fmla="*/ 651821 w 685365"/>
                    <a:gd name="connsiteY2" fmla="*/ 435135 h 562135"/>
                    <a:gd name="connsiteX3" fmla="*/ 620071 w 685365"/>
                    <a:gd name="connsiteY3" fmla="*/ 562135 h 562135"/>
                    <a:gd name="connsiteX4" fmla="*/ 118421 w 685365"/>
                    <a:gd name="connsiteY4" fmla="*/ 562135 h 562135"/>
                    <a:gd name="connsiteX5" fmla="*/ 13646 w 685365"/>
                    <a:gd name="connsiteY5" fmla="*/ 435135 h 562135"/>
                    <a:gd name="connsiteX6" fmla="*/ 7296 w 685365"/>
                    <a:gd name="connsiteY6" fmla="*/ 98585 h 562135"/>
                    <a:gd name="connsiteX7" fmla="*/ 105721 w 685365"/>
                    <a:gd name="connsiteY7" fmla="*/ 3335 h 562135"/>
                    <a:gd name="connsiteX0" fmla="*/ 105721 w 678043"/>
                    <a:gd name="connsiteY0" fmla="*/ 3335 h 562135"/>
                    <a:gd name="connsiteX1" fmla="*/ 366071 w 678043"/>
                    <a:gd name="connsiteY1" fmla="*/ 190660 h 562135"/>
                    <a:gd name="connsiteX2" fmla="*/ 639121 w 678043"/>
                    <a:gd name="connsiteY2" fmla="*/ 435135 h 562135"/>
                    <a:gd name="connsiteX3" fmla="*/ 620071 w 678043"/>
                    <a:gd name="connsiteY3" fmla="*/ 562135 h 562135"/>
                    <a:gd name="connsiteX4" fmla="*/ 118421 w 678043"/>
                    <a:gd name="connsiteY4" fmla="*/ 562135 h 562135"/>
                    <a:gd name="connsiteX5" fmla="*/ 13646 w 678043"/>
                    <a:gd name="connsiteY5" fmla="*/ 435135 h 562135"/>
                    <a:gd name="connsiteX6" fmla="*/ 7296 w 678043"/>
                    <a:gd name="connsiteY6" fmla="*/ 98585 h 562135"/>
                    <a:gd name="connsiteX7" fmla="*/ 105721 w 678043"/>
                    <a:gd name="connsiteY7" fmla="*/ 3335 h 562135"/>
                    <a:gd name="connsiteX0" fmla="*/ 98407 w 670729"/>
                    <a:gd name="connsiteY0" fmla="*/ 2997 h 561797"/>
                    <a:gd name="connsiteX1" fmla="*/ 358757 w 670729"/>
                    <a:gd name="connsiteY1" fmla="*/ 190322 h 561797"/>
                    <a:gd name="connsiteX2" fmla="*/ 631807 w 670729"/>
                    <a:gd name="connsiteY2" fmla="*/ 434797 h 561797"/>
                    <a:gd name="connsiteX3" fmla="*/ 612757 w 670729"/>
                    <a:gd name="connsiteY3" fmla="*/ 561797 h 561797"/>
                    <a:gd name="connsiteX4" fmla="*/ 111107 w 670729"/>
                    <a:gd name="connsiteY4" fmla="*/ 561797 h 561797"/>
                    <a:gd name="connsiteX5" fmla="*/ 6332 w 670729"/>
                    <a:gd name="connsiteY5" fmla="*/ 434797 h 561797"/>
                    <a:gd name="connsiteX6" fmla="*/ 12682 w 670729"/>
                    <a:gd name="connsiteY6" fmla="*/ 101422 h 561797"/>
                    <a:gd name="connsiteX7" fmla="*/ 98407 w 670729"/>
                    <a:gd name="connsiteY7" fmla="*/ 2997 h 561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0729" h="561797">
                      <a:moveTo>
                        <a:pt x="98407" y="2997"/>
                      </a:moveTo>
                      <a:cubicBezTo>
                        <a:pt x="156086" y="17814"/>
                        <a:pt x="269857" y="118355"/>
                        <a:pt x="358757" y="190322"/>
                      </a:cubicBezTo>
                      <a:cubicBezTo>
                        <a:pt x="447657" y="262289"/>
                        <a:pt x="589474" y="372885"/>
                        <a:pt x="631807" y="434797"/>
                      </a:cubicBezTo>
                      <a:cubicBezTo>
                        <a:pt x="674140" y="496709"/>
                        <a:pt x="699540" y="540630"/>
                        <a:pt x="612757" y="561797"/>
                      </a:cubicBezTo>
                      <a:cubicBezTo>
                        <a:pt x="525974" y="582964"/>
                        <a:pt x="212178" y="582964"/>
                        <a:pt x="111107" y="561797"/>
                      </a:cubicBezTo>
                      <a:cubicBezTo>
                        <a:pt x="10036" y="540630"/>
                        <a:pt x="15857" y="520522"/>
                        <a:pt x="6332" y="434797"/>
                      </a:cubicBezTo>
                      <a:cubicBezTo>
                        <a:pt x="-3193" y="349072"/>
                        <a:pt x="-2664" y="173389"/>
                        <a:pt x="12682" y="101422"/>
                      </a:cubicBezTo>
                      <a:cubicBezTo>
                        <a:pt x="28028" y="29455"/>
                        <a:pt x="40728" y="-11820"/>
                        <a:pt x="98407" y="2997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bg2">
                        <a:lumMod val="40000"/>
                        <a:lumOff val="60000"/>
                      </a:schemeClr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2581823" y="2222069"/>
                  <a:ext cx="1547691" cy="783028"/>
                </a:xfrm>
                <a:custGeom>
                  <a:avLst/>
                  <a:gdLst>
                    <a:gd name="connsiteX0" fmla="*/ 76644 w 1572074"/>
                    <a:gd name="connsiteY0" fmla="*/ 6782 h 781903"/>
                    <a:gd name="connsiteX1" fmla="*/ 390969 w 1572074"/>
                    <a:gd name="connsiteY1" fmla="*/ 9957 h 781903"/>
                    <a:gd name="connsiteX2" fmla="*/ 711644 w 1572074"/>
                    <a:gd name="connsiteY2" fmla="*/ 9957 h 781903"/>
                    <a:gd name="connsiteX3" fmla="*/ 879919 w 1572074"/>
                    <a:gd name="connsiteY3" fmla="*/ 51232 h 781903"/>
                    <a:gd name="connsiteX4" fmla="*/ 1102169 w 1572074"/>
                    <a:gd name="connsiteY4" fmla="*/ 254432 h 781903"/>
                    <a:gd name="connsiteX5" fmla="*/ 1327594 w 1572074"/>
                    <a:gd name="connsiteY5" fmla="*/ 451282 h 781903"/>
                    <a:gd name="connsiteX6" fmla="*/ 1543494 w 1572074"/>
                    <a:gd name="connsiteY6" fmla="*/ 648132 h 781903"/>
                    <a:gd name="connsiteX7" fmla="*/ 1537144 w 1572074"/>
                    <a:gd name="connsiteY7" fmla="*/ 775132 h 781903"/>
                    <a:gd name="connsiteX8" fmla="*/ 1245044 w 1572074"/>
                    <a:gd name="connsiteY8" fmla="*/ 765607 h 781903"/>
                    <a:gd name="connsiteX9" fmla="*/ 867219 w 1572074"/>
                    <a:gd name="connsiteY9" fmla="*/ 768782 h 781903"/>
                    <a:gd name="connsiteX10" fmla="*/ 695769 w 1572074"/>
                    <a:gd name="connsiteY10" fmla="*/ 711632 h 781903"/>
                    <a:gd name="connsiteX11" fmla="*/ 533844 w 1572074"/>
                    <a:gd name="connsiteY11" fmla="*/ 565582 h 781903"/>
                    <a:gd name="connsiteX12" fmla="*/ 270319 w 1572074"/>
                    <a:gd name="connsiteY12" fmla="*/ 327457 h 781903"/>
                    <a:gd name="connsiteX13" fmla="*/ 16319 w 1572074"/>
                    <a:gd name="connsiteY13" fmla="*/ 111557 h 781903"/>
                    <a:gd name="connsiteX14" fmla="*/ 76644 w 1572074"/>
                    <a:gd name="connsiteY14" fmla="*/ 6782 h 781903"/>
                    <a:gd name="connsiteX0" fmla="*/ 76644 w 1581784"/>
                    <a:gd name="connsiteY0" fmla="*/ 6782 h 783028"/>
                    <a:gd name="connsiteX1" fmla="*/ 390969 w 1581784"/>
                    <a:gd name="connsiteY1" fmla="*/ 9957 h 783028"/>
                    <a:gd name="connsiteX2" fmla="*/ 711644 w 1581784"/>
                    <a:gd name="connsiteY2" fmla="*/ 9957 h 783028"/>
                    <a:gd name="connsiteX3" fmla="*/ 879919 w 1581784"/>
                    <a:gd name="connsiteY3" fmla="*/ 51232 h 783028"/>
                    <a:gd name="connsiteX4" fmla="*/ 1102169 w 1581784"/>
                    <a:gd name="connsiteY4" fmla="*/ 254432 h 783028"/>
                    <a:gd name="connsiteX5" fmla="*/ 1327594 w 1581784"/>
                    <a:gd name="connsiteY5" fmla="*/ 451282 h 783028"/>
                    <a:gd name="connsiteX6" fmla="*/ 1559369 w 1581784"/>
                    <a:gd name="connsiteY6" fmla="*/ 632257 h 783028"/>
                    <a:gd name="connsiteX7" fmla="*/ 1537144 w 1581784"/>
                    <a:gd name="connsiteY7" fmla="*/ 775132 h 783028"/>
                    <a:gd name="connsiteX8" fmla="*/ 1245044 w 1581784"/>
                    <a:gd name="connsiteY8" fmla="*/ 765607 h 783028"/>
                    <a:gd name="connsiteX9" fmla="*/ 867219 w 1581784"/>
                    <a:gd name="connsiteY9" fmla="*/ 768782 h 783028"/>
                    <a:gd name="connsiteX10" fmla="*/ 695769 w 1581784"/>
                    <a:gd name="connsiteY10" fmla="*/ 711632 h 783028"/>
                    <a:gd name="connsiteX11" fmla="*/ 533844 w 1581784"/>
                    <a:gd name="connsiteY11" fmla="*/ 565582 h 783028"/>
                    <a:gd name="connsiteX12" fmla="*/ 270319 w 1581784"/>
                    <a:gd name="connsiteY12" fmla="*/ 327457 h 783028"/>
                    <a:gd name="connsiteX13" fmla="*/ 16319 w 1581784"/>
                    <a:gd name="connsiteY13" fmla="*/ 111557 h 783028"/>
                    <a:gd name="connsiteX14" fmla="*/ 76644 w 1581784"/>
                    <a:gd name="connsiteY14" fmla="*/ 6782 h 783028"/>
                    <a:gd name="connsiteX0" fmla="*/ 76644 w 1581337"/>
                    <a:gd name="connsiteY0" fmla="*/ 6782 h 783028"/>
                    <a:gd name="connsiteX1" fmla="*/ 390969 w 1581337"/>
                    <a:gd name="connsiteY1" fmla="*/ 9957 h 783028"/>
                    <a:gd name="connsiteX2" fmla="*/ 711644 w 1581337"/>
                    <a:gd name="connsiteY2" fmla="*/ 9957 h 783028"/>
                    <a:gd name="connsiteX3" fmla="*/ 879919 w 1581337"/>
                    <a:gd name="connsiteY3" fmla="*/ 51232 h 783028"/>
                    <a:gd name="connsiteX4" fmla="*/ 1102169 w 1581337"/>
                    <a:gd name="connsiteY4" fmla="*/ 254432 h 783028"/>
                    <a:gd name="connsiteX5" fmla="*/ 1333944 w 1581337"/>
                    <a:gd name="connsiteY5" fmla="*/ 438582 h 783028"/>
                    <a:gd name="connsiteX6" fmla="*/ 1559369 w 1581337"/>
                    <a:gd name="connsiteY6" fmla="*/ 632257 h 783028"/>
                    <a:gd name="connsiteX7" fmla="*/ 1537144 w 1581337"/>
                    <a:gd name="connsiteY7" fmla="*/ 775132 h 783028"/>
                    <a:gd name="connsiteX8" fmla="*/ 1245044 w 1581337"/>
                    <a:gd name="connsiteY8" fmla="*/ 765607 h 783028"/>
                    <a:gd name="connsiteX9" fmla="*/ 867219 w 1581337"/>
                    <a:gd name="connsiteY9" fmla="*/ 768782 h 783028"/>
                    <a:gd name="connsiteX10" fmla="*/ 695769 w 1581337"/>
                    <a:gd name="connsiteY10" fmla="*/ 711632 h 783028"/>
                    <a:gd name="connsiteX11" fmla="*/ 533844 w 1581337"/>
                    <a:gd name="connsiteY11" fmla="*/ 565582 h 783028"/>
                    <a:gd name="connsiteX12" fmla="*/ 270319 w 1581337"/>
                    <a:gd name="connsiteY12" fmla="*/ 327457 h 783028"/>
                    <a:gd name="connsiteX13" fmla="*/ 16319 w 1581337"/>
                    <a:gd name="connsiteY13" fmla="*/ 111557 h 783028"/>
                    <a:gd name="connsiteX14" fmla="*/ 76644 w 1581337"/>
                    <a:gd name="connsiteY14" fmla="*/ 6782 h 783028"/>
                    <a:gd name="connsiteX0" fmla="*/ 69303 w 1573996"/>
                    <a:gd name="connsiteY0" fmla="*/ 6782 h 783028"/>
                    <a:gd name="connsiteX1" fmla="*/ 383628 w 1573996"/>
                    <a:gd name="connsiteY1" fmla="*/ 9957 h 783028"/>
                    <a:gd name="connsiteX2" fmla="*/ 704303 w 1573996"/>
                    <a:gd name="connsiteY2" fmla="*/ 9957 h 783028"/>
                    <a:gd name="connsiteX3" fmla="*/ 872578 w 1573996"/>
                    <a:gd name="connsiteY3" fmla="*/ 51232 h 783028"/>
                    <a:gd name="connsiteX4" fmla="*/ 1094828 w 1573996"/>
                    <a:gd name="connsiteY4" fmla="*/ 254432 h 783028"/>
                    <a:gd name="connsiteX5" fmla="*/ 1326603 w 1573996"/>
                    <a:gd name="connsiteY5" fmla="*/ 438582 h 783028"/>
                    <a:gd name="connsiteX6" fmla="*/ 1552028 w 1573996"/>
                    <a:gd name="connsiteY6" fmla="*/ 632257 h 783028"/>
                    <a:gd name="connsiteX7" fmla="*/ 1529803 w 1573996"/>
                    <a:gd name="connsiteY7" fmla="*/ 775132 h 783028"/>
                    <a:gd name="connsiteX8" fmla="*/ 1237703 w 1573996"/>
                    <a:gd name="connsiteY8" fmla="*/ 765607 h 783028"/>
                    <a:gd name="connsiteX9" fmla="*/ 859878 w 1573996"/>
                    <a:gd name="connsiteY9" fmla="*/ 768782 h 783028"/>
                    <a:gd name="connsiteX10" fmla="*/ 688428 w 1573996"/>
                    <a:gd name="connsiteY10" fmla="*/ 711632 h 783028"/>
                    <a:gd name="connsiteX11" fmla="*/ 526503 w 1573996"/>
                    <a:gd name="connsiteY11" fmla="*/ 565582 h 783028"/>
                    <a:gd name="connsiteX12" fmla="*/ 205828 w 1573996"/>
                    <a:gd name="connsiteY12" fmla="*/ 295707 h 783028"/>
                    <a:gd name="connsiteX13" fmla="*/ 8978 w 1573996"/>
                    <a:gd name="connsiteY13" fmla="*/ 111557 h 783028"/>
                    <a:gd name="connsiteX14" fmla="*/ 69303 w 1573996"/>
                    <a:gd name="connsiteY14" fmla="*/ 6782 h 783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573996" h="783028">
                      <a:moveTo>
                        <a:pt x="69303" y="6782"/>
                      </a:moveTo>
                      <a:cubicBezTo>
                        <a:pt x="131745" y="-10151"/>
                        <a:pt x="383628" y="9957"/>
                        <a:pt x="383628" y="9957"/>
                      </a:cubicBezTo>
                      <a:cubicBezTo>
                        <a:pt x="489461" y="10486"/>
                        <a:pt x="622811" y="3078"/>
                        <a:pt x="704303" y="9957"/>
                      </a:cubicBezTo>
                      <a:cubicBezTo>
                        <a:pt x="785795" y="16836"/>
                        <a:pt x="807491" y="10486"/>
                        <a:pt x="872578" y="51232"/>
                      </a:cubicBezTo>
                      <a:cubicBezTo>
                        <a:pt x="937665" y="91978"/>
                        <a:pt x="1019157" y="189874"/>
                        <a:pt x="1094828" y="254432"/>
                      </a:cubicBezTo>
                      <a:cubicBezTo>
                        <a:pt x="1170499" y="318990"/>
                        <a:pt x="1250403" y="375611"/>
                        <a:pt x="1326603" y="438582"/>
                      </a:cubicBezTo>
                      <a:cubicBezTo>
                        <a:pt x="1402803" y="501553"/>
                        <a:pt x="1518161" y="576165"/>
                        <a:pt x="1552028" y="632257"/>
                      </a:cubicBezTo>
                      <a:cubicBezTo>
                        <a:pt x="1585895" y="688349"/>
                        <a:pt x="1582190" y="752907"/>
                        <a:pt x="1529803" y="775132"/>
                      </a:cubicBezTo>
                      <a:cubicBezTo>
                        <a:pt x="1477416" y="797357"/>
                        <a:pt x="1237703" y="765607"/>
                        <a:pt x="1237703" y="765607"/>
                      </a:cubicBezTo>
                      <a:cubicBezTo>
                        <a:pt x="1126049" y="764549"/>
                        <a:pt x="951424" y="777778"/>
                        <a:pt x="859878" y="768782"/>
                      </a:cubicBezTo>
                      <a:cubicBezTo>
                        <a:pt x="768332" y="759786"/>
                        <a:pt x="743990" y="745499"/>
                        <a:pt x="688428" y="711632"/>
                      </a:cubicBezTo>
                      <a:cubicBezTo>
                        <a:pt x="632866" y="677765"/>
                        <a:pt x="606936" y="634903"/>
                        <a:pt x="526503" y="565582"/>
                      </a:cubicBezTo>
                      <a:cubicBezTo>
                        <a:pt x="446070" y="496261"/>
                        <a:pt x="292082" y="371378"/>
                        <a:pt x="205828" y="295707"/>
                      </a:cubicBezTo>
                      <a:cubicBezTo>
                        <a:pt x="119574" y="220036"/>
                        <a:pt x="31732" y="159711"/>
                        <a:pt x="8978" y="111557"/>
                      </a:cubicBezTo>
                      <a:cubicBezTo>
                        <a:pt x="-13776" y="63403"/>
                        <a:pt x="6861" y="23715"/>
                        <a:pt x="69303" y="6782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2558866" y="1056852"/>
                  <a:ext cx="2350671" cy="1966410"/>
                </a:xfrm>
                <a:custGeom>
                  <a:avLst/>
                  <a:gdLst>
                    <a:gd name="connsiteX0" fmla="*/ 222243 w 2280144"/>
                    <a:gd name="connsiteY0" fmla="*/ 15218 h 1930461"/>
                    <a:gd name="connsiteX1" fmla="*/ 647693 w 2280144"/>
                    <a:gd name="connsiteY1" fmla="*/ 386693 h 1930461"/>
                    <a:gd name="connsiteX2" fmla="*/ 1212843 w 2280144"/>
                    <a:gd name="connsiteY2" fmla="*/ 866118 h 1930461"/>
                    <a:gd name="connsiteX3" fmla="*/ 1930393 w 2280144"/>
                    <a:gd name="connsiteY3" fmla="*/ 1497943 h 1930461"/>
                    <a:gd name="connsiteX4" fmla="*/ 2235193 w 2280144"/>
                    <a:gd name="connsiteY4" fmla="*/ 1764643 h 1930461"/>
                    <a:gd name="connsiteX5" fmla="*/ 2260593 w 2280144"/>
                    <a:gd name="connsiteY5" fmla="*/ 1917043 h 1930461"/>
                    <a:gd name="connsiteX6" fmla="*/ 2060568 w 2280144"/>
                    <a:gd name="connsiteY6" fmla="*/ 1917043 h 1930461"/>
                    <a:gd name="connsiteX7" fmla="*/ 1822443 w 2280144"/>
                    <a:gd name="connsiteY7" fmla="*/ 1926568 h 1930461"/>
                    <a:gd name="connsiteX8" fmla="*/ 1635118 w 2280144"/>
                    <a:gd name="connsiteY8" fmla="*/ 1844018 h 1930461"/>
                    <a:gd name="connsiteX9" fmla="*/ 1168393 w 2280144"/>
                    <a:gd name="connsiteY9" fmla="*/ 1437618 h 1930461"/>
                    <a:gd name="connsiteX10" fmla="*/ 698493 w 2280144"/>
                    <a:gd name="connsiteY10" fmla="*/ 1034393 h 1930461"/>
                    <a:gd name="connsiteX11" fmla="*/ 250818 w 2280144"/>
                    <a:gd name="connsiteY11" fmla="*/ 637518 h 1930461"/>
                    <a:gd name="connsiteX12" fmla="*/ 92068 w 2280144"/>
                    <a:gd name="connsiteY12" fmla="*/ 500993 h 1930461"/>
                    <a:gd name="connsiteX13" fmla="*/ 28568 w 2280144"/>
                    <a:gd name="connsiteY13" fmla="*/ 364468 h 1930461"/>
                    <a:gd name="connsiteX14" fmla="*/ 9518 w 2280144"/>
                    <a:gd name="connsiteY14" fmla="*/ 100943 h 1930461"/>
                    <a:gd name="connsiteX15" fmla="*/ 222243 w 2280144"/>
                    <a:gd name="connsiteY15" fmla="*/ 15218 h 1930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280144" h="1930461">
                      <a:moveTo>
                        <a:pt x="222243" y="15218"/>
                      </a:moveTo>
                      <a:cubicBezTo>
                        <a:pt x="328605" y="62843"/>
                        <a:pt x="482593" y="244876"/>
                        <a:pt x="647693" y="386693"/>
                      </a:cubicBezTo>
                      <a:cubicBezTo>
                        <a:pt x="812793" y="528510"/>
                        <a:pt x="999060" y="680910"/>
                        <a:pt x="1212843" y="866118"/>
                      </a:cubicBezTo>
                      <a:cubicBezTo>
                        <a:pt x="1426626" y="1051326"/>
                        <a:pt x="1930393" y="1497943"/>
                        <a:pt x="1930393" y="1497943"/>
                      </a:cubicBezTo>
                      <a:cubicBezTo>
                        <a:pt x="2100785" y="1647697"/>
                        <a:pt x="2180160" y="1694793"/>
                        <a:pt x="2235193" y="1764643"/>
                      </a:cubicBezTo>
                      <a:cubicBezTo>
                        <a:pt x="2290226" y="1834493"/>
                        <a:pt x="2289697" y="1891643"/>
                        <a:pt x="2260593" y="1917043"/>
                      </a:cubicBezTo>
                      <a:cubicBezTo>
                        <a:pt x="2231489" y="1942443"/>
                        <a:pt x="2133593" y="1915456"/>
                        <a:pt x="2060568" y="1917043"/>
                      </a:cubicBezTo>
                      <a:cubicBezTo>
                        <a:pt x="1987543" y="1918630"/>
                        <a:pt x="1893351" y="1938739"/>
                        <a:pt x="1822443" y="1926568"/>
                      </a:cubicBezTo>
                      <a:cubicBezTo>
                        <a:pt x="1751535" y="1914397"/>
                        <a:pt x="1744126" y="1925510"/>
                        <a:pt x="1635118" y="1844018"/>
                      </a:cubicBezTo>
                      <a:cubicBezTo>
                        <a:pt x="1526110" y="1762526"/>
                        <a:pt x="1168393" y="1437618"/>
                        <a:pt x="1168393" y="1437618"/>
                      </a:cubicBezTo>
                      <a:lnTo>
                        <a:pt x="698493" y="1034393"/>
                      </a:lnTo>
                      <a:cubicBezTo>
                        <a:pt x="545564" y="901043"/>
                        <a:pt x="351889" y="726418"/>
                        <a:pt x="250818" y="637518"/>
                      </a:cubicBezTo>
                      <a:cubicBezTo>
                        <a:pt x="149747" y="548618"/>
                        <a:pt x="129110" y="546501"/>
                        <a:pt x="92068" y="500993"/>
                      </a:cubicBezTo>
                      <a:cubicBezTo>
                        <a:pt x="55026" y="455485"/>
                        <a:pt x="42326" y="431143"/>
                        <a:pt x="28568" y="364468"/>
                      </a:cubicBezTo>
                      <a:cubicBezTo>
                        <a:pt x="14810" y="297793"/>
                        <a:pt x="-15353" y="160210"/>
                        <a:pt x="9518" y="100943"/>
                      </a:cubicBezTo>
                      <a:cubicBezTo>
                        <a:pt x="34389" y="41676"/>
                        <a:pt x="115881" y="-32407"/>
                        <a:pt x="222243" y="15218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Book Antiqua" pitchFamily="18" charset="0"/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3030738" y="4519870"/>
                <a:ext cx="894615" cy="238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n+</a:t>
                </a:r>
                <a:r>
                  <a:rPr lang="en-US" sz="1400" dirty="0">
                    <a:latin typeface="+mn-lt"/>
                  </a:rPr>
                  <a:t>1,</a:t>
                </a:r>
                <a:r>
                  <a:rPr lang="en-US" sz="1400" i="1" dirty="0">
                    <a:latin typeface="+mn-lt"/>
                  </a:rPr>
                  <a:t>n</a:t>
                </a:r>
                <a:r>
                  <a:rPr lang="en-US" sz="1400" dirty="0">
                    <a:latin typeface="+mn-lt"/>
                  </a:rPr>
                  <a:t>+</a:t>
                </a:r>
                <a:r>
                  <a:rPr lang="en-US" sz="1400" i="1" dirty="0">
                    <a:latin typeface="+mn-lt"/>
                  </a:rPr>
                  <a:t>x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81064" y="4320197"/>
                <a:ext cx="4017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1,</a:t>
                </a:r>
                <a:r>
                  <a:rPr lang="en-US" sz="1400" i="1" dirty="0">
                    <a:latin typeface="+mn-lt"/>
                  </a:rPr>
                  <a:t>x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79860" y="5183409"/>
                <a:ext cx="1168465" cy="238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x</a:t>
                </a:r>
                <a:r>
                  <a:rPr lang="en-US" sz="1400" dirty="0">
                    <a:latin typeface="+mn-lt"/>
                  </a:rPr>
                  <a:t>+1,2</a:t>
                </a:r>
                <a:r>
                  <a:rPr lang="en-US" sz="1400" i="1" dirty="0">
                    <a:latin typeface="+mn-lt"/>
                  </a:rPr>
                  <a:t>x+</a:t>
                </a:r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938294" y="5588663"/>
                <a:ext cx="7700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2</a:t>
                </a:r>
                <a:r>
                  <a:rPr lang="en-US" sz="1400" i="1" dirty="0">
                    <a:latin typeface="+mn-lt"/>
                  </a:rPr>
                  <a:t>x</a:t>
                </a:r>
                <a:r>
                  <a:rPr lang="en-US" sz="1400" dirty="0">
                    <a:latin typeface="+mn-lt"/>
                  </a:rPr>
                  <a:t>+2,</a:t>
                </a:r>
                <a:r>
                  <a:rPr lang="en-US" sz="1400" i="1" dirty="0">
                    <a:latin typeface="+mn-lt"/>
                  </a:rPr>
                  <a:t>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8456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841500"/>
            <a:ext cx="499110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432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1879600"/>
            <a:ext cx="50292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8486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80314724</TotalTime>
  <Pages>9</Pages>
  <Words>477</Words>
  <Application>Microsoft Macintosh PowerPoint</Application>
  <PresentationFormat>Letter Paper (8.5x11 in)</PresentationFormat>
  <Paragraphs>441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1035</cp:revision>
  <cp:lastPrinted>2015-03-10T13:59:47Z</cp:lastPrinted>
  <dcterms:created xsi:type="dcterms:W3CDTF">2012-01-25T03:24:56Z</dcterms:created>
  <dcterms:modified xsi:type="dcterms:W3CDTF">2023-07-21T12:14:43Z</dcterms:modified>
</cp:coreProperties>
</file>