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729" r:id="rId3"/>
    <p:sldId id="747" r:id="rId4"/>
    <p:sldId id="753" r:id="rId5"/>
    <p:sldId id="752" r:id="rId6"/>
    <p:sldId id="744" r:id="rId7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0"/>
    <a:srgbClr val="FFB3B2"/>
    <a:srgbClr val="99C9FF"/>
    <a:srgbClr val="FF9933"/>
    <a:srgbClr val="9FD0D6"/>
    <a:srgbClr val="CCCCCC"/>
    <a:srgbClr val="EDEDED"/>
    <a:srgbClr val="FF6FCF"/>
    <a:srgbClr val="CC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120" autoAdjust="0"/>
    <p:restoredTop sz="95153" autoAdjust="0"/>
  </p:normalViewPr>
  <p:slideViewPr>
    <p:cSldViewPr snapToGrid="0">
      <p:cViewPr varScale="1">
        <p:scale>
          <a:sx n="107" d="100"/>
          <a:sy n="107" d="100"/>
        </p:scale>
        <p:origin x="1864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FF83A72-91FB-D8AB-F7D4-8430CAA447A4}"/>
              </a:ext>
            </a:extLst>
          </p:cNvPr>
          <p:cNvGrpSpPr/>
          <p:nvPr/>
        </p:nvGrpSpPr>
        <p:grpSpPr>
          <a:xfrm>
            <a:off x="1355488" y="961350"/>
            <a:ext cx="3010907" cy="2208736"/>
            <a:chOff x="1355488" y="961350"/>
            <a:chExt cx="3010907" cy="2208736"/>
          </a:xfrm>
        </p:grpSpPr>
        <p:sp>
          <p:nvSpPr>
            <p:cNvPr id="4" name="Oval 3"/>
            <p:cNvSpPr/>
            <p:nvPr/>
          </p:nvSpPr>
          <p:spPr bwMode="auto">
            <a:xfrm>
              <a:off x="2051016" y="96135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355488" y="209446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323269" y="209173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7511" y="96135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95868" y="287901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cxnSpLocks/>
              <a:stCxn id="4" idx="4"/>
              <a:endCxn id="6" idx="0"/>
            </p:cNvCxnSpPr>
            <p:nvPr/>
          </p:nvCxnSpPr>
          <p:spPr bwMode="auto">
            <a:xfrm>
              <a:off x="2195868" y="1252426"/>
              <a:ext cx="272253" cy="83931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stCxn id="8" idx="2"/>
              <a:endCxn id="5" idx="5"/>
            </p:cNvCxnSpPr>
            <p:nvPr/>
          </p:nvCxnSpPr>
          <p:spPr bwMode="auto">
            <a:xfrm flipH="1" flipV="1">
              <a:off x="1602766" y="2342914"/>
              <a:ext cx="593102" cy="68163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500340" y="1209799"/>
              <a:ext cx="593102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40720" y="1106888"/>
              <a:ext cx="946792" cy="17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cxnSpLocks/>
              <a:stCxn id="7" idx="6"/>
              <a:endCxn id="19" idx="1"/>
            </p:cNvCxnSpPr>
            <p:nvPr/>
          </p:nvCxnSpPr>
          <p:spPr bwMode="auto">
            <a:xfrm>
              <a:off x="3577215" y="1106888"/>
              <a:ext cx="541902" cy="3621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cxnSpLocks/>
              <a:stCxn id="21" idx="2"/>
              <a:endCxn id="6" idx="6"/>
            </p:cNvCxnSpPr>
            <p:nvPr/>
          </p:nvCxnSpPr>
          <p:spPr bwMode="auto">
            <a:xfrm flipH="1" flipV="1">
              <a:off x="2612973" y="2237274"/>
              <a:ext cx="1463718" cy="2511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>
              <a:cxnSpLocks/>
              <a:stCxn id="5" idx="6"/>
              <a:endCxn id="6" idx="2"/>
            </p:cNvCxnSpPr>
            <p:nvPr/>
          </p:nvCxnSpPr>
          <p:spPr bwMode="auto">
            <a:xfrm flipV="1">
              <a:off x="1645192" y="2237274"/>
              <a:ext cx="678077" cy="272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6ED2CE-7775-7C1B-A175-B7FD911C1B09}"/>
                </a:ext>
              </a:extLst>
            </p:cNvPr>
            <p:cNvSpPr/>
            <p:nvPr/>
          </p:nvSpPr>
          <p:spPr bwMode="auto">
            <a:xfrm>
              <a:off x="3287511" y="2878192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h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5D1E83-9A5D-5CEB-22F7-49CC66BE02F3}"/>
                </a:ext>
              </a:extLst>
            </p:cNvPr>
            <p:cNvSpPr/>
            <p:nvPr/>
          </p:nvSpPr>
          <p:spPr bwMode="auto">
            <a:xfrm>
              <a:off x="4076691" y="142639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f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3EC1AF-405A-80CA-285F-17712B49579B}"/>
                </a:ext>
              </a:extLst>
            </p:cNvPr>
            <p:cNvSpPr/>
            <p:nvPr/>
          </p:nvSpPr>
          <p:spPr bwMode="auto">
            <a:xfrm>
              <a:off x="4076691" y="234291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g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74577B-AF8F-73DD-ABCE-BF63513D7103}"/>
                </a:ext>
              </a:extLst>
            </p:cNvPr>
            <p:cNvCxnSpPr>
              <a:cxnSpLocks/>
              <a:stCxn id="17" idx="7"/>
              <a:endCxn id="21" idx="3"/>
            </p:cNvCxnSpPr>
            <p:nvPr/>
          </p:nvCxnSpPr>
          <p:spPr bwMode="auto">
            <a:xfrm flipV="1">
              <a:off x="3534789" y="2591363"/>
              <a:ext cx="584328" cy="32945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4F729D-B414-103D-56C1-3753AC91D642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 bwMode="auto">
            <a:xfrm flipV="1">
              <a:off x="2485572" y="3023730"/>
              <a:ext cx="801939" cy="8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9D8136-89EB-832C-DC8F-09801DEE55C0}"/>
                </a:ext>
              </a:extLst>
            </p:cNvPr>
            <p:cNvCxnSpPr>
              <a:cxnSpLocks/>
              <a:stCxn id="21" idx="0"/>
              <a:endCxn id="19" idx="4"/>
            </p:cNvCxnSpPr>
            <p:nvPr/>
          </p:nvCxnSpPr>
          <p:spPr bwMode="auto">
            <a:xfrm flipV="1">
              <a:off x="4221543" y="1717467"/>
              <a:ext cx="0" cy="6254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276C79-A4AD-8010-9AE9-E92EEAED5337}"/>
                </a:ext>
              </a:extLst>
            </p:cNvPr>
            <p:cNvCxnSpPr>
              <a:cxnSpLocks/>
              <a:stCxn id="17" idx="0"/>
              <a:endCxn id="7" idx="4"/>
            </p:cNvCxnSpPr>
            <p:nvPr/>
          </p:nvCxnSpPr>
          <p:spPr bwMode="auto">
            <a:xfrm flipV="1">
              <a:off x="3432363" y="1252426"/>
              <a:ext cx="0" cy="162576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F6BEFE-07AA-3400-2A31-1D832762C7AE}"/>
                </a:ext>
              </a:extLst>
            </p:cNvPr>
            <p:cNvCxnSpPr>
              <a:cxnSpLocks/>
              <a:stCxn id="8" idx="7"/>
              <a:endCxn id="19" idx="3"/>
            </p:cNvCxnSpPr>
            <p:nvPr/>
          </p:nvCxnSpPr>
          <p:spPr bwMode="auto">
            <a:xfrm flipV="1">
              <a:off x="2443146" y="1674840"/>
              <a:ext cx="1675971" cy="124679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3ADA5550-862B-84C6-3621-EF1095B95F36}"/>
              </a:ext>
            </a:extLst>
          </p:cNvPr>
          <p:cNvGrpSpPr/>
          <p:nvPr/>
        </p:nvGrpSpPr>
        <p:grpSpPr>
          <a:xfrm>
            <a:off x="883480" y="555349"/>
            <a:ext cx="7068083" cy="2147608"/>
            <a:chOff x="883480" y="555349"/>
            <a:chExt cx="7068083" cy="21476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AEB3BF8-3EC1-5E2D-E2D2-5D9219450E48}"/>
                </a:ext>
              </a:extLst>
            </p:cNvPr>
            <p:cNvSpPr/>
            <p:nvPr/>
          </p:nvSpPr>
          <p:spPr bwMode="auto">
            <a:xfrm>
              <a:off x="883480" y="119620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6B48D3-4AF8-81DE-50DE-A55EE9D8068E}"/>
                </a:ext>
              </a:extLst>
            </p:cNvPr>
            <p:cNvSpPr/>
            <p:nvPr/>
          </p:nvSpPr>
          <p:spPr bwMode="auto">
            <a:xfrm>
              <a:off x="2649921" y="119620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7C5D63-0BAE-CCCC-BE92-30393B1A3E75}"/>
                </a:ext>
              </a:extLst>
            </p:cNvPr>
            <p:cNvSpPr/>
            <p:nvPr/>
          </p:nvSpPr>
          <p:spPr bwMode="auto">
            <a:xfrm>
              <a:off x="1773980" y="119620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E2F6D9-7540-C4F0-3D8B-6588A50A6F98}"/>
                </a:ext>
              </a:extLst>
            </p:cNvPr>
            <p:cNvSpPr/>
            <p:nvPr/>
          </p:nvSpPr>
          <p:spPr bwMode="auto">
            <a:xfrm>
              <a:off x="3536341" y="119445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B2D97-7D13-0863-86CD-061254035A12}"/>
                </a:ext>
              </a:extLst>
            </p:cNvPr>
            <p:cNvCxnSpPr>
              <a:cxnSpLocks/>
              <a:stCxn id="5" idx="6"/>
            </p:cNvCxnSpPr>
            <p:nvPr/>
          </p:nvCxnSpPr>
          <p:spPr bwMode="auto">
            <a:xfrm flipV="1">
              <a:off x="1173184" y="1340866"/>
              <a:ext cx="586237" cy="8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8D942B-053A-C2E9-612E-CAEFFAA69265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 bwMode="auto">
            <a:xfrm>
              <a:off x="2063684" y="1341739"/>
              <a:ext cx="58623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372C72-8EB4-1F18-1735-1CB716BCD857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 bwMode="auto">
            <a:xfrm flipV="1">
              <a:off x="2939625" y="1339993"/>
              <a:ext cx="596716" cy="17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9854030-6E40-2EFC-9811-AC474B696984}"/>
                </a:ext>
              </a:extLst>
            </p:cNvPr>
            <p:cNvSpPr/>
            <p:nvPr/>
          </p:nvSpPr>
          <p:spPr bwMode="auto">
            <a:xfrm>
              <a:off x="883480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551FD5-74B8-AFD1-B002-563403B21852}"/>
                </a:ext>
              </a:extLst>
            </p:cNvPr>
            <p:cNvSpPr/>
            <p:nvPr/>
          </p:nvSpPr>
          <p:spPr bwMode="auto">
            <a:xfrm>
              <a:off x="2649921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70A3E-CE75-C6E0-00E5-A5B1C7D8E9EA}"/>
                </a:ext>
              </a:extLst>
            </p:cNvPr>
            <p:cNvSpPr/>
            <p:nvPr/>
          </p:nvSpPr>
          <p:spPr bwMode="auto">
            <a:xfrm>
              <a:off x="1773980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9637D2-0015-7EAE-C0FF-FBF033395E6E}"/>
                </a:ext>
              </a:extLst>
            </p:cNvPr>
            <p:cNvSpPr/>
            <p:nvPr/>
          </p:nvSpPr>
          <p:spPr bwMode="auto">
            <a:xfrm>
              <a:off x="3536341" y="212058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919810-69DE-27CD-70EA-6A75ACFEDC09}"/>
                </a:ext>
              </a:extLst>
            </p:cNvPr>
            <p:cNvCxnSpPr>
              <a:cxnSpLocks/>
              <a:stCxn id="32" idx="6"/>
            </p:cNvCxnSpPr>
            <p:nvPr/>
          </p:nvCxnSpPr>
          <p:spPr bwMode="auto">
            <a:xfrm flipV="1">
              <a:off x="1173184" y="2266996"/>
              <a:ext cx="586237" cy="8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B51688-3ED2-3C0C-6EB2-62C5AAC52CA3}"/>
                </a:ext>
              </a:extLst>
            </p:cNvPr>
            <p:cNvCxnSpPr>
              <a:cxnSpLocks/>
              <a:stCxn id="34" idx="6"/>
              <a:endCxn id="33" idx="2"/>
            </p:cNvCxnSpPr>
            <p:nvPr/>
          </p:nvCxnSpPr>
          <p:spPr bwMode="auto">
            <a:xfrm>
              <a:off x="2063684" y="2267869"/>
              <a:ext cx="58623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7B6898-25D4-6A8D-18CE-D1B47058E917}"/>
                </a:ext>
              </a:extLst>
            </p:cNvPr>
            <p:cNvCxnSpPr>
              <a:cxnSpLocks/>
              <a:stCxn id="33" idx="6"/>
              <a:endCxn id="35" idx="2"/>
            </p:cNvCxnSpPr>
            <p:nvPr/>
          </p:nvCxnSpPr>
          <p:spPr bwMode="auto">
            <a:xfrm flipV="1">
              <a:off x="2939625" y="2266123"/>
              <a:ext cx="596716" cy="17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AC4705-9F98-C959-12CD-6D450ADA529E}"/>
                </a:ext>
              </a:extLst>
            </p:cNvPr>
            <p:cNvSpPr/>
            <p:nvPr/>
          </p:nvSpPr>
          <p:spPr bwMode="auto">
            <a:xfrm>
              <a:off x="5008998" y="11943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24B8CC7-EA7D-D067-4BAE-2B618639270D}"/>
                </a:ext>
              </a:extLst>
            </p:cNvPr>
            <p:cNvSpPr/>
            <p:nvPr/>
          </p:nvSpPr>
          <p:spPr bwMode="auto">
            <a:xfrm>
              <a:off x="6775439" y="11943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E4A7F9-8271-0BC9-83CB-F7D63D979B7B}"/>
                </a:ext>
              </a:extLst>
            </p:cNvPr>
            <p:cNvSpPr/>
            <p:nvPr/>
          </p:nvSpPr>
          <p:spPr bwMode="auto">
            <a:xfrm>
              <a:off x="5899498" y="11943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1266C0A-7109-4657-573C-6FD5B85DE382}"/>
                </a:ext>
              </a:extLst>
            </p:cNvPr>
            <p:cNvSpPr/>
            <p:nvPr/>
          </p:nvSpPr>
          <p:spPr bwMode="auto">
            <a:xfrm>
              <a:off x="7661859" y="119260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A2C829E-201C-AD9F-7743-4F920E32E558}"/>
                </a:ext>
              </a:extLst>
            </p:cNvPr>
            <p:cNvCxnSpPr>
              <a:cxnSpLocks/>
              <a:stCxn id="39" idx="6"/>
            </p:cNvCxnSpPr>
            <p:nvPr/>
          </p:nvCxnSpPr>
          <p:spPr bwMode="auto">
            <a:xfrm flipV="1">
              <a:off x="5298702" y="1339011"/>
              <a:ext cx="586237" cy="8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B1EE69-3951-CB44-F426-46E50BEFE67E}"/>
                </a:ext>
              </a:extLst>
            </p:cNvPr>
            <p:cNvCxnSpPr>
              <a:cxnSpLocks/>
              <a:stCxn id="41" idx="6"/>
              <a:endCxn id="40" idx="2"/>
            </p:cNvCxnSpPr>
            <p:nvPr/>
          </p:nvCxnSpPr>
          <p:spPr bwMode="auto">
            <a:xfrm>
              <a:off x="6189202" y="1339884"/>
              <a:ext cx="58623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8B526E-4D66-9433-3CED-D375351423BD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 bwMode="auto">
            <a:xfrm flipV="1">
              <a:off x="7065143" y="1338138"/>
              <a:ext cx="596716" cy="17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" name="Down Arrow 45">
              <a:extLst>
                <a:ext uri="{FF2B5EF4-FFF2-40B4-BE49-F238E27FC236}">
                  <a16:creationId xmlns:a16="http://schemas.microsoft.com/office/drawing/2014/main" id="{2BA50677-AC60-11F7-2192-3A725D185C28}"/>
                </a:ext>
              </a:extLst>
            </p:cNvPr>
            <p:cNvSpPr/>
            <p:nvPr/>
          </p:nvSpPr>
          <p:spPr bwMode="auto">
            <a:xfrm>
              <a:off x="2209911" y="1529725"/>
              <a:ext cx="328752" cy="471821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7" name="Down Arrow 46">
              <a:extLst>
                <a:ext uri="{FF2B5EF4-FFF2-40B4-BE49-F238E27FC236}">
                  <a16:creationId xmlns:a16="http://schemas.microsoft.com/office/drawing/2014/main" id="{0E30FEF7-3BC1-FFF6-256A-A24125E083B4}"/>
                </a:ext>
              </a:extLst>
            </p:cNvPr>
            <p:cNvSpPr/>
            <p:nvPr/>
          </p:nvSpPr>
          <p:spPr bwMode="auto">
            <a:xfrm>
              <a:off x="6317944" y="1537746"/>
              <a:ext cx="328752" cy="471839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469D5CDE-4886-54D2-7B02-3D72F84DFDE3}"/>
                </a:ext>
              </a:extLst>
            </p:cNvPr>
            <p:cNvSpPr/>
            <p:nvPr/>
          </p:nvSpPr>
          <p:spPr bwMode="auto">
            <a:xfrm>
              <a:off x="6097169" y="921026"/>
              <a:ext cx="1646244" cy="705870"/>
            </a:xfrm>
            <a:prstGeom prst="arc">
              <a:avLst>
                <a:gd name="adj1" fmla="val 11048441"/>
                <a:gd name="adj2" fmla="val 21384536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4295A09-5203-57EF-D7B6-95359FE98805}"/>
                </a:ext>
              </a:extLst>
            </p:cNvPr>
            <p:cNvSpPr/>
            <p:nvPr/>
          </p:nvSpPr>
          <p:spPr bwMode="auto">
            <a:xfrm>
              <a:off x="5008998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DC6E758-FD26-E632-7FFA-B9FB53746B5A}"/>
                </a:ext>
              </a:extLst>
            </p:cNvPr>
            <p:cNvSpPr/>
            <p:nvPr/>
          </p:nvSpPr>
          <p:spPr bwMode="auto">
            <a:xfrm>
              <a:off x="6775439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EB2FF8-2C7E-F453-0042-13902D53617C}"/>
                </a:ext>
              </a:extLst>
            </p:cNvPr>
            <p:cNvSpPr/>
            <p:nvPr/>
          </p:nvSpPr>
          <p:spPr bwMode="auto">
            <a:xfrm>
              <a:off x="5899498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9A70671-08BE-0047-361D-D588EF2D1E08}"/>
                </a:ext>
              </a:extLst>
            </p:cNvPr>
            <p:cNvSpPr/>
            <p:nvPr/>
          </p:nvSpPr>
          <p:spPr bwMode="auto">
            <a:xfrm>
              <a:off x="7661859" y="212058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5CF375-710D-AAA6-EBF9-A9C99C8349D2}"/>
                </a:ext>
              </a:extLst>
            </p:cNvPr>
            <p:cNvCxnSpPr>
              <a:cxnSpLocks/>
              <a:stCxn id="49" idx="6"/>
            </p:cNvCxnSpPr>
            <p:nvPr/>
          </p:nvCxnSpPr>
          <p:spPr bwMode="auto">
            <a:xfrm flipV="1">
              <a:off x="5298702" y="2266996"/>
              <a:ext cx="586237" cy="8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920EF0-107C-1821-9FBC-87DAC971C641}"/>
                </a:ext>
              </a:extLst>
            </p:cNvPr>
            <p:cNvCxnSpPr>
              <a:cxnSpLocks/>
              <a:stCxn id="51" idx="6"/>
              <a:endCxn id="50" idx="2"/>
            </p:cNvCxnSpPr>
            <p:nvPr/>
          </p:nvCxnSpPr>
          <p:spPr bwMode="auto">
            <a:xfrm>
              <a:off x="6189202" y="2267869"/>
              <a:ext cx="58623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926197-40A1-6F1B-5C3D-4C4729B188B0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 bwMode="auto">
            <a:xfrm flipV="1">
              <a:off x="7065143" y="2266123"/>
              <a:ext cx="596716" cy="17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B91ABE5-1773-55AD-6165-E5278B594D60}"/>
                </a:ext>
              </a:extLst>
            </p:cNvPr>
            <p:cNvSpPr txBox="1"/>
            <p:nvPr/>
          </p:nvSpPr>
          <p:spPr>
            <a:xfrm>
              <a:off x="1800412" y="555349"/>
              <a:ext cx="1527662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path extension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814F97-FC00-4964-D2F8-C8396ED95DAD}"/>
                </a:ext>
              </a:extLst>
            </p:cNvPr>
            <p:cNvSpPr txBox="1"/>
            <p:nvPr/>
          </p:nvSpPr>
          <p:spPr>
            <a:xfrm>
              <a:off x="6195840" y="597074"/>
              <a:ext cx="134171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path rotation</a:t>
              </a: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2397FFFF-2C02-7937-3312-0F777D4C66DB}"/>
                </a:ext>
              </a:extLst>
            </p:cNvPr>
            <p:cNvSpPr/>
            <p:nvPr/>
          </p:nvSpPr>
          <p:spPr bwMode="auto">
            <a:xfrm flipV="1">
              <a:off x="6097169" y="1997087"/>
              <a:ext cx="1646244" cy="705870"/>
            </a:xfrm>
            <a:prstGeom prst="arc">
              <a:avLst>
                <a:gd name="adj1" fmla="val 11048441"/>
                <a:gd name="adj2" fmla="val 21384536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24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>
            <a:extLst>
              <a:ext uri="{FF2B5EF4-FFF2-40B4-BE49-F238E27FC236}">
                <a16:creationId xmlns:a16="http://schemas.microsoft.com/office/drawing/2014/main" id="{57BF2A87-5D01-70DA-4671-26B0826E2BD5}"/>
              </a:ext>
            </a:extLst>
          </p:cNvPr>
          <p:cNvSpPr txBox="1"/>
          <p:nvPr/>
        </p:nvSpPr>
        <p:spPr>
          <a:xfrm>
            <a:off x="702336" y="1131232"/>
            <a:ext cx="319087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2400" dirty="0" err="1">
                <a:latin typeface="+mn-lt"/>
              </a:rPr>
              <a:t>cycleCoverReduction</a:t>
            </a:r>
            <a:endParaRPr lang="en-US" sz="2400" dirty="0">
              <a:latin typeface="+mn-lt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36659B1-792D-3A96-FD72-6106B516E6E8}"/>
              </a:ext>
            </a:extLst>
          </p:cNvPr>
          <p:cNvGrpSpPr/>
          <p:nvPr/>
        </p:nvGrpSpPr>
        <p:grpSpPr>
          <a:xfrm>
            <a:off x="322693" y="3032664"/>
            <a:ext cx="8498638" cy="2728569"/>
            <a:chOff x="322693" y="3032664"/>
            <a:chExt cx="8498638" cy="272856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338591B-36A1-AC61-36AB-321344176DCB}"/>
                </a:ext>
              </a:extLst>
            </p:cNvPr>
            <p:cNvGrpSpPr/>
            <p:nvPr/>
          </p:nvGrpSpPr>
          <p:grpSpPr>
            <a:xfrm>
              <a:off x="322693" y="3032664"/>
              <a:ext cx="8498638" cy="2728569"/>
              <a:chOff x="322693" y="3032664"/>
              <a:chExt cx="8498638" cy="272856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A02830F3-F0B5-FC51-3310-9E6790DB3EDB}"/>
                  </a:ext>
                </a:extLst>
              </p:cNvPr>
              <p:cNvGrpSpPr/>
              <p:nvPr/>
            </p:nvGrpSpPr>
            <p:grpSpPr>
              <a:xfrm>
                <a:off x="322693" y="3695253"/>
                <a:ext cx="3817795" cy="1452278"/>
                <a:chOff x="322693" y="3695253"/>
                <a:chExt cx="3817795" cy="145227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CAEB3BF8-3EC1-5E2D-E2D2-5D9219450E48}"/>
                    </a:ext>
                  </a:extLst>
                </p:cNvPr>
                <p:cNvSpPr/>
                <p:nvPr/>
              </p:nvSpPr>
              <p:spPr bwMode="auto">
                <a:xfrm>
                  <a:off x="3100529" y="3695253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e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4E2F6D9-7540-C4F0-3D8B-6588A50A6F98}"/>
                    </a:ext>
                  </a:extLst>
                </p:cNvPr>
                <p:cNvSpPr/>
                <p:nvPr/>
              </p:nvSpPr>
              <p:spPr bwMode="auto">
                <a:xfrm>
                  <a:off x="3850784" y="48564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f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98B2D97-7D13-0863-86CD-061254035A12}"/>
                    </a:ext>
                  </a:extLst>
                </p:cNvPr>
                <p:cNvCxnSpPr>
                  <a:cxnSpLocks/>
                  <a:stCxn id="5" idx="5"/>
                  <a:endCxn id="9" idx="1"/>
                </p:cNvCxnSpPr>
                <p:nvPr/>
              </p:nvCxnSpPr>
              <p:spPr bwMode="auto">
                <a:xfrm>
                  <a:off x="3347807" y="3943702"/>
                  <a:ext cx="545403" cy="95538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64372C72-8EB4-1F18-1735-1CB716BCD857}"/>
                    </a:ext>
                  </a:extLst>
                </p:cNvPr>
                <p:cNvCxnSpPr>
                  <a:cxnSpLocks/>
                  <a:stCxn id="35" idx="6"/>
                  <a:endCxn id="9" idx="2"/>
                </p:cNvCxnSpPr>
                <p:nvPr/>
              </p:nvCxnSpPr>
              <p:spPr bwMode="auto">
                <a:xfrm>
                  <a:off x="2727976" y="5001993"/>
                  <a:ext cx="1122808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9854030-6E40-2EFC-9811-AC474B696984}"/>
                    </a:ext>
                  </a:extLst>
                </p:cNvPr>
                <p:cNvSpPr/>
                <p:nvPr/>
              </p:nvSpPr>
              <p:spPr bwMode="auto">
                <a:xfrm>
                  <a:off x="322693" y="3706080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a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551FD5-74B8-AFD1-B002-563403B21852}"/>
                    </a:ext>
                  </a:extLst>
                </p:cNvPr>
                <p:cNvSpPr/>
                <p:nvPr/>
              </p:nvSpPr>
              <p:spPr bwMode="auto">
                <a:xfrm>
                  <a:off x="970367" y="48564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c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3270A3E-CE75-C6E0-00E5-A5B1C7D8E9EA}"/>
                    </a:ext>
                  </a:extLst>
                </p:cNvPr>
                <p:cNvSpPr/>
                <p:nvPr/>
              </p:nvSpPr>
              <p:spPr bwMode="auto">
                <a:xfrm>
                  <a:off x="1735050" y="3706080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b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C9637D2-0015-7EAE-C0FF-FBF033395E6E}"/>
                    </a:ext>
                  </a:extLst>
                </p:cNvPr>
                <p:cNvSpPr/>
                <p:nvPr/>
              </p:nvSpPr>
              <p:spPr bwMode="auto">
                <a:xfrm>
                  <a:off x="2438272" y="48564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d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4919810-69DE-27CD-70EA-6A75ACFEDC09}"/>
                    </a:ext>
                  </a:extLst>
                </p:cNvPr>
                <p:cNvCxnSpPr>
                  <a:cxnSpLocks/>
                  <a:stCxn id="32" idx="6"/>
                  <a:endCxn id="34" idx="2"/>
                </p:cNvCxnSpPr>
                <p:nvPr/>
              </p:nvCxnSpPr>
              <p:spPr bwMode="auto">
                <a:xfrm>
                  <a:off x="612397" y="3851618"/>
                  <a:ext cx="1122653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BB51688-3ED2-3C0C-6EB2-62C5AAC52CA3}"/>
                    </a:ext>
                  </a:extLst>
                </p:cNvPr>
                <p:cNvCxnSpPr>
                  <a:cxnSpLocks/>
                  <a:stCxn id="34" idx="3"/>
                  <a:endCxn id="33" idx="7"/>
                </p:cNvCxnSpPr>
                <p:nvPr/>
              </p:nvCxnSpPr>
              <p:spPr bwMode="auto">
                <a:xfrm flipH="1">
                  <a:off x="1217645" y="3954529"/>
                  <a:ext cx="559831" cy="94455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17B6898-25D4-6A8D-18CE-D1B47058E917}"/>
                    </a:ext>
                  </a:extLst>
                </p:cNvPr>
                <p:cNvCxnSpPr>
                  <a:cxnSpLocks/>
                  <a:stCxn id="33" idx="6"/>
                  <a:endCxn id="35" idx="2"/>
                </p:cNvCxnSpPr>
                <p:nvPr/>
              </p:nvCxnSpPr>
              <p:spPr bwMode="auto">
                <a:xfrm>
                  <a:off x="1260071" y="5001993"/>
                  <a:ext cx="117820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536B440-983E-AC71-B442-3778794E3B8A}"/>
                    </a:ext>
                  </a:extLst>
                </p:cNvPr>
                <p:cNvCxnSpPr>
                  <a:cxnSpLocks/>
                  <a:stCxn id="5" idx="3"/>
                  <a:endCxn id="35" idx="7"/>
                </p:cNvCxnSpPr>
                <p:nvPr/>
              </p:nvCxnSpPr>
              <p:spPr bwMode="auto">
                <a:xfrm flipH="1">
                  <a:off x="2685550" y="3943702"/>
                  <a:ext cx="457405" cy="95538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239D3A9-3200-9D35-479A-91CC4376287C}"/>
                    </a:ext>
                  </a:extLst>
                </p:cNvPr>
                <p:cNvCxnSpPr>
                  <a:cxnSpLocks/>
                  <a:stCxn id="5" idx="2"/>
                  <a:endCxn id="34" idx="6"/>
                </p:cNvCxnSpPr>
                <p:nvPr/>
              </p:nvCxnSpPr>
              <p:spPr bwMode="auto">
                <a:xfrm flipH="1">
                  <a:off x="2024754" y="3840791"/>
                  <a:ext cx="1075775" cy="10827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867DB60-7E55-5140-E86A-A0F6AA81581B}"/>
                    </a:ext>
                  </a:extLst>
                </p:cNvPr>
                <p:cNvCxnSpPr>
                  <a:cxnSpLocks/>
                  <a:stCxn id="32" idx="5"/>
                  <a:endCxn id="33" idx="1"/>
                </p:cNvCxnSpPr>
                <p:nvPr/>
              </p:nvCxnSpPr>
              <p:spPr bwMode="auto">
                <a:xfrm>
                  <a:off x="569971" y="3954529"/>
                  <a:ext cx="442822" cy="94455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F616FFE-48FA-4BC9-DE44-C6E37861EE5E}"/>
                    </a:ext>
                  </a:extLst>
                </p:cNvPr>
                <p:cNvCxnSpPr>
                  <a:cxnSpLocks/>
                  <a:stCxn id="34" idx="5"/>
                  <a:endCxn id="35" idx="1"/>
                </p:cNvCxnSpPr>
                <p:nvPr/>
              </p:nvCxnSpPr>
              <p:spPr bwMode="auto">
                <a:xfrm>
                  <a:off x="1982328" y="3954529"/>
                  <a:ext cx="498370" cy="94455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8D8F1AD-A8FC-4266-40EB-EF8AD8E750A2}"/>
                  </a:ext>
                </a:extLst>
              </p:cNvPr>
              <p:cNvGrpSpPr/>
              <p:nvPr/>
            </p:nvGrpSpPr>
            <p:grpSpPr>
              <a:xfrm>
                <a:off x="4328872" y="3032664"/>
                <a:ext cx="4492459" cy="2728569"/>
                <a:chOff x="4328872" y="3032664"/>
                <a:chExt cx="4492459" cy="2728569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05926197-40A1-6F1B-5C3D-4C4729B188B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718555" y="3391521"/>
                  <a:ext cx="471354" cy="36399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4A7C62C-14F7-11FB-E098-34D91ACBD00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555182" y="3739595"/>
                  <a:ext cx="146872" cy="379857"/>
                </a:xfrm>
                <a:prstGeom prst="line">
                  <a:avLst/>
                </a:prstGeom>
                <a:solidFill>
                  <a:schemeClr val="accent1"/>
                </a:solidFill>
                <a:ln w="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2455F00-5F9E-CEE8-6245-BEC2CD35E2F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6189909" y="3400962"/>
                  <a:ext cx="5891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D475EC5-28C6-3378-D729-0D3C661E4E1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952944" y="3391521"/>
                  <a:ext cx="236965" cy="34159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2ABF37A-230D-732F-2DDE-BC1076B14EE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719964" y="3396616"/>
                  <a:ext cx="170146" cy="33649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A76CCDC-7C12-B610-8E1B-19C076A2387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886834" y="3400962"/>
                  <a:ext cx="47995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972B643-E4FF-FC44-9E97-376AD6CE807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908225" y="3385040"/>
                  <a:ext cx="294406" cy="34807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B6857DD-6908-447C-1A3B-536EED1C048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189909" y="3385040"/>
                  <a:ext cx="257838" cy="34807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lg" len="lg"/>
                  <a:tailEnd type="oval" w="lg" len="lg"/>
                </a:ln>
                <a:effectLst/>
              </p:spPr>
            </p:cxn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B84C54E-2B12-D4F4-5396-E3BA3DFC7D5E}"/>
                    </a:ext>
                  </a:extLst>
                </p:cNvPr>
                <p:cNvGrpSpPr/>
                <p:nvPr/>
              </p:nvGrpSpPr>
              <p:grpSpPr>
                <a:xfrm flipV="1">
                  <a:off x="6727167" y="5076601"/>
                  <a:ext cx="729192" cy="370477"/>
                  <a:chOff x="6548003" y="4827956"/>
                  <a:chExt cx="729192" cy="370477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28972F3B-50FD-8404-7D7B-36D23343A8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548003" y="4834437"/>
                    <a:ext cx="471354" cy="36399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78EB6EC3-0E84-4ACA-0F6B-9D7F9C3A26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7019357" y="4843878"/>
                    <a:ext cx="5891" cy="33215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A5049FCC-84DB-47FA-5F00-18CF69AE03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782392" y="4834437"/>
                    <a:ext cx="236965" cy="34159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E5F3694A-CEAE-8004-EEE2-EAA8B7C054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549412" y="4839532"/>
                    <a:ext cx="170146" cy="3364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E53A24F9-9CC9-4F5C-7935-4534BCA2B1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716282" y="4843878"/>
                    <a:ext cx="47995" cy="33215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97E02E20-23F3-F500-5EB8-ABD7A428E4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737673" y="4827956"/>
                    <a:ext cx="294406" cy="34807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3FD2359-C363-575D-5A3C-F65D489017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7019357" y="4827956"/>
                    <a:ext cx="257838" cy="34807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lg"/>
                    <a:tailEnd type="oval" w="lg" len="lg"/>
                  </a:ln>
                  <a:effectLst/>
                </p:spPr>
              </p:cxn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934ACEF-E929-7668-5C4B-78425DF90E2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530454" y="3410027"/>
                  <a:ext cx="212959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none" w="sm" len="sm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F76CA4D-601B-F7BF-A5D9-E8AFC950903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506448" y="3410027"/>
                  <a:ext cx="5891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321A2A9-C1F7-97B3-8E73-F07731652B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269483" y="3400586"/>
                  <a:ext cx="236965" cy="34159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7F07751-F507-731C-6071-8073F9E9D2F4}"/>
                    </a:ext>
                  </a:extLst>
                </p:cNvPr>
                <p:cNvGrpSpPr/>
                <p:nvPr/>
              </p:nvGrpSpPr>
              <p:grpSpPr>
                <a:xfrm flipV="1">
                  <a:off x="5310014" y="5092549"/>
                  <a:ext cx="473930" cy="341593"/>
                  <a:chOff x="5540331" y="5966763"/>
                  <a:chExt cx="473930" cy="341593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B8BA449E-357B-8AF5-8D1B-DF9FDFF6B3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6007672" y="6308356"/>
                    <a:ext cx="6589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none" w="sm" len="sm"/>
                  </a:ln>
                  <a:effectLst/>
                </p:spPr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5A5BC27E-EC7E-7FCD-4E66-C83A49F70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777296" y="5976204"/>
                    <a:ext cx="5891" cy="33215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E8E21DF-C060-262B-D5C5-9B3D2B75B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5540331" y="5966763"/>
                    <a:ext cx="236965" cy="34159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</p:grp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CE8D6D5-2DB9-7731-6DB1-9DCE5199378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8508357" y="4746584"/>
                  <a:ext cx="122851" cy="352420"/>
                </a:xfrm>
                <a:prstGeom prst="line">
                  <a:avLst/>
                </a:prstGeom>
                <a:solidFill>
                  <a:schemeClr val="accent1"/>
                </a:solidFill>
                <a:ln w="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4EBD83E-A9A9-19C6-8EAE-90F94BE04A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743413" y="3749036"/>
                  <a:ext cx="887795" cy="997548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0BB93F3-EDB4-3DB7-3AA1-396E5C782A3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456359" y="5099004"/>
                  <a:ext cx="1051998" cy="6248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1345AC54-B4E8-E846-3D92-AF9CA2B559A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678033" y="3749036"/>
                  <a:ext cx="1040522" cy="12962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6C68701-CB8E-B961-36CE-3BEC6F338D1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796666" y="5093763"/>
                  <a:ext cx="95193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56623841-1DB4-F7B2-FA78-8180E5DC73C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201466" y="3739003"/>
                  <a:ext cx="312075" cy="1350560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EEC9F2B-0BE6-6A3A-BD90-C36F7CCAC8B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6464744" y="3732492"/>
                  <a:ext cx="804739" cy="343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C4C5F-CBC9-DFA4-EE2C-BA78F7721B3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82640" y="4119452"/>
                  <a:ext cx="733963" cy="963630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388014E-4BAD-0FE2-794A-38731528BB6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179657" y="3739595"/>
                  <a:ext cx="781899" cy="137913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C87EC1F-07FD-F234-3233-CEDAA00F6AC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41087" y="3749036"/>
                  <a:ext cx="408194" cy="1324748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2FB1187-9644-2460-0731-F6BC0C1381B0}"/>
                    </a:ext>
                  </a:extLst>
                </p:cNvPr>
                <p:cNvSpPr txBox="1"/>
                <p:nvPr/>
              </p:nvSpPr>
              <p:spPr>
                <a:xfrm>
                  <a:off x="4328872" y="3728200"/>
                  <a:ext cx="22442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29657BD4-B12A-5549-2CD0-99B2DBA44255}"/>
                    </a:ext>
                  </a:extLst>
                </p:cNvPr>
                <p:cNvSpPr txBox="1"/>
                <p:nvPr/>
              </p:nvSpPr>
              <p:spPr>
                <a:xfrm>
                  <a:off x="8630573" y="4858341"/>
                  <a:ext cx="19075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BDDF454-62E7-2A38-E010-900B788EFE7A}"/>
                    </a:ext>
                  </a:extLst>
                </p:cNvPr>
                <p:cNvSpPr txBox="1"/>
                <p:nvPr/>
              </p:nvSpPr>
              <p:spPr>
                <a:xfrm>
                  <a:off x="7409248" y="3032664"/>
                  <a:ext cx="22442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793773D-BCE5-1E6C-0B88-9646424F3701}"/>
                    </a:ext>
                  </a:extLst>
                </p:cNvPr>
                <p:cNvSpPr txBox="1"/>
                <p:nvPr/>
              </p:nvSpPr>
              <p:spPr>
                <a:xfrm>
                  <a:off x="6978279" y="5515012"/>
                  <a:ext cx="22762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AB3638A-3A9E-7086-616B-2C5E6F6AF1A8}"/>
                    </a:ext>
                  </a:extLst>
                </p:cNvPr>
                <p:cNvSpPr txBox="1"/>
                <p:nvPr/>
              </p:nvSpPr>
              <p:spPr>
                <a:xfrm>
                  <a:off x="5469774" y="5504160"/>
                  <a:ext cx="21320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8463D120-D50C-FA78-BFB7-C9F20B1F9DA1}"/>
                    </a:ext>
                  </a:extLst>
                </p:cNvPr>
                <p:cNvSpPr txBox="1"/>
                <p:nvPr/>
              </p:nvSpPr>
              <p:spPr>
                <a:xfrm>
                  <a:off x="5914139" y="3043126"/>
                  <a:ext cx="22762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 err="1">
                      <a:latin typeface="+mn-lt"/>
                    </a:rPr>
                    <a:t>C</a:t>
                  </a:r>
                  <a:r>
                    <a:rPr lang="en-US" i="1" baseline="-25000" dirty="0" err="1">
                      <a:latin typeface="+mn-lt"/>
                    </a:rPr>
                    <a:t>b</a:t>
                  </a:r>
                  <a:endParaRPr lang="en-US" i="1" baseline="-25000" dirty="0">
                    <a:latin typeface="+mn-lt"/>
                  </a:endParaRPr>
                </a:p>
              </p:txBody>
            </p:sp>
          </p:grpSp>
        </p:grp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6555C57-7CAD-E6DA-3412-A2F5CAF6FB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65094" y="5089706"/>
              <a:ext cx="218850" cy="34145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64BA4F1-2083-8D7E-972A-8A35A06AA1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90544" y="3396313"/>
              <a:ext cx="218850" cy="34145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A85EA39-29C9-BDCF-3CCF-FE17DD257BC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97973" y="3391521"/>
              <a:ext cx="281684" cy="34748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80BAE5C-5DDF-72F6-95A8-4532C92C4D3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200161" y="3385040"/>
              <a:ext cx="239435" cy="353963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39550B5-AB31-E224-CCFF-1297F3F723D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732813" y="5087874"/>
              <a:ext cx="171302" cy="37003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16D2F68-7CA2-6EB2-B39E-C642F0B7425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53405" y="5099004"/>
              <a:ext cx="236644" cy="341593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518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0FEA6-AB0B-68F3-2346-C79D8AA01DDB}"/>
              </a:ext>
            </a:extLst>
          </p:cNvPr>
          <p:cNvSpPr txBox="1"/>
          <p:nvPr/>
        </p:nvSpPr>
        <p:spPr>
          <a:xfrm>
            <a:off x="394839" y="476638"/>
            <a:ext cx="132728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2400" dirty="0">
                <a:latin typeface="+mn-lt"/>
              </a:rPr>
              <a:t>patching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B825AB8-7674-CB14-6A7D-5816C1EC0E8F}"/>
              </a:ext>
            </a:extLst>
          </p:cNvPr>
          <p:cNvGrpSpPr/>
          <p:nvPr/>
        </p:nvGrpSpPr>
        <p:grpSpPr>
          <a:xfrm>
            <a:off x="394839" y="2797633"/>
            <a:ext cx="6003796" cy="1140436"/>
            <a:chOff x="394839" y="2797633"/>
            <a:chExt cx="6003796" cy="114043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 bwMode="auto">
            <a:xfrm flipH="1">
              <a:off x="1469813" y="3154298"/>
              <a:ext cx="826659" cy="8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F0B2C7-3BF2-A0D4-559B-807481CCCC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195" y="3548287"/>
              <a:ext cx="435478" cy="93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47E1D5-E574-948B-8480-E4B2DE6DFE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4839" y="3172960"/>
              <a:ext cx="345356" cy="3846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65EDDC-AAAE-DCA0-9822-4AB3E2BAA92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4839" y="2797633"/>
              <a:ext cx="331222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0D36E3-B918-1C7E-7E59-995FA17A1E9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0195" y="2797633"/>
              <a:ext cx="435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B4246F-6C4A-2CA6-DC41-6A5CCE8B6B9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175673" y="2797633"/>
              <a:ext cx="308274" cy="3753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0C6BA4-C604-071B-BCBB-9FE5F6EFED9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75673" y="3172960"/>
              <a:ext cx="294140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61F820F-E6E2-CF6D-5D6D-6864B8EF97D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73927" y="3913367"/>
              <a:ext cx="435478" cy="93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DB8C7D-881E-D7C8-5E89-C842F70C24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28571" y="3538040"/>
              <a:ext cx="345356" cy="3846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9368557-9355-3A31-1A9D-333185C2EB9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28571" y="3162713"/>
              <a:ext cx="331222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77811A8-17BD-1E28-7A2E-A112E40C88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73927" y="3162713"/>
              <a:ext cx="435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311C68C-5BB5-D0D6-8D9D-A52682A0671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709405" y="3162713"/>
              <a:ext cx="308274" cy="3753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A09975B-758B-C010-58B2-1404E07BBB9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09405" y="3538040"/>
              <a:ext cx="294140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1A8F6B8-EF57-577A-541B-5697829FAE49}"/>
                </a:ext>
              </a:extLst>
            </p:cNvPr>
            <p:cNvSpPr txBox="1"/>
            <p:nvPr/>
          </p:nvSpPr>
          <p:spPr>
            <a:xfrm>
              <a:off x="1124587" y="3037457"/>
              <a:ext cx="24612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u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8B9AD8A-3CC5-D4B7-6236-490EFDCA972F}"/>
                </a:ext>
              </a:extLst>
            </p:cNvPr>
            <p:cNvSpPr txBox="1"/>
            <p:nvPr/>
          </p:nvSpPr>
          <p:spPr>
            <a:xfrm>
              <a:off x="2039866" y="3395353"/>
              <a:ext cx="200370" cy="2233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v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F80BD30-D391-E155-1852-BF1AB05E5D9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4426" y="3538039"/>
              <a:ext cx="754145" cy="84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0D343D0-335F-56DA-645C-71A7C7569C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50769" y="3169669"/>
              <a:ext cx="826659" cy="8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lg" len="lg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9DFF77E-D907-8C1D-0DAC-60F38B886D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21151" y="3563658"/>
              <a:ext cx="435478" cy="93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E7FB4D6-F37C-954E-04F2-4B6BB6B7BF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75795" y="3188331"/>
              <a:ext cx="345356" cy="3846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6F4D641-F2EF-BA0C-2126-739A351ED24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5795" y="2813004"/>
              <a:ext cx="331222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7034D49-417A-E0A0-4C49-75BCA9465F4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21151" y="2813004"/>
              <a:ext cx="435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BB458BD-7678-6735-125E-262BE7947AD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56629" y="2813004"/>
              <a:ext cx="308274" cy="3753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E5F8A15-BF62-F982-677C-5F6EA5DD93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54883" y="3928738"/>
              <a:ext cx="435478" cy="93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4644C5C-2903-5A5B-1C05-0124E630AF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09527" y="3553411"/>
              <a:ext cx="345356" cy="3846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20F0F34-30AA-C16B-194E-324B92CA79A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54883" y="3178084"/>
              <a:ext cx="435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BB9DC95-2BDD-7E5D-8AD3-9124E3AEB9C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090361" y="3178084"/>
              <a:ext cx="308274" cy="3753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62BDB21-8EF2-1504-BBC5-8283CE816B7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0361" y="3553411"/>
              <a:ext cx="294140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EA4944E-2B23-DDBA-8FA3-3A1BC82BD439}"/>
                </a:ext>
              </a:extLst>
            </p:cNvPr>
            <p:cNvSpPr txBox="1"/>
            <p:nvPr/>
          </p:nvSpPr>
          <p:spPr>
            <a:xfrm>
              <a:off x="4505543" y="3052828"/>
              <a:ext cx="24612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u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D08B55-5B1F-13F6-D80A-2CB3198FF753}"/>
                </a:ext>
              </a:extLst>
            </p:cNvPr>
            <p:cNvSpPr txBox="1"/>
            <p:nvPr/>
          </p:nvSpPr>
          <p:spPr>
            <a:xfrm>
              <a:off x="5420822" y="3410724"/>
              <a:ext cx="200370" cy="2233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v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9538E16-A3CA-85F6-2090-45857470D22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55382" y="3553410"/>
              <a:ext cx="754145" cy="84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none" w="sm" len="sm"/>
            </a:ln>
            <a:effectLst/>
          </p:spPr>
        </p:cxnSp>
        <p:sp>
          <p:nvSpPr>
            <p:cNvPr id="163" name="Right Arrow 162">
              <a:extLst>
                <a:ext uri="{FF2B5EF4-FFF2-40B4-BE49-F238E27FC236}">
                  <a16:creationId xmlns:a16="http://schemas.microsoft.com/office/drawing/2014/main" id="{37CEFA46-0A54-3EB3-9E81-8AC49D92A669}"/>
                </a:ext>
              </a:extLst>
            </p:cNvPr>
            <p:cNvSpPr/>
            <p:nvPr/>
          </p:nvSpPr>
          <p:spPr bwMode="auto">
            <a:xfrm>
              <a:off x="3204446" y="3206576"/>
              <a:ext cx="315589" cy="21544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3203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80520476</TotalTime>
  <Pages>9</Pages>
  <Words>50</Words>
  <Application>Microsoft Macintosh PowerPoint</Application>
  <PresentationFormat>Letter Paper (8.5x11 in)</PresentationFormat>
  <Paragraphs>48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1044</cp:revision>
  <cp:lastPrinted>2015-03-10T13:59:47Z</cp:lastPrinted>
  <dcterms:created xsi:type="dcterms:W3CDTF">2012-01-25T03:24:56Z</dcterms:created>
  <dcterms:modified xsi:type="dcterms:W3CDTF">2024-06-17T18:32:29Z</dcterms:modified>
</cp:coreProperties>
</file>