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4"/>
  </p:notesMasterIdLst>
  <p:handoutMasterIdLst>
    <p:handoutMasterId r:id="rId5"/>
  </p:handoutMasterIdLst>
  <p:sldIdLst>
    <p:sldId id="742" r:id="rId3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E0"/>
    <a:srgbClr val="FFFFCC"/>
    <a:srgbClr val="CCFF99"/>
    <a:srgbClr val="CCFFCC"/>
    <a:srgbClr val="993300"/>
    <a:srgbClr val="99FF99"/>
    <a:srgbClr val="BBE0E3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7" autoAdjust="0"/>
    <p:restoredTop sz="95986" autoAdjust="0"/>
  </p:normalViewPr>
  <p:slideViewPr>
    <p:cSldViewPr snapToGrid="0">
      <p:cViewPr varScale="1">
        <p:scale>
          <a:sx n="118" d="100"/>
          <a:sy n="118" d="100"/>
        </p:scale>
        <p:origin x="16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4EB3-3B78-3F0B-B67A-369E5303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D90D52-C652-C9D2-BF14-65D41FA8D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4115"/>
              </p:ext>
            </p:extLst>
          </p:nvPr>
        </p:nvGraphicFramePr>
        <p:xfrm>
          <a:off x="1322387" y="4727247"/>
          <a:ext cx="649922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 gridSpan="13">
                  <a:txBody>
                    <a:bodyPr/>
                    <a:lstStyle/>
                    <a:p>
                      <a:pPr algn="l"/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         </a:t>
                      </a:r>
                      <a:r>
                        <a:rPr lang="en-US" sz="1800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endpointLists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1" marR="45721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5CDC42-047C-A1E8-EFD0-10723FE2A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55895"/>
              </p:ext>
            </p:extLst>
          </p:nvPr>
        </p:nvGraphicFramePr>
        <p:xfrm>
          <a:off x="4406885" y="1843001"/>
          <a:ext cx="15737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 gridSpan="4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edges  </a:t>
                      </a: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i="0" dirty="0">
                        <a:latin typeface="Verdana"/>
                        <a:cs typeface="Verdana"/>
                      </a:endParaRPr>
                    </a:p>
                  </a:txBody>
                  <a:tcPr marL="45720" marR="4572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left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right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36E93D-C69A-034F-FB62-4A8076778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38315"/>
              </p:ext>
            </p:extLst>
          </p:nvPr>
        </p:nvGraphicFramePr>
        <p:xfrm>
          <a:off x="6226578" y="2483565"/>
          <a:ext cx="1248335" cy="17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57">
                <a:tc rowSpan="5"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first_endpoint</a:t>
                      </a:r>
                      <a:endParaRPr lang="en-US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4B5A66F-9344-BD92-2900-8C2367F6A3D9}"/>
              </a:ext>
            </a:extLst>
          </p:cNvPr>
          <p:cNvGrpSpPr>
            <a:grpSpLocks/>
          </p:cNvGrpSpPr>
          <p:nvPr/>
        </p:nvGrpSpPr>
        <p:grpSpPr bwMode="auto">
          <a:xfrm>
            <a:off x="1398587" y="2315835"/>
            <a:ext cx="2762250" cy="2132012"/>
            <a:chOff x="157347" y="1334058"/>
            <a:chExt cx="2762694" cy="2132417"/>
          </a:xfrm>
        </p:grpSpPr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97A45AC3-7CCB-3474-C971-29C0C98C7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75" y="1334058"/>
              <a:ext cx="289704" cy="291076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a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B3504777-A01F-CB5E-26E8-294654893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47" y="2410023"/>
              <a:ext cx="289704" cy="29107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c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7731263E-5A89-D57A-65E6-4CBFB19C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37" y="2365654"/>
              <a:ext cx="289704" cy="291076"/>
            </a:xfrm>
            <a:prstGeom prst="ellipse">
              <a:avLst/>
            </a:prstGeom>
            <a:solidFill>
              <a:srgbClr val="CC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e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25E434DC-2FE0-6F6D-1D3B-4804B0A76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370" y="1334058"/>
              <a:ext cx="289704" cy="291076"/>
            </a:xfrm>
            <a:prstGeom prst="ellipse">
              <a:avLst/>
            </a:prstGeom>
            <a:solidFill>
              <a:srgbClr val="FF6FC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b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8574ECBD-A674-3AF0-331B-1B37695C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951" y="3175908"/>
              <a:ext cx="290559" cy="2905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i="1" dirty="0">
                  <a:latin typeface="Verdana" panose="020B0604030504040204" pitchFamily="34" charset="0"/>
                </a:rPr>
                <a:t>d</a:t>
              </a:r>
              <a:endParaRPr lang="en-US" altLang="en-US" sz="1600" i="1" dirty="0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13" name="Straight Connector 19">
              <a:extLst>
                <a:ext uri="{FF2B5EF4-FFF2-40B4-BE49-F238E27FC236}">
                  <a16:creationId xmlns:a16="http://schemas.microsoft.com/office/drawing/2014/main" id="{78871E14-D061-35D5-F40F-96107000A2E3}"/>
                </a:ext>
              </a:extLst>
            </p:cNvPr>
            <p:cNvCxnSpPr>
              <a:cxnSpLocks noChangeShapeType="1"/>
              <a:stCxn id="8" idx="4"/>
              <a:endCxn id="12" idx="0"/>
            </p:cNvCxnSpPr>
            <p:nvPr/>
          </p:nvCxnSpPr>
          <p:spPr bwMode="auto">
            <a:xfrm rot="16200000" flipH="1">
              <a:off x="432358" y="2190503"/>
              <a:ext cx="1550267" cy="41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20">
              <a:extLst>
                <a:ext uri="{FF2B5EF4-FFF2-40B4-BE49-F238E27FC236}">
                  <a16:creationId xmlns:a16="http://schemas.microsoft.com/office/drawing/2014/main" id="{79619669-9F02-BBEA-CB62-7AF83017FBC4}"/>
                </a:ext>
              </a:extLst>
            </p:cNvPr>
            <p:cNvCxnSpPr>
              <a:cxnSpLocks noChangeShapeType="1"/>
              <a:stCxn id="12" idx="2"/>
              <a:endCxn id="9" idx="5"/>
            </p:cNvCxnSpPr>
            <p:nvPr/>
          </p:nvCxnSpPr>
          <p:spPr bwMode="auto">
            <a:xfrm rot="10800000">
              <a:off x="404626" y="2658472"/>
              <a:ext cx="867777" cy="6624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21">
              <a:extLst>
                <a:ext uri="{FF2B5EF4-FFF2-40B4-BE49-F238E27FC236}">
                  <a16:creationId xmlns:a16="http://schemas.microsoft.com/office/drawing/2014/main" id="{41362800-1383-3E58-3881-77D5338627F0}"/>
                </a:ext>
              </a:extLst>
            </p:cNvPr>
            <p:cNvCxnSpPr>
              <a:cxnSpLocks noChangeShapeType="1"/>
              <a:stCxn id="9" idx="0"/>
              <a:endCxn id="8" idx="3"/>
            </p:cNvCxnSpPr>
            <p:nvPr/>
          </p:nvCxnSpPr>
          <p:spPr bwMode="auto">
            <a:xfrm rot="5400000" flipH="1" flipV="1">
              <a:off x="184992" y="1699714"/>
              <a:ext cx="827518" cy="593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517CF5B0-8DA4-1630-1C15-9AA56702E294}"/>
                </a:ext>
              </a:extLst>
            </p:cNvPr>
            <p:cNvCxnSpPr>
              <a:cxnSpLocks noChangeShapeType="1"/>
              <a:stCxn id="8" idx="6"/>
              <a:endCxn id="11" idx="2"/>
            </p:cNvCxnSpPr>
            <p:nvPr/>
          </p:nvCxnSpPr>
          <p:spPr bwMode="auto">
            <a:xfrm>
              <a:off x="1142579" y="1479596"/>
              <a:ext cx="946792" cy="1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23">
              <a:extLst>
                <a:ext uri="{FF2B5EF4-FFF2-40B4-BE49-F238E27FC236}">
                  <a16:creationId xmlns:a16="http://schemas.microsoft.com/office/drawing/2014/main" id="{A5212ADA-85CA-E304-1B2A-19B869CCA598}"/>
                </a:ext>
              </a:extLst>
            </p:cNvPr>
            <p:cNvCxnSpPr>
              <a:cxnSpLocks noChangeShapeType="1"/>
              <a:stCxn id="11" idx="5"/>
              <a:endCxn id="10" idx="0"/>
            </p:cNvCxnSpPr>
            <p:nvPr/>
          </p:nvCxnSpPr>
          <p:spPr bwMode="auto">
            <a:xfrm rot="16200000" flipH="1">
              <a:off x="2164345" y="1754808"/>
              <a:ext cx="783148" cy="438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1AFEC8A0-B1D3-2873-B1E1-03F1161941C9}"/>
                </a:ext>
              </a:extLst>
            </p:cNvPr>
            <p:cNvCxnSpPr>
              <a:cxnSpLocks noChangeShapeType="1"/>
              <a:stCxn id="12" idx="6"/>
              <a:endCxn id="10" idx="3"/>
            </p:cNvCxnSpPr>
            <p:nvPr/>
          </p:nvCxnSpPr>
          <p:spPr bwMode="auto">
            <a:xfrm flipV="1">
              <a:off x="1562104" y="2614102"/>
              <a:ext cx="1110660" cy="7068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580F3B-6325-4D85-76AC-AFE72ED07EE0}"/>
              </a:ext>
            </a:extLst>
          </p:cNvPr>
          <p:cNvGrpSpPr>
            <a:grpSpLocks/>
          </p:cNvGrpSpPr>
          <p:nvPr/>
        </p:nvGrpSpPr>
        <p:grpSpPr bwMode="auto">
          <a:xfrm>
            <a:off x="1757362" y="2350760"/>
            <a:ext cx="2105025" cy="1717675"/>
            <a:chOff x="516898" y="1368764"/>
            <a:chExt cx="2104574" cy="1717073"/>
          </a:xfrm>
        </p:grpSpPr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38D6F707-7934-5F2D-A585-8A5F5CB75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780" y="1368764"/>
              <a:ext cx="156653" cy="216465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3440372A-341C-8434-6FF4-B750400B7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856" y="2869372"/>
              <a:ext cx="156653" cy="216465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E0F3FFE8-5DFB-2FCB-583E-562AC68AD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836" y="2839234"/>
              <a:ext cx="156653" cy="216465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23" name="TextBox 29">
              <a:extLst>
                <a:ext uri="{FF2B5EF4-FFF2-40B4-BE49-F238E27FC236}">
                  <a16:creationId xmlns:a16="http://schemas.microsoft.com/office/drawing/2014/main" id="{3BF3C411-57F3-8D23-50BF-8013D61FA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819" y="1847263"/>
              <a:ext cx="156653" cy="216465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24" name="TextBox 30">
              <a:extLst>
                <a:ext uri="{FF2B5EF4-FFF2-40B4-BE49-F238E27FC236}">
                  <a16:creationId xmlns:a16="http://schemas.microsoft.com/office/drawing/2014/main" id="{6D6B495E-46B9-DEC9-F191-19205F7EC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344" y="2175219"/>
              <a:ext cx="156653" cy="216465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25" name="TextBox 31">
              <a:extLst>
                <a:ext uri="{FF2B5EF4-FFF2-40B4-BE49-F238E27FC236}">
                  <a16:creationId xmlns:a16="http://schemas.microsoft.com/office/drawing/2014/main" id="{FABC65E8-DE4F-83AE-B457-24843C973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98" y="1875720"/>
              <a:ext cx="156653" cy="216465"/>
            </a:xfrm>
            <a:prstGeom prst="rect">
              <a:avLst/>
            </a:prstGeom>
            <a:solidFill>
              <a:srgbClr val="FFFF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>
                  <a:latin typeface="Verdana" panose="020B0604030504040204" pitchFamily="34" charset="0"/>
                </a:rPr>
                <a:t>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710892-3619-72C2-FB03-DB7C2A20B456}"/>
              </a:ext>
            </a:extLst>
          </p:cNvPr>
          <p:cNvGrpSpPr>
            <a:grpSpLocks/>
          </p:cNvGrpSpPr>
          <p:nvPr/>
        </p:nvGrpSpPr>
        <p:grpSpPr bwMode="auto">
          <a:xfrm>
            <a:off x="1317624" y="2195185"/>
            <a:ext cx="2940050" cy="2355850"/>
            <a:chOff x="76199" y="1212848"/>
            <a:chExt cx="2940051" cy="2356411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0A8A73A-1B42-5A5E-3833-CF62E92ADCEC}"/>
                </a:ext>
              </a:extLst>
            </p:cNvPr>
            <p:cNvSpPr/>
            <p:nvPr/>
          </p:nvSpPr>
          <p:spPr bwMode="auto">
            <a:xfrm flipH="1" flipV="1">
              <a:off x="1193799" y="3061138"/>
              <a:ext cx="474663" cy="489066"/>
            </a:xfrm>
            <a:prstGeom prst="arc">
              <a:avLst>
                <a:gd name="adj1" fmla="val 4869268"/>
                <a:gd name="adj2" fmla="val 9684209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solidFill>
                  <a:schemeClr val="tx2"/>
                </a:solidFill>
                <a:latin typeface="Verdana"/>
                <a:ea typeface="ＭＳ Ｐゴシック" charset="0"/>
                <a:cs typeface="Verdana"/>
              </a:endParaRPr>
            </a:p>
          </p:txBody>
        </p:sp>
        <p:grpSp>
          <p:nvGrpSpPr>
            <p:cNvPr id="28" name="Group 34">
              <a:extLst>
                <a:ext uri="{FF2B5EF4-FFF2-40B4-BE49-F238E27FC236}">
                  <a16:creationId xmlns:a16="http://schemas.microsoft.com/office/drawing/2014/main" id="{CC74859E-9932-9E7F-B668-3B03E748D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99" y="1212848"/>
              <a:ext cx="2940051" cy="2356411"/>
              <a:chOff x="76199" y="1212848"/>
              <a:chExt cx="2940051" cy="2356411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3449AF2-4D51-A0E1-BAAA-D5A9E56BE278}"/>
                  </a:ext>
                </a:extLst>
              </p:cNvPr>
              <p:cNvSpPr/>
              <p:nvPr/>
            </p:nvSpPr>
            <p:spPr bwMode="auto">
              <a:xfrm>
                <a:off x="2006600" y="1238254"/>
                <a:ext cx="457200" cy="470012"/>
              </a:xfrm>
              <a:prstGeom prst="arc">
                <a:avLst>
                  <a:gd name="adj1" fmla="val 3558693"/>
                  <a:gd name="adj2" fmla="val 1052176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DD732C35-98BF-44E9-FD27-515447215380}"/>
                  </a:ext>
                </a:extLst>
              </p:cNvPr>
              <p:cNvSpPr/>
              <p:nvPr/>
            </p:nvSpPr>
            <p:spPr bwMode="auto">
              <a:xfrm flipH="1" flipV="1">
                <a:off x="2006600" y="1212848"/>
                <a:ext cx="474663" cy="489066"/>
              </a:xfrm>
              <a:prstGeom prst="arc">
                <a:avLst>
                  <a:gd name="adj1" fmla="val 21289114"/>
                  <a:gd name="adj2" fmla="val 1410981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78C451EA-636F-28C3-6593-68F1D0B57736}"/>
                  </a:ext>
                </a:extLst>
              </p:cNvPr>
              <p:cNvSpPr/>
              <p:nvPr/>
            </p:nvSpPr>
            <p:spPr bwMode="auto">
              <a:xfrm>
                <a:off x="2527300" y="2267199"/>
                <a:ext cx="488950" cy="503357"/>
              </a:xfrm>
              <a:prstGeom prst="arc">
                <a:avLst>
                  <a:gd name="adj1" fmla="val 15663929"/>
                  <a:gd name="adj2" fmla="val 870528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1ED6541E-5F66-8348-AE5F-AD00A98F5C3A}"/>
                  </a:ext>
                </a:extLst>
              </p:cNvPr>
              <p:cNvSpPr/>
              <p:nvPr/>
            </p:nvSpPr>
            <p:spPr bwMode="auto">
              <a:xfrm flipH="1" flipV="1">
                <a:off x="2533650" y="2267199"/>
                <a:ext cx="474663" cy="489066"/>
              </a:xfrm>
              <a:prstGeom prst="arc">
                <a:avLst>
                  <a:gd name="adj1" fmla="val 19662986"/>
                  <a:gd name="adj2" fmla="val 47324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CB507F97-FAF1-A7ED-39CF-8F2C74B6EF61}"/>
                  </a:ext>
                </a:extLst>
              </p:cNvPr>
              <p:cNvSpPr/>
              <p:nvPr/>
            </p:nvSpPr>
            <p:spPr bwMode="auto">
              <a:xfrm>
                <a:off x="793749" y="1289066"/>
                <a:ext cx="438150" cy="450957"/>
              </a:xfrm>
              <a:prstGeom prst="arc">
                <a:avLst>
                  <a:gd name="adj1" fmla="val 21172046"/>
                  <a:gd name="adj2" fmla="val 833192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DDE227B2-F6C0-2450-8066-7D496D97F19F}"/>
                  </a:ext>
                </a:extLst>
              </p:cNvPr>
              <p:cNvSpPr/>
              <p:nvPr/>
            </p:nvSpPr>
            <p:spPr bwMode="auto">
              <a:xfrm flipH="1" flipV="1">
                <a:off x="761999" y="1231903"/>
                <a:ext cx="468313" cy="482715"/>
              </a:xfrm>
              <a:prstGeom prst="arc">
                <a:avLst>
                  <a:gd name="adj1" fmla="val 18812119"/>
                  <a:gd name="adj2" fmla="val 107894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55B363B3-56BC-D4FF-34A1-8FCDA223D88B}"/>
                  </a:ext>
                </a:extLst>
              </p:cNvPr>
              <p:cNvSpPr/>
              <p:nvPr/>
            </p:nvSpPr>
            <p:spPr bwMode="auto">
              <a:xfrm>
                <a:off x="76199" y="2298957"/>
                <a:ext cx="488950" cy="495418"/>
              </a:xfrm>
              <a:prstGeom prst="arc">
                <a:avLst>
                  <a:gd name="adj1" fmla="val 16832649"/>
                  <a:gd name="adj2" fmla="val 27817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D3104B4E-89FA-3784-3612-5BA051613A79}"/>
                  </a:ext>
                </a:extLst>
              </p:cNvPr>
              <p:cNvSpPr/>
              <p:nvPr/>
            </p:nvSpPr>
            <p:spPr bwMode="auto">
              <a:xfrm flipH="1" flipV="1">
                <a:off x="82549" y="2305308"/>
                <a:ext cx="474663" cy="489066"/>
              </a:xfrm>
              <a:prstGeom prst="arc">
                <a:avLst>
                  <a:gd name="adj1" fmla="val 13476326"/>
                  <a:gd name="adj2" fmla="val 59963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5F96385-E5C8-7CEA-2072-73281072A4E5}"/>
                  </a:ext>
                </a:extLst>
              </p:cNvPr>
              <p:cNvSpPr/>
              <p:nvPr/>
            </p:nvSpPr>
            <p:spPr bwMode="auto">
              <a:xfrm>
                <a:off x="1174749" y="3065901"/>
                <a:ext cx="488950" cy="503358"/>
              </a:xfrm>
              <a:prstGeom prst="arc">
                <a:avLst>
                  <a:gd name="adj1" fmla="val 20700140"/>
                  <a:gd name="adj2" fmla="val 1606273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8" name="TextBox 44">
                <a:extLst>
                  <a:ext uri="{FF2B5EF4-FFF2-40B4-BE49-F238E27FC236}">
                    <a16:creationId xmlns:a16="http://schemas.microsoft.com/office/drawing/2014/main" id="{EF391C12-2B60-A012-6869-0D367585C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298" y="15564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39" name="TextBox 46">
                <a:extLst>
                  <a:ext uri="{FF2B5EF4-FFF2-40B4-BE49-F238E27FC236}">
                    <a16:creationId xmlns:a16="http://schemas.microsoft.com/office/drawing/2014/main" id="{0EF531C5-A4F3-EEC2-8BDE-DE71919378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898" y="172786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40" name="TextBox 47">
                <a:extLst>
                  <a:ext uri="{FF2B5EF4-FFF2-40B4-BE49-F238E27FC236}">
                    <a16:creationId xmlns:a16="http://schemas.microsoft.com/office/drawing/2014/main" id="{407AA312-2A1F-93E0-5F4D-7305BAE3A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965" y="21448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41" name="TextBox 48">
                <a:extLst>
                  <a:ext uri="{FF2B5EF4-FFF2-40B4-BE49-F238E27FC236}">
                    <a16:creationId xmlns:a16="http://schemas.microsoft.com/office/drawing/2014/main" id="{F1E26A8B-FE3F-5BA4-4FA5-9B9C2E507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702" y="1306646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42" name="TextBox 49">
                <a:extLst>
                  <a:ext uri="{FF2B5EF4-FFF2-40B4-BE49-F238E27FC236}">
                    <a16:creationId xmlns:a16="http://schemas.microsoft.com/office/drawing/2014/main" id="{63477C52-A9B5-E193-97CE-65CDAFE09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5798" y="1315113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43" name="TextBox 50">
                <a:extLst>
                  <a:ext uri="{FF2B5EF4-FFF2-40B4-BE49-F238E27FC236}">
                    <a16:creationId xmlns:a16="http://schemas.microsoft.com/office/drawing/2014/main" id="{30E8EA26-9B11-C62A-0755-61D221B71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3731" y="16749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44" name="TextBox 51">
                <a:extLst>
                  <a:ext uri="{FF2B5EF4-FFF2-40B4-BE49-F238E27FC236}">
                    <a16:creationId xmlns:a16="http://schemas.microsoft.com/office/drawing/2014/main" id="{BF9D2AD8-233B-276E-72A4-81AB601B0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5900" y="20898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45" name="TextBox 52">
                <a:extLst>
                  <a:ext uri="{FF2B5EF4-FFF2-40B4-BE49-F238E27FC236}">
                    <a16:creationId xmlns:a16="http://schemas.microsoft.com/office/drawing/2014/main" id="{D5D97E2F-A5F5-BBEA-A4BB-9E1E9491A5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8366" y="3203181"/>
                <a:ext cx="20276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13</a:t>
                </a:r>
              </a:p>
            </p:txBody>
          </p:sp>
          <p:sp>
            <p:nvSpPr>
              <p:cNvPr id="46" name="TextBox 53">
                <a:extLst>
                  <a:ext uri="{FF2B5EF4-FFF2-40B4-BE49-F238E27FC236}">
                    <a16:creationId xmlns:a16="http://schemas.microsoft.com/office/drawing/2014/main" id="{CAD11333-4FF8-844C-32AE-02FFC9DDC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567" y="3190480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47" name="TextBox 54">
                <a:extLst>
                  <a:ext uri="{FF2B5EF4-FFF2-40B4-BE49-F238E27FC236}">
                    <a16:creationId xmlns:a16="http://schemas.microsoft.com/office/drawing/2014/main" id="{FFA430C2-F7F8-71E9-30D9-0E1DC6FE2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965" y="2872980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48" name="TextBox 55">
                <a:extLst>
                  <a:ext uri="{FF2B5EF4-FFF2-40B4-BE49-F238E27FC236}">
                    <a16:creationId xmlns:a16="http://schemas.microsoft.com/office/drawing/2014/main" id="{3BDE6C1A-F2A6-1BDA-2127-9959A3741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336" y="2538548"/>
                <a:ext cx="20788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49" name="TextBox 56">
                <a:extLst>
                  <a:ext uri="{FF2B5EF4-FFF2-40B4-BE49-F238E27FC236}">
                    <a16:creationId xmlns:a16="http://schemas.microsoft.com/office/drawing/2014/main" id="{67F23F5F-C98F-F53D-4DFB-9F3DAB3203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68" y="2758679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4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80204263</TotalTime>
  <Pages>9</Pages>
  <Words>99</Words>
  <Application>Microsoft Macintosh PowerPoint</Application>
  <PresentationFormat>Letter Paper (8.5x11 in)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undirected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969</cp:revision>
  <cp:lastPrinted>2000-01-28T00:49:19Z</cp:lastPrinted>
  <dcterms:created xsi:type="dcterms:W3CDTF">2012-01-23T18:11:58Z</dcterms:created>
  <dcterms:modified xsi:type="dcterms:W3CDTF">2024-06-27T19:10:27Z</dcterms:modified>
</cp:coreProperties>
</file>