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29" r:id="rId3"/>
    <p:sldId id="746" r:id="rId4"/>
    <p:sldId id="753" r:id="rId5"/>
    <p:sldId id="754" r:id="rId6"/>
    <p:sldId id="756" r:id="rId7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FF"/>
    <a:srgbClr val="FFE0FF"/>
    <a:srgbClr val="FFFFE0"/>
    <a:srgbClr val="CCFFFF"/>
    <a:srgbClr val="FFB3B2"/>
    <a:srgbClr val="99C9FF"/>
    <a:srgbClr val="FF9933"/>
    <a:srgbClr val="9FD0D6"/>
    <a:srgbClr val="CCCCCC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727" autoAdjust="0"/>
    <p:restoredTop sz="95232" autoAdjust="0"/>
  </p:normalViewPr>
  <p:slideViewPr>
    <p:cSldViewPr snapToGrid="0">
      <p:cViewPr>
        <p:scale>
          <a:sx n="125" d="100"/>
          <a:sy n="125" d="100"/>
        </p:scale>
        <p:origin x="648" y="4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4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9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6277F6-2838-24C3-5806-87A064708806}"/>
              </a:ext>
            </a:extLst>
          </p:cNvPr>
          <p:cNvGrpSpPr/>
          <p:nvPr/>
        </p:nvGrpSpPr>
        <p:grpSpPr>
          <a:xfrm>
            <a:off x="1565683" y="1490492"/>
            <a:ext cx="2462851" cy="2063280"/>
            <a:chOff x="1565683" y="1490492"/>
            <a:chExt cx="2462851" cy="2063280"/>
          </a:xfrm>
        </p:grpSpPr>
        <p:sp>
          <p:nvSpPr>
            <p:cNvPr id="4" name="Oval 3"/>
            <p:cNvSpPr/>
            <p:nvPr/>
          </p:nvSpPr>
          <p:spPr bwMode="auto">
            <a:xfrm>
              <a:off x="2093765" y="1657688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972244" y="241714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226688" y="242139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868673" y="1654402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cxnSp>
          <p:nvCxnSpPr>
            <p:cNvPr id="12" name="Straight Connector 11"/>
            <p:cNvCxnSpPr>
              <a:stCxn id="122" idx="1"/>
              <a:endCxn id="5" idx="5"/>
            </p:cNvCxnSpPr>
            <p:nvPr/>
          </p:nvCxnSpPr>
          <p:spPr bwMode="auto">
            <a:xfrm flipH="1" flipV="1">
              <a:off x="2146690" y="2592413"/>
              <a:ext cx="500330" cy="38610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cxnSpLocks/>
              <a:stCxn id="5" idx="0"/>
              <a:endCxn id="4" idx="4"/>
            </p:cNvCxnSpPr>
            <p:nvPr/>
          </p:nvCxnSpPr>
          <p:spPr bwMode="auto">
            <a:xfrm flipV="1">
              <a:off x="2074432" y="1863032"/>
              <a:ext cx="121521" cy="5541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cxnSpLocks/>
              <a:stCxn id="7" idx="5"/>
              <a:endCxn id="6" idx="0"/>
            </p:cNvCxnSpPr>
            <p:nvPr/>
          </p:nvCxnSpPr>
          <p:spPr bwMode="auto">
            <a:xfrm>
              <a:off x="3043119" y="1829674"/>
              <a:ext cx="285757" cy="59171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122" idx="7"/>
              <a:endCxn id="6" idx="3"/>
            </p:cNvCxnSpPr>
            <p:nvPr/>
          </p:nvCxnSpPr>
          <p:spPr bwMode="auto">
            <a:xfrm flipV="1">
              <a:off x="2791536" y="2596665"/>
              <a:ext cx="465082" cy="3818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>
              <a:stCxn id="7" idx="2"/>
              <a:endCxn id="4" idx="6"/>
            </p:cNvCxnSpPr>
            <p:nvPr/>
          </p:nvCxnSpPr>
          <p:spPr bwMode="auto">
            <a:xfrm flipH="1">
              <a:off x="2298141" y="1757074"/>
              <a:ext cx="570532" cy="3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>
              <a:off x="1565683" y="202538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507239" y="1650151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3824158" y="2420238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1582035" y="2782295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116" name="Oval 115"/>
            <p:cNvSpPr/>
            <p:nvPr/>
          </p:nvSpPr>
          <p:spPr bwMode="auto">
            <a:xfrm>
              <a:off x="3531488" y="285319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117" name="Straight Connector 116"/>
            <p:cNvCxnSpPr>
              <a:stCxn id="116" idx="1"/>
              <a:endCxn id="6" idx="5"/>
            </p:cNvCxnSpPr>
            <p:nvPr/>
          </p:nvCxnSpPr>
          <p:spPr bwMode="auto">
            <a:xfrm flipH="1" flipV="1">
              <a:off x="3401134" y="2596665"/>
              <a:ext cx="160284" cy="286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/>
            <p:cNvCxnSpPr>
              <a:cxnSpLocks/>
              <a:stCxn id="7" idx="6"/>
              <a:endCxn id="113" idx="2"/>
            </p:cNvCxnSpPr>
            <p:nvPr/>
          </p:nvCxnSpPr>
          <p:spPr bwMode="auto">
            <a:xfrm flipV="1">
              <a:off x="3073049" y="1752823"/>
              <a:ext cx="434190" cy="425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9" name="Straight Connector 118"/>
            <p:cNvCxnSpPr>
              <a:cxnSpLocks/>
              <a:stCxn id="112" idx="5"/>
              <a:endCxn id="5" idx="1"/>
            </p:cNvCxnSpPr>
            <p:nvPr/>
          </p:nvCxnSpPr>
          <p:spPr bwMode="auto">
            <a:xfrm>
              <a:off x="1740129" y="2200653"/>
              <a:ext cx="262045" cy="24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0" name="Straight Connector 119"/>
            <p:cNvCxnSpPr>
              <a:stCxn id="6" idx="6"/>
              <a:endCxn id="114" idx="2"/>
            </p:cNvCxnSpPr>
            <p:nvPr/>
          </p:nvCxnSpPr>
          <p:spPr bwMode="auto">
            <a:xfrm flipV="1">
              <a:off x="3431064" y="2522910"/>
              <a:ext cx="393094" cy="115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Straight Connector 120"/>
            <p:cNvCxnSpPr>
              <a:stCxn id="115" idx="7"/>
              <a:endCxn id="5" idx="3"/>
            </p:cNvCxnSpPr>
            <p:nvPr/>
          </p:nvCxnSpPr>
          <p:spPr bwMode="auto">
            <a:xfrm flipV="1">
              <a:off x="1756481" y="2592413"/>
              <a:ext cx="245693" cy="21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2" name="Oval 121"/>
            <p:cNvSpPr/>
            <p:nvPr/>
          </p:nvSpPr>
          <p:spPr bwMode="auto">
            <a:xfrm>
              <a:off x="2617090" y="2948443"/>
              <a:ext cx="204376" cy="20534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1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3" name="Straight Connector 122"/>
            <p:cNvCxnSpPr>
              <a:stCxn id="5" idx="7"/>
              <a:endCxn id="7" idx="3"/>
            </p:cNvCxnSpPr>
            <p:nvPr/>
          </p:nvCxnSpPr>
          <p:spPr bwMode="auto">
            <a:xfrm flipV="1">
              <a:off x="2146690" y="1829674"/>
              <a:ext cx="751913" cy="61753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9" name="Straight Connector 218"/>
            <p:cNvCxnSpPr>
              <a:cxnSpLocks/>
              <a:stCxn id="4" idx="3"/>
              <a:endCxn id="112" idx="7"/>
            </p:cNvCxnSpPr>
            <p:nvPr/>
          </p:nvCxnSpPr>
          <p:spPr bwMode="auto">
            <a:xfrm flipH="1">
              <a:off x="1740129" y="1832960"/>
              <a:ext cx="383566" cy="22249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2" name="TextBox 221"/>
            <p:cNvSpPr txBox="1"/>
            <p:nvPr/>
          </p:nvSpPr>
          <p:spPr>
            <a:xfrm>
              <a:off x="2028199" y="263250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0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3598023" y="3061424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173175" y="1500024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0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2931363" y="1490492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2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9933" y="1491133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282997" y="2628407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3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890599" y="2620740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86343" y="223072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2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621575" y="3000355"/>
              <a:ext cx="8152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1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670879" y="3163731"/>
              <a:ext cx="8175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dirty="0">
                  <a:latin typeface="+mn-lt"/>
                </a:rPr>
                <a:t>4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960749" y="3384495"/>
              <a:ext cx="1502014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i="1" dirty="0">
                  <a:latin typeface="+mn-lt"/>
                </a:rPr>
                <a:t>priority counts</a:t>
              </a:r>
              <a:r>
                <a:rPr lang="en-US" sz="1100" dirty="0">
                  <a:latin typeface="+mn-lt"/>
                </a:rPr>
                <a:t>: 2220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FDBE32-2632-8D71-633A-B0CAB55EE380}"/>
                </a:ext>
              </a:extLst>
            </p:cNvPr>
            <p:cNvCxnSpPr>
              <a:cxnSpLocks/>
              <a:stCxn id="113" idx="5"/>
              <a:endCxn id="114" idx="0"/>
            </p:cNvCxnSpPr>
            <p:nvPr/>
          </p:nvCxnSpPr>
          <p:spPr bwMode="auto">
            <a:xfrm>
              <a:off x="3681685" y="1825423"/>
              <a:ext cx="244661" cy="594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25CC5A5-FDCE-7345-DB68-11E2C2B5BBF0}"/>
              </a:ext>
            </a:extLst>
          </p:cNvPr>
          <p:cNvSpPr txBox="1"/>
          <p:nvPr/>
        </p:nvSpPr>
        <p:spPr>
          <a:xfrm>
            <a:off x="405114" y="219919"/>
            <a:ext cx="23475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pmatch1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mdmatch</a:t>
            </a:r>
            <a:endParaRPr lang="en-US" dirty="0"/>
          </a:p>
        </p:txBody>
      </p:sp>
      <p:grpSp>
        <p:nvGrpSpPr>
          <p:cNvPr id="429097" name="Group 429096">
            <a:extLst>
              <a:ext uri="{FF2B5EF4-FFF2-40B4-BE49-F238E27FC236}">
                <a16:creationId xmlns:a16="http://schemas.microsoft.com/office/drawing/2014/main" id="{726C5CDC-30D4-319B-EDF8-E1192A9D07B1}"/>
              </a:ext>
            </a:extLst>
          </p:cNvPr>
          <p:cNvGrpSpPr/>
          <p:nvPr/>
        </p:nvGrpSpPr>
        <p:grpSpPr>
          <a:xfrm>
            <a:off x="56647" y="1590678"/>
            <a:ext cx="9706953" cy="1267026"/>
            <a:chOff x="56647" y="1590678"/>
            <a:chExt cx="9706953" cy="1267026"/>
          </a:xfrm>
        </p:grpSpPr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2585746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29096" name="Group 429095">
              <a:extLst>
                <a:ext uri="{FF2B5EF4-FFF2-40B4-BE49-F238E27FC236}">
                  <a16:creationId xmlns:a16="http://schemas.microsoft.com/office/drawing/2014/main" id="{B24A12C1-6F53-FB75-61CA-8A9ECC4CFDBB}"/>
                </a:ext>
              </a:extLst>
            </p:cNvPr>
            <p:cNvGrpSpPr/>
            <p:nvPr/>
          </p:nvGrpSpPr>
          <p:grpSpPr>
            <a:xfrm>
              <a:off x="56647" y="1600554"/>
              <a:ext cx="2393078" cy="1247275"/>
              <a:chOff x="56647" y="1610429"/>
              <a:chExt cx="2393078" cy="1247275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752817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56647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2233441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57953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1480661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755810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" name="Straight Connector 41"/>
              <p:cNvCxnSpPr>
                <a:cxnSpLocks/>
                <a:stCxn id="40" idx="6"/>
                <a:endCxn id="14" idx="2"/>
              </p:cNvCxnSpPr>
              <p:nvPr/>
            </p:nvCxnSpPr>
            <p:spPr bwMode="auto">
              <a:xfrm>
                <a:off x="1696945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cxnSpLocks/>
                <a:stCxn id="40" idx="2"/>
                <a:endCxn id="41" idx="6"/>
              </p:cNvCxnSpPr>
              <p:nvPr/>
            </p:nvCxnSpPr>
            <p:spPr bwMode="auto">
              <a:xfrm flipH="1">
                <a:off x="972094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cxnSpLocks/>
                <a:stCxn id="38" idx="3"/>
                <a:endCxn id="13" idx="7"/>
              </p:cNvCxnSpPr>
              <p:nvPr/>
            </p:nvCxnSpPr>
            <p:spPr bwMode="auto">
              <a:xfrm flipH="1">
                <a:off x="1663092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cxnSpLocks/>
                <a:stCxn id="40" idx="0"/>
                <a:endCxn id="13" idx="4"/>
              </p:cNvCxnSpPr>
              <p:nvPr/>
            </p:nvCxnSpPr>
            <p:spPr bwMode="auto">
              <a:xfrm flipH="1" flipV="1">
                <a:off x="1586624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cxnSpLocks/>
                <a:stCxn id="38" idx="4"/>
                <a:endCxn id="14" idx="0"/>
              </p:cNvCxnSpPr>
              <p:nvPr/>
            </p:nvCxnSpPr>
            <p:spPr bwMode="auto">
              <a:xfrm flipH="1">
                <a:off x="2338388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cxnSpLocks/>
                <a:stCxn id="39" idx="5"/>
                <a:endCxn id="36" idx="1"/>
              </p:cNvCxnSpPr>
              <p:nvPr/>
            </p:nvCxnSpPr>
            <p:spPr bwMode="auto">
              <a:xfrm>
                <a:off x="242563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cxnSpLocks/>
                <a:stCxn id="41" idx="2"/>
                <a:endCxn id="37" idx="6"/>
              </p:cNvCxnSpPr>
              <p:nvPr/>
            </p:nvCxnSpPr>
            <p:spPr bwMode="auto">
              <a:xfrm flipH="1">
                <a:off x="272931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cxnSpLocks/>
                <a:stCxn id="37" idx="0"/>
                <a:endCxn id="39" idx="4"/>
              </p:cNvCxnSpPr>
              <p:nvPr/>
            </p:nvCxnSpPr>
            <p:spPr bwMode="auto">
              <a:xfrm flipV="1">
                <a:off x="164789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cxnSpLocks/>
                <a:stCxn id="36" idx="4"/>
                <a:endCxn id="41" idx="0"/>
              </p:cNvCxnSpPr>
              <p:nvPr/>
            </p:nvCxnSpPr>
            <p:spPr bwMode="auto">
              <a:xfrm>
                <a:off x="860959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B114D6-1A93-4A58-671F-BEA7904F16E4}"/>
                  </a:ext>
                </a:extLst>
              </p:cNvPr>
              <p:cNvSpPr/>
              <p:nvPr/>
            </p:nvSpPr>
            <p:spPr bwMode="auto">
              <a:xfrm>
                <a:off x="1478482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D6276F-CF95-8D5A-2267-483DAAF89F1C}"/>
                  </a:ext>
                </a:extLst>
              </p:cNvPr>
              <p:cNvSpPr/>
              <p:nvPr/>
            </p:nvSpPr>
            <p:spPr bwMode="auto">
              <a:xfrm>
                <a:off x="2230246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F24AB0DD-736D-26D3-D587-A0F7543B6884}"/>
                  </a:ext>
                </a:extLst>
              </p:cNvPr>
              <p:cNvCxnSpPr>
                <a:cxnSpLocks/>
                <a:stCxn id="39" idx="6"/>
                <a:endCxn id="38" idx="2"/>
              </p:cNvCxnSpPr>
              <p:nvPr/>
            </p:nvCxnSpPr>
            <p:spPr bwMode="auto">
              <a:xfrm>
                <a:off x="274237" y="1718571"/>
                <a:ext cx="195920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7388456" y="1590678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095" name="Group 429094">
              <a:extLst>
                <a:ext uri="{FF2B5EF4-FFF2-40B4-BE49-F238E27FC236}">
                  <a16:creationId xmlns:a16="http://schemas.microsoft.com/office/drawing/2014/main" id="{9879747D-5B56-1D58-55BF-A45B57E15992}"/>
                </a:ext>
              </a:extLst>
            </p:cNvPr>
            <p:cNvGrpSpPr/>
            <p:nvPr/>
          </p:nvGrpSpPr>
          <p:grpSpPr>
            <a:xfrm>
              <a:off x="3112864" y="1600554"/>
              <a:ext cx="3645653" cy="1247275"/>
              <a:chOff x="3112864" y="1610429"/>
              <a:chExt cx="3645653" cy="124727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E281706-2119-7E77-C19B-F2ABE6850402}"/>
                  </a:ext>
                </a:extLst>
              </p:cNvPr>
              <p:cNvSpPr/>
              <p:nvPr/>
            </p:nvSpPr>
            <p:spPr bwMode="auto">
              <a:xfrm>
                <a:off x="3809034" y="1969667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0B7522-066A-767F-C9A3-5EC5089822BD}"/>
                  </a:ext>
                </a:extLst>
              </p:cNvPr>
              <p:cNvSpPr/>
              <p:nvPr/>
            </p:nvSpPr>
            <p:spPr bwMode="auto">
              <a:xfrm>
                <a:off x="3112864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004C934-1945-C521-B3A2-7A76F9BC4D4E}"/>
                  </a:ext>
                </a:extLst>
              </p:cNvPr>
              <p:cNvSpPr/>
              <p:nvPr/>
            </p:nvSpPr>
            <p:spPr bwMode="auto">
              <a:xfrm>
                <a:off x="4538542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4A5B0D9-16D6-3277-8CA1-AA1430058A4B}"/>
                  </a:ext>
                </a:extLst>
              </p:cNvPr>
              <p:cNvSpPr/>
              <p:nvPr/>
            </p:nvSpPr>
            <p:spPr bwMode="auto">
              <a:xfrm>
                <a:off x="3114170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55183D-1DFE-DEF3-7055-222E3BFBFD6B}"/>
                  </a:ext>
                </a:extLst>
              </p:cNvPr>
              <p:cNvSpPr/>
              <p:nvPr/>
            </p:nvSpPr>
            <p:spPr bwMode="auto">
              <a:xfrm>
                <a:off x="4536878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F46866F-0C4B-27B6-1758-315D546E7B42}"/>
                  </a:ext>
                </a:extLst>
              </p:cNvPr>
              <p:cNvSpPr/>
              <p:nvPr/>
            </p:nvSpPr>
            <p:spPr bwMode="auto">
              <a:xfrm>
                <a:off x="3812027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0B29ABA-6F18-44E9-312D-2A89B78FE3EC}"/>
                  </a:ext>
                </a:extLst>
              </p:cNvPr>
              <p:cNvCxnSpPr>
                <a:cxnSpLocks/>
                <a:stCxn id="26" idx="2"/>
                <a:endCxn id="27" idx="6"/>
              </p:cNvCxnSpPr>
              <p:nvPr/>
            </p:nvCxnSpPr>
            <p:spPr bwMode="auto">
              <a:xfrm flipH="1">
                <a:off x="4028311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B8AB97F-6C4F-36D6-A8AC-A3F00E6F72F0}"/>
                  </a:ext>
                </a:extLst>
              </p:cNvPr>
              <p:cNvCxnSpPr>
                <a:cxnSpLocks/>
                <a:stCxn id="25" idx="5"/>
                <a:endCxn id="22" idx="1"/>
              </p:cNvCxnSpPr>
              <p:nvPr/>
            </p:nvCxnSpPr>
            <p:spPr bwMode="auto">
              <a:xfrm>
                <a:off x="3298780" y="1795039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1C175CE-4129-0AFC-7CFB-42109CD474EF}"/>
                  </a:ext>
                </a:extLst>
              </p:cNvPr>
              <p:cNvCxnSpPr>
                <a:cxnSpLocks/>
                <a:stCxn id="27" idx="2"/>
                <a:endCxn id="23" idx="6"/>
              </p:cNvCxnSpPr>
              <p:nvPr/>
            </p:nvCxnSpPr>
            <p:spPr bwMode="auto">
              <a:xfrm flipH="1">
                <a:off x="3329148" y="2749562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7850CB-4C6F-26BA-2101-9074432BFB31}"/>
                  </a:ext>
                </a:extLst>
              </p:cNvPr>
              <p:cNvCxnSpPr>
                <a:cxnSpLocks/>
                <a:stCxn id="23" idx="0"/>
                <a:endCxn id="25" idx="4"/>
              </p:cNvCxnSpPr>
              <p:nvPr/>
            </p:nvCxnSpPr>
            <p:spPr bwMode="auto">
              <a:xfrm flipV="1">
                <a:off x="3221006" y="1826713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ED7C475-8FD8-63FA-6C63-5A5C7B5731D0}"/>
                  </a:ext>
                </a:extLst>
              </p:cNvPr>
              <p:cNvCxnSpPr>
                <a:cxnSpLocks/>
                <a:stCxn id="22" idx="4"/>
                <a:endCxn id="27" idx="0"/>
              </p:cNvCxnSpPr>
              <p:nvPr/>
            </p:nvCxnSpPr>
            <p:spPr bwMode="auto">
              <a:xfrm>
                <a:off x="3917176" y="2185951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768720EE-B43B-0BFC-A1A1-B719E988624F}"/>
                  </a:ext>
                </a:extLst>
              </p:cNvPr>
              <p:cNvCxnSpPr>
                <a:cxnSpLocks/>
                <a:stCxn id="25" idx="6"/>
                <a:endCxn id="24" idx="2"/>
              </p:cNvCxnSpPr>
              <p:nvPr/>
            </p:nvCxnSpPr>
            <p:spPr bwMode="auto">
              <a:xfrm>
                <a:off x="3330454" y="1718571"/>
                <a:ext cx="1208088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4D43B5-65D9-C864-0B4D-89CBFB141B9D}"/>
                  </a:ext>
                </a:extLst>
              </p:cNvPr>
              <p:cNvSpPr/>
              <p:nvPr/>
            </p:nvSpPr>
            <p:spPr bwMode="auto">
              <a:xfrm>
                <a:off x="6542233" y="161042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E4843D6-E771-64FD-1804-D3224B37F088}"/>
                  </a:ext>
                </a:extLst>
              </p:cNvPr>
              <p:cNvSpPr/>
              <p:nvPr/>
            </p:nvSpPr>
            <p:spPr bwMode="auto">
              <a:xfrm>
                <a:off x="5096087" y="161042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7C00C6A-359B-FB2D-7D6C-B68E4D965186}"/>
                  </a:ext>
                </a:extLst>
              </p:cNvPr>
              <p:cNvSpPr/>
              <p:nvPr/>
            </p:nvSpPr>
            <p:spPr bwMode="auto">
              <a:xfrm>
                <a:off x="5789453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E077EF5-0B63-871E-1EE3-7B3D9C6AECFA}"/>
                  </a:ext>
                </a:extLst>
              </p:cNvPr>
              <p:cNvSpPr/>
              <p:nvPr/>
            </p:nvSpPr>
            <p:spPr bwMode="auto">
              <a:xfrm>
                <a:off x="5064602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AEDE95A-B754-B785-30C2-53EA6F848651}"/>
                  </a:ext>
                </a:extLst>
              </p:cNvPr>
              <p:cNvCxnSpPr>
                <a:cxnSpLocks/>
                <a:stCxn id="59" idx="6"/>
                <a:endCxn id="429064" idx="2"/>
              </p:cNvCxnSpPr>
              <p:nvPr/>
            </p:nvCxnSpPr>
            <p:spPr bwMode="auto">
              <a:xfrm>
                <a:off x="6005737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45AA06A-907F-9A63-FBE9-89DC3FCFA977}"/>
                  </a:ext>
                </a:extLst>
              </p:cNvPr>
              <p:cNvCxnSpPr>
                <a:cxnSpLocks/>
                <a:stCxn id="59" idx="2"/>
                <a:endCxn id="60" idx="6"/>
              </p:cNvCxnSpPr>
              <p:nvPr/>
            </p:nvCxnSpPr>
            <p:spPr bwMode="auto">
              <a:xfrm flipH="1">
                <a:off x="5280886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4285570-A364-0D02-EF4A-B841944B9CEC}"/>
                  </a:ext>
                </a:extLst>
              </p:cNvPr>
              <p:cNvCxnSpPr>
                <a:cxnSpLocks/>
                <a:stCxn id="57" idx="3"/>
                <a:endCxn id="429063" idx="7"/>
              </p:cNvCxnSpPr>
              <p:nvPr/>
            </p:nvCxnSpPr>
            <p:spPr bwMode="auto">
              <a:xfrm flipH="1">
                <a:off x="5971884" y="1795039"/>
                <a:ext cx="602023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6" name="Straight Connector 429055">
                <a:extLst>
                  <a:ext uri="{FF2B5EF4-FFF2-40B4-BE49-F238E27FC236}">
                    <a16:creationId xmlns:a16="http://schemas.microsoft.com/office/drawing/2014/main" id="{9E0E1ECC-F83D-02B9-2A52-714EB4884E35}"/>
                  </a:ext>
                </a:extLst>
              </p:cNvPr>
              <p:cNvCxnSpPr>
                <a:cxnSpLocks/>
                <a:stCxn id="59" idx="0"/>
                <a:endCxn id="429063" idx="4"/>
              </p:cNvCxnSpPr>
              <p:nvPr/>
            </p:nvCxnSpPr>
            <p:spPr bwMode="auto">
              <a:xfrm flipH="1" flipV="1">
                <a:off x="5895416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57" name="Straight Connector 429056">
                <a:extLst>
                  <a:ext uri="{FF2B5EF4-FFF2-40B4-BE49-F238E27FC236}">
                    <a16:creationId xmlns:a16="http://schemas.microsoft.com/office/drawing/2014/main" id="{C67E1C82-1624-FC2D-D417-30E625E1666A}"/>
                  </a:ext>
                </a:extLst>
              </p:cNvPr>
              <p:cNvCxnSpPr>
                <a:cxnSpLocks/>
                <a:stCxn id="57" idx="4"/>
                <a:endCxn id="429064" idx="0"/>
              </p:cNvCxnSpPr>
              <p:nvPr/>
            </p:nvCxnSpPr>
            <p:spPr bwMode="auto">
              <a:xfrm flipH="1">
                <a:off x="6647180" y="1826713"/>
                <a:ext cx="3195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63" name="Oval 429062">
                <a:extLst>
                  <a:ext uri="{FF2B5EF4-FFF2-40B4-BE49-F238E27FC236}">
                    <a16:creationId xmlns:a16="http://schemas.microsoft.com/office/drawing/2014/main" id="{5B334749-9923-7638-D0FA-50B6CABA228F}"/>
                  </a:ext>
                </a:extLst>
              </p:cNvPr>
              <p:cNvSpPr/>
              <p:nvPr/>
            </p:nvSpPr>
            <p:spPr bwMode="auto">
              <a:xfrm>
                <a:off x="5787274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64" name="Oval 429063">
                <a:extLst>
                  <a:ext uri="{FF2B5EF4-FFF2-40B4-BE49-F238E27FC236}">
                    <a16:creationId xmlns:a16="http://schemas.microsoft.com/office/drawing/2014/main" id="{746C4D02-EBCA-8A27-9788-F5CFDD3CBFC5}"/>
                  </a:ext>
                </a:extLst>
              </p:cNvPr>
              <p:cNvSpPr/>
              <p:nvPr/>
            </p:nvSpPr>
            <p:spPr bwMode="auto">
              <a:xfrm>
                <a:off x="6539038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65" name="Straight Connector 429064">
                <a:extLst>
                  <a:ext uri="{FF2B5EF4-FFF2-40B4-BE49-F238E27FC236}">
                    <a16:creationId xmlns:a16="http://schemas.microsoft.com/office/drawing/2014/main" id="{FEB33889-C0C0-6421-821E-B6860B702208}"/>
                  </a:ext>
                </a:extLst>
              </p:cNvPr>
              <p:cNvCxnSpPr>
                <a:cxnSpLocks/>
                <a:stCxn id="58" idx="6"/>
                <a:endCxn id="57" idx="2"/>
              </p:cNvCxnSpPr>
              <p:nvPr/>
            </p:nvCxnSpPr>
            <p:spPr bwMode="auto">
              <a:xfrm>
                <a:off x="5312371" y="1718571"/>
                <a:ext cx="1229862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91" name="Text Box 59">
                <a:extLst>
                  <a:ext uri="{FF2B5EF4-FFF2-40B4-BE49-F238E27FC236}">
                    <a16:creationId xmlns:a16="http://schemas.microsoft.com/office/drawing/2014/main" id="{B93DFC3C-2DE5-0F19-2B53-4175C17DD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500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429092" name="Text Box 59">
                <a:extLst>
                  <a:ext uri="{FF2B5EF4-FFF2-40B4-BE49-F238E27FC236}">
                    <a16:creationId xmlns:a16="http://schemas.microsoft.com/office/drawing/2014/main" id="{F676590C-D42F-EF3A-8FFD-A32F12F665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6984" y="2110536"/>
                <a:ext cx="240450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H</a:t>
                </a:r>
                <a:r>
                  <a:rPr lang="en-US" baseline="-25000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6880874" y="2099005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6541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1680973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 err="1">
                <a:latin typeface="+mn-lt"/>
              </a:rPr>
              <a:t>tutteGraph</a:t>
            </a:r>
            <a:endParaRPr lang="en-US" sz="2400" dirty="0">
              <a:latin typeface="+mn-lt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B7D7080-8932-25F3-E721-31CF9A3E7E3B}"/>
              </a:ext>
            </a:extLst>
          </p:cNvPr>
          <p:cNvGrpSpPr/>
          <p:nvPr/>
        </p:nvGrpSpPr>
        <p:grpSpPr>
          <a:xfrm>
            <a:off x="322693" y="3032664"/>
            <a:ext cx="8674484" cy="2728569"/>
            <a:chOff x="322693" y="3032664"/>
            <a:chExt cx="8674484" cy="2728569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F87293-8C33-950A-7583-E3C341C29307}"/>
                </a:ext>
              </a:extLst>
            </p:cNvPr>
            <p:cNvCxnSpPr>
              <a:cxnSpLocks/>
              <a:stCxn id="145" idx="3"/>
              <a:endCxn id="140" idx="7"/>
            </p:cNvCxnSpPr>
            <p:nvPr/>
          </p:nvCxnSpPr>
          <p:spPr bwMode="auto">
            <a:xfrm flipH="1" flipV="1">
              <a:off x="7093114" y="5210940"/>
              <a:ext cx="193879" cy="213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7990246-134E-0FF3-4B09-0B08C1DEC494}"/>
                </a:ext>
              </a:extLst>
            </p:cNvPr>
            <p:cNvCxnSpPr>
              <a:cxnSpLocks/>
              <a:stCxn id="141" idx="7"/>
              <a:endCxn id="145" idx="2"/>
            </p:cNvCxnSpPr>
            <p:nvPr/>
          </p:nvCxnSpPr>
          <p:spPr bwMode="auto">
            <a:xfrm>
              <a:off x="6900523" y="5210940"/>
              <a:ext cx="368696" cy="256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96BB4B1-78CB-8363-1B64-2B795ECB4398}"/>
                </a:ext>
              </a:extLst>
            </p:cNvPr>
            <p:cNvCxnSpPr>
              <a:cxnSpLocks/>
              <a:stCxn id="145" idx="4"/>
              <a:endCxn id="139" idx="0"/>
            </p:cNvCxnSpPr>
            <p:nvPr/>
          </p:nvCxnSpPr>
          <p:spPr bwMode="auto">
            <a:xfrm flipH="1" flipV="1">
              <a:off x="7263429" y="5228798"/>
              <a:ext cx="66473" cy="17808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4AD049A-90C4-6C0E-90AE-21ACBA8B5754}"/>
                </a:ext>
              </a:extLst>
            </p:cNvPr>
            <p:cNvCxnSpPr>
              <a:cxnSpLocks/>
              <a:stCxn id="145" idx="5"/>
              <a:endCxn id="138" idx="0"/>
            </p:cNvCxnSpPr>
            <p:nvPr/>
          </p:nvCxnSpPr>
          <p:spPr bwMode="auto">
            <a:xfrm flipV="1">
              <a:off x="7372811" y="5228798"/>
              <a:ext cx="127061" cy="19594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EB3BF8-3EC1-5E2D-E2D2-5D9219450E48}"/>
                </a:ext>
              </a:extLst>
            </p:cNvPr>
            <p:cNvSpPr/>
            <p:nvPr/>
          </p:nvSpPr>
          <p:spPr bwMode="auto">
            <a:xfrm>
              <a:off x="3100529" y="369525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E2F6D9-7540-C4F0-3D8B-6588A50A6F98}"/>
                </a:ext>
              </a:extLst>
            </p:cNvPr>
            <p:cNvSpPr/>
            <p:nvPr/>
          </p:nvSpPr>
          <p:spPr bwMode="auto">
            <a:xfrm>
              <a:off x="3850784" y="485645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f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B2D97-7D13-0863-86CD-061254035A12}"/>
                </a:ext>
              </a:extLst>
            </p:cNvPr>
            <p:cNvCxnSpPr>
              <a:cxnSpLocks/>
              <a:stCxn id="5" idx="5"/>
              <a:endCxn id="9" idx="1"/>
            </p:cNvCxnSpPr>
            <p:nvPr/>
          </p:nvCxnSpPr>
          <p:spPr bwMode="auto">
            <a:xfrm>
              <a:off x="3347807" y="3943702"/>
              <a:ext cx="545403" cy="9553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372C72-8EB4-1F18-1735-1CB716BCD857}"/>
                </a:ext>
              </a:extLst>
            </p:cNvPr>
            <p:cNvCxnSpPr>
              <a:cxnSpLocks/>
              <a:stCxn id="35" idx="6"/>
              <a:endCxn id="9" idx="2"/>
            </p:cNvCxnSpPr>
            <p:nvPr/>
          </p:nvCxnSpPr>
          <p:spPr bwMode="auto">
            <a:xfrm>
              <a:off x="2727976" y="5001993"/>
              <a:ext cx="1122808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854030-6E40-2EFC-9811-AC474B696984}"/>
                </a:ext>
              </a:extLst>
            </p:cNvPr>
            <p:cNvSpPr/>
            <p:nvPr/>
          </p:nvSpPr>
          <p:spPr bwMode="auto">
            <a:xfrm>
              <a:off x="322693" y="370608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551FD5-74B8-AFD1-B002-563403B21852}"/>
                </a:ext>
              </a:extLst>
            </p:cNvPr>
            <p:cNvSpPr/>
            <p:nvPr/>
          </p:nvSpPr>
          <p:spPr bwMode="auto">
            <a:xfrm>
              <a:off x="970367" y="485645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0A3E-CE75-C6E0-00E5-A5B1C7D8E9EA}"/>
                </a:ext>
              </a:extLst>
            </p:cNvPr>
            <p:cNvSpPr/>
            <p:nvPr/>
          </p:nvSpPr>
          <p:spPr bwMode="auto">
            <a:xfrm>
              <a:off x="1735050" y="370608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637D2-0015-7EAE-C0FF-FBF033395E6E}"/>
                </a:ext>
              </a:extLst>
            </p:cNvPr>
            <p:cNvSpPr/>
            <p:nvPr/>
          </p:nvSpPr>
          <p:spPr bwMode="auto">
            <a:xfrm>
              <a:off x="2438272" y="485645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919810-69DE-27CD-70EA-6A75ACFEDC09}"/>
                </a:ext>
              </a:extLst>
            </p:cNvPr>
            <p:cNvCxnSpPr>
              <a:cxnSpLocks/>
              <a:stCxn id="32" idx="6"/>
              <a:endCxn id="34" idx="2"/>
            </p:cNvCxnSpPr>
            <p:nvPr/>
          </p:nvCxnSpPr>
          <p:spPr bwMode="auto">
            <a:xfrm>
              <a:off x="612397" y="3851618"/>
              <a:ext cx="1122653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B51688-3ED2-3C0C-6EB2-62C5AAC52CA3}"/>
                </a:ext>
              </a:extLst>
            </p:cNvPr>
            <p:cNvCxnSpPr>
              <a:cxnSpLocks/>
              <a:stCxn id="34" idx="3"/>
              <a:endCxn id="33" idx="7"/>
            </p:cNvCxnSpPr>
            <p:nvPr/>
          </p:nvCxnSpPr>
          <p:spPr bwMode="auto">
            <a:xfrm flipH="1">
              <a:off x="1217645" y="3954529"/>
              <a:ext cx="559831" cy="9445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7B6898-25D4-6A8D-18CE-D1B47058E917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 bwMode="auto">
            <a:xfrm>
              <a:off x="1260071" y="5001993"/>
              <a:ext cx="11782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36B440-983E-AC71-B442-3778794E3B8A}"/>
                </a:ext>
              </a:extLst>
            </p:cNvPr>
            <p:cNvCxnSpPr>
              <a:cxnSpLocks/>
              <a:stCxn id="5" idx="3"/>
              <a:endCxn id="35" idx="7"/>
            </p:cNvCxnSpPr>
            <p:nvPr/>
          </p:nvCxnSpPr>
          <p:spPr bwMode="auto">
            <a:xfrm flipH="1">
              <a:off x="2685550" y="3943702"/>
              <a:ext cx="457405" cy="9553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39D3A9-3200-9D35-479A-91CC4376287C}"/>
                </a:ext>
              </a:extLst>
            </p:cNvPr>
            <p:cNvCxnSpPr>
              <a:cxnSpLocks/>
              <a:stCxn id="5" idx="2"/>
              <a:endCxn id="34" idx="6"/>
            </p:cNvCxnSpPr>
            <p:nvPr/>
          </p:nvCxnSpPr>
          <p:spPr bwMode="auto">
            <a:xfrm flipH="1">
              <a:off x="2024754" y="3840791"/>
              <a:ext cx="1075775" cy="108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67DB60-7E55-5140-E86A-A0F6AA81581B}"/>
                </a:ext>
              </a:extLst>
            </p:cNvPr>
            <p:cNvCxnSpPr>
              <a:cxnSpLocks/>
              <a:stCxn id="32" idx="5"/>
              <a:endCxn id="33" idx="1"/>
            </p:cNvCxnSpPr>
            <p:nvPr/>
          </p:nvCxnSpPr>
          <p:spPr bwMode="auto">
            <a:xfrm>
              <a:off x="569971" y="3954529"/>
              <a:ext cx="442822" cy="9445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F616FFE-48FA-4BC9-DE44-C6E37861EE5E}"/>
                </a:ext>
              </a:extLst>
            </p:cNvPr>
            <p:cNvCxnSpPr>
              <a:cxnSpLocks/>
              <a:stCxn id="34" idx="5"/>
              <a:endCxn id="35" idx="1"/>
            </p:cNvCxnSpPr>
            <p:nvPr/>
          </p:nvCxnSpPr>
          <p:spPr bwMode="auto">
            <a:xfrm>
              <a:off x="1982328" y="3954529"/>
              <a:ext cx="498370" cy="94455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926197-40A1-6F1B-5C3D-4C4729B188B0}"/>
                </a:ext>
              </a:extLst>
            </p:cNvPr>
            <p:cNvCxnSpPr>
              <a:cxnSpLocks/>
              <a:stCxn id="64" idx="0"/>
            </p:cNvCxnSpPr>
            <p:nvPr/>
          </p:nvCxnSpPr>
          <p:spPr bwMode="auto">
            <a:xfrm>
              <a:off x="6062122" y="3364839"/>
              <a:ext cx="361340" cy="3474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ABF37A-230D-732F-2DDE-BC1076B14EE7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V="1">
              <a:off x="5786315" y="3364839"/>
              <a:ext cx="275807" cy="3534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76CCDC-7C12-B610-8E1B-19C076A2387F}"/>
                </a:ext>
              </a:extLst>
            </p:cNvPr>
            <p:cNvCxnSpPr>
              <a:cxnSpLocks/>
              <a:stCxn id="64" idx="0"/>
              <a:endCxn id="62" idx="0"/>
            </p:cNvCxnSpPr>
            <p:nvPr/>
          </p:nvCxnSpPr>
          <p:spPr bwMode="auto">
            <a:xfrm flipH="1">
              <a:off x="5977353" y="3364839"/>
              <a:ext cx="84769" cy="296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972B643-E4FF-FC44-9E97-376AD6CE8076}"/>
                </a:ext>
              </a:extLst>
            </p:cNvPr>
            <p:cNvCxnSpPr>
              <a:cxnSpLocks/>
              <a:stCxn id="64" idx="0"/>
            </p:cNvCxnSpPr>
            <p:nvPr/>
          </p:nvCxnSpPr>
          <p:spPr bwMode="auto">
            <a:xfrm>
              <a:off x="6062122" y="3364839"/>
              <a:ext cx="156457" cy="36827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4EBD83E-A9A9-19C6-8EAE-90F94BE04A8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43413" y="3749036"/>
              <a:ext cx="887795" cy="9975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0BB93F3-EDB4-3DB7-3AA1-396E5C782A33}"/>
                </a:ext>
              </a:extLst>
            </p:cNvPr>
            <p:cNvCxnSpPr>
              <a:cxnSpLocks/>
              <a:stCxn id="138" idx="6"/>
              <a:endCxn id="50" idx="2"/>
            </p:cNvCxnSpPr>
            <p:nvPr/>
          </p:nvCxnSpPr>
          <p:spPr bwMode="auto">
            <a:xfrm flipV="1">
              <a:off x="7560555" y="5159313"/>
              <a:ext cx="955247" cy="851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345AC54-B4E8-E846-3D92-AF9CA2B559A4}"/>
                </a:ext>
              </a:extLst>
            </p:cNvPr>
            <p:cNvCxnSpPr>
              <a:cxnSpLocks/>
              <a:stCxn id="57" idx="6"/>
              <a:endCxn id="63" idx="2"/>
            </p:cNvCxnSpPr>
            <p:nvPr/>
          </p:nvCxnSpPr>
          <p:spPr bwMode="auto">
            <a:xfrm>
              <a:off x="4766867" y="3720699"/>
              <a:ext cx="957212" cy="15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6623841-1DB4-F7B2-FA78-8180E5DC73C9}"/>
                </a:ext>
              </a:extLst>
            </p:cNvPr>
            <p:cNvCxnSpPr>
              <a:cxnSpLocks/>
              <a:endCxn id="139" idx="4"/>
            </p:cNvCxnSpPr>
            <p:nvPr/>
          </p:nvCxnSpPr>
          <p:spPr bwMode="auto">
            <a:xfrm flipH="1">
              <a:off x="7263429" y="3739003"/>
              <a:ext cx="250112" cy="13678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9EEC9F2B-0BE6-6A3A-BD90-C36F7CCAC8B1}"/>
                </a:ext>
              </a:extLst>
            </p:cNvPr>
            <p:cNvCxnSpPr>
              <a:cxnSpLocks/>
              <a:stCxn id="54" idx="2"/>
              <a:endCxn id="51" idx="6"/>
            </p:cNvCxnSpPr>
            <p:nvPr/>
          </p:nvCxnSpPr>
          <p:spPr bwMode="auto">
            <a:xfrm flipH="1">
              <a:off x="6487703" y="3722290"/>
              <a:ext cx="78921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FFC4C5F-CBC9-DFA4-EE2C-BA78F7721B31}"/>
                </a:ext>
              </a:extLst>
            </p:cNvPr>
            <p:cNvCxnSpPr>
              <a:cxnSpLocks/>
              <a:endCxn id="112" idx="5"/>
            </p:cNvCxnSpPr>
            <p:nvPr/>
          </p:nvCxnSpPr>
          <p:spPr bwMode="auto">
            <a:xfrm>
              <a:off x="4574402" y="4119452"/>
              <a:ext cx="599165" cy="101713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388014E-4BAD-0FE2-794A-38731528BB65}"/>
                </a:ext>
              </a:extLst>
            </p:cNvPr>
            <p:cNvCxnSpPr>
              <a:cxnSpLocks/>
              <a:stCxn id="61" idx="5"/>
              <a:endCxn id="140" idx="3"/>
            </p:cNvCxnSpPr>
            <p:nvPr/>
          </p:nvCxnSpPr>
          <p:spPr bwMode="auto">
            <a:xfrm>
              <a:off x="6233486" y="3765402"/>
              <a:ext cx="773810" cy="13593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C87EC1F-07FD-F234-3233-CEDAA00F6AC6}"/>
                </a:ext>
              </a:extLst>
            </p:cNvPr>
            <p:cNvCxnSpPr>
              <a:cxnSpLocks/>
              <a:endCxn id="113" idx="4"/>
            </p:cNvCxnSpPr>
            <p:nvPr/>
          </p:nvCxnSpPr>
          <p:spPr bwMode="auto">
            <a:xfrm flipH="1">
              <a:off x="5429700" y="3749036"/>
              <a:ext cx="519581" cy="13696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2FB1187-9644-2460-0731-F6BC0C1381B0}"/>
                </a:ext>
              </a:extLst>
            </p:cNvPr>
            <p:cNvSpPr txBox="1"/>
            <p:nvPr/>
          </p:nvSpPr>
          <p:spPr>
            <a:xfrm>
              <a:off x="4328872" y="3728200"/>
              <a:ext cx="224420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C</a:t>
              </a:r>
              <a:r>
                <a:rPr lang="en-US" i="1" baseline="-25000" dirty="0">
                  <a:latin typeface="+mn-lt"/>
                </a:rPr>
                <a:t>a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29657BD4-B12A-5549-2CD0-99B2DBA44255}"/>
                </a:ext>
              </a:extLst>
            </p:cNvPr>
            <p:cNvSpPr txBox="1"/>
            <p:nvPr/>
          </p:nvSpPr>
          <p:spPr>
            <a:xfrm>
              <a:off x="8806419" y="5182120"/>
              <a:ext cx="190758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C</a:t>
              </a:r>
              <a:r>
                <a:rPr lang="en-US" i="1" baseline="-25000" dirty="0">
                  <a:latin typeface="+mn-lt"/>
                </a:rPr>
                <a:t>f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BDDF454-62E7-2A38-E010-900B788EFE7A}"/>
                </a:ext>
              </a:extLst>
            </p:cNvPr>
            <p:cNvSpPr txBox="1"/>
            <p:nvPr/>
          </p:nvSpPr>
          <p:spPr>
            <a:xfrm>
              <a:off x="7409248" y="3032664"/>
              <a:ext cx="224420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C</a:t>
              </a:r>
              <a:r>
                <a:rPr lang="en-US" i="1" baseline="-25000" dirty="0">
                  <a:latin typeface="+mn-lt"/>
                </a:rPr>
                <a:t>e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793773D-BCE5-1E6C-0B88-9646424F3701}"/>
                </a:ext>
              </a:extLst>
            </p:cNvPr>
            <p:cNvSpPr txBox="1"/>
            <p:nvPr/>
          </p:nvSpPr>
          <p:spPr>
            <a:xfrm>
              <a:off x="7058665" y="5515012"/>
              <a:ext cx="22762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C</a:t>
              </a:r>
              <a:r>
                <a:rPr lang="en-US" i="1" baseline="-25000" dirty="0">
                  <a:latin typeface="+mn-lt"/>
                </a:rPr>
                <a:t>d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AB3638A-3A9E-7086-616B-2C5E6F6AF1A8}"/>
                </a:ext>
              </a:extLst>
            </p:cNvPr>
            <p:cNvSpPr txBox="1"/>
            <p:nvPr/>
          </p:nvSpPr>
          <p:spPr>
            <a:xfrm>
              <a:off x="5469774" y="5504160"/>
              <a:ext cx="213200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C</a:t>
              </a:r>
              <a:r>
                <a:rPr lang="en-US" i="1" baseline="-25000" dirty="0">
                  <a:latin typeface="+mn-lt"/>
                </a:rPr>
                <a:t>c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463D120-D50C-FA78-BFB7-C9F20B1F9DA1}"/>
                </a:ext>
              </a:extLst>
            </p:cNvPr>
            <p:cNvSpPr txBox="1"/>
            <p:nvPr/>
          </p:nvSpPr>
          <p:spPr>
            <a:xfrm>
              <a:off x="5914139" y="3043126"/>
              <a:ext cx="22762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 err="1">
                  <a:latin typeface="+mn-lt"/>
                </a:rPr>
                <a:t>C</a:t>
              </a:r>
              <a:r>
                <a:rPr lang="en-US" i="1" baseline="-25000" dirty="0" err="1">
                  <a:latin typeface="+mn-lt"/>
                </a:rPr>
                <a:t>b</a:t>
              </a:r>
              <a:endParaRPr lang="en-US" i="1" baseline="-25000" dirty="0">
                <a:latin typeface="+mn-lt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FB90B4-9B1D-B0DD-41C6-CF42A07929DB}"/>
                </a:ext>
              </a:extLst>
            </p:cNvPr>
            <p:cNvSpPr txBox="1"/>
            <p:nvPr/>
          </p:nvSpPr>
          <p:spPr>
            <a:xfrm>
              <a:off x="440127" y="344392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30A82E9-F043-CAB5-4EAE-3BCF76EF985E}"/>
                </a:ext>
              </a:extLst>
            </p:cNvPr>
            <p:cNvSpPr txBox="1"/>
            <p:nvPr/>
          </p:nvSpPr>
          <p:spPr>
            <a:xfrm>
              <a:off x="3946944" y="516216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DD0248-A8FD-FE1B-32AB-50E60C0A0094}"/>
                </a:ext>
              </a:extLst>
            </p:cNvPr>
            <p:cNvSpPr txBox="1"/>
            <p:nvPr/>
          </p:nvSpPr>
          <p:spPr>
            <a:xfrm>
              <a:off x="3180459" y="342349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BF5D7D-83CF-ECE2-8B5A-B12D38887A31}"/>
                </a:ext>
              </a:extLst>
            </p:cNvPr>
            <p:cNvSpPr txBox="1"/>
            <p:nvPr/>
          </p:nvSpPr>
          <p:spPr>
            <a:xfrm>
              <a:off x="1852484" y="341762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8EE557-277C-60B7-65DF-94B2153035E5}"/>
                </a:ext>
              </a:extLst>
            </p:cNvPr>
            <p:cNvSpPr txBox="1"/>
            <p:nvPr/>
          </p:nvSpPr>
          <p:spPr>
            <a:xfrm>
              <a:off x="1031781" y="515505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3E520B-69AF-6696-60F3-6E05C821CA44}"/>
                </a:ext>
              </a:extLst>
            </p:cNvPr>
            <p:cNvSpPr txBox="1"/>
            <p:nvPr/>
          </p:nvSpPr>
          <p:spPr>
            <a:xfrm>
              <a:off x="2475271" y="515862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6BA48B-6025-A527-CE2C-025E0F4CE57F}"/>
                </a:ext>
              </a:extLst>
            </p:cNvPr>
            <p:cNvSpPr/>
            <p:nvPr/>
          </p:nvSpPr>
          <p:spPr bwMode="auto">
            <a:xfrm>
              <a:off x="8515802" y="5098342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019E62-717C-AEB0-783C-2B15AA2B1558}"/>
                </a:ext>
              </a:extLst>
            </p:cNvPr>
            <p:cNvSpPr/>
            <p:nvPr/>
          </p:nvSpPr>
          <p:spPr bwMode="auto">
            <a:xfrm>
              <a:off x="6366337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C821732-872E-C35C-FE2F-EB77D1795651}"/>
                </a:ext>
              </a:extLst>
            </p:cNvPr>
            <p:cNvSpPr/>
            <p:nvPr/>
          </p:nvSpPr>
          <p:spPr bwMode="auto">
            <a:xfrm>
              <a:off x="7682730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CAA844-B94F-9514-F09A-D6728BC4CF96}"/>
                </a:ext>
              </a:extLst>
            </p:cNvPr>
            <p:cNvSpPr/>
            <p:nvPr/>
          </p:nvSpPr>
          <p:spPr bwMode="auto">
            <a:xfrm>
              <a:off x="7469506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E11E29-FFF5-703C-AFB8-E8C4C8DCC73C}"/>
                </a:ext>
              </a:extLst>
            </p:cNvPr>
            <p:cNvSpPr/>
            <p:nvPr/>
          </p:nvSpPr>
          <p:spPr bwMode="auto">
            <a:xfrm>
              <a:off x="7276915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2A131C5-2C8E-5C13-1162-2BC4BE2E8390}"/>
                </a:ext>
              </a:extLst>
            </p:cNvPr>
            <p:cNvSpPr/>
            <p:nvPr/>
          </p:nvSpPr>
          <p:spPr bwMode="auto">
            <a:xfrm>
              <a:off x="4501765" y="4058481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8A1E975-B761-5A51-1BF8-B48FA779F2B5}"/>
                </a:ext>
              </a:extLst>
            </p:cNvPr>
            <p:cNvSpPr/>
            <p:nvPr/>
          </p:nvSpPr>
          <p:spPr bwMode="auto">
            <a:xfrm>
              <a:off x="4645501" y="3659728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9417845-A203-6564-15CD-7934655198CD}"/>
                </a:ext>
              </a:extLst>
            </p:cNvPr>
            <p:cNvSpPr/>
            <p:nvPr/>
          </p:nvSpPr>
          <p:spPr bwMode="auto">
            <a:xfrm>
              <a:off x="7457800" y="336483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4E05438-EE57-9337-F3BB-A09980E1527D}"/>
                </a:ext>
              </a:extLst>
            </p:cNvPr>
            <p:cNvSpPr/>
            <p:nvPr/>
          </p:nvSpPr>
          <p:spPr bwMode="auto">
            <a:xfrm>
              <a:off x="8604951" y="4704588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88D57F-D858-86A8-E55F-CC7FF998E15E}"/>
                </a:ext>
              </a:extLst>
            </p:cNvPr>
            <p:cNvSpPr/>
            <p:nvPr/>
          </p:nvSpPr>
          <p:spPr bwMode="auto">
            <a:xfrm>
              <a:off x="6129894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CD2056E-DED0-B1D3-C2CC-1C39487724A1}"/>
                </a:ext>
              </a:extLst>
            </p:cNvPr>
            <p:cNvSpPr/>
            <p:nvPr/>
          </p:nvSpPr>
          <p:spPr bwMode="auto">
            <a:xfrm>
              <a:off x="5916670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FF6A4F-199D-0164-494B-3688CEA459B5}"/>
                </a:ext>
              </a:extLst>
            </p:cNvPr>
            <p:cNvSpPr/>
            <p:nvPr/>
          </p:nvSpPr>
          <p:spPr bwMode="auto">
            <a:xfrm>
              <a:off x="5724079" y="366131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29DBC65-5763-4B6C-1BBC-7F3536D5A722}"/>
                </a:ext>
              </a:extLst>
            </p:cNvPr>
            <p:cNvSpPr/>
            <p:nvPr/>
          </p:nvSpPr>
          <p:spPr bwMode="auto">
            <a:xfrm>
              <a:off x="6001439" y="3364839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4E945AD-59EC-A6B9-0E96-F822735F4B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62159" y="5176151"/>
              <a:ext cx="1178201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4420F4E-79F3-AEEE-9763-16C77372F7AD}"/>
                </a:ext>
              </a:extLst>
            </p:cNvPr>
            <p:cNvCxnSpPr>
              <a:cxnSpLocks/>
              <a:stCxn id="114" idx="0"/>
              <a:endCxn id="129" idx="0"/>
            </p:cNvCxnSpPr>
            <p:nvPr/>
          </p:nvCxnSpPr>
          <p:spPr bwMode="auto">
            <a:xfrm flipH="1">
              <a:off x="5424671" y="5240672"/>
              <a:ext cx="197620" cy="2964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CC6EF28-C233-8AA6-D30B-A68B820DECBB}"/>
                </a:ext>
              </a:extLst>
            </p:cNvPr>
            <p:cNvCxnSpPr>
              <a:cxnSpLocks/>
              <a:stCxn id="129" idx="0"/>
              <a:endCxn id="113" idx="0"/>
            </p:cNvCxnSpPr>
            <p:nvPr/>
          </p:nvCxnSpPr>
          <p:spPr bwMode="auto">
            <a:xfrm flipV="1">
              <a:off x="5424671" y="5240672"/>
              <a:ext cx="5029" cy="29648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120A8A-308C-5C80-DC98-B6916A7DEB43}"/>
                </a:ext>
              </a:extLst>
            </p:cNvPr>
            <p:cNvCxnSpPr>
              <a:cxnSpLocks/>
              <a:stCxn id="129" idx="0"/>
              <a:endCxn id="112" idx="0"/>
            </p:cNvCxnSpPr>
            <p:nvPr/>
          </p:nvCxnSpPr>
          <p:spPr bwMode="auto">
            <a:xfrm flipH="1" flipV="1">
              <a:off x="5216476" y="5240672"/>
              <a:ext cx="208195" cy="2964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8631DBB-B227-C7E5-CB54-0D2F02ED1842}"/>
                </a:ext>
              </a:extLst>
            </p:cNvPr>
            <p:cNvSpPr/>
            <p:nvPr/>
          </p:nvSpPr>
          <p:spPr bwMode="auto">
            <a:xfrm flipH="1" flipV="1">
              <a:off x="5155793" y="5118731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D7325D8-4DEE-0751-FAE2-88D50880038E}"/>
                </a:ext>
              </a:extLst>
            </p:cNvPr>
            <p:cNvSpPr/>
            <p:nvPr/>
          </p:nvSpPr>
          <p:spPr bwMode="auto">
            <a:xfrm flipH="1" flipV="1">
              <a:off x="5369017" y="5118731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42EE020-95CD-84CC-CD6F-404CFDC16F93}"/>
                </a:ext>
              </a:extLst>
            </p:cNvPr>
            <p:cNvSpPr/>
            <p:nvPr/>
          </p:nvSpPr>
          <p:spPr bwMode="auto">
            <a:xfrm flipH="1" flipV="1">
              <a:off x="5561608" y="5118731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02E8B45-8AFF-1472-287E-06F4750E1738}"/>
                </a:ext>
              </a:extLst>
            </p:cNvPr>
            <p:cNvSpPr/>
            <p:nvPr/>
          </p:nvSpPr>
          <p:spPr bwMode="auto">
            <a:xfrm flipH="1" flipV="1">
              <a:off x="5363988" y="5415211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29CADB2-A2DC-DBFF-A4CF-77D1A0FC6C5E}"/>
                </a:ext>
              </a:extLst>
            </p:cNvPr>
            <p:cNvCxnSpPr>
              <a:cxnSpLocks/>
              <a:stCxn id="143" idx="0"/>
              <a:endCxn id="138" idx="1"/>
            </p:cNvCxnSpPr>
            <p:nvPr/>
          </p:nvCxnSpPr>
          <p:spPr bwMode="auto">
            <a:xfrm flipV="1">
              <a:off x="7039286" y="5210940"/>
              <a:ext cx="417677" cy="3143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75EFDC-C0B2-305C-D036-9A4F1E6B03CE}"/>
                </a:ext>
              </a:extLst>
            </p:cNvPr>
            <p:cNvCxnSpPr>
              <a:cxnSpLocks/>
              <a:stCxn id="141" idx="0"/>
              <a:endCxn id="143" idx="3"/>
            </p:cNvCxnSpPr>
            <p:nvPr/>
          </p:nvCxnSpPr>
          <p:spPr bwMode="auto">
            <a:xfrm>
              <a:off x="6857614" y="5228798"/>
              <a:ext cx="138763" cy="19239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147A544-4628-7E62-E17E-BBCF39589654}"/>
                </a:ext>
              </a:extLst>
            </p:cNvPr>
            <p:cNvCxnSpPr>
              <a:cxnSpLocks/>
              <a:stCxn id="143" idx="0"/>
              <a:endCxn id="140" idx="0"/>
            </p:cNvCxnSpPr>
            <p:nvPr/>
          </p:nvCxnSpPr>
          <p:spPr bwMode="auto">
            <a:xfrm flipV="1">
              <a:off x="7039286" y="5228798"/>
              <a:ext cx="10919" cy="2964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C2E6476-A149-F06F-644C-0D21DD86DA06}"/>
                </a:ext>
              </a:extLst>
            </p:cNvPr>
            <p:cNvCxnSpPr>
              <a:cxnSpLocks/>
              <a:stCxn id="143" idx="0"/>
              <a:endCxn id="139" idx="1"/>
            </p:cNvCxnSpPr>
            <p:nvPr/>
          </p:nvCxnSpPr>
          <p:spPr bwMode="auto">
            <a:xfrm flipV="1">
              <a:off x="7039286" y="5210940"/>
              <a:ext cx="181234" cy="3143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5A93D86-E2E2-9869-51EA-73685B42B0BA}"/>
                </a:ext>
              </a:extLst>
            </p:cNvPr>
            <p:cNvSpPr/>
            <p:nvPr/>
          </p:nvSpPr>
          <p:spPr bwMode="auto">
            <a:xfrm flipV="1">
              <a:off x="7439189" y="5106857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21F11526-3A01-3CED-0CF2-42F08EA42AB0}"/>
                </a:ext>
              </a:extLst>
            </p:cNvPr>
            <p:cNvSpPr/>
            <p:nvPr/>
          </p:nvSpPr>
          <p:spPr bwMode="auto">
            <a:xfrm flipV="1">
              <a:off x="7202746" y="5106857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BC38593-9B05-60C5-6BF4-5A0E09A26F6B}"/>
                </a:ext>
              </a:extLst>
            </p:cNvPr>
            <p:cNvSpPr/>
            <p:nvPr/>
          </p:nvSpPr>
          <p:spPr bwMode="auto">
            <a:xfrm flipV="1">
              <a:off x="6989522" y="5106857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CE4985A-B1D9-594C-2510-DE2DD0628ECE}"/>
                </a:ext>
              </a:extLst>
            </p:cNvPr>
            <p:cNvSpPr/>
            <p:nvPr/>
          </p:nvSpPr>
          <p:spPr bwMode="auto">
            <a:xfrm flipV="1">
              <a:off x="6796931" y="5106857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BA9ED36-9D83-0CD7-0AD6-79AFD278AE55}"/>
                </a:ext>
              </a:extLst>
            </p:cNvPr>
            <p:cNvSpPr/>
            <p:nvPr/>
          </p:nvSpPr>
          <p:spPr bwMode="auto">
            <a:xfrm flipV="1">
              <a:off x="6978603" y="5403337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0E0B28E-4D16-0CC0-430E-2DB371C9FF88}"/>
                </a:ext>
              </a:extLst>
            </p:cNvPr>
            <p:cNvSpPr/>
            <p:nvPr/>
          </p:nvSpPr>
          <p:spPr bwMode="auto">
            <a:xfrm flipV="1">
              <a:off x="7269219" y="5406882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6EECFCD-156A-65EF-AB60-1C31BB023A01}"/>
                </a:ext>
              </a:extLst>
            </p:cNvPr>
            <p:cNvCxnSpPr>
              <a:cxnSpLocks/>
              <a:stCxn id="59" idx="3"/>
              <a:endCxn id="54" idx="0"/>
            </p:cNvCxnSpPr>
            <p:nvPr/>
          </p:nvCxnSpPr>
          <p:spPr bwMode="auto">
            <a:xfrm flipH="1">
              <a:off x="7337598" y="3468922"/>
              <a:ext cx="137976" cy="1923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1F13489-E030-D3FA-56C3-3C9F0A513E49}"/>
                </a:ext>
              </a:extLst>
            </p:cNvPr>
            <p:cNvCxnSpPr>
              <a:cxnSpLocks/>
              <a:stCxn id="59" idx="4"/>
              <a:endCxn id="53" idx="0"/>
            </p:cNvCxnSpPr>
            <p:nvPr/>
          </p:nvCxnSpPr>
          <p:spPr bwMode="auto">
            <a:xfrm>
              <a:off x="7518483" y="3486780"/>
              <a:ext cx="11706" cy="17453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F609CAB-FD22-7F38-90FE-BC72DD951B67}"/>
                </a:ext>
              </a:extLst>
            </p:cNvPr>
            <p:cNvCxnSpPr>
              <a:cxnSpLocks/>
              <a:stCxn id="59" idx="5"/>
              <a:endCxn id="52" idx="1"/>
            </p:cNvCxnSpPr>
            <p:nvPr/>
          </p:nvCxnSpPr>
          <p:spPr bwMode="auto">
            <a:xfrm>
              <a:off x="7561392" y="3468922"/>
              <a:ext cx="139112" cy="2102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411053C-CABB-015C-774A-9651F280EA01}"/>
                </a:ext>
              </a:extLst>
            </p:cNvPr>
            <p:cNvSpPr/>
            <p:nvPr/>
          </p:nvSpPr>
          <p:spPr bwMode="auto">
            <a:xfrm flipV="1">
              <a:off x="8875811" y="4976401"/>
              <a:ext cx="121366" cy="121941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9102995-78ED-4A3A-2A7F-2F489EB50CDC}"/>
                </a:ext>
              </a:extLst>
            </p:cNvPr>
            <p:cNvCxnSpPr>
              <a:cxnSpLocks/>
              <a:stCxn id="60" idx="5"/>
              <a:endCxn id="200" idx="3"/>
            </p:cNvCxnSpPr>
            <p:nvPr/>
          </p:nvCxnSpPr>
          <p:spPr bwMode="auto">
            <a:xfrm>
              <a:off x="8708543" y="4808671"/>
              <a:ext cx="185042" cy="185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9C5C1AA-0D5D-43B3-72B0-D88755484D75}"/>
                </a:ext>
              </a:extLst>
            </p:cNvPr>
            <p:cNvCxnSpPr>
              <a:cxnSpLocks/>
              <a:stCxn id="50" idx="6"/>
              <a:endCxn id="200" idx="1"/>
            </p:cNvCxnSpPr>
            <p:nvPr/>
          </p:nvCxnSpPr>
          <p:spPr bwMode="auto">
            <a:xfrm flipV="1">
              <a:off x="8637168" y="5080484"/>
              <a:ext cx="256417" cy="78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51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1945469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 err="1">
                <a:latin typeface="+mn-lt"/>
              </a:rPr>
              <a:t>gabowGraph</a:t>
            </a:r>
            <a:endParaRPr lang="en-US" sz="2400" dirty="0">
              <a:latin typeface="+mn-lt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3D58DB8E-A924-BE55-9B82-90EB12B30A16}"/>
              </a:ext>
            </a:extLst>
          </p:cNvPr>
          <p:cNvGrpSpPr/>
          <p:nvPr/>
        </p:nvGrpSpPr>
        <p:grpSpPr>
          <a:xfrm>
            <a:off x="388673" y="2828524"/>
            <a:ext cx="7040873" cy="3246036"/>
            <a:chOff x="388673" y="2828524"/>
            <a:chExt cx="7040873" cy="324603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854030-6E40-2EFC-9811-AC474B696984}"/>
                </a:ext>
              </a:extLst>
            </p:cNvPr>
            <p:cNvSpPr/>
            <p:nvPr/>
          </p:nvSpPr>
          <p:spPr bwMode="auto">
            <a:xfrm>
              <a:off x="977777" y="338284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551FD5-74B8-AFD1-B002-563403B21852}"/>
                </a:ext>
              </a:extLst>
            </p:cNvPr>
            <p:cNvSpPr/>
            <p:nvPr/>
          </p:nvSpPr>
          <p:spPr bwMode="auto">
            <a:xfrm>
              <a:off x="970367" y="476680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0A3E-CE75-C6E0-00E5-A5B1C7D8E9EA}"/>
                </a:ext>
              </a:extLst>
            </p:cNvPr>
            <p:cNvSpPr/>
            <p:nvPr/>
          </p:nvSpPr>
          <p:spPr bwMode="auto">
            <a:xfrm>
              <a:off x="1636089" y="4089519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637D2-0015-7EAE-C0FF-FBF033395E6E}"/>
                </a:ext>
              </a:extLst>
            </p:cNvPr>
            <p:cNvSpPr/>
            <p:nvPr/>
          </p:nvSpPr>
          <p:spPr bwMode="auto">
            <a:xfrm>
              <a:off x="970367" y="573549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919810-69DE-27CD-70EA-6A75ACFEDC09}"/>
                </a:ext>
              </a:extLst>
            </p:cNvPr>
            <p:cNvCxnSpPr>
              <a:cxnSpLocks/>
              <a:stCxn id="32" idx="5"/>
              <a:endCxn id="34" idx="1"/>
            </p:cNvCxnSpPr>
            <p:nvPr/>
          </p:nvCxnSpPr>
          <p:spPr bwMode="auto">
            <a:xfrm>
              <a:off x="1225055" y="3631289"/>
              <a:ext cx="453460" cy="5008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B51688-3ED2-3C0C-6EB2-62C5AAC52CA3}"/>
                </a:ext>
              </a:extLst>
            </p:cNvPr>
            <p:cNvCxnSpPr>
              <a:cxnSpLocks/>
              <a:stCxn id="34" idx="3"/>
              <a:endCxn id="33" idx="7"/>
            </p:cNvCxnSpPr>
            <p:nvPr/>
          </p:nvCxnSpPr>
          <p:spPr bwMode="auto">
            <a:xfrm flipH="1">
              <a:off x="1217645" y="4337968"/>
              <a:ext cx="460870" cy="4714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67DB60-7E55-5140-E86A-A0F6AA81581B}"/>
                </a:ext>
              </a:extLst>
            </p:cNvPr>
            <p:cNvCxnSpPr>
              <a:cxnSpLocks/>
              <a:stCxn id="32" idx="4"/>
              <a:endCxn id="33" idx="0"/>
            </p:cNvCxnSpPr>
            <p:nvPr/>
          </p:nvCxnSpPr>
          <p:spPr bwMode="auto">
            <a:xfrm flipH="1">
              <a:off x="1115219" y="3673916"/>
              <a:ext cx="7410" cy="1092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F616FFE-48FA-4BC9-DE44-C6E37861EE5E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 bwMode="auto">
            <a:xfrm>
              <a:off x="1115219" y="5057881"/>
              <a:ext cx="0" cy="6776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AB3638A-3A9E-7086-616B-2C5E6F6AF1A8}"/>
                </a:ext>
              </a:extLst>
            </p:cNvPr>
            <p:cNvSpPr txBox="1"/>
            <p:nvPr/>
          </p:nvSpPr>
          <p:spPr>
            <a:xfrm>
              <a:off x="405588" y="3385068"/>
              <a:ext cx="52097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(2,0)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17A5DA-CE6F-C916-2B28-091479A04B92}"/>
                </a:ext>
              </a:extLst>
            </p:cNvPr>
            <p:cNvSpPr txBox="1"/>
            <p:nvPr/>
          </p:nvSpPr>
          <p:spPr>
            <a:xfrm>
              <a:off x="388673" y="4772584"/>
              <a:ext cx="52097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(1,0)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11A902-4F52-1D9F-77A4-5ECD1D7B71A2}"/>
                </a:ext>
              </a:extLst>
            </p:cNvPr>
            <p:cNvSpPr txBox="1"/>
            <p:nvPr/>
          </p:nvSpPr>
          <p:spPr>
            <a:xfrm>
              <a:off x="1622922" y="4450589"/>
              <a:ext cx="52097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(1,1)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C33709A-CCD6-9A27-3A21-734D73C1ABCD}"/>
                </a:ext>
              </a:extLst>
            </p:cNvPr>
            <p:cNvSpPr txBox="1"/>
            <p:nvPr/>
          </p:nvSpPr>
          <p:spPr>
            <a:xfrm>
              <a:off x="388673" y="5757920"/>
              <a:ext cx="52097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(1,0)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850C06A-3E01-6E84-AABF-982356D00AB6}"/>
                </a:ext>
              </a:extLst>
            </p:cNvPr>
            <p:cNvSpPr/>
            <p:nvPr/>
          </p:nvSpPr>
          <p:spPr bwMode="auto">
            <a:xfrm>
              <a:off x="3714114" y="34308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F3D797E-824B-5292-C54D-3884B55D5A3F}"/>
                </a:ext>
              </a:extLst>
            </p:cNvPr>
            <p:cNvSpPr/>
            <p:nvPr/>
          </p:nvSpPr>
          <p:spPr bwMode="auto">
            <a:xfrm>
              <a:off x="3706704" y="481479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76C00A-6CE1-66D7-18B9-9C849CCE94F7}"/>
                </a:ext>
              </a:extLst>
            </p:cNvPr>
            <p:cNvSpPr/>
            <p:nvPr/>
          </p:nvSpPr>
          <p:spPr bwMode="auto">
            <a:xfrm>
              <a:off x="4372426" y="413751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3388588-77C0-3BD9-39A5-8D3907B13077}"/>
                </a:ext>
              </a:extLst>
            </p:cNvPr>
            <p:cNvSpPr/>
            <p:nvPr/>
          </p:nvSpPr>
          <p:spPr bwMode="auto">
            <a:xfrm>
              <a:off x="3706704" y="578348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F25E7D5-8DC1-CC0B-D3F6-41726D0F47F6}"/>
                </a:ext>
              </a:extLst>
            </p:cNvPr>
            <p:cNvCxnSpPr>
              <a:cxnSpLocks/>
              <a:stCxn id="26" idx="5"/>
              <a:endCxn id="30" idx="1"/>
            </p:cNvCxnSpPr>
            <p:nvPr/>
          </p:nvCxnSpPr>
          <p:spPr bwMode="auto">
            <a:xfrm>
              <a:off x="3961392" y="3679280"/>
              <a:ext cx="453460" cy="50085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5A37FEE-2C57-2815-D7FE-9882F926C7EB}"/>
                </a:ext>
              </a:extLst>
            </p:cNvPr>
            <p:cNvCxnSpPr>
              <a:cxnSpLocks/>
              <a:stCxn id="30" idx="3"/>
              <a:endCxn id="28" idx="7"/>
            </p:cNvCxnSpPr>
            <p:nvPr/>
          </p:nvCxnSpPr>
          <p:spPr bwMode="auto">
            <a:xfrm flipH="1">
              <a:off x="3953982" y="4385959"/>
              <a:ext cx="460870" cy="4714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C49180-D669-3FD8-2387-B131A668AF18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 bwMode="auto">
            <a:xfrm flipH="1">
              <a:off x="3851556" y="3721907"/>
              <a:ext cx="7410" cy="1092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A9E20F-8B4A-6B33-B230-6A9BA9596D14}"/>
                </a:ext>
              </a:extLst>
            </p:cNvPr>
            <p:cNvCxnSpPr>
              <a:cxnSpLocks/>
              <a:stCxn id="28" idx="4"/>
              <a:endCxn id="31" idx="0"/>
            </p:cNvCxnSpPr>
            <p:nvPr/>
          </p:nvCxnSpPr>
          <p:spPr bwMode="auto">
            <a:xfrm>
              <a:off x="3851556" y="5105872"/>
              <a:ext cx="0" cy="6776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00CEB54-92DE-59F1-6DBF-1AE06D03F433}"/>
                </a:ext>
              </a:extLst>
            </p:cNvPr>
            <p:cNvSpPr txBox="1"/>
            <p:nvPr/>
          </p:nvSpPr>
          <p:spPr>
            <a:xfrm>
              <a:off x="3527409" y="343305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3AE8DB-8DF8-5295-6C40-4A8893223960}"/>
                </a:ext>
              </a:extLst>
            </p:cNvPr>
            <p:cNvSpPr txBox="1"/>
            <p:nvPr/>
          </p:nvSpPr>
          <p:spPr>
            <a:xfrm>
              <a:off x="3510494" y="482057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60289B-2AD6-AB96-00F9-2D0B20251382}"/>
                </a:ext>
              </a:extLst>
            </p:cNvPr>
            <p:cNvSpPr txBox="1"/>
            <p:nvPr/>
          </p:nvSpPr>
          <p:spPr>
            <a:xfrm>
              <a:off x="4164935" y="413751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733AF78-B53A-A9FC-E891-E816DE2F8DF7}"/>
                </a:ext>
              </a:extLst>
            </p:cNvPr>
            <p:cNvSpPr txBox="1"/>
            <p:nvPr/>
          </p:nvSpPr>
          <p:spPr>
            <a:xfrm>
              <a:off x="3510494" y="5805911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4C3CF57-116F-F652-6B9C-26ED55FF7430}"/>
                </a:ext>
              </a:extLst>
            </p:cNvPr>
            <p:cNvSpPr/>
            <p:nvPr/>
          </p:nvSpPr>
          <p:spPr bwMode="auto">
            <a:xfrm>
              <a:off x="6930595" y="341268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E76AA1-7111-A242-A46E-23794F7D6CE8}"/>
                </a:ext>
              </a:extLst>
            </p:cNvPr>
            <p:cNvSpPr/>
            <p:nvPr/>
          </p:nvSpPr>
          <p:spPr bwMode="auto">
            <a:xfrm>
              <a:off x="6923185" y="479664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372F16A-DAF1-55FA-14E3-88A47214BDE8}"/>
                </a:ext>
              </a:extLst>
            </p:cNvPr>
            <p:cNvSpPr/>
            <p:nvPr/>
          </p:nvSpPr>
          <p:spPr bwMode="auto">
            <a:xfrm>
              <a:off x="6232566" y="411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D59B5C9-27CE-84D1-3E57-4453A30B2274}"/>
                </a:ext>
              </a:extLst>
            </p:cNvPr>
            <p:cNvSpPr/>
            <p:nvPr/>
          </p:nvSpPr>
          <p:spPr bwMode="auto">
            <a:xfrm>
              <a:off x="6923185" y="576533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1B489C3-54AC-2B4D-E64F-9B0CCE279BCE}"/>
                </a:ext>
              </a:extLst>
            </p:cNvPr>
            <p:cNvCxnSpPr>
              <a:cxnSpLocks/>
              <a:stCxn id="47" idx="3"/>
              <a:endCxn id="49" idx="7"/>
            </p:cNvCxnSpPr>
            <p:nvPr/>
          </p:nvCxnSpPr>
          <p:spPr bwMode="auto">
            <a:xfrm flipH="1">
              <a:off x="6479844" y="3661129"/>
              <a:ext cx="493177" cy="49208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0C9605-7004-C569-35A1-9B36B2514C17}"/>
                </a:ext>
              </a:extLst>
            </p:cNvPr>
            <p:cNvCxnSpPr>
              <a:cxnSpLocks/>
              <a:stCxn id="49" idx="5"/>
              <a:endCxn id="48" idx="1"/>
            </p:cNvCxnSpPr>
            <p:nvPr/>
          </p:nvCxnSpPr>
          <p:spPr bwMode="auto">
            <a:xfrm>
              <a:off x="6479844" y="4359034"/>
              <a:ext cx="485767" cy="4802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3B85EF-3B1A-E001-CFF7-EF492FE4F0D4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 bwMode="auto">
            <a:xfrm flipH="1">
              <a:off x="7068037" y="3703756"/>
              <a:ext cx="7410" cy="109288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9A70FA9-9DAF-8092-5844-D31224B81D8E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 bwMode="auto">
            <a:xfrm>
              <a:off x="7068037" y="5087721"/>
              <a:ext cx="0" cy="6776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5F90E5-312F-E4D8-FEA4-EDD3F7486876}"/>
                </a:ext>
              </a:extLst>
            </p:cNvPr>
            <p:cNvSpPr txBox="1"/>
            <p:nvPr/>
          </p:nvSpPr>
          <p:spPr>
            <a:xfrm>
              <a:off x="7299702" y="341490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05EE61-6414-3A96-CEDA-94DBF34F82EF}"/>
                </a:ext>
              </a:extLst>
            </p:cNvPr>
            <p:cNvSpPr txBox="1"/>
            <p:nvPr/>
          </p:nvSpPr>
          <p:spPr>
            <a:xfrm>
              <a:off x="7282787" y="4802424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E4E1BD-3DA6-46D5-3D66-B744B198D680}"/>
                </a:ext>
              </a:extLst>
            </p:cNvPr>
            <p:cNvSpPr txBox="1"/>
            <p:nvPr/>
          </p:nvSpPr>
          <p:spPr>
            <a:xfrm>
              <a:off x="6564574" y="411758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B78AC1-9A0E-BBE9-67F4-869C03C264D8}"/>
                </a:ext>
              </a:extLst>
            </p:cNvPr>
            <p:cNvSpPr txBox="1"/>
            <p:nvPr/>
          </p:nvSpPr>
          <p:spPr>
            <a:xfrm>
              <a:off x="7282787" y="578776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C674CD-EB92-1897-D38E-1661F7956516}"/>
                </a:ext>
              </a:extLst>
            </p:cNvPr>
            <p:cNvCxnSpPr>
              <a:cxnSpLocks/>
              <a:stCxn id="31" idx="6"/>
              <a:endCxn id="84" idx="2"/>
            </p:cNvCxnSpPr>
            <p:nvPr/>
          </p:nvCxnSpPr>
          <p:spPr bwMode="auto">
            <a:xfrm flipV="1">
              <a:off x="3996408" y="5923105"/>
              <a:ext cx="858925" cy="59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0BDBE2F-8EB0-F1FE-E687-A0309642ED52}"/>
                </a:ext>
              </a:extLst>
            </p:cNvPr>
            <p:cNvSpPr/>
            <p:nvPr/>
          </p:nvSpPr>
          <p:spPr bwMode="auto">
            <a:xfrm>
              <a:off x="4863998" y="4858673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7A9701B-D1BB-3252-92F9-4C8EF75E67FB}"/>
                </a:ext>
              </a:extLst>
            </p:cNvPr>
            <p:cNvSpPr/>
            <p:nvPr/>
          </p:nvSpPr>
          <p:spPr bwMode="auto">
            <a:xfrm>
              <a:off x="5926615" y="4858673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50AA21-4D41-5B90-BD24-AAF2BFA2EE8D}"/>
                </a:ext>
              </a:extLst>
            </p:cNvPr>
            <p:cNvSpPr/>
            <p:nvPr/>
          </p:nvSpPr>
          <p:spPr bwMode="auto">
            <a:xfrm>
              <a:off x="4855333" y="5826111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A8DB427-AFC8-90B5-1FD1-245B0A2688B9}"/>
                </a:ext>
              </a:extLst>
            </p:cNvPr>
            <p:cNvSpPr/>
            <p:nvPr/>
          </p:nvSpPr>
          <p:spPr bwMode="auto">
            <a:xfrm>
              <a:off x="5917950" y="5826111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5F1BF1C-8765-8BAC-A59D-B2641E251C69}"/>
                </a:ext>
              </a:extLst>
            </p:cNvPr>
            <p:cNvCxnSpPr>
              <a:cxnSpLocks/>
              <a:stCxn id="26" idx="7"/>
              <a:endCxn id="86" idx="2"/>
            </p:cNvCxnSpPr>
            <p:nvPr/>
          </p:nvCxnSpPr>
          <p:spPr bwMode="auto">
            <a:xfrm flipV="1">
              <a:off x="3961392" y="3178199"/>
              <a:ext cx="909496" cy="29525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B81B36A-11FA-32D5-396D-30A45510A89D}"/>
                </a:ext>
              </a:extLst>
            </p:cNvPr>
            <p:cNvSpPr/>
            <p:nvPr/>
          </p:nvSpPr>
          <p:spPr bwMode="auto">
            <a:xfrm>
              <a:off x="4870888" y="3081205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8D3CA4B-9A03-2D8E-1C8F-FBE8AA16F6DC}"/>
                </a:ext>
              </a:extLst>
            </p:cNvPr>
            <p:cNvSpPr/>
            <p:nvPr/>
          </p:nvSpPr>
          <p:spPr bwMode="auto">
            <a:xfrm>
              <a:off x="5933505" y="3081205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E47DBA-327A-1B1D-B3EA-57102C68B620}"/>
                </a:ext>
              </a:extLst>
            </p:cNvPr>
            <p:cNvCxnSpPr>
              <a:cxnSpLocks/>
              <a:stCxn id="86" idx="6"/>
              <a:endCxn id="87" idx="2"/>
            </p:cNvCxnSpPr>
            <p:nvPr/>
          </p:nvCxnSpPr>
          <p:spPr bwMode="auto">
            <a:xfrm>
              <a:off x="5063961" y="3178199"/>
              <a:ext cx="869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2401904-4457-9F9A-C676-6CF38B6D68B1}"/>
                </a:ext>
              </a:extLst>
            </p:cNvPr>
            <p:cNvCxnSpPr>
              <a:cxnSpLocks/>
              <a:stCxn id="87" idx="6"/>
              <a:endCxn id="47" idx="1"/>
            </p:cNvCxnSpPr>
            <p:nvPr/>
          </p:nvCxnSpPr>
          <p:spPr bwMode="auto">
            <a:xfrm>
              <a:off x="6126578" y="3178199"/>
              <a:ext cx="846443" cy="2771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CE3C012-49EA-C0BB-1A59-C28BE20380AC}"/>
                </a:ext>
              </a:extLst>
            </p:cNvPr>
            <p:cNvCxnSpPr>
              <a:cxnSpLocks/>
              <a:stCxn id="26" idx="6"/>
              <a:endCxn id="109" idx="2"/>
            </p:cNvCxnSpPr>
            <p:nvPr/>
          </p:nvCxnSpPr>
          <p:spPr bwMode="auto">
            <a:xfrm>
              <a:off x="4003818" y="3576369"/>
              <a:ext cx="882683" cy="31882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3054C6F-670E-D383-F1E3-0A09A61A31C5}"/>
                </a:ext>
              </a:extLst>
            </p:cNvPr>
            <p:cNvSpPr/>
            <p:nvPr/>
          </p:nvSpPr>
          <p:spPr bwMode="auto">
            <a:xfrm flipV="1">
              <a:off x="4886501" y="3798197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147FBA5-2335-E6AE-7139-0A567B6104E2}"/>
                </a:ext>
              </a:extLst>
            </p:cNvPr>
            <p:cNvSpPr/>
            <p:nvPr/>
          </p:nvSpPr>
          <p:spPr bwMode="auto">
            <a:xfrm flipV="1">
              <a:off x="5949118" y="3798197"/>
              <a:ext cx="193073" cy="19398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108CEE0-34E7-91AB-45BE-33078F306E50}"/>
                </a:ext>
              </a:extLst>
            </p:cNvPr>
            <p:cNvCxnSpPr>
              <a:cxnSpLocks/>
              <a:stCxn id="109" idx="6"/>
              <a:endCxn id="110" idx="2"/>
            </p:cNvCxnSpPr>
            <p:nvPr/>
          </p:nvCxnSpPr>
          <p:spPr bwMode="auto">
            <a:xfrm flipV="1">
              <a:off x="5079574" y="3895190"/>
              <a:ext cx="869544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DA5DBC5-42C1-2602-EB84-C46B839323E8}"/>
                </a:ext>
              </a:extLst>
            </p:cNvPr>
            <p:cNvCxnSpPr>
              <a:cxnSpLocks/>
              <a:stCxn id="110" idx="6"/>
              <a:endCxn id="47" idx="2"/>
            </p:cNvCxnSpPr>
            <p:nvPr/>
          </p:nvCxnSpPr>
          <p:spPr bwMode="auto">
            <a:xfrm flipV="1">
              <a:off x="6142191" y="3558218"/>
              <a:ext cx="788404" cy="336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7EFDE14-B3DD-3420-D91D-410CE816AE62}"/>
                </a:ext>
              </a:extLst>
            </p:cNvPr>
            <p:cNvSpPr txBox="1"/>
            <p:nvPr/>
          </p:nvSpPr>
          <p:spPr>
            <a:xfrm>
              <a:off x="4904491" y="2828524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A9EB936C-D8DE-55F4-05A2-1AF20D387535}"/>
                </a:ext>
              </a:extLst>
            </p:cNvPr>
            <p:cNvSpPr txBox="1"/>
            <p:nvPr/>
          </p:nvSpPr>
          <p:spPr>
            <a:xfrm>
              <a:off x="5971291" y="282924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9E72B6C-0DAA-9538-8266-51A734E9E9F0}"/>
                </a:ext>
              </a:extLst>
            </p:cNvPr>
            <p:cNvSpPr txBox="1"/>
            <p:nvPr/>
          </p:nvSpPr>
          <p:spPr>
            <a:xfrm>
              <a:off x="4913455" y="352777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E59D9D-9B77-4A2B-DDBE-BA0221D74FB9}"/>
                </a:ext>
              </a:extLst>
            </p:cNvPr>
            <p:cNvSpPr txBox="1"/>
            <p:nvPr/>
          </p:nvSpPr>
          <p:spPr>
            <a:xfrm>
              <a:off x="5980255" y="352849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7926BCF-340D-8C73-92EF-5B95B76DB13E}"/>
                </a:ext>
              </a:extLst>
            </p:cNvPr>
            <p:cNvSpPr txBox="1"/>
            <p:nvPr/>
          </p:nvSpPr>
          <p:spPr>
            <a:xfrm>
              <a:off x="4900369" y="458730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3CDB367-61D7-071A-5710-BF69FC49C419}"/>
                </a:ext>
              </a:extLst>
            </p:cNvPr>
            <p:cNvSpPr txBox="1"/>
            <p:nvPr/>
          </p:nvSpPr>
          <p:spPr>
            <a:xfrm>
              <a:off x="5967169" y="458802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DDF758F-28BD-3B82-836A-D5BECE63CD43}"/>
                </a:ext>
              </a:extLst>
            </p:cNvPr>
            <p:cNvSpPr txBox="1"/>
            <p:nvPr/>
          </p:nvSpPr>
          <p:spPr>
            <a:xfrm>
              <a:off x="4901095" y="555017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19EA23FA-F7B6-A45E-260F-38A9C7BCC1B2}"/>
                </a:ext>
              </a:extLst>
            </p:cNvPr>
            <p:cNvSpPr txBox="1"/>
            <p:nvPr/>
          </p:nvSpPr>
          <p:spPr>
            <a:xfrm>
              <a:off x="5967895" y="5550892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74CBE39-0AAE-7A4F-DFF0-E7BA541E0C67}"/>
                </a:ext>
              </a:extLst>
            </p:cNvPr>
            <p:cNvCxnSpPr>
              <a:cxnSpLocks/>
              <a:stCxn id="85" idx="6"/>
              <a:endCxn id="50" idx="2"/>
            </p:cNvCxnSpPr>
            <p:nvPr/>
          </p:nvCxnSpPr>
          <p:spPr bwMode="auto">
            <a:xfrm flipV="1">
              <a:off x="6111023" y="5910871"/>
              <a:ext cx="812162" cy="122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0A62E9B-D19C-6F51-BE0C-DE47F2A760C4}"/>
                </a:ext>
              </a:extLst>
            </p:cNvPr>
            <p:cNvCxnSpPr>
              <a:cxnSpLocks/>
              <a:stCxn id="28" idx="6"/>
              <a:endCxn id="81" idx="2"/>
            </p:cNvCxnSpPr>
            <p:nvPr/>
          </p:nvCxnSpPr>
          <p:spPr bwMode="auto">
            <a:xfrm flipV="1">
              <a:off x="3996408" y="4955667"/>
              <a:ext cx="867590" cy="466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4EB73D5-9605-BBDB-0789-B6BAAE54BBAA}"/>
                </a:ext>
              </a:extLst>
            </p:cNvPr>
            <p:cNvCxnSpPr>
              <a:cxnSpLocks/>
              <a:stCxn id="81" idx="6"/>
              <a:endCxn id="82" idx="2"/>
            </p:cNvCxnSpPr>
            <p:nvPr/>
          </p:nvCxnSpPr>
          <p:spPr bwMode="auto">
            <a:xfrm>
              <a:off x="5057071" y="4955667"/>
              <a:ext cx="869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B8BF2E3F-C560-E381-A435-26C292DFE510}"/>
                </a:ext>
              </a:extLst>
            </p:cNvPr>
            <p:cNvCxnSpPr>
              <a:cxnSpLocks/>
              <a:stCxn id="82" idx="6"/>
            </p:cNvCxnSpPr>
            <p:nvPr/>
          </p:nvCxnSpPr>
          <p:spPr bwMode="auto">
            <a:xfrm flipV="1">
              <a:off x="6119688" y="4942370"/>
              <a:ext cx="816876" cy="1329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308812A-C285-EC7B-087D-D1123ADB281D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 bwMode="auto">
            <a:xfrm>
              <a:off x="5048406" y="5923105"/>
              <a:ext cx="86954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4307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DF87293-8C33-950A-7583-E3C341C29307}"/>
              </a:ext>
            </a:extLst>
          </p:cNvPr>
          <p:cNvCxnSpPr>
            <a:cxnSpLocks/>
            <a:stCxn id="145" idx="3"/>
            <a:endCxn id="140" idx="7"/>
          </p:cNvCxnSpPr>
          <p:nvPr/>
        </p:nvCxnSpPr>
        <p:spPr bwMode="auto">
          <a:xfrm flipH="1" flipV="1">
            <a:off x="7093114" y="5210940"/>
            <a:ext cx="193879" cy="213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67990246-134E-0FF3-4B09-0B08C1DEC494}"/>
              </a:ext>
            </a:extLst>
          </p:cNvPr>
          <p:cNvCxnSpPr>
            <a:cxnSpLocks/>
            <a:stCxn id="141" idx="7"/>
            <a:endCxn id="145" idx="2"/>
          </p:cNvCxnSpPr>
          <p:nvPr/>
        </p:nvCxnSpPr>
        <p:spPr bwMode="auto">
          <a:xfrm>
            <a:off x="6900523" y="5210940"/>
            <a:ext cx="368696" cy="25691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96BB4B1-78CB-8363-1B64-2B795ECB4398}"/>
              </a:ext>
            </a:extLst>
          </p:cNvPr>
          <p:cNvCxnSpPr>
            <a:cxnSpLocks/>
            <a:stCxn id="145" idx="4"/>
            <a:endCxn id="139" idx="0"/>
          </p:cNvCxnSpPr>
          <p:nvPr/>
        </p:nvCxnSpPr>
        <p:spPr bwMode="auto">
          <a:xfrm flipH="1" flipV="1">
            <a:off x="7263429" y="5228798"/>
            <a:ext cx="66473" cy="17808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4AD049A-90C4-6C0E-90AE-21ACBA8B5754}"/>
              </a:ext>
            </a:extLst>
          </p:cNvPr>
          <p:cNvCxnSpPr>
            <a:cxnSpLocks/>
            <a:stCxn id="145" idx="5"/>
            <a:endCxn id="138" idx="0"/>
          </p:cNvCxnSpPr>
          <p:nvPr/>
        </p:nvCxnSpPr>
        <p:spPr bwMode="auto">
          <a:xfrm flipV="1">
            <a:off x="7372811" y="5228798"/>
            <a:ext cx="127061" cy="19594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1251368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 err="1">
                <a:latin typeface="+mn-lt"/>
              </a:rPr>
              <a:t>gtGraph</a:t>
            </a:r>
            <a:endParaRPr lang="en-US" sz="2400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EB3BF8-3EC1-5E2D-E2D2-5D9219450E48}"/>
              </a:ext>
            </a:extLst>
          </p:cNvPr>
          <p:cNvSpPr/>
          <p:nvPr/>
        </p:nvSpPr>
        <p:spPr bwMode="auto">
          <a:xfrm>
            <a:off x="3100529" y="3695253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E2F6D9-7540-C4F0-3D8B-6588A50A6F98}"/>
              </a:ext>
            </a:extLst>
          </p:cNvPr>
          <p:cNvSpPr/>
          <p:nvPr/>
        </p:nvSpPr>
        <p:spPr bwMode="auto">
          <a:xfrm>
            <a:off x="3850784" y="4856455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f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98B2D97-7D13-0863-86CD-061254035A12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 bwMode="auto">
          <a:xfrm>
            <a:off x="3347807" y="3943702"/>
            <a:ext cx="545403" cy="955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372C72-8EB4-1F18-1735-1CB716BCD857}"/>
              </a:ext>
            </a:extLst>
          </p:cNvPr>
          <p:cNvCxnSpPr>
            <a:cxnSpLocks/>
            <a:stCxn id="35" idx="6"/>
            <a:endCxn id="9" idx="2"/>
          </p:cNvCxnSpPr>
          <p:nvPr/>
        </p:nvCxnSpPr>
        <p:spPr bwMode="auto">
          <a:xfrm>
            <a:off x="2727976" y="5001993"/>
            <a:ext cx="112280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9854030-6E40-2EFC-9811-AC474B696984}"/>
              </a:ext>
            </a:extLst>
          </p:cNvPr>
          <p:cNvSpPr/>
          <p:nvPr/>
        </p:nvSpPr>
        <p:spPr bwMode="auto">
          <a:xfrm>
            <a:off x="322693" y="3706080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a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551FD5-74B8-AFD1-B002-563403B21852}"/>
              </a:ext>
            </a:extLst>
          </p:cNvPr>
          <p:cNvSpPr/>
          <p:nvPr/>
        </p:nvSpPr>
        <p:spPr bwMode="auto">
          <a:xfrm>
            <a:off x="970367" y="4856455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c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3270A3E-CE75-C6E0-00E5-A5B1C7D8E9EA}"/>
              </a:ext>
            </a:extLst>
          </p:cNvPr>
          <p:cNvSpPr/>
          <p:nvPr/>
        </p:nvSpPr>
        <p:spPr bwMode="auto">
          <a:xfrm>
            <a:off x="1735050" y="3706080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b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C9637D2-0015-7EAE-C0FF-FBF033395E6E}"/>
              </a:ext>
            </a:extLst>
          </p:cNvPr>
          <p:cNvSpPr/>
          <p:nvPr/>
        </p:nvSpPr>
        <p:spPr bwMode="auto">
          <a:xfrm>
            <a:off x="2438272" y="4856455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d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4919810-69DE-27CD-70EA-6A75ACFEDC09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 bwMode="auto">
          <a:xfrm>
            <a:off x="612397" y="3851618"/>
            <a:ext cx="112265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B51688-3ED2-3C0C-6EB2-62C5AAC52CA3}"/>
              </a:ext>
            </a:extLst>
          </p:cNvPr>
          <p:cNvCxnSpPr>
            <a:cxnSpLocks/>
            <a:stCxn id="34" idx="3"/>
            <a:endCxn id="33" idx="7"/>
          </p:cNvCxnSpPr>
          <p:nvPr/>
        </p:nvCxnSpPr>
        <p:spPr bwMode="auto">
          <a:xfrm flipH="1">
            <a:off x="1217645" y="3954529"/>
            <a:ext cx="559831" cy="94455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7B6898-25D4-6A8D-18CE-D1B47058E917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 bwMode="auto">
          <a:xfrm>
            <a:off x="1260071" y="5001993"/>
            <a:ext cx="11782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36B440-983E-AC71-B442-3778794E3B8A}"/>
              </a:ext>
            </a:extLst>
          </p:cNvPr>
          <p:cNvCxnSpPr>
            <a:cxnSpLocks/>
            <a:stCxn id="5" idx="3"/>
            <a:endCxn id="35" idx="7"/>
          </p:cNvCxnSpPr>
          <p:nvPr/>
        </p:nvCxnSpPr>
        <p:spPr bwMode="auto">
          <a:xfrm flipH="1">
            <a:off x="2685550" y="3943702"/>
            <a:ext cx="457405" cy="955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39D3A9-3200-9D35-479A-91CC4376287C}"/>
              </a:ext>
            </a:extLst>
          </p:cNvPr>
          <p:cNvCxnSpPr>
            <a:cxnSpLocks/>
            <a:stCxn id="5" idx="2"/>
            <a:endCxn id="34" idx="6"/>
          </p:cNvCxnSpPr>
          <p:nvPr/>
        </p:nvCxnSpPr>
        <p:spPr bwMode="auto">
          <a:xfrm flipH="1">
            <a:off x="2024754" y="3840791"/>
            <a:ext cx="1075775" cy="108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67DB60-7E55-5140-E86A-A0F6AA81581B}"/>
              </a:ext>
            </a:extLst>
          </p:cNvPr>
          <p:cNvCxnSpPr>
            <a:cxnSpLocks/>
            <a:stCxn id="32" idx="5"/>
            <a:endCxn id="33" idx="1"/>
          </p:cNvCxnSpPr>
          <p:nvPr/>
        </p:nvCxnSpPr>
        <p:spPr bwMode="auto">
          <a:xfrm>
            <a:off x="569971" y="3954529"/>
            <a:ext cx="442822" cy="9445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F616FFE-48FA-4BC9-DE44-C6E37861EE5E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 bwMode="auto">
          <a:xfrm>
            <a:off x="1982328" y="3954529"/>
            <a:ext cx="498370" cy="9445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5926197-40A1-6F1B-5C3D-4C4729B188B0}"/>
              </a:ext>
            </a:extLst>
          </p:cNvPr>
          <p:cNvCxnSpPr>
            <a:cxnSpLocks/>
            <a:stCxn id="64" idx="0"/>
          </p:cNvCxnSpPr>
          <p:nvPr/>
        </p:nvCxnSpPr>
        <p:spPr bwMode="auto">
          <a:xfrm>
            <a:off x="6062122" y="3364839"/>
            <a:ext cx="361340" cy="3474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ABF37A-230D-732F-2DDE-BC1076B14EE7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V="1">
            <a:off x="5786315" y="3364839"/>
            <a:ext cx="275807" cy="3534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A76CCDC-7C12-B610-8E1B-19C076A2387F}"/>
              </a:ext>
            </a:extLst>
          </p:cNvPr>
          <p:cNvCxnSpPr>
            <a:cxnSpLocks/>
            <a:stCxn id="64" idx="0"/>
            <a:endCxn id="62" idx="0"/>
          </p:cNvCxnSpPr>
          <p:nvPr/>
        </p:nvCxnSpPr>
        <p:spPr bwMode="auto">
          <a:xfrm flipH="1">
            <a:off x="5977353" y="3364839"/>
            <a:ext cx="84769" cy="296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972B643-E4FF-FC44-9E97-376AD6CE8076}"/>
              </a:ext>
            </a:extLst>
          </p:cNvPr>
          <p:cNvCxnSpPr>
            <a:cxnSpLocks/>
            <a:stCxn id="64" idx="0"/>
          </p:cNvCxnSpPr>
          <p:nvPr/>
        </p:nvCxnSpPr>
        <p:spPr bwMode="auto">
          <a:xfrm>
            <a:off x="6062122" y="3364839"/>
            <a:ext cx="156457" cy="3682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4EBD83E-A9A9-19C6-8EAE-90F94BE04A8F}"/>
              </a:ext>
            </a:extLst>
          </p:cNvPr>
          <p:cNvCxnSpPr>
            <a:cxnSpLocks/>
          </p:cNvCxnSpPr>
          <p:nvPr/>
        </p:nvCxnSpPr>
        <p:spPr bwMode="auto">
          <a:xfrm>
            <a:off x="7743413" y="3749036"/>
            <a:ext cx="887795" cy="9975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0BB93F3-EDB4-3DB7-3AA1-396E5C782A33}"/>
              </a:ext>
            </a:extLst>
          </p:cNvPr>
          <p:cNvCxnSpPr>
            <a:cxnSpLocks/>
            <a:stCxn id="138" idx="6"/>
            <a:endCxn id="50" idx="2"/>
          </p:cNvCxnSpPr>
          <p:nvPr/>
        </p:nvCxnSpPr>
        <p:spPr bwMode="auto">
          <a:xfrm flipV="1">
            <a:off x="7560555" y="5159313"/>
            <a:ext cx="955247" cy="851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345AC54-B4E8-E846-3D92-AF9CA2B559A4}"/>
              </a:ext>
            </a:extLst>
          </p:cNvPr>
          <p:cNvCxnSpPr>
            <a:cxnSpLocks/>
            <a:stCxn id="57" idx="6"/>
            <a:endCxn id="63" idx="2"/>
          </p:cNvCxnSpPr>
          <p:nvPr/>
        </p:nvCxnSpPr>
        <p:spPr bwMode="auto">
          <a:xfrm>
            <a:off x="4766867" y="3720699"/>
            <a:ext cx="957212" cy="159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6623841-1DB4-F7B2-FA78-8180E5DC73C9}"/>
              </a:ext>
            </a:extLst>
          </p:cNvPr>
          <p:cNvCxnSpPr>
            <a:cxnSpLocks/>
            <a:endCxn id="139" idx="4"/>
          </p:cNvCxnSpPr>
          <p:nvPr/>
        </p:nvCxnSpPr>
        <p:spPr bwMode="auto">
          <a:xfrm flipH="1">
            <a:off x="7263429" y="3739003"/>
            <a:ext cx="250112" cy="136785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EEC9F2B-0BE6-6A3A-BD90-C36F7CCAC8B1}"/>
              </a:ext>
            </a:extLst>
          </p:cNvPr>
          <p:cNvCxnSpPr>
            <a:cxnSpLocks/>
            <a:stCxn id="54" idx="2"/>
            <a:endCxn id="51" idx="6"/>
          </p:cNvCxnSpPr>
          <p:nvPr/>
        </p:nvCxnSpPr>
        <p:spPr bwMode="auto">
          <a:xfrm flipH="1">
            <a:off x="6487703" y="3722290"/>
            <a:ext cx="7892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FFC4C5F-CBC9-DFA4-EE2C-BA78F7721B31}"/>
              </a:ext>
            </a:extLst>
          </p:cNvPr>
          <p:cNvCxnSpPr>
            <a:cxnSpLocks/>
            <a:endCxn id="112" idx="5"/>
          </p:cNvCxnSpPr>
          <p:nvPr/>
        </p:nvCxnSpPr>
        <p:spPr bwMode="auto">
          <a:xfrm>
            <a:off x="4574402" y="4119452"/>
            <a:ext cx="599165" cy="101713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388014E-4BAD-0FE2-794A-38731528BB65}"/>
              </a:ext>
            </a:extLst>
          </p:cNvPr>
          <p:cNvCxnSpPr>
            <a:cxnSpLocks/>
            <a:stCxn id="61" idx="5"/>
            <a:endCxn id="140" idx="3"/>
          </p:cNvCxnSpPr>
          <p:nvPr/>
        </p:nvCxnSpPr>
        <p:spPr bwMode="auto">
          <a:xfrm>
            <a:off x="6233486" y="3765402"/>
            <a:ext cx="773810" cy="13593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C87EC1F-07FD-F234-3233-CEDAA00F6AC6}"/>
              </a:ext>
            </a:extLst>
          </p:cNvPr>
          <p:cNvCxnSpPr>
            <a:cxnSpLocks/>
            <a:endCxn id="113" idx="4"/>
          </p:cNvCxnSpPr>
          <p:nvPr/>
        </p:nvCxnSpPr>
        <p:spPr bwMode="auto">
          <a:xfrm flipH="1">
            <a:off x="5429700" y="3749036"/>
            <a:ext cx="519581" cy="136969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62FB1187-9644-2460-0731-F6BC0C1381B0}"/>
              </a:ext>
            </a:extLst>
          </p:cNvPr>
          <p:cNvSpPr txBox="1"/>
          <p:nvPr/>
        </p:nvSpPr>
        <p:spPr>
          <a:xfrm>
            <a:off x="4328872" y="3728200"/>
            <a:ext cx="224420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i="1" dirty="0">
                <a:latin typeface="+mn-lt"/>
              </a:rPr>
              <a:t>C</a:t>
            </a:r>
            <a:r>
              <a:rPr lang="en-US" i="1" baseline="-25000" dirty="0">
                <a:latin typeface="+mn-lt"/>
              </a:rPr>
              <a:t>a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9657BD4-B12A-5549-2CD0-99B2DBA44255}"/>
              </a:ext>
            </a:extLst>
          </p:cNvPr>
          <p:cNvSpPr txBox="1"/>
          <p:nvPr/>
        </p:nvSpPr>
        <p:spPr>
          <a:xfrm>
            <a:off x="8806419" y="5182120"/>
            <a:ext cx="190758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i="1" dirty="0">
                <a:latin typeface="+mn-lt"/>
              </a:rPr>
              <a:t>C</a:t>
            </a:r>
            <a:r>
              <a:rPr lang="en-US" i="1" baseline="-25000" dirty="0">
                <a:latin typeface="+mn-lt"/>
              </a:rPr>
              <a:t>f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BDDF454-62E7-2A38-E010-900B788EFE7A}"/>
              </a:ext>
            </a:extLst>
          </p:cNvPr>
          <p:cNvSpPr txBox="1"/>
          <p:nvPr/>
        </p:nvSpPr>
        <p:spPr>
          <a:xfrm>
            <a:off x="7409248" y="3032664"/>
            <a:ext cx="224420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i="1" dirty="0">
                <a:latin typeface="+mn-lt"/>
              </a:rPr>
              <a:t>C</a:t>
            </a:r>
            <a:r>
              <a:rPr lang="en-US" i="1" baseline="-25000" dirty="0">
                <a:latin typeface="+mn-lt"/>
              </a:rPr>
              <a:t>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793773D-BCE5-1E6C-0B88-9646424F3701}"/>
              </a:ext>
            </a:extLst>
          </p:cNvPr>
          <p:cNvSpPr txBox="1"/>
          <p:nvPr/>
        </p:nvSpPr>
        <p:spPr>
          <a:xfrm>
            <a:off x="7058665" y="5515012"/>
            <a:ext cx="227626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i="1" dirty="0">
                <a:latin typeface="+mn-lt"/>
              </a:rPr>
              <a:t>C</a:t>
            </a:r>
            <a:r>
              <a:rPr lang="en-US" i="1" baseline="-25000" dirty="0">
                <a:latin typeface="+mn-lt"/>
              </a:rPr>
              <a:t>d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AB3638A-3A9E-7086-616B-2C5E6F6AF1A8}"/>
              </a:ext>
            </a:extLst>
          </p:cNvPr>
          <p:cNvSpPr txBox="1"/>
          <p:nvPr/>
        </p:nvSpPr>
        <p:spPr>
          <a:xfrm>
            <a:off x="5469774" y="5504160"/>
            <a:ext cx="213200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i="1" dirty="0">
                <a:latin typeface="+mn-lt"/>
              </a:rPr>
              <a:t>C</a:t>
            </a:r>
            <a:r>
              <a:rPr lang="en-US" i="1" baseline="-25000" dirty="0">
                <a:latin typeface="+mn-lt"/>
              </a:rPr>
              <a:t>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463D120-D50C-FA78-BFB7-C9F20B1F9DA1}"/>
              </a:ext>
            </a:extLst>
          </p:cNvPr>
          <p:cNvSpPr txBox="1"/>
          <p:nvPr/>
        </p:nvSpPr>
        <p:spPr>
          <a:xfrm>
            <a:off x="5914139" y="3043126"/>
            <a:ext cx="227626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i="1" dirty="0" err="1">
                <a:latin typeface="+mn-lt"/>
              </a:rPr>
              <a:t>C</a:t>
            </a:r>
            <a:r>
              <a:rPr lang="en-US" i="1" baseline="-25000" dirty="0" err="1">
                <a:latin typeface="+mn-lt"/>
              </a:rPr>
              <a:t>b</a:t>
            </a:r>
            <a:endParaRPr lang="en-US" i="1" baseline="-250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90B4-9B1D-B0DD-41C6-CF42A07929DB}"/>
              </a:ext>
            </a:extLst>
          </p:cNvPr>
          <p:cNvSpPr txBox="1"/>
          <p:nvPr/>
        </p:nvSpPr>
        <p:spPr>
          <a:xfrm>
            <a:off x="440127" y="3443927"/>
            <a:ext cx="129844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A82E9-F043-CAB5-4EAE-3BCF76EF985E}"/>
              </a:ext>
            </a:extLst>
          </p:cNvPr>
          <p:cNvSpPr txBox="1"/>
          <p:nvPr/>
        </p:nvSpPr>
        <p:spPr>
          <a:xfrm>
            <a:off x="3946944" y="5162169"/>
            <a:ext cx="129844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1</a:t>
            </a:r>
            <a:endParaRPr lang="en-US" baseline="-25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D0248-A8FD-FE1B-32AB-50E60C0A0094}"/>
              </a:ext>
            </a:extLst>
          </p:cNvPr>
          <p:cNvSpPr txBox="1"/>
          <p:nvPr/>
        </p:nvSpPr>
        <p:spPr>
          <a:xfrm>
            <a:off x="3180459" y="3423497"/>
            <a:ext cx="129844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F5D7D-83CF-ECE2-8B5A-B12D38887A31}"/>
              </a:ext>
            </a:extLst>
          </p:cNvPr>
          <p:cNvSpPr txBox="1"/>
          <p:nvPr/>
        </p:nvSpPr>
        <p:spPr>
          <a:xfrm>
            <a:off x="1852484" y="3417620"/>
            <a:ext cx="129844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3</a:t>
            </a:r>
            <a:endParaRPr lang="en-US" baseline="-25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EE557-277C-60B7-65DF-94B2153035E5}"/>
              </a:ext>
            </a:extLst>
          </p:cNvPr>
          <p:cNvSpPr txBox="1"/>
          <p:nvPr/>
        </p:nvSpPr>
        <p:spPr>
          <a:xfrm>
            <a:off x="1031781" y="5155058"/>
            <a:ext cx="129844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E520B-69AF-6696-60F3-6E05C821CA44}"/>
              </a:ext>
            </a:extLst>
          </p:cNvPr>
          <p:cNvSpPr txBox="1"/>
          <p:nvPr/>
        </p:nvSpPr>
        <p:spPr>
          <a:xfrm>
            <a:off x="2475271" y="5158628"/>
            <a:ext cx="129844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dirty="0">
                <a:latin typeface="+mn-lt"/>
              </a:rPr>
              <a:t>2</a:t>
            </a:r>
            <a:endParaRPr lang="en-US" baseline="-25000" dirty="0">
              <a:latin typeface="+mn-lt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76BA48B-6025-A527-CE2C-025E0F4CE57F}"/>
              </a:ext>
            </a:extLst>
          </p:cNvPr>
          <p:cNvSpPr/>
          <p:nvPr/>
        </p:nvSpPr>
        <p:spPr bwMode="auto">
          <a:xfrm>
            <a:off x="8515802" y="5098342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019E62-717C-AEB0-783C-2B15AA2B1558}"/>
              </a:ext>
            </a:extLst>
          </p:cNvPr>
          <p:cNvSpPr/>
          <p:nvPr/>
        </p:nvSpPr>
        <p:spPr bwMode="auto">
          <a:xfrm>
            <a:off x="6366337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821732-872E-C35C-FE2F-EB77D1795651}"/>
              </a:ext>
            </a:extLst>
          </p:cNvPr>
          <p:cNvSpPr/>
          <p:nvPr/>
        </p:nvSpPr>
        <p:spPr bwMode="auto">
          <a:xfrm>
            <a:off x="7682730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CAA844-B94F-9514-F09A-D6728BC4CF96}"/>
              </a:ext>
            </a:extLst>
          </p:cNvPr>
          <p:cNvSpPr/>
          <p:nvPr/>
        </p:nvSpPr>
        <p:spPr bwMode="auto">
          <a:xfrm>
            <a:off x="7469506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E11E29-FFF5-703C-AFB8-E8C4C8DCC73C}"/>
              </a:ext>
            </a:extLst>
          </p:cNvPr>
          <p:cNvSpPr/>
          <p:nvPr/>
        </p:nvSpPr>
        <p:spPr bwMode="auto">
          <a:xfrm>
            <a:off x="7276915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2A131C5-2C8E-5C13-1162-2BC4BE2E8390}"/>
              </a:ext>
            </a:extLst>
          </p:cNvPr>
          <p:cNvSpPr/>
          <p:nvPr/>
        </p:nvSpPr>
        <p:spPr bwMode="auto">
          <a:xfrm>
            <a:off x="4501765" y="4058481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8A1E975-B761-5A51-1BF8-B48FA779F2B5}"/>
              </a:ext>
            </a:extLst>
          </p:cNvPr>
          <p:cNvSpPr/>
          <p:nvPr/>
        </p:nvSpPr>
        <p:spPr bwMode="auto">
          <a:xfrm>
            <a:off x="4645501" y="3659728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417845-A203-6564-15CD-7934655198CD}"/>
              </a:ext>
            </a:extLst>
          </p:cNvPr>
          <p:cNvSpPr/>
          <p:nvPr/>
        </p:nvSpPr>
        <p:spPr bwMode="auto">
          <a:xfrm>
            <a:off x="7457800" y="336483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4E05438-EE57-9337-F3BB-A09980E1527D}"/>
              </a:ext>
            </a:extLst>
          </p:cNvPr>
          <p:cNvSpPr/>
          <p:nvPr/>
        </p:nvSpPr>
        <p:spPr bwMode="auto">
          <a:xfrm>
            <a:off x="8604951" y="4704588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E88D57F-D858-86A8-E55F-CC7FF998E15E}"/>
              </a:ext>
            </a:extLst>
          </p:cNvPr>
          <p:cNvSpPr/>
          <p:nvPr/>
        </p:nvSpPr>
        <p:spPr bwMode="auto">
          <a:xfrm>
            <a:off x="6129894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CD2056E-DED0-B1D3-C2CC-1C39487724A1}"/>
              </a:ext>
            </a:extLst>
          </p:cNvPr>
          <p:cNvSpPr/>
          <p:nvPr/>
        </p:nvSpPr>
        <p:spPr bwMode="auto">
          <a:xfrm>
            <a:off x="5916670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FF6A4F-199D-0164-494B-3688CEA459B5}"/>
              </a:ext>
            </a:extLst>
          </p:cNvPr>
          <p:cNvSpPr/>
          <p:nvPr/>
        </p:nvSpPr>
        <p:spPr bwMode="auto">
          <a:xfrm>
            <a:off x="5724079" y="366131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9DBC65-5763-4B6C-1BBC-7F3536D5A722}"/>
              </a:ext>
            </a:extLst>
          </p:cNvPr>
          <p:cNvSpPr/>
          <p:nvPr/>
        </p:nvSpPr>
        <p:spPr bwMode="auto">
          <a:xfrm>
            <a:off x="6001439" y="3364839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E945AD-59EC-A6B9-0E96-F822735F4B12}"/>
              </a:ext>
            </a:extLst>
          </p:cNvPr>
          <p:cNvCxnSpPr>
            <a:cxnSpLocks/>
          </p:cNvCxnSpPr>
          <p:nvPr/>
        </p:nvCxnSpPr>
        <p:spPr bwMode="auto">
          <a:xfrm>
            <a:off x="5662159" y="5176151"/>
            <a:ext cx="1178201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420F4E-79F3-AEEE-9763-16C77372F7AD}"/>
              </a:ext>
            </a:extLst>
          </p:cNvPr>
          <p:cNvCxnSpPr>
            <a:cxnSpLocks/>
            <a:stCxn id="114" idx="0"/>
            <a:endCxn id="129" idx="0"/>
          </p:cNvCxnSpPr>
          <p:nvPr/>
        </p:nvCxnSpPr>
        <p:spPr bwMode="auto">
          <a:xfrm flipH="1">
            <a:off x="5424671" y="5240672"/>
            <a:ext cx="197620" cy="2964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CC6EF28-C233-8AA6-D30B-A68B820DECBB}"/>
              </a:ext>
            </a:extLst>
          </p:cNvPr>
          <p:cNvCxnSpPr>
            <a:cxnSpLocks/>
            <a:stCxn id="129" idx="0"/>
            <a:endCxn id="113" idx="0"/>
          </p:cNvCxnSpPr>
          <p:nvPr/>
        </p:nvCxnSpPr>
        <p:spPr bwMode="auto">
          <a:xfrm flipV="1">
            <a:off x="5424671" y="5240672"/>
            <a:ext cx="5029" cy="29648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B120A8A-308C-5C80-DC98-B6916A7DEB43}"/>
              </a:ext>
            </a:extLst>
          </p:cNvPr>
          <p:cNvCxnSpPr>
            <a:cxnSpLocks/>
            <a:stCxn id="129" idx="0"/>
            <a:endCxn id="112" idx="0"/>
          </p:cNvCxnSpPr>
          <p:nvPr/>
        </p:nvCxnSpPr>
        <p:spPr bwMode="auto">
          <a:xfrm flipH="1" flipV="1">
            <a:off x="5216476" y="5240672"/>
            <a:ext cx="208195" cy="2964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F8631DBB-B227-C7E5-CB54-0D2F02ED1842}"/>
              </a:ext>
            </a:extLst>
          </p:cNvPr>
          <p:cNvSpPr/>
          <p:nvPr/>
        </p:nvSpPr>
        <p:spPr bwMode="auto">
          <a:xfrm flipH="1" flipV="1">
            <a:off x="5155793" y="5118731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7325D8-4DEE-0751-FAE2-88D50880038E}"/>
              </a:ext>
            </a:extLst>
          </p:cNvPr>
          <p:cNvSpPr/>
          <p:nvPr/>
        </p:nvSpPr>
        <p:spPr bwMode="auto">
          <a:xfrm flipH="1" flipV="1">
            <a:off x="5369017" y="5118731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42EE020-95CD-84CC-CD6F-404CFDC16F93}"/>
              </a:ext>
            </a:extLst>
          </p:cNvPr>
          <p:cNvSpPr/>
          <p:nvPr/>
        </p:nvSpPr>
        <p:spPr bwMode="auto">
          <a:xfrm flipH="1" flipV="1">
            <a:off x="5561608" y="5118731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02E8B45-8AFF-1472-287E-06F4750E1738}"/>
              </a:ext>
            </a:extLst>
          </p:cNvPr>
          <p:cNvSpPr/>
          <p:nvPr/>
        </p:nvSpPr>
        <p:spPr bwMode="auto">
          <a:xfrm flipH="1" flipV="1">
            <a:off x="5363988" y="5415211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29CADB2-A2DC-DBFF-A4CF-77D1A0FC6C5E}"/>
              </a:ext>
            </a:extLst>
          </p:cNvPr>
          <p:cNvCxnSpPr>
            <a:cxnSpLocks/>
            <a:stCxn id="143" idx="0"/>
            <a:endCxn id="138" idx="1"/>
          </p:cNvCxnSpPr>
          <p:nvPr/>
        </p:nvCxnSpPr>
        <p:spPr bwMode="auto">
          <a:xfrm flipV="1">
            <a:off x="7039286" y="5210940"/>
            <a:ext cx="417677" cy="314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875EFDC-C0B2-305C-D036-9A4F1E6B03CE}"/>
              </a:ext>
            </a:extLst>
          </p:cNvPr>
          <p:cNvCxnSpPr>
            <a:cxnSpLocks/>
            <a:stCxn id="141" idx="0"/>
            <a:endCxn id="143" idx="3"/>
          </p:cNvCxnSpPr>
          <p:nvPr/>
        </p:nvCxnSpPr>
        <p:spPr bwMode="auto">
          <a:xfrm>
            <a:off x="6857614" y="5228798"/>
            <a:ext cx="138763" cy="1923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147A544-4628-7E62-E17E-BBCF39589654}"/>
              </a:ext>
            </a:extLst>
          </p:cNvPr>
          <p:cNvCxnSpPr>
            <a:cxnSpLocks/>
            <a:stCxn id="143" idx="0"/>
            <a:endCxn id="140" idx="0"/>
          </p:cNvCxnSpPr>
          <p:nvPr/>
        </p:nvCxnSpPr>
        <p:spPr bwMode="auto">
          <a:xfrm flipV="1">
            <a:off x="7039286" y="5228798"/>
            <a:ext cx="10919" cy="2964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C2E6476-A149-F06F-644C-0D21DD86DA06}"/>
              </a:ext>
            </a:extLst>
          </p:cNvPr>
          <p:cNvCxnSpPr>
            <a:cxnSpLocks/>
            <a:stCxn id="143" idx="0"/>
            <a:endCxn id="139" idx="1"/>
          </p:cNvCxnSpPr>
          <p:nvPr/>
        </p:nvCxnSpPr>
        <p:spPr bwMode="auto">
          <a:xfrm flipV="1">
            <a:off x="7039286" y="5210940"/>
            <a:ext cx="181234" cy="31433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38" name="Oval 137">
            <a:extLst>
              <a:ext uri="{FF2B5EF4-FFF2-40B4-BE49-F238E27FC236}">
                <a16:creationId xmlns:a16="http://schemas.microsoft.com/office/drawing/2014/main" id="{25A93D86-E2E2-9869-51EA-73685B42B0BA}"/>
              </a:ext>
            </a:extLst>
          </p:cNvPr>
          <p:cNvSpPr/>
          <p:nvPr/>
        </p:nvSpPr>
        <p:spPr bwMode="auto">
          <a:xfrm flipV="1">
            <a:off x="7439189" y="5106857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1F11526-3A01-3CED-0CF2-42F08EA42AB0}"/>
              </a:ext>
            </a:extLst>
          </p:cNvPr>
          <p:cNvSpPr/>
          <p:nvPr/>
        </p:nvSpPr>
        <p:spPr bwMode="auto">
          <a:xfrm flipV="1">
            <a:off x="7202746" y="5106857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BC38593-9B05-60C5-6BF4-5A0E09A26F6B}"/>
              </a:ext>
            </a:extLst>
          </p:cNvPr>
          <p:cNvSpPr/>
          <p:nvPr/>
        </p:nvSpPr>
        <p:spPr bwMode="auto">
          <a:xfrm flipV="1">
            <a:off x="6989522" y="5106857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ACE4985A-B1D9-594C-2510-DE2DD0628ECE}"/>
              </a:ext>
            </a:extLst>
          </p:cNvPr>
          <p:cNvSpPr/>
          <p:nvPr/>
        </p:nvSpPr>
        <p:spPr bwMode="auto">
          <a:xfrm flipV="1">
            <a:off x="6796931" y="5106857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BA9ED36-9D83-0CD7-0AD6-79AFD278AE55}"/>
              </a:ext>
            </a:extLst>
          </p:cNvPr>
          <p:cNvSpPr/>
          <p:nvPr/>
        </p:nvSpPr>
        <p:spPr bwMode="auto">
          <a:xfrm flipV="1">
            <a:off x="6978603" y="5403337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10E0B28E-4D16-0CC0-430E-2DB371C9FF88}"/>
              </a:ext>
            </a:extLst>
          </p:cNvPr>
          <p:cNvSpPr/>
          <p:nvPr/>
        </p:nvSpPr>
        <p:spPr bwMode="auto">
          <a:xfrm flipV="1">
            <a:off x="7269219" y="5406882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6EECFCD-156A-65EF-AB60-1C31BB023A01}"/>
              </a:ext>
            </a:extLst>
          </p:cNvPr>
          <p:cNvCxnSpPr>
            <a:cxnSpLocks/>
            <a:stCxn id="59" idx="3"/>
            <a:endCxn id="54" idx="0"/>
          </p:cNvCxnSpPr>
          <p:nvPr/>
        </p:nvCxnSpPr>
        <p:spPr bwMode="auto">
          <a:xfrm flipH="1">
            <a:off x="7337598" y="3468922"/>
            <a:ext cx="137976" cy="19239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1F13489-E030-D3FA-56C3-3C9F0A513E49}"/>
              </a:ext>
            </a:extLst>
          </p:cNvPr>
          <p:cNvCxnSpPr>
            <a:cxnSpLocks/>
            <a:stCxn id="59" idx="4"/>
            <a:endCxn id="53" idx="0"/>
          </p:cNvCxnSpPr>
          <p:nvPr/>
        </p:nvCxnSpPr>
        <p:spPr bwMode="auto">
          <a:xfrm>
            <a:off x="7518483" y="3486780"/>
            <a:ext cx="11706" cy="17453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F609CAB-FD22-7F38-90FE-BC72DD951B67}"/>
              </a:ext>
            </a:extLst>
          </p:cNvPr>
          <p:cNvCxnSpPr>
            <a:cxnSpLocks/>
            <a:stCxn id="59" idx="5"/>
            <a:endCxn id="52" idx="1"/>
          </p:cNvCxnSpPr>
          <p:nvPr/>
        </p:nvCxnSpPr>
        <p:spPr bwMode="auto">
          <a:xfrm>
            <a:off x="7561392" y="3468922"/>
            <a:ext cx="139112" cy="210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00" name="Oval 199">
            <a:extLst>
              <a:ext uri="{FF2B5EF4-FFF2-40B4-BE49-F238E27FC236}">
                <a16:creationId xmlns:a16="http://schemas.microsoft.com/office/drawing/2014/main" id="{6411053C-CABB-015C-774A-9651F280EA01}"/>
              </a:ext>
            </a:extLst>
          </p:cNvPr>
          <p:cNvSpPr/>
          <p:nvPr/>
        </p:nvSpPr>
        <p:spPr bwMode="auto">
          <a:xfrm flipV="1">
            <a:off x="8875811" y="4976401"/>
            <a:ext cx="121366" cy="121941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9102995-78ED-4A3A-2A7F-2F489EB50CDC}"/>
              </a:ext>
            </a:extLst>
          </p:cNvPr>
          <p:cNvCxnSpPr>
            <a:cxnSpLocks/>
            <a:stCxn id="60" idx="5"/>
            <a:endCxn id="200" idx="3"/>
          </p:cNvCxnSpPr>
          <p:nvPr/>
        </p:nvCxnSpPr>
        <p:spPr bwMode="auto">
          <a:xfrm>
            <a:off x="8708543" y="4808671"/>
            <a:ext cx="185042" cy="185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39C5C1AA-0D5D-43B3-72B0-D88755484D75}"/>
              </a:ext>
            </a:extLst>
          </p:cNvPr>
          <p:cNvCxnSpPr>
            <a:cxnSpLocks/>
            <a:stCxn id="50" idx="6"/>
            <a:endCxn id="200" idx="1"/>
          </p:cNvCxnSpPr>
          <p:nvPr/>
        </p:nvCxnSpPr>
        <p:spPr bwMode="auto">
          <a:xfrm flipV="1">
            <a:off x="8637168" y="5080484"/>
            <a:ext cx="256417" cy="78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34713871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80380647</TotalTime>
  <Pages>9</Pages>
  <Words>140</Words>
  <Application>Microsoft Macintosh PowerPoint</Application>
  <PresentationFormat>Letter Paper (8.5x11 in)</PresentationFormat>
  <Paragraphs>129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mdmatch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1030</cp:revision>
  <cp:lastPrinted>2015-03-10T13:59:47Z</cp:lastPrinted>
  <dcterms:created xsi:type="dcterms:W3CDTF">2012-01-25T03:24:56Z</dcterms:created>
  <dcterms:modified xsi:type="dcterms:W3CDTF">2024-06-17T18:32:38Z</dcterms:modified>
</cp:coreProperties>
</file>