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5"/>
  </p:notesMasterIdLst>
  <p:handoutMasterIdLst>
    <p:handoutMasterId r:id="rId6"/>
  </p:handoutMasterIdLst>
  <p:sldIdLst>
    <p:sldId id="729" r:id="rId3"/>
    <p:sldId id="746" r:id="rId4"/>
  </p:sldIdLst>
  <p:sldSz cx="9144000" cy="6858000" type="letter"/>
  <p:notesSz cx="6858000" cy="8686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B3B2"/>
    <a:srgbClr val="99C9FF"/>
    <a:srgbClr val="FF9933"/>
    <a:srgbClr val="9FD0D6"/>
    <a:srgbClr val="CCCCCC"/>
    <a:srgbClr val="EDEDED"/>
    <a:srgbClr val="FF6FCF"/>
    <a:srgbClr val="CCFF9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77" autoAdjust="0"/>
    <p:restoredTop sz="95273" autoAdjust="0"/>
  </p:normalViewPr>
  <p:slideViewPr>
    <p:cSldViewPr snapToGrid="0">
      <p:cViewPr>
        <p:scale>
          <a:sx n="110" d="100"/>
          <a:sy n="110" d="100"/>
        </p:scale>
        <p:origin x="1416" y="3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736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71801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8253413"/>
            <a:ext cx="2971801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253413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05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71801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253413"/>
            <a:ext cx="2971801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253413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125913"/>
            <a:ext cx="5027613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37" tIns="45427" rIns="89337" bIns="454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652463"/>
            <a:ext cx="4346575" cy="3259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930818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CB6E0-B47C-47A4-BE17-A4D81E87DC7F}" type="slidenum">
              <a:rPr lang="en-US"/>
              <a:pPr/>
              <a:t>2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54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38" y="568325"/>
            <a:ext cx="8750300" cy="8382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" y="1752600"/>
            <a:ext cx="80772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244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 userDrawn="1"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 userDrawn="1"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E6277F6-2838-24C3-5806-87A064708806}"/>
              </a:ext>
            </a:extLst>
          </p:cNvPr>
          <p:cNvGrpSpPr/>
          <p:nvPr/>
        </p:nvGrpSpPr>
        <p:grpSpPr>
          <a:xfrm>
            <a:off x="1565683" y="1490492"/>
            <a:ext cx="2462851" cy="2063280"/>
            <a:chOff x="1565683" y="1490492"/>
            <a:chExt cx="2462851" cy="2063280"/>
          </a:xfrm>
        </p:grpSpPr>
        <p:sp>
          <p:nvSpPr>
            <p:cNvPr id="4" name="Oval 3"/>
            <p:cNvSpPr/>
            <p:nvPr/>
          </p:nvSpPr>
          <p:spPr bwMode="auto">
            <a:xfrm>
              <a:off x="2093765" y="1657688"/>
              <a:ext cx="204376" cy="20534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1972244" y="2417141"/>
              <a:ext cx="204376" cy="20534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d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226688" y="2421393"/>
              <a:ext cx="204376" cy="20534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f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2868673" y="1654402"/>
              <a:ext cx="204376" cy="20534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</a:p>
          </p:txBody>
        </p:sp>
        <p:cxnSp>
          <p:nvCxnSpPr>
            <p:cNvPr id="12" name="Straight Connector 11"/>
            <p:cNvCxnSpPr>
              <a:stCxn id="122" idx="1"/>
              <a:endCxn id="5" idx="5"/>
            </p:cNvCxnSpPr>
            <p:nvPr/>
          </p:nvCxnSpPr>
          <p:spPr bwMode="auto">
            <a:xfrm flipH="1" flipV="1">
              <a:off x="2146690" y="2592413"/>
              <a:ext cx="500330" cy="38610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" name="Straight Connector 13"/>
            <p:cNvCxnSpPr>
              <a:cxnSpLocks/>
              <a:stCxn id="5" idx="0"/>
              <a:endCxn id="4" idx="4"/>
            </p:cNvCxnSpPr>
            <p:nvPr/>
          </p:nvCxnSpPr>
          <p:spPr bwMode="auto">
            <a:xfrm flipV="1">
              <a:off x="2074432" y="1863032"/>
              <a:ext cx="121521" cy="55410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" name="Straight Connector 17"/>
            <p:cNvCxnSpPr>
              <a:cxnSpLocks/>
              <a:stCxn id="7" idx="5"/>
              <a:endCxn id="6" idx="0"/>
            </p:cNvCxnSpPr>
            <p:nvPr/>
          </p:nvCxnSpPr>
          <p:spPr bwMode="auto">
            <a:xfrm>
              <a:off x="3043119" y="1829674"/>
              <a:ext cx="285757" cy="59171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" name="Straight Connector 19"/>
            <p:cNvCxnSpPr>
              <a:stCxn id="122" idx="7"/>
              <a:endCxn id="6" idx="3"/>
            </p:cNvCxnSpPr>
            <p:nvPr/>
          </p:nvCxnSpPr>
          <p:spPr bwMode="auto">
            <a:xfrm flipV="1">
              <a:off x="2791536" y="2596665"/>
              <a:ext cx="465082" cy="38185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4" name="Straight Connector 103"/>
            <p:cNvCxnSpPr>
              <a:stCxn id="7" idx="2"/>
              <a:endCxn id="4" idx="6"/>
            </p:cNvCxnSpPr>
            <p:nvPr/>
          </p:nvCxnSpPr>
          <p:spPr bwMode="auto">
            <a:xfrm flipH="1">
              <a:off x="2298141" y="1757074"/>
              <a:ext cx="570532" cy="328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12" name="Oval 111"/>
            <p:cNvSpPr/>
            <p:nvPr/>
          </p:nvSpPr>
          <p:spPr bwMode="auto">
            <a:xfrm>
              <a:off x="1565683" y="2025381"/>
              <a:ext cx="204376" cy="20534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3507239" y="1650151"/>
              <a:ext cx="204376" cy="20534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e</a:t>
              </a:r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3824158" y="2420238"/>
              <a:ext cx="204376" cy="20534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g</a:t>
              </a:r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1582035" y="2782295"/>
              <a:ext cx="204376" cy="20534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h</a:t>
              </a:r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3531488" y="2853193"/>
              <a:ext cx="204376" cy="20534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j</a:t>
              </a:r>
            </a:p>
          </p:txBody>
        </p:sp>
        <p:cxnSp>
          <p:nvCxnSpPr>
            <p:cNvPr id="117" name="Straight Connector 116"/>
            <p:cNvCxnSpPr>
              <a:stCxn id="116" idx="1"/>
              <a:endCxn id="6" idx="5"/>
            </p:cNvCxnSpPr>
            <p:nvPr/>
          </p:nvCxnSpPr>
          <p:spPr bwMode="auto">
            <a:xfrm flipH="1" flipV="1">
              <a:off x="3401134" y="2596665"/>
              <a:ext cx="160284" cy="286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8" name="Straight Connector 117"/>
            <p:cNvCxnSpPr>
              <a:cxnSpLocks/>
              <a:stCxn id="7" idx="6"/>
              <a:endCxn id="113" idx="2"/>
            </p:cNvCxnSpPr>
            <p:nvPr/>
          </p:nvCxnSpPr>
          <p:spPr bwMode="auto">
            <a:xfrm flipV="1">
              <a:off x="3073049" y="1752823"/>
              <a:ext cx="434190" cy="425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9" name="Straight Connector 118"/>
            <p:cNvCxnSpPr>
              <a:cxnSpLocks/>
              <a:stCxn id="112" idx="5"/>
              <a:endCxn id="5" idx="1"/>
            </p:cNvCxnSpPr>
            <p:nvPr/>
          </p:nvCxnSpPr>
          <p:spPr bwMode="auto">
            <a:xfrm>
              <a:off x="1740129" y="2200653"/>
              <a:ext cx="262045" cy="2465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0" name="Straight Connector 119"/>
            <p:cNvCxnSpPr>
              <a:stCxn id="6" idx="6"/>
              <a:endCxn id="114" idx="2"/>
            </p:cNvCxnSpPr>
            <p:nvPr/>
          </p:nvCxnSpPr>
          <p:spPr bwMode="auto">
            <a:xfrm flipV="1">
              <a:off x="3431064" y="2522910"/>
              <a:ext cx="393094" cy="11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1" name="Straight Connector 120"/>
            <p:cNvCxnSpPr>
              <a:stCxn id="115" idx="7"/>
              <a:endCxn id="5" idx="3"/>
            </p:cNvCxnSpPr>
            <p:nvPr/>
          </p:nvCxnSpPr>
          <p:spPr bwMode="auto">
            <a:xfrm flipV="1">
              <a:off x="1756481" y="2592413"/>
              <a:ext cx="245693" cy="2199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22" name="Oval 121"/>
            <p:cNvSpPr/>
            <p:nvPr/>
          </p:nvSpPr>
          <p:spPr bwMode="auto">
            <a:xfrm>
              <a:off x="2617090" y="2948443"/>
              <a:ext cx="204376" cy="20534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dirty="0" err="1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i</a:t>
              </a:r>
              <a:endParaRPr kumimoji="0" lang="en-US" sz="11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23" name="Straight Connector 122"/>
            <p:cNvCxnSpPr>
              <a:stCxn id="5" idx="7"/>
              <a:endCxn id="7" idx="3"/>
            </p:cNvCxnSpPr>
            <p:nvPr/>
          </p:nvCxnSpPr>
          <p:spPr bwMode="auto">
            <a:xfrm flipV="1">
              <a:off x="2146690" y="1829674"/>
              <a:ext cx="751913" cy="61753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19" name="Straight Connector 218"/>
            <p:cNvCxnSpPr>
              <a:cxnSpLocks/>
              <a:stCxn id="4" idx="3"/>
              <a:endCxn id="112" idx="7"/>
            </p:cNvCxnSpPr>
            <p:nvPr/>
          </p:nvCxnSpPr>
          <p:spPr bwMode="auto">
            <a:xfrm flipH="1">
              <a:off x="1740129" y="1832960"/>
              <a:ext cx="383566" cy="22249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22" name="TextBox 221"/>
            <p:cNvSpPr txBox="1"/>
            <p:nvPr/>
          </p:nvSpPr>
          <p:spPr>
            <a:xfrm>
              <a:off x="2028199" y="2632505"/>
              <a:ext cx="8152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>
                  <a:latin typeface="+mn-lt"/>
                </a:rPr>
                <a:t>0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3598023" y="3061424"/>
              <a:ext cx="8152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>
                  <a:latin typeface="+mn-lt"/>
                </a:rPr>
                <a:t>4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173175" y="1500024"/>
              <a:ext cx="8152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>
                  <a:latin typeface="+mn-lt"/>
                </a:rPr>
                <a:t>0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2931363" y="1490492"/>
              <a:ext cx="8152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>
                  <a:latin typeface="+mn-lt"/>
                </a:rPr>
                <a:t>2</a:t>
              </a: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3569933" y="1491133"/>
              <a:ext cx="8152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>
                  <a:latin typeface="+mn-lt"/>
                </a:rPr>
                <a:t>3</a:t>
              </a: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3282997" y="2628407"/>
              <a:ext cx="8152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>
                  <a:latin typeface="+mn-lt"/>
                </a:rPr>
                <a:t>3</a:t>
              </a: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3890599" y="2620740"/>
              <a:ext cx="8152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>
                  <a:latin typeface="+mn-lt"/>
                </a:rPr>
                <a:t>4</a:t>
              </a: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1586343" y="2230725"/>
              <a:ext cx="8152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>
                  <a:latin typeface="+mn-lt"/>
                </a:rPr>
                <a:t>2</a:t>
              </a: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1621575" y="3000355"/>
              <a:ext cx="8152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>
                  <a:latin typeface="+mn-lt"/>
                </a:rPr>
                <a:t>1</a:t>
              </a: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2670879" y="3163731"/>
              <a:ext cx="81754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>
                  <a:latin typeface="+mn-lt"/>
                </a:rPr>
                <a:t>4</a:t>
              </a: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960749" y="3384495"/>
              <a:ext cx="1502014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i="1" dirty="0">
                  <a:latin typeface="+mn-lt"/>
                </a:rPr>
                <a:t>priority counts</a:t>
              </a:r>
              <a:r>
                <a:rPr lang="en-US" sz="1100" dirty="0">
                  <a:latin typeface="+mn-lt"/>
                </a:rPr>
                <a:t>: 2220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FDBE32-2632-8D71-633A-B0CAB55EE380}"/>
                </a:ext>
              </a:extLst>
            </p:cNvPr>
            <p:cNvCxnSpPr>
              <a:cxnSpLocks/>
              <a:stCxn id="113" idx="5"/>
              <a:endCxn id="114" idx="0"/>
            </p:cNvCxnSpPr>
            <p:nvPr/>
          </p:nvCxnSpPr>
          <p:spPr bwMode="auto">
            <a:xfrm>
              <a:off x="3681685" y="1825423"/>
              <a:ext cx="244661" cy="5948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F25CC5A5-FDCE-7345-DB68-11E2C2B5BBF0}"/>
              </a:ext>
            </a:extLst>
          </p:cNvPr>
          <p:cNvSpPr txBox="1"/>
          <p:nvPr/>
        </p:nvSpPr>
        <p:spPr>
          <a:xfrm>
            <a:off x="405114" y="219919"/>
            <a:ext cx="2347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pmatch1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mdmatch</a:t>
            </a:r>
            <a:endParaRPr lang="en-US" dirty="0"/>
          </a:p>
        </p:txBody>
      </p:sp>
      <p:grpSp>
        <p:nvGrpSpPr>
          <p:cNvPr id="429097" name="Group 429096">
            <a:extLst>
              <a:ext uri="{FF2B5EF4-FFF2-40B4-BE49-F238E27FC236}">
                <a16:creationId xmlns:a16="http://schemas.microsoft.com/office/drawing/2014/main" id="{726C5CDC-30D4-319B-EDF8-E1192A9D07B1}"/>
              </a:ext>
            </a:extLst>
          </p:cNvPr>
          <p:cNvGrpSpPr/>
          <p:nvPr/>
        </p:nvGrpSpPr>
        <p:grpSpPr>
          <a:xfrm>
            <a:off x="56647" y="1590678"/>
            <a:ext cx="9706953" cy="1267026"/>
            <a:chOff x="56647" y="1590678"/>
            <a:chExt cx="9706953" cy="1267026"/>
          </a:xfrm>
        </p:grpSpPr>
        <p:sp>
          <p:nvSpPr>
            <p:cNvPr id="429127" name="Right Arrow 429126">
              <a:extLst>
                <a:ext uri="{FF2B5EF4-FFF2-40B4-BE49-F238E27FC236}">
                  <a16:creationId xmlns:a16="http://schemas.microsoft.com/office/drawing/2014/main" id="{035D381D-4259-8F88-E5BE-830C5A6CA79E}"/>
                </a:ext>
              </a:extLst>
            </p:cNvPr>
            <p:cNvSpPr/>
            <p:nvPr/>
          </p:nvSpPr>
          <p:spPr bwMode="auto">
            <a:xfrm>
              <a:off x="2585746" y="2099005"/>
              <a:ext cx="424543" cy="250372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grpSp>
          <p:nvGrpSpPr>
            <p:cNvPr id="429096" name="Group 429095">
              <a:extLst>
                <a:ext uri="{FF2B5EF4-FFF2-40B4-BE49-F238E27FC236}">
                  <a16:creationId xmlns:a16="http://schemas.microsoft.com/office/drawing/2014/main" id="{B24A12C1-6F53-FB75-61CA-8A9ECC4CFDBB}"/>
                </a:ext>
              </a:extLst>
            </p:cNvPr>
            <p:cNvGrpSpPr/>
            <p:nvPr/>
          </p:nvGrpSpPr>
          <p:grpSpPr>
            <a:xfrm>
              <a:off x="56647" y="1600554"/>
              <a:ext cx="2393078" cy="1247275"/>
              <a:chOff x="56647" y="1610429"/>
              <a:chExt cx="2393078" cy="1247275"/>
            </a:xfrm>
          </p:grpSpPr>
          <p:sp>
            <p:nvSpPr>
              <p:cNvPr id="36" name="Oval 35"/>
              <p:cNvSpPr/>
              <p:nvPr/>
            </p:nvSpPr>
            <p:spPr bwMode="auto">
              <a:xfrm>
                <a:off x="752817" y="1969667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</a:t>
                </a: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56647" y="2641420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</a:t>
                </a:r>
              </a:p>
            </p:txBody>
          </p:sp>
          <p:sp>
            <p:nvSpPr>
              <p:cNvPr id="38" name="Oval 37"/>
              <p:cNvSpPr/>
              <p:nvPr/>
            </p:nvSpPr>
            <p:spPr bwMode="auto">
              <a:xfrm>
                <a:off x="2233441" y="1610429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</a:t>
                </a:r>
              </a:p>
            </p:txBody>
          </p:sp>
          <p:sp>
            <p:nvSpPr>
              <p:cNvPr id="39" name="Oval 38"/>
              <p:cNvSpPr/>
              <p:nvPr/>
            </p:nvSpPr>
            <p:spPr bwMode="auto">
              <a:xfrm>
                <a:off x="57953" y="1610429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</a:p>
            </p:txBody>
          </p:sp>
          <p:sp>
            <p:nvSpPr>
              <p:cNvPr id="40" name="Oval 39"/>
              <p:cNvSpPr/>
              <p:nvPr/>
            </p:nvSpPr>
            <p:spPr bwMode="auto">
              <a:xfrm>
                <a:off x="1480661" y="2641420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</a:t>
                </a:r>
              </a:p>
            </p:txBody>
          </p:sp>
          <p:sp>
            <p:nvSpPr>
              <p:cNvPr id="41" name="Oval 40"/>
              <p:cNvSpPr/>
              <p:nvPr/>
            </p:nvSpPr>
            <p:spPr bwMode="auto">
              <a:xfrm>
                <a:off x="755810" y="2641420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</a:t>
                </a:r>
                <a:endPara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42" name="Straight Connector 41"/>
              <p:cNvCxnSpPr>
                <a:cxnSpLocks/>
                <a:stCxn id="40" idx="6"/>
                <a:endCxn id="14" idx="2"/>
              </p:cNvCxnSpPr>
              <p:nvPr/>
            </p:nvCxnSpPr>
            <p:spPr bwMode="auto">
              <a:xfrm>
                <a:off x="1696945" y="2749562"/>
                <a:ext cx="53330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3" name="Straight Connector 42"/>
              <p:cNvCxnSpPr>
                <a:cxnSpLocks/>
                <a:stCxn id="40" idx="2"/>
                <a:endCxn id="41" idx="6"/>
              </p:cNvCxnSpPr>
              <p:nvPr/>
            </p:nvCxnSpPr>
            <p:spPr bwMode="auto">
              <a:xfrm flipH="1">
                <a:off x="972094" y="2749562"/>
                <a:ext cx="50856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4" name="Straight Connector 43"/>
              <p:cNvCxnSpPr>
                <a:cxnSpLocks/>
                <a:stCxn id="38" idx="3"/>
                <a:endCxn id="13" idx="7"/>
              </p:cNvCxnSpPr>
              <p:nvPr/>
            </p:nvCxnSpPr>
            <p:spPr bwMode="auto">
              <a:xfrm flipH="1">
                <a:off x="1663092" y="1795039"/>
                <a:ext cx="602023" cy="20630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5" name="Straight Connector 44"/>
              <p:cNvCxnSpPr>
                <a:cxnSpLocks/>
                <a:stCxn id="40" idx="0"/>
                <a:endCxn id="13" idx="4"/>
              </p:cNvCxnSpPr>
              <p:nvPr/>
            </p:nvCxnSpPr>
            <p:spPr bwMode="auto">
              <a:xfrm flipH="1" flipV="1">
                <a:off x="1586624" y="2185951"/>
                <a:ext cx="2179" cy="45546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6" name="Straight Connector 45"/>
              <p:cNvCxnSpPr>
                <a:cxnSpLocks/>
                <a:stCxn id="38" idx="4"/>
                <a:endCxn id="14" idx="0"/>
              </p:cNvCxnSpPr>
              <p:nvPr/>
            </p:nvCxnSpPr>
            <p:spPr bwMode="auto">
              <a:xfrm flipH="1">
                <a:off x="2338388" y="1826713"/>
                <a:ext cx="3195" cy="81470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7" name="Straight Connector 46"/>
              <p:cNvCxnSpPr>
                <a:cxnSpLocks/>
                <a:stCxn id="39" idx="5"/>
                <a:endCxn id="36" idx="1"/>
              </p:cNvCxnSpPr>
              <p:nvPr/>
            </p:nvCxnSpPr>
            <p:spPr bwMode="auto">
              <a:xfrm>
                <a:off x="242563" y="1795039"/>
                <a:ext cx="541928" cy="20630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8" name="Straight Connector 47"/>
              <p:cNvCxnSpPr>
                <a:cxnSpLocks/>
                <a:stCxn id="41" idx="2"/>
                <a:endCxn id="37" idx="6"/>
              </p:cNvCxnSpPr>
              <p:nvPr/>
            </p:nvCxnSpPr>
            <p:spPr bwMode="auto">
              <a:xfrm flipH="1">
                <a:off x="272931" y="2749562"/>
                <a:ext cx="482879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9" name="Straight Connector 48"/>
              <p:cNvCxnSpPr>
                <a:cxnSpLocks/>
                <a:stCxn id="37" idx="0"/>
                <a:endCxn id="39" idx="4"/>
              </p:cNvCxnSpPr>
              <p:nvPr/>
            </p:nvCxnSpPr>
            <p:spPr bwMode="auto">
              <a:xfrm flipV="1">
                <a:off x="164789" y="1826713"/>
                <a:ext cx="1306" cy="81470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0" name="Straight Connector 49"/>
              <p:cNvCxnSpPr>
                <a:cxnSpLocks/>
                <a:stCxn id="36" idx="4"/>
                <a:endCxn id="41" idx="0"/>
              </p:cNvCxnSpPr>
              <p:nvPr/>
            </p:nvCxnSpPr>
            <p:spPr bwMode="auto">
              <a:xfrm>
                <a:off x="860959" y="2185951"/>
                <a:ext cx="2993" cy="45546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6B114D6-1A93-4A58-671F-BEA7904F16E4}"/>
                  </a:ext>
                </a:extLst>
              </p:cNvPr>
              <p:cNvSpPr/>
              <p:nvPr/>
            </p:nvSpPr>
            <p:spPr bwMode="auto">
              <a:xfrm>
                <a:off x="1478482" y="1969667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3D6276F-CF95-8D5A-2267-483DAAF89F1C}"/>
                  </a:ext>
                </a:extLst>
              </p:cNvPr>
              <p:cNvSpPr/>
              <p:nvPr/>
            </p:nvSpPr>
            <p:spPr bwMode="auto">
              <a:xfrm>
                <a:off x="2230246" y="2641420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</a:t>
                </a:r>
              </a:p>
            </p:txBody>
          </p:sp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F24AB0DD-736D-26D3-D587-A0F7543B6884}"/>
                  </a:ext>
                </a:extLst>
              </p:cNvPr>
              <p:cNvCxnSpPr>
                <a:cxnSpLocks/>
                <a:stCxn id="39" idx="6"/>
                <a:endCxn id="38" idx="2"/>
              </p:cNvCxnSpPr>
              <p:nvPr/>
            </p:nvCxnSpPr>
            <p:spPr bwMode="auto">
              <a:xfrm>
                <a:off x="274237" y="1718571"/>
                <a:ext cx="195920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429094" name="Group 429093">
              <a:extLst>
                <a:ext uri="{FF2B5EF4-FFF2-40B4-BE49-F238E27FC236}">
                  <a16:creationId xmlns:a16="http://schemas.microsoft.com/office/drawing/2014/main" id="{081EDE4A-34CE-6210-F6F9-325E2739F4B7}"/>
                </a:ext>
              </a:extLst>
            </p:cNvPr>
            <p:cNvGrpSpPr/>
            <p:nvPr/>
          </p:nvGrpSpPr>
          <p:grpSpPr>
            <a:xfrm>
              <a:off x="7388456" y="1590678"/>
              <a:ext cx="2375144" cy="1267026"/>
              <a:chOff x="7388456" y="1590678"/>
              <a:chExt cx="2375144" cy="1267026"/>
            </a:xfrm>
          </p:grpSpPr>
          <p:sp>
            <p:nvSpPr>
              <p:cNvPr id="429066" name="Oval 429065">
                <a:extLst>
                  <a:ext uri="{FF2B5EF4-FFF2-40B4-BE49-F238E27FC236}">
                    <a16:creationId xmlns:a16="http://schemas.microsoft.com/office/drawing/2014/main" id="{8427D67F-34AE-FE09-0B14-9503DF261739}"/>
                  </a:ext>
                </a:extLst>
              </p:cNvPr>
              <p:cNvSpPr/>
              <p:nvPr/>
            </p:nvSpPr>
            <p:spPr bwMode="auto">
              <a:xfrm>
                <a:off x="8084626" y="1949916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</a:t>
                </a:r>
              </a:p>
            </p:txBody>
          </p:sp>
          <p:sp>
            <p:nvSpPr>
              <p:cNvPr id="429067" name="Oval 429066">
                <a:extLst>
                  <a:ext uri="{FF2B5EF4-FFF2-40B4-BE49-F238E27FC236}">
                    <a16:creationId xmlns:a16="http://schemas.microsoft.com/office/drawing/2014/main" id="{32FEA0BF-1B52-36ED-4C4C-68A90D748BE7}"/>
                  </a:ext>
                </a:extLst>
              </p:cNvPr>
              <p:cNvSpPr/>
              <p:nvPr/>
            </p:nvSpPr>
            <p:spPr bwMode="auto">
              <a:xfrm>
                <a:off x="7388456" y="2621669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</a:t>
                </a:r>
              </a:p>
            </p:txBody>
          </p:sp>
          <p:sp>
            <p:nvSpPr>
              <p:cNvPr id="429069" name="Oval 429068">
                <a:extLst>
                  <a:ext uri="{FF2B5EF4-FFF2-40B4-BE49-F238E27FC236}">
                    <a16:creationId xmlns:a16="http://schemas.microsoft.com/office/drawing/2014/main" id="{B57405E1-27AF-5E69-CBFA-FBA7825E19AD}"/>
                  </a:ext>
                </a:extLst>
              </p:cNvPr>
              <p:cNvSpPr/>
              <p:nvPr/>
            </p:nvSpPr>
            <p:spPr bwMode="auto">
              <a:xfrm>
                <a:off x="7389762" y="1590678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</a:p>
            </p:txBody>
          </p:sp>
          <p:sp>
            <p:nvSpPr>
              <p:cNvPr id="429071" name="Oval 429070">
                <a:extLst>
                  <a:ext uri="{FF2B5EF4-FFF2-40B4-BE49-F238E27FC236}">
                    <a16:creationId xmlns:a16="http://schemas.microsoft.com/office/drawing/2014/main" id="{DE53B3D0-3929-A3AE-AC70-6FE08B2F481C}"/>
                  </a:ext>
                </a:extLst>
              </p:cNvPr>
              <p:cNvSpPr/>
              <p:nvPr/>
            </p:nvSpPr>
            <p:spPr bwMode="auto">
              <a:xfrm>
                <a:off x="8087619" y="2621669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</a:t>
                </a:r>
                <a:endPara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429073" name="Straight Connector 429072">
                <a:extLst>
                  <a:ext uri="{FF2B5EF4-FFF2-40B4-BE49-F238E27FC236}">
                    <a16:creationId xmlns:a16="http://schemas.microsoft.com/office/drawing/2014/main" id="{95285D66-EB10-4AD5-D574-5452BC3682FD}"/>
                  </a:ext>
                </a:extLst>
              </p:cNvPr>
              <p:cNvCxnSpPr>
                <a:cxnSpLocks/>
                <a:stCxn id="429069" idx="5"/>
                <a:endCxn id="429066" idx="1"/>
              </p:cNvCxnSpPr>
              <p:nvPr/>
            </p:nvCxnSpPr>
            <p:spPr bwMode="auto">
              <a:xfrm>
                <a:off x="7574372" y="1775288"/>
                <a:ext cx="541928" cy="20630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74" name="Straight Connector 429073">
                <a:extLst>
                  <a:ext uri="{FF2B5EF4-FFF2-40B4-BE49-F238E27FC236}">
                    <a16:creationId xmlns:a16="http://schemas.microsoft.com/office/drawing/2014/main" id="{FEE6BBAB-2910-90D4-373A-4C11DAAB9E27}"/>
                  </a:ext>
                </a:extLst>
              </p:cNvPr>
              <p:cNvCxnSpPr>
                <a:cxnSpLocks/>
                <a:stCxn id="429071" idx="2"/>
                <a:endCxn id="429067" idx="6"/>
              </p:cNvCxnSpPr>
              <p:nvPr/>
            </p:nvCxnSpPr>
            <p:spPr bwMode="auto">
              <a:xfrm flipH="1">
                <a:off x="7604740" y="2729811"/>
                <a:ext cx="482879" cy="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75" name="Straight Connector 429074">
                <a:extLst>
                  <a:ext uri="{FF2B5EF4-FFF2-40B4-BE49-F238E27FC236}">
                    <a16:creationId xmlns:a16="http://schemas.microsoft.com/office/drawing/2014/main" id="{019E5F40-4E59-B6C5-1CE0-ACB7A86688CB}"/>
                  </a:ext>
                </a:extLst>
              </p:cNvPr>
              <p:cNvCxnSpPr>
                <a:cxnSpLocks/>
                <a:stCxn id="429067" idx="0"/>
                <a:endCxn id="429069" idx="4"/>
              </p:cNvCxnSpPr>
              <p:nvPr/>
            </p:nvCxnSpPr>
            <p:spPr bwMode="auto">
              <a:xfrm flipV="1">
                <a:off x="7496598" y="1806962"/>
                <a:ext cx="1306" cy="81470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76" name="Straight Connector 429075">
                <a:extLst>
                  <a:ext uri="{FF2B5EF4-FFF2-40B4-BE49-F238E27FC236}">
                    <a16:creationId xmlns:a16="http://schemas.microsoft.com/office/drawing/2014/main" id="{D1AAD9D5-444F-661A-0CA9-9D9574C4FDEF}"/>
                  </a:ext>
                </a:extLst>
              </p:cNvPr>
              <p:cNvCxnSpPr>
                <a:cxnSpLocks/>
                <a:stCxn id="429066" idx="4"/>
                <a:endCxn id="429071" idx="0"/>
              </p:cNvCxnSpPr>
              <p:nvPr/>
            </p:nvCxnSpPr>
            <p:spPr bwMode="auto">
              <a:xfrm>
                <a:off x="8192768" y="2166200"/>
                <a:ext cx="2993" cy="45546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29078" name="Oval 429077">
                <a:extLst>
                  <a:ext uri="{FF2B5EF4-FFF2-40B4-BE49-F238E27FC236}">
                    <a16:creationId xmlns:a16="http://schemas.microsoft.com/office/drawing/2014/main" id="{0A1772D8-EB91-C7CA-51B9-099A09C8A9AF}"/>
                  </a:ext>
                </a:extLst>
              </p:cNvPr>
              <p:cNvSpPr/>
              <p:nvPr/>
            </p:nvSpPr>
            <p:spPr bwMode="auto">
              <a:xfrm>
                <a:off x="9547316" y="1599543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</a:t>
                </a:r>
              </a:p>
            </p:txBody>
          </p:sp>
          <p:sp>
            <p:nvSpPr>
              <p:cNvPr id="429080" name="Oval 429079">
                <a:extLst>
                  <a:ext uri="{FF2B5EF4-FFF2-40B4-BE49-F238E27FC236}">
                    <a16:creationId xmlns:a16="http://schemas.microsoft.com/office/drawing/2014/main" id="{5DACDF88-E9FC-6515-EBEE-59D82E41EB44}"/>
                  </a:ext>
                </a:extLst>
              </p:cNvPr>
              <p:cNvSpPr/>
              <p:nvPr/>
            </p:nvSpPr>
            <p:spPr bwMode="auto">
              <a:xfrm>
                <a:off x="8794536" y="2641420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</a:t>
                </a:r>
              </a:p>
            </p:txBody>
          </p:sp>
          <p:cxnSp>
            <p:nvCxnSpPr>
              <p:cNvPr id="429082" name="Straight Connector 429081">
                <a:extLst>
                  <a:ext uri="{FF2B5EF4-FFF2-40B4-BE49-F238E27FC236}">
                    <a16:creationId xmlns:a16="http://schemas.microsoft.com/office/drawing/2014/main" id="{E6E3A598-62B3-A14E-C3CD-AFCAB94820AB}"/>
                  </a:ext>
                </a:extLst>
              </p:cNvPr>
              <p:cNvCxnSpPr>
                <a:cxnSpLocks/>
                <a:stCxn id="429080" idx="6"/>
                <a:endCxn id="429088" idx="2"/>
              </p:cNvCxnSpPr>
              <p:nvPr/>
            </p:nvCxnSpPr>
            <p:spPr bwMode="auto">
              <a:xfrm>
                <a:off x="9010820" y="2749562"/>
                <a:ext cx="533301" cy="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83" name="Straight Connector 429082">
                <a:extLst>
                  <a:ext uri="{FF2B5EF4-FFF2-40B4-BE49-F238E27FC236}">
                    <a16:creationId xmlns:a16="http://schemas.microsoft.com/office/drawing/2014/main" id="{AEFA7CE8-E656-211A-6383-B4112CAA46C8}"/>
                  </a:ext>
                </a:extLst>
              </p:cNvPr>
              <p:cNvCxnSpPr>
                <a:cxnSpLocks/>
                <a:stCxn id="429080" idx="2"/>
              </p:cNvCxnSpPr>
              <p:nvPr/>
            </p:nvCxnSpPr>
            <p:spPr bwMode="auto">
              <a:xfrm flipH="1">
                <a:off x="8285969" y="2749562"/>
                <a:ext cx="50856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84" name="Straight Connector 429083">
                <a:extLst>
                  <a:ext uri="{FF2B5EF4-FFF2-40B4-BE49-F238E27FC236}">
                    <a16:creationId xmlns:a16="http://schemas.microsoft.com/office/drawing/2014/main" id="{9F99734F-F433-D427-17D6-DCB18647C474}"/>
                  </a:ext>
                </a:extLst>
              </p:cNvPr>
              <p:cNvCxnSpPr>
                <a:cxnSpLocks/>
                <a:stCxn id="429078" idx="3"/>
                <a:endCxn id="429087" idx="7"/>
              </p:cNvCxnSpPr>
              <p:nvPr/>
            </p:nvCxnSpPr>
            <p:spPr bwMode="auto">
              <a:xfrm flipH="1">
                <a:off x="8976967" y="1784153"/>
                <a:ext cx="602023" cy="2171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85" name="Straight Connector 429084">
                <a:extLst>
                  <a:ext uri="{FF2B5EF4-FFF2-40B4-BE49-F238E27FC236}">
                    <a16:creationId xmlns:a16="http://schemas.microsoft.com/office/drawing/2014/main" id="{FE019E55-A981-5290-ECE7-7D999253EC96}"/>
                  </a:ext>
                </a:extLst>
              </p:cNvPr>
              <p:cNvCxnSpPr>
                <a:cxnSpLocks/>
                <a:stCxn id="429080" idx="0"/>
                <a:endCxn id="429087" idx="4"/>
              </p:cNvCxnSpPr>
              <p:nvPr/>
            </p:nvCxnSpPr>
            <p:spPr bwMode="auto">
              <a:xfrm flipH="1" flipV="1">
                <a:off x="8900499" y="2185951"/>
                <a:ext cx="2179" cy="45546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86" name="Straight Connector 429085">
                <a:extLst>
                  <a:ext uri="{FF2B5EF4-FFF2-40B4-BE49-F238E27FC236}">
                    <a16:creationId xmlns:a16="http://schemas.microsoft.com/office/drawing/2014/main" id="{07B40FAE-B7D2-4413-74A6-8999574B835E}"/>
                  </a:ext>
                </a:extLst>
              </p:cNvPr>
              <p:cNvCxnSpPr>
                <a:cxnSpLocks/>
                <a:stCxn id="429078" idx="4"/>
                <a:endCxn id="429088" idx="0"/>
              </p:cNvCxnSpPr>
              <p:nvPr/>
            </p:nvCxnSpPr>
            <p:spPr bwMode="auto">
              <a:xfrm flipH="1">
                <a:off x="9652263" y="1815827"/>
                <a:ext cx="3195" cy="82559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29087" name="Oval 429086">
                <a:extLst>
                  <a:ext uri="{FF2B5EF4-FFF2-40B4-BE49-F238E27FC236}">
                    <a16:creationId xmlns:a16="http://schemas.microsoft.com/office/drawing/2014/main" id="{2BF66F7E-8695-6ABF-35B0-3409052269A8}"/>
                  </a:ext>
                </a:extLst>
              </p:cNvPr>
              <p:cNvSpPr/>
              <p:nvPr/>
            </p:nvSpPr>
            <p:spPr bwMode="auto">
              <a:xfrm>
                <a:off x="8792357" y="1969667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</a:t>
                </a:r>
              </a:p>
            </p:txBody>
          </p:sp>
          <p:sp>
            <p:nvSpPr>
              <p:cNvPr id="429088" name="Oval 429087">
                <a:extLst>
                  <a:ext uri="{FF2B5EF4-FFF2-40B4-BE49-F238E27FC236}">
                    <a16:creationId xmlns:a16="http://schemas.microsoft.com/office/drawing/2014/main" id="{2A1C5804-0C17-6D19-1FF7-48D76196D2B2}"/>
                  </a:ext>
                </a:extLst>
              </p:cNvPr>
              <p:cNvSpPr/>
              <p:nvPr/>
            </p:nvSpPr>
            <p:spPr bwMode="auto">
              <a:xfrm>
                <a:off x="9544121" y="2641420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</a:t>
                </a:r>
              </a:p>
            </p:txBody>
          </p:sp>
          <p:cxnSp>
            <p:nvCxnSpPr>
              <p:cNvPr id="429089" name="Straight Connector 429088">
                <a:extLst>
                  <a:ext uri="{FF2B5EF4-FFF2-40B4-BE49-F238E27FC236}">
                    <a16:creationId xmlns:a16="http://schemas.microsoft.com/office/drawing/2014/main" id="{285B6BF8-5488-1046-9410-D3E8B2F664CA}"/>
                  </a:ext>
                </a:extLst>
              </p:cNvPr>
              <p:cNvCxnSpPr>
                <a:cxnSpLocks/>
                <a:stCxn id="429069" idx="6"/>
                <a:endCxn id="429078" idx="2"/>
              </p:cNvCxnSpPr>
              <p:nvPr/>
            </p:nvCxnSpPr>
            <p:spPr bwMode="auto">
              <a:xfrm>
                <a:off x="7606046" y="1698820"/>
                <a:ext cx="1941270" cy="8865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429095" name="Group 429094">
              <a:extLst>
                <a:ext uri="{FF2B5EF4-FFF2-40B4-BE49-F238E27FC236}">
                  <a16:creationId xmlns:a16="http://schemas.microsoft.com/office/drawing/2014/main" id="{9879747D-5B56-1D58-55BF-A45B57E15992}"/>
                </a:ext>
              </a:extLst>
            </p:cNvPr>
            <p:cNvGrpSpPr/>
            <p:nvPr/>
          </p:nvGrpSpPr>
          <p:grpSpPr>
            <a:xfrm>
              <a:off x="3112864" y="1600554"/>
              <a:ext cx="3645653" cy="1247275"/>
              <a:chOff x="3112864" y="1610429"/>
              <a:chExt cx="3645653" cy="1247275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E281706-2119-7E77-C19B-F2ABE6850402}"/>
                  </a:ext>
                </a:extLst>
              </p:cNvPr>
              <p:cNvSpPr/>
              <p:nvPr/>
            </p:nvSpPr>
            <p:spPr bwMode="auto">
              <a:xfrm>
                <a:off x="3809034" y="1969667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00B7522-066A-767F-C9A3-5EC5089822BD}"/>
                  </a:ext>
                </a:extLst>
              </p:cNvPr>
              <p:cNvSpPr/>
              <p:nvPr/>
            </p:nvSpPr>
            <p:spPr bwMode="auto">
              <a:xfrm>
                <a:off x="3112864" y="2641420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004C934-1945-C521-B3A2-7A76F9BC4D4E}"/>
                  </a:ext>
                </a:extLst>
              </p:cNvPr>
              <p:cNvSpPr/>
              <p:nvPr/>
            </p:nvSpPr>
            <p:spPr bwMode="auto">
              <a:xfrm>
                <a:off x="4538542" y="1610429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4A5B0D9-16D6-3277-8CA1-AA1430058A4B}"/>
                  </a:ext>
                </a:extLst>
              </p:cNvPr>
              <p:cNvSpPr/>
              <p:nvPr/>
            </p:nvSpPr>
            <p:spPr bwMode="auto">
              <a:xfrm>
                <a:off x="3114170" y="1610429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755183D-1DFE-DEF3-7055-222E3BFBFD6B}"/>
                  </a:ext>
                </a:extLst>
              </p:cNvPr>
              <p:cNvSpPr/>
              <p:nvPr/>
            </p:nvSpPr>
            <p:spPr bwMode="auto">
              <a:xfrm>
                <a:off x="4536878" y="2641420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F46866F-0C4B-27B6-1758-315D546E7B42}"/>
                  </a:ext>
                </a:extLst>
              </p:cNvPr>
              <p:cNvSpPr/>
              <p:nvPr/>
            </p:nvSpPr>
            <p:spPr bwMode="auto">
              <a:xfrm>
                <a:off x="3812027" y="2641420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</a:t>
                </a:r>
                <a:endPara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0B29ABA-6F18-44E9-312D-2A89B78FE3EC}"/>
                  </a:ext>
                </a:extLst>
              </p:cNvPr>
              <p:cNvCxnSpPr>
                <a:cxnSpLocks/>
                <a:stCxn id="26" idx="2"/>
                <a:endCxn id="27" idx="6"/>
              </p:cNvCxnSpPr>
              <p:nvPr/>
            </p:nvCxnSpPr>
            <p:spPr bwMode="auto">
              <a:xfrm flipH="1">
                <a:off x="4028311" y="2749562"/>
                <a:ext cx="50856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2B8AB97F-6C4F-36D6-A8AC-A3F00E6F72F0}"/>
                  </a:ext>
                </a:extLst>
              </p:cNvPr>
              <p:cNvCxnSpPr>
                <a:cxnSpLocks/>
                <a:stCxn id="25" idx="5"/>
                <a:endCxn id="22" idx="1"/>
              </p:cNvCxnSpPr>
              <p:nvPr/>
            </p:nvCxnSpPr>
            <p:spPr bwMode="auto">
              <a:xfrm>
                <a:off x="3298780" y="1795039"/>
                <a:ext cx="541928" cy="206302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00B05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61C175CE-4129-0AFC-7CFB-42109CD474EF}"/>
                  </a:ext>
                </a:extLst>
              </p:cNvPr>
              <p:cNvCxnSpPr>
                <a:cxnSpLocks/>
                <a:stCxn id="27" idx="2"/>
                <a:endCxn id="23" idx="6"/>
              </p:cNvCxnSpPr>
              <p:nvPr/>
            </p:nvCxnSpPr>
            <p:spPr bwMode="auto">
              <a:xfrm flipH="1">
                <a:off x="3329148" y="2749562"/>
                <a:ext cx="482879" cy="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00B05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C7850CB-4C6F-26BA-2101-9074432BFB31}"/>
                  </a:ext>
                </a:extLst>
              </p:cNvPr>
              <p:cNvCxnSpPr>
                <a:cxnSpLocks/>
                <a:stCxn id="23" idx="0"/>
                <a:endCxn id="25" idx="4"/>
              </p:cNvCxnSpPr>
              <p:nvPr/>
            </p:nvCxnSpPr>
            <p:spPr bwMode="auto">
              <a:xfrm flipV="1">
                <a:off x="3221006" y="1826713"/>
                <a:ext cx="1306" cy="81470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ED7C475-8FD8-63FA-6C63-5A5C7B5731D0}"/>
                  </a:ext>
                </a:extLst>
              </p:cNvPr>
              <p:cNvCxnSpPr>
                <a:cxnSpLocks/>
                <a:stCxn id="22" idx="4"/>
                <a:endCxn id="27" idx="0"/>
              </p:cNvCxnSpPr>
              <p:nvPr/>
            </p:nvCxnSpPr>
            <p:spPr bwMode="auto">
              <a:xfrm>
                <a:off x="3917176" y="2185951"/>
                <a:ext cx="2993" cy="45546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768720EE-B43B-0BFC-A1A1-B719E988624F}"/>
                  </a:ext>
                </a:extLst>
              </p:cNvPr>
              <p:cNvCxnSpPr>
                <a:cxnSpLocks/>
                <a:stCxn id="25" idx="6"/>
                <a:endCxn id="24" idx="2"/>
              </p:cNvCxnSpPr>
              <p:nvPr/>
            </p:nvCxnSpPr>
            <p:spPr bwMode="auto">
              <a:xfrm>
                <a:off x="3330454" y="1718571"/>
                <a:ext cx="1208088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64D43B5-65D9-C864-0B4D-89CBFB141B9D}"/>
                  </a:ext>
                </a:extLst>
              </p:cNvPr>
              <p:cNvSpPr/>
              <p:nvPr/>
            </p:nvSpPr>
            <p:spPr bwMode="auto">
              <a:xfrm>
                <a:off x="6542233" y="1610429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E4843D6-E771-64FD-1804-D3224B37F088}"/>
                  </a:ext>
                </a:extLst>
              </p:cNvPr>
              <p:cNvSpPr/>
              <p:nvPr/>
            </p:nvSpPr>
            <p:spPr bwMode="auto">
              <a:xfrm>
                <a:off x="5096087" y="1610429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7C00C6A-359B-FB2D-7D6C-B68E4D965186}"/>
                  </a:ext>
                </a:extLst>
              </p:cNvPr>
              <p:cNvSpPr/>
              <p:nvPr/>
            </p:nvSpPr>
            <p:spPr bwMode="auto">
              <a:xfrm>
                <a:off x="5789453" y="2641420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E077EF5-0B63-871E-1EE3-7B3D9C6AECFA}"/>
                  </a:ext>
                </a:extLst>
              </p:cNvPr>
              <p:cNvSpPr/>
              <p:nvPr/>
            </p:nvSpPr>
            <p:spPr bwMode="auto">
              <a:xfrm>
                <a:off x="5064602" y="2641420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</a:t>
                </a:r>
                <a:endPara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8AEDE95A-B754-B785-30C2-53EA6F848651}"/>
                  </a:ext>
                </a:extLst>
              </p:cNvPr>
              <p:cNvCxnSpPr>
                <a:cxnSpLocks/>
                <a:stCxn id="59" idx="6"/>
                <a:endCxn id="429064" idx="2"/>
              </p:cNvCxnSpPr>
              <p:nvPr/>
            </p:nvCxnSpPr>
            <p:spPr bwMode="auto">
              <a:xfrm>
                <a:off x="6005737" y="2749562"/>
                <a:ext cx="533301" cy="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45AA06A-907F-9A63-FBE9-89DC3FCFA977}"/>
                  </a:ext>
                </a:extLst>
              </p:cNvPr>
              <p:cNvCxnSpPr>
                <a:cxnSpLocks/>
                <a:stCxn id="59" idx="2"/>
                <a:endCxn id="60" idx="6"/>
              </p:cNvCxnSpPr>
              <p:nvPr/>
            </p:nvCxnSpPr>
            <p:spPr bwMode="auto">
              <a:xfrm flipH="1">
                <a:off x="5280886" y="2749562"/>
                <a:ext cx="50856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4285570-A364-0D02-EF4A-B841944B9CEC}"/>
                  </a:ext>
                </a:extLst>
              </p:cNvPr>
              <p:cNvCxnSpPr>
                <a:cxnSpLocks/>
                <a:stCxn id="57" idx="3"/>
                <a:endCxn id="429063" idx="7"/>
              </p:cNvCxnSpPr>
              <p:nvPr/>
            </p:nvCxnSpPr>
            <p:spPr bwMode="auto">
              <a:xfrm flipH="1">
                <a:off x="5971884" y="1795039"/>
                <a:ext cx="602023" cy="20630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56" name="Straight Connector 429055">
                <a:extLst>
                  <a:ext uri="{FF2B5EF4-FFF2-40B4-BE49-F238E27FC236}">
                    <a16:creationId xmlns:a16="http://schemas.microsoft.com/office/drawing/2014/main" id="{9E0E1ECC-F83D-02B9-2A52-714EB4884E35}"/>
                  </a:ext>
                </a:extLst>
              </p:cNvPr>
              <p:cNvCxnSpPr>
                <a:cxnSpLocks/>
                <a:stCxn id="59" idx="0"/>
                <a:endCxn id="429063" idx="4"/>
              </p:cNvCxnSpPr>
              <p:nvPr/>
            </p:nvCxnSpPr>
            <p:spPr bwMode="auto">
              <a:xfrm flipH="1" flipV="1">
                <a:off x="5895416" y="2185951"/>
                <a:ext cx="2179" cy="45546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57" name="Straight Connector 429056">
                <a:extLst>
                  <a:ext uri="{FF2B5EF4-FFF2-40B4-BE49-F238E27FC236}">
                    <a16:creationId xmlns:a16="http://schemas.microsoft.com/office/drawing/2014/main" id="{C67E1C82-1624-FC2D-D417-30E625E1666A}"/>
                  </a:ext>
                </a:extLst>
              </p:cNvPr>
              <p:cNvCxnSpPr>
                <a:cxnSpLocks/>
                <a:stCxn id="57" idx="4"/>
                <a:endCxn id="429064" idx="0"/>
              </p:cNvCxnSpPr>
              <p:nvPr/>
            </p:nvCxnSpPr>
            <p:spPr bwMode="auto">
              <a:xfrm flipH="1">
                <a:off x="6647180" y="1826713"/>
                <a:ext cx="3195" cy="81470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29063" name="Oval 429062">
                <a:extLst>
                  <a:ext uri="{FF2B5EF4-FFF2-40B4-BE49-F238E27FC236}">
                    <a16:creationId xmlns:a16="http://schemas.microsoft.com/office/drawing/2014/main" id="{5B334749-9923-7638-D0FA-50B6CABA228F}"/>
                  </a:ext>
                </a:extLst>
              </p:cNvPr>
              <p:cNvSpPr/>
              <p:nvPr/>
            </p:nvSpPr>
            <p:spPr bwMode="auto">
              <a:xfrm>
                <a:off x="5787274" y="1969667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</a:t>
                </a:r>
              </a:p>
            </p:txBody>
          </p:sp>
          <p:sp>
            <p:nvSpPr>
              <p:cNvPr id="429064" name="Oval 429063">
                <a:extLst>
                  <a:ext uri="{FF2B5EF4-FFF2-40B4-BE49-F238E27FC236}">
                    <a16:creationId xmlns:a16="http://schemas.microsoft.com/office/drawing/2014/main" id="{746C4D02-EBCA-8A27-9788-F5CFDD3CBFC5}"/>
                  </a:ext>
                </a:extLst>
              </p:cNvPr>
              <p:cNvSpPr/>
              <p:nvPr/>
            </p:nvSpPr>
            <p:spPr bwMode="auto">
              <a:xfrm>
                <a:off x="6539038" y="2641420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</a:t>
                </a:r>
              </a:p>
            </p:txBody>
          </p:sp>
          <p:cxnSp>
            <p:nvCxnSpPr>
              <p:cNvPr id="429065" name="Straight Connector 429064">
                <a:extLst>
                  <a:ext uri="{FF2B5EF4-FFF2-40B4-BE49-F238E27FC236}">
                    <a16:creationId xmlns:a16="http://schemas.microsoft.com/office/drawing/2014/main" id="{FEB33889-C0C0-6421-821E-B6860B702208}"/>
                  </a:ext>
                </a:extLst>
              </p:cNvPr>
              <p:cNvCxnSpPr>
                <a:cxnSpLocks/>
                <a:stCxn id="58" idx="6"/>
                <a:endCxn id="57" idx="2"/>
              </p:cNvCxnSpPr>
              <p:nvPr/>
            </p:nvCxnSpPr>
            <p:spPr bwMode="auto">
              <a:xfrm>
                <a:off x="5312371" y="1718571"/>
                <a:ext cx="1229862" cy="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29091" name="Text Box 59">
                <a:extLst>
                  <a:ext uri="{FF2B5EF4-FFF2-40B4-BE49-F238E27FC236}">
                    <a16:creationId xmlns:a16="http://schemas.microsoft.com/office/drawing/2014/main" id="{B93DFC3C-2DE5-0F19-2B53-4175C17DDE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9500" y="2110536"/>
                <a:ext cx="240450" cy="24622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i="1" dirty="0">
                    <a:latin typeface="+mn-lt"/>
                  </a:rPr>
                  <a:t>H</a:t>
                </a:r>
                <a:r>
                  <a:rPr lang="en-US" baseline="-25000" dirty="0">
                    <a:latin typeface="+mn-lt"/>
                  </a:rPr>
                  <a:t>1</a:t>
                </a:r>
              </a:p>
            </p:txBody>
          </p:sp>
          <p:sp>
            <p:nvSpPr>
              <p:cNvPr id="429092" name="Text Box 59">
                <a:extLst>
                  <a:ext uri="{FF2B5EF4-FFF2-40B4-BE49-F238E27FC236}">
                    <a16:creationId xmlns:a16="http://schemas.microsoft.com/office/drawing/2014/main" id="{F676590C-D42F-EF3A-8FFD-A32F12F665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06984" y="2110536"/>
                <a:ext cx="240450" cy="24622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i="1" dirty="0">
                    <a:latin typeface="+mn-lt"/>
                  </a:rPr>
                  <a:t>H</a:t>
                </a:r>
                <a:r>
                  <a:rPr lang="en-US" baseline="-25000" dirty="0">
                    <a:latin typeface="+mn-lt"/>
                  </a:rPr>
                  <a:t>2</a:t>
                </a:r>
              </a:p>
            </p:txBody>
          </p:sp>
        </p:grpSp>
        <p:sp>
          <p:nvSpPr>
            <p:cNvPr id="429093" name="Right Arrow 429092">
              <a:extLst>
                <a:ext uri="{FF2B5EF4-FFF2-40B4-BE49-F238E27FC236}">
                  <a16:creationId xmlns:a16="http://schemas.microsoft.com/office/drawing/2014/main" id="{10ACD51F-47D1-3FF9-9215-4BDD1D8F5A3A}"/>
                </a:ext>
              </a:extLst>
            </p:cNvPr>
            <p:cNvSpPr/>
            <p:nvPr/>
          </p:nvSpPr>
          <p:spPr bwMode="auto">
            <a:xfrm>
              <a:off x="6880874" y="2099005"/>
              <a:ext cx="424543" cy="250372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965413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 cmpd="sng">
          <a:solidFill>
            <a:srgbClr val="000000"/>
          </a:solidFill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80366038</TotalTime>
  <Pages>9</Pages>
  <Words>58</Words>
  <Application>Microsoft Macintosh PowerPoint</Application>
  <PresentationFormat>Letter Paper (8.5x11 in)</PresentationFormat>
  <Paragraphs>55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PowerPoint Presentation</vt:lpstr>
      <vt:lpstr>mdmatch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1028</cp:revision>
  <cp:lastPrinted>2015-03-10T13:59:47Z</cp:lastPrinted>
  <dcterms:created xsi:type="dcterms:W3CDTF">2012-01-25T03:24:56Z</dcterms:created>
  <dcterms:modified xsi:type="dcterms:W3CDTF">2023-07-08T18:05:33Z</dcterms:modified>
</cp:coreProperties>
</file>