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3"/>
  </p:notesMasterIdLst>
  <p:handoutMasterIdLst>
    <p:handoutMasterId r:id="rId14"/>
  </p:handoutMasterIdLst>
  <p:sldIdLst>
    <p:sldId id="801" r:id="rId3"/>
    <p:sldId id="805" r:id="rId4"/>
    <p:sldId id="802" r:id="rId5"/>
    <p:sldId id="803" r:id="rId6"/>
    <p:sldId id="804" r:id="rId7"/>
    <p:sldId id="806" r:id="rId8"/>
    <p:sldId id="807" r:id="rId9"/>
    <p:sldId id="808" r:id="rId10"/>
    <p:sldId id="809" r:id="rId11"/>
    <p:sldId id="810" r:id="rId12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78562" autoAdjust="0"/>
  </p:normalViewPr>
  <p:slideViewPr>
    <p:cSldViewPr snapToGrid="0">
      <p:cViewPr>
        <p:scale>
          <a:sx n="184" d="100"/>
          <a:sy n="184" d="100"/>
        </p:scale>
        <p:origin x="-744" y="-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6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49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447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9150" y="24701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2,1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9100" y="24892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6,2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34000" y="26352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9,3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510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8,4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4,1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449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+mn-lt"/>
                </a:rPr>
                <a:t>capacity,flow</a:t>
              </a:r>
              <a:endParaRPr lang="en-US" i="1" dirty="0">
                <a:latin typeface="+mn-lt"/>
              </a:endParaRP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rot="5400000">
              <a:off x="5922582" y="1903032"/>
              <a:ext cx="171450" cy="1118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61-6ED9-5F45-996B-7C453236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Dead-end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25FEE5E-752E-0E47-BDCB-9BB937C60889}"/>
              </a:ext>
            </a:extLst>
          </p:cNvPr>
          <p:cNvGrpSpPr/>
          <p:nvPr/>
        </p:nvGrpSpPr>
        <p:grpSpPr>
          <a:xfrm>
            <a:off x="1021191" y="1422865"/>
            <a:ext cx="5980544" cy="506903"/>
            <a:chOff x="987941" y="3617041"/>
            <a:chExt cx="5980544" cy="506903"/>
          </a:xfrm>
        </p:grpSpPr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546B6791-007E-E446-836B-CBB268704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B9E6BD-0A49-0448-8286-3333D7105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4663992-14D3-9044-AC5B-0AC3C178A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75" name="Line 22">
              <a:extLst>
                <a:ext uri="{FF2B5EF4-FFF2-40B4-BE49-F238E27FC236}">
                  <a16:creationId xmlns:a16="http://schemas.microsoft.com/office/drawing/2014/main" id="{5F9969E9-8924-0B4A-A202-2D7FD9CC0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6" name="Text Box 45">
              <a:extLst>
                <a:ext uri="{FF2B5EF4-FFF2-40B4-BE49-F238E27FC236}">
                  <a16:creationId xmlns:a16="http://schemas.microsoft.com/office/drawing/2014/main" id="{5C1AB183-8C39-AD4A-988F-F73CB0E91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BECD0D9-9ECC-7040-B6D4-33BCA726D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78" name="Line 22">
              <a:extLst>
                <a:ext uri="{FF2B5EF4-FFF2-40B4-BE49-F238E27FC236}">
                  <a16:creationId xmlns:a16="http://schemas.microsoft.com/office/drawing/2014/main" id="{55BB0FE9-BBD7-D84C-83BB-2EE630C0F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Text Box 45">
              <a:extLst>
                <a:ext uri="{FF2B5EF4-FFF2-40B4-BE49-F238E27FC236}">
                  <a16:creationId xmlns:a16="http://schemas.microsoft.com/office/drawing/2014/main" id="{2EAF5961-212E-EB4C-9D3D-5E90BB2ED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25CCBFD-A24C-2443-A632-C2D4C8AB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81" name="Line 22">
              <a:extLst>
                <a:ext uri="{FF2B5EF4-FFF2-40B4-BE49-F238E27FC236}">
                  <a16:creationId xmlns:a16="http://schemas.microsoft.com/office/drawing/2014/main" id="{2FB5D324-5976-1247-A281-2182F3A85E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Text Box 45">
              <a:extLst>
                <a:ext uri="{FF2B5EF4-FFF2-40B4-BE49-F238E27FC236}">
                  <a16:creationId xmlns:a16="http://schemas.microsoft.com/office/drawing/2014/main" id="{A2454643-D8C5-BE4C-A0E9-3A6BA3815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04A50B9-4AAD-CE4E-B489-9564311D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E72F4A69-E97E-2542-97D4-D28C14CBD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Text Box 45">
              <a:extLst>
                <a:ext uri="{FF2B5EF4-FFF2-40B4-BE49-F238E27FC236}">
                  <a16:creationId xmlns:a16="http://schemas.microsoft.com/office/drawing/2014/main" id="{5C378130-6225-5B45-B7EF-DD20EA4CE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019ABCB-8960-304E-B163-09BD1402C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87" name="Line 22">
              <a:extLst>
                <a:ext uri="{FF2B5EF4-FFF2-40B4-BE49-F238E27FC236}">
                  <a16:creationId xmlns:a16="http://schemas.microsoft.com/office/drawing/2014/main" id="{9577EF1D-67F9-E34F-A12C-6B1FB77A7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Text Box 45">
              <a:extLst>
                <a:ext uri="{FF2B5EF4-FFF2-40B4-BE49-F238E27FC236}">
                  <a16:creationId xmlns:a16="http://schemas.microsoft.com/office/drawing/2014/main" id="{E217DE0B-1659-0D46-B793-6CB6463F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90" name="Text Box 37">
              <a:extLst>
                <a:ext uri="{FF2B5EF4-FFF2-40B4-BE49-F238E27FC236}">
                  <a16:creationId xmlns:a16="http://schemas.microsoft.com/office/drawing/2014/main" id="{C5A54844-2516-7C43-84D9-705F8675F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1B4011E3-7109-8349-A512-4BB66184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92" name="Text Box 37">
              <a:extLst>
                <a:ext uri="{FF2B5EF4-FFF2-40B4-BE49-F238E27FC236}">
                  <a16:creationId xmlns:a16="http://schemas.microsoft.com/office/drawing/2014/main" id="{F4860EA6-D41C-F74C-928D-725C62983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93" name="Text Box 37">
              <a:extLst>
                <a:ext uri="{FF2B5EF4-FFF2-40B4-BE49-F238E27FC236}">
                  <a16:creationId xmlns:a16="http://schemas.microsoft.com/office/drawing/2014/main" id="{81E4BDC6-E7E5-4C4C-9F93-C453FE83B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94" name="Text Box 37">
              <a:extLst>
                <a:ext uri="{FF2B5EF4-FFF2-40B4-BE49-F238E27FC236}">
                  <a16:creationId xmlns:a16="http://schemas.microsoft.com/office/drawing/2014/main" id="{17A8EFCB-6D2D-2040-BEDC-BF5CE500C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F59D643-112D-6647-827A-FD8154612A0F}"/>
              </a:ext>
            </a:extLst>
          </p:cNvPr>
          <p:cNvGrpSpPr/>
          <p:nvPr/>
        </p:nvGrpSpPr>
        <p:grpSpPr>
          <a:xfrm>
            <a:off x="1017759" y="2172481"/>
            <a:ext cx="5980544" cy="506903"/>
            <a:chOff x="987941" y="3617041"/>
            <a:chExt cx="5980544" cy="506903"/>
          </a:xfrm>
        </p:grpSpPr>
        <p:sp>
          <p:nvSpPr>
            <p:cNvPr id="97" name="Text Box 37">
              <a:extLst>
                <a:ext uri="{FF2B5EF4-FFF2-40B4-BE49-F238E27FC236}">
                  <a16:creationId xmlns:a16="http://schemas.microsoft.com/office/drawing/2014/main" id="{E72CCFC3-AB4B-004F-AB40-22C63CB8F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D208E80-E3C2-1240-B1B7-4F9FC285C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B8E6E37-43A6-294A-93CA-C5CC30DA9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40F7EB15-95B2-AA49-8A8A-9C414E6C8E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1" name="Text Box 45">
              <a:extLst>
                <a:ext uri="{FF2B5EF4-FFF2-40B4-BE49-F238E27FC236}">
                  <a16:creationId xmlns:a16="http://schemas.microsoft.com/office/drawing/2014/main" id="{18190DD7-068D-2C44-8D4A-296319BBEF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595FCEB-8BFB-6C49-AFC7-CE4D8B96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03" name="Line 22">
              <a:extLst>
                <a:ext uri="{FF2B5EF4-FFF2-40B4-BE49-F238E27FC236}">
                  <a16:creationId xmlns:a16="http://schemas.microsoft.com/office/drawing/2014/main" id="{664F09F5-1397-3F47-9166-395DF0C9C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9C6334CA-DAF6-A941-A5CD-40EAF3431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89B448A-32AC-1440-B50A-AD543D837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06" name="Line 22">
              <a:extLst>
                <a:ext uri="{FF2B5EF4-FFF2-40B4-BE49-F238E27FC236}">
                  <a16:creationId xmlns:a16="http://schemas.microsoft.com/office/drawing/2014/main" id="{9E88E9E5-1A7B-F441-8D56-B3181608A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07" name="Text Box 45">
              <a:extLst>
                <a:ext uri="{FF2B5EF4-FFF2-40B4-BE49-F238E27FC236}">
                  <a16:creationId xmlns:a16="http://schemas.microsoft.com/office/drawing/2014/main" id="{B4902327-1DD3-CD49-9F07-5516DE487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5A38CB1-B5E7-C647-B86E-4FEE26689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09" name="Line 22">
              <a:extLst>
                <a:ext uri="{FF2B5EF4-FFF2-40B4-BE49-F238E27FC236}">
                  <a16:creationId xmlns:a16="http://schemas.microsoft.com/office/drawing/2014/main" id="{285371AB-71AE-2147-AB68-6E2383FCC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0" name="Text Box 45">
              <a:extLst>
                <a:ext uri="{FF2B5EF4-FFF2-40B4-BE49-F238E27FC236}">
                  <a16:creationId xmlns:a16="http://schemas.microsoft.com/office/drawing/2014/main" id="{11DCDB9E-2CDD-344A-85D0-C37DC3870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869041C-CD17-354B-A7EC-9FD1F754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6CBF62D-1D83-BF48-A164-44CADB2E8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13" name="Text Box 45">
              <a:extLst>
                <a:ext uri="{FF2B5EF4-FFF2-40B4-BE49-F238E27FC236}">
                  <a16:creationId xmlns:a16="http://schemas.microsoft.com/office/drawing/2014/main" id="{D07A0C65-5373-2641-AFFA-139D27C7F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8B241EEA-E5C6-5946-A609-0836380FD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6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52E8C5D3-BBAD-E447-809C-FA93CDC4F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E8294D21-8867-D946-BD7D-C3478075A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5B3E39B0-EA72-E646-83DA-A3723315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4D7545C4-079C-7642-8A0E-5E9D45227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CDA92D4-8596-6B46-AE35-B2657CE277FA}"/>
              </a:ext>
            </a:extLst>
          </p:cNvPr>
          <p:cNvGrpSpPr/>
          <p:nvPr/>
        </p:nvGrpSpPr>
        <p:grpSpPr>
          <a:xfrm>
            <a:off x="1006268" y="2922097"/>
            <a:ext cx="5980544" cy="506903"/>
            <a:chOff x="987941" y="3617041"/>
            <a:chExt cx="5980544" cy="506903"/>
          </a:xfrm>
        </p:grpSpPr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69D3EA66-B1CC-E144-A1C2-DB88E8BB5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C5DB658-C6C8-5945-9490-EEA2510E3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1A3FD78-1FE7-AD40-8CA8-A1D3C0C7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23" name="Line 22">
              <a:extLst>
                <a:ext uri="{FF2B5EF4-FFF2-40B4-BE49-F238E27FC236}">
                  <a16:creationId xmlns:a16="http://schemas.microsoft.com/office/drawing/2014/main" id="{5F25A3BB-38C2-C34A-A8DD-07CAD657D7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4" name="Text Box 45">
              <a:extLst>
                <a:ext uri="{FF2B5EF4-FFF2-40B4-BE49-F238E27FC236}">
                  <a16:creationId xmlns:a16="http://schemas.microsoft.com/office/drawing/2014/main" id="{2C0C5D6B-A931-074B-897C-620C1A862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EEFEE2E-4F84-8346-A80C-4A92865AF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26" name="Line 22">
              <a:extLst>
                <a:ext uri="{FF2B5EF4-FFF2-40B4-BE49-F238E27FC236}">
                  <a16:creationId xmlns:a16="http://schemas.microsoft.com/office/drawing/2014/main" id="{9A2E179E-4AF1-0B4B-822F-BE3EE377F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27" name="Text Box 45">
              <a:extLst>
                <a:ext uri="{FF2B5EF4-FFF2-40B4-BE49-F238E27FC236}">
                  <a16:creationId xmlns:a16="http://schemas.microsoft.com/office/drawing/2014/main" id="{00C5625F-6152-1441-A8A0-BEB0E2F9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065DA41-DF91-B943-B8FD-FBEAC0C31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29" name="Line 22">
              <a:extLst>
                <a:ext uri="{FF2B5EF4-FFF2-40B4-BE49-F238E27FC236}">
                  <a16:creationId xmlns:a16="http://schemas.microsoft.com/office/drawing/2014/main" id="{6E8C7060-F8CF-E441-8DC0-B3D9ADA11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0" name="Text Box 45">
              <a:extLst>
                <a:ext uri="{FF2B5EF4-FFF2-40B4-BE49-F238E27FC236}">
                  <a16:creationId xmlns:a16="http://schemas.microsoft.com/office/drawing/2014/main" id="{311BA6B2-720A-444B-B723-730A036CD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F24FED8-DC63-7542-B52E-DB455E123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32" name="Line 22">
              <a:extLst>
                <a:ext uri="{FF2B5EF4-FFF2-40B4-BE49-F238E27FC236}">
                  <a16:creationId xmlns:a16="http://schemas.microsoft.com/office/drawing/2014/main" id="{E37914EA-DC3A-C04B-ABCA-D49EA16F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3" name="Text Box 45">
              <a:extLst>
                <a:ext uri="{FF2B5EF4-FFF2-40B4-BE49-F238E27FC236}">
                  <a16:creationId xmlns:a16="http://schemas.microsoft.com/office/drawing/2014/main" id="{9ED3ACA5-A0C7-5340-9EC7-C6F50215D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CD66ACA-410E-5743-B131-D84DBDC52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35" name="Line 22">
              <a:extLst>
                <a:ext uri="{FF2B5EF4-FFF2-40B4-BE49-F238E27FC236}">
                  <a16:creationId xmlns:a16="http://schemas.microsoft.com/office/drawing/2014/main" id="{D962876A-4BD0-004F-91D5-1CF52406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45">
              <a:extLst>
                <a:ext uri="{FF2B5EF4-FFF2-40B4-BE49-F238E27FC236}">
                  <a16:creationId xmlns:a16="http://schemas.microsoft.com/office/drawing/2014/main" id="{BB1886BC-7F5B-6845-8F2F-A3AD243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137" name="Text Box 37">
              <a:extLst>
                <a:ext uri="{FF2B5EF4-FFF2-40B4-BE49-F238E27FC236}">
                  <a16:creationId xmlns:a16="http://schemas.microsoft.com/office/drawing/2014/main" id="{AC1B0A81-64F5-6247-A597-9E3082937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38" name="Text Box 37">
              <a:extLst>
                <a:ext uri="{FF2B5EF4-FFF2-40B4-BE49-F238E27FC236}">
                  <a16:creationId xmlns:a16="http://schemas.microsoft.com/office/drawing/2014/main" id="{4ABD95AF-D91B-CB4B-99EA-6C5AC2D87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7</a:t>
              </a:r>
            </a:p>
          </p:txBody>
        </p:sp>
        <p:sp>
          <p:nvSpPr>
            <p:cNvPr id="139" name="Text Box 37">
              <a:extLst>
                <a:ext uri="{FF2B5EF4-FFF2-40B4-BE49-F238E27FC236}">
                  <a16:creationId xmlns:a16="http://schemas.microsoft.com/office/drawing/2014/main" id="{02CC73CB-21C5-E340-AEFD-AF344075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40" name="Text Box 37">
              <a:extLst>
                <a:ext uri="{FF2B5EF4-FFF2-40B4-BE49-F238E27FC236}">
                  <a16:creationId xmlns:a16="http://schemas.microsoft.com/office/drawing/2014/main" id="{37E262E7-49D5-234D-A35B-E0674BE6E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41" name="Text Box 37">
              <a:extLst>
                <a:ext uri="{FF2B5EF4-FFF2-40B4-BE49-F238E27FC236}">
                  <a16:creationId xmlns:a16="http://schemas.microsoft.com/office/drawing/2014/main" id="{5AD1E19C-6AAB-8147-9A7B-C05E19E8A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F353EDED-30F4-114C-8D33-B4213177B78B}"/>
              </a:ext>
            </a:extLst>
          </p:cNvPr>
          <p:cNvGrpSpPr/>
          <p:nvPr/>
        </p:nvGrpSpPr>
        <p:grpSpPr>
          <a:xfrm>
            <a:off x="999705" y="3690922"/>
            <a:ext cx="5980544" cy="506903"/>
            <a:chOff x="987941" y="3617041"/>
            <a:chExt cx="5980544" cy="506903"/>
          </a:xfrm>
        </p:grpSpPr>
        <p:sp>
          <p:nvSpPr>
            <p:cNvPr id="166" name="Text Box 37">
              <a:extLst>
                <a:ext uri="{FF2B5EF4-FFF2-40B4-BE49-F238E27FC236}">
                  <a16:creationId xmlns:a16="http://schemas.microsoft.com/office/drawing/2014/main" id="{BADCEFBE-5B56-E04E-A536-04FF98B8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653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3B9CCFC7-0F01-D140-B6A1-B10B70C77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28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465F6D2C-2D59-9448-99AA-41EFDD990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941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a</a:t>
              </a:r>
            </a:p>
          </p:txBody>
        </p:sp>
        <p:sp>
          <p:nvSpPr>
            <p:cNvPr id="169" name="Line 22">
              <a:extLst>
                <a:ext uri="{FF2B5EF4-FFF2-40B4-BE49-F238E27FC236}">
                  <a16:creationId xmlns:a16="http://schemas.microsoft.com/office/drawing/2014/main" id="{EF378DB8-FB96-4B40-8D03-24B27026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178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0" name="Text Box 45">
              <a:extLst>
                <a:ext uri="{FF2B5EF4-FFF2-40B4-BE49-F238E27FC236}">
                  <a16:creationId xmlns:a16="http://schemas.microsoft.com/office/drawing/2014/main" id="{B1A2DFC1-5EC2-7947-9185-591F0D0B1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26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585949D1-FA12-484A-A299-78C2D93CC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4620" y="361704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c</a:t>
              </a:r>
            </a:p>
          </p:txBody>
        </p:sp>
        <p:sp>
          <p:nvSpPr>
            <p:cNvPr id="172" name="Line 22">
              <a:extLst>
                <a:ext uri="{FF2B5EF4-FFF2-40B4-BE49-F238E27FC236}">
                  <a16:creationId xmlns:a16="http://schemas.microsoft.com/office/drawing/2014/main" id="{A7A1D754-0E5A-5243-A831-9DBFDD4B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5129" y="375347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3" name="Text Box 45">
              <a:extLst>
                <a:ext uri="{FF2B5EF4-FFF2-40B4-BE49-F238E27FC236}">
                  <a16:creationId xmlns:a16="http://schemas.microsoft.com/office/drawing/2014/main" id="{9D5C65F3-8DE4-3D42-8BE5-86AAC39A6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5609" y="364155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4EDA9F7F-D41D-F349-BA5B-7AB3578F8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60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d</a:t>
              </a:r>
            </a:p>
          </p:txBody>
        </p:sp>
        <p:sp>
          <p:nvSpPr>
            <p:cNvPr id="175" name="Line 22">
              <a:extLst>
                <a:ext uri="{FF2B5EF4-FFF2-40B4-BE49-F238E27FC236}">
                  <a16:creationId xmlns:a16="http://schemas.microsoft.com/office/drawing/2014/main" id="{83B2CEFD-0506-2544-891F-C7738181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8469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6" name="Text Box 45">
              <a:extLst>
                <a:ext uri="{FF2B5EF4-FFF2-40B4-BE49-F238E27FC236}">
                  <a16:creationId xmlns:a16="http://schemas.microsoft.com/office/drawing/2014/main" id="{EE5B38A1-911E-024C-9712-2550AAB72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949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99DE8BF-ED3A-664D-AAF7-5B3BC12D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3115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178" name="Line 22">
              <a:extLst>
                <a:ext uri="{FF2B5EF4-FFF2-40B4-BE49-F238E27FC236}">
                  <a16:creationId xmlns:a16="http://schemas.microsoft.com/office/drawing/2014/main" id="{B540C9F3-79C3-FC47-832B-B05FE2CAA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3624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79" name="Text Box 45">
              <a:extLst>
                <a:ext uri="{FF2B5EF4-FFF2-40B4-BE49-F238E27FC236}">
                  <a16:creationId xmlns:a16="http://schemas.microsoft.com/office/drawing/2014/main" id="{55565CCD-C129-3040-ADFC-B4C2B0E9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104" y="3652532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6517A9A-FE22-6A49-8861-A3FE695E5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4636" y="3628022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f</a:t>
              </a: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4E3E0FFE-C935-F248-89B3-E99BAFCFE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5145" y="3764453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82" name="Text Box 45">
              <a:extLst>
                <a:ext uri="{FF2B5EF4-FFF2-40B4-BE49-F238E27FC236}">
                  <a16:creationId xmlns:a16="http://schemas.microsoft.com/office/drawing/2014/main" id="{09C07481-1BC7-F248-9FD3-03F81E5D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5625" y="365253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6B6AF469-A29B-DD47-998B-B7CA1840D5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132" y="390850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8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B453A5AB-66ED-7945-9E8C-DD849E5A68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5651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D8FEBFC9-9BB7-C64C-82A7-288650CF2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346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F2876EF0-88B5-BB44-894C-952E39BB5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117" y="389988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7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287D6539-86BD-AF45-9F2D-863E6413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958" y="390850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52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6,2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9,3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8,4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4,1</a:t>
              </a: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3,2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2,1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  <a:noFill/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  <a:grpFill/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6,6</a:t>
                </a: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9,8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8,7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4,4</a:t>
                </a: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grp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3,3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grp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2,2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  <a:grpFill/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  <a:grpFill/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1</a:t>
                  </a: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2</a:t>
                  </a: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3</a:t>
                  </a: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6</a:t>
                  </a: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8</a:t>
                  </a: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7</a:t>
                  </a: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augpath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latin typeface="+mn-lt"/>
                  </a:rPr>
                  <a:t>100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CE10-47FC-544A-B684-26A3AC49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E1C831F-1BB2-4646-9435-42A1527862DB}"/>
              </a:ext>
            </a:extLst>
          </p:cNvPr>
          <p:cNvGrpSpPr/>
          <p:nvPr/>
        </p:nvGrpSpPr>
        <p:grpSpPr>
          <a:xfrm>
            <a:off x="1621001" y="3210784"/>
            <a:ext cx="5079558" cy="1772254"/>
            <a:chOff x="1621001" y="3210784"/>
            <a:chExt cx="5079558" cy="17722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61721-371B-194C-9BA3-3B58B1ED2ED5}"/>
                </a:ext>
              </a:extLst>
            </p:cNvPr>
            <p:cNvSpPr/>
            <p:nvPr/>
          </p:nvSpPr>
          <p:spPr bwMode="auto">
            <a:xfrm>
              <a:off x="3393630" y="471756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A49FEE-E3E2-4746-B44D-71FAEF6B992C}"/>
                </a:ext>
              </a:extLst>
            </p:cNvPr>
            <p:cNvSpPr/>
            <p:nvPr/>
          </p:nvSpPr>
          <p:spPr bwMode="auto">
            <a:xfrm>
              <a:off x="5199574" y="4717567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7A1EF3-B8A9-A348-89FA-66C5DDA129DB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3659101" y="4850302"/>
              <a:ext cx="1540473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54A811-287E-5142-9306-6C30C5027364}"/>
                </a:ext>
              </a:extLst>
            </p:cNvPr>
            <p:cNvSpPr txBox="1"/>
            <p:nvPr/>
          </p:nvSpPr>
          <p:spPr>
            <a:xfrm>
              <a:off x="5587753" y="4724116"/>
              <a:ext cx="878446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1759D6A-792D-EA4F-A297-001DC0E04290}"/>
                </a:ext>
              </a:extLst>
            </p:cNvPr>
            <p:cNvSpPr txBox="1"/>
            <p:nvPr/>
          </p:nvSpPr>
          <p:spPr>
            <a:xfrm>
              <a:off x="2262216" y="4714743"/>
              <a:ext cx="110607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>
                  <a:latin typeface="+mn-lt"/>
                </a:rPr>
                <a:t>level</a:t>
              </a:r>
              <a:r>
                <a:rPr lang="en-US" sz="1400" i="1" baseline="-25000" dirty="0">
                  <a:latin typeface="+mn-lt"/>
                </a:rPr>
                <a:t>i</a:t>
              </a:r>
              <a:r>
                <a:rPr lang="en-US" sz="1400" baseline="-25000" dirty="0">
                  <a:latin typeface="+mn-lt"/>
                </a:rPr>
                <a:t>+1</a:t>
              </a:r>
              <a:r>
                <a:rPr lang="en-US" sz="1400" dirty="0">
                  <a:latin typeface="+mn-lt"/>
                </a:rPr>
                <a:t>=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FB69DC-858E-514E-BA0E-06F182826880}"/>
                </a:ext>
              </a:extLst>
            </p:cNvPr>
            <p:cNvSpPr txBox="1"/>
            <p:nvPr/>
          </p:nvSpPr>
          <p:spPr>
            <a:xfrm>
              <a:off x="1621001" y="4297152"/>
              <a:ext cx="98264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after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E6004A-724C-0C44-864E-E8D8592D1FBA}"/>
                </a:ext>
              </a:extLst>
            </p:cNvPr>
            <p:cNvSpPr txBox="1"/>
            <p:nvPr/>
          </p:nvSpPr>
          <p:spPr>
            <a:xfrm>
              <a:off x="3923657" y="4555769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&gt;0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D90DC5C-ABC5-184F-A143-AE620EF9ADD6}"/>
                </a:ext>
              </a:extLst>
            </p:cNvPr>
            <p:cNvSpPr/>
            <p:nvPr/>
          </p:nvSpPr>
          <p:spPr bwMode="auto">
            <a:xfrm>
              <a:off x="3393630" y="3631198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1C8F0B8-CA79-A44C-AA0B-4EAD80668FEB}"/>
                </a:ext>
              </a:extLst>
            </p:cNvPr>
            <p:cNvSpPr/>
            <p:nvPr/>
          </p:nvSpPr>
          <p:spPr bwMode="auto">
            <a:xfrm>
              <a:off x="5199574" y="3631199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406FE08-00BE-8C4C-BD5F-566D8D0A5F28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>
              <a:off x="3659101" y="3763934"/>
              <a:ext cx="1540473" cy="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23C1235-E817-3041-B91C-75BCE530977C}"/>
                </a:ext>
              </a:extLst>
            </p:cNvPr>
            <p:cNvSpPr txBox="1"/>
            <p:nvPr/>
          </p:nvSpPr>
          <p:spPr>
            <a:xfrm>
              <a:off x="5587753" y="3650448"/>
              <a:ext cx="70532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>
                  <a:latin typeface="+mn-lt"/>
                </a:rPr>
                <a:t>&gt;</a:t>
              </a:r>
              <a:r>
                <a:rPr lang="en-US" sz="1400" i="1" dirty="0">
                  <a:latin typeface="+mn-lt"/>
                </a:rPr>
                <a:t>k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87B563-52B6-D847-AB10-1F920DD7D2CE}"/>
                </a:ext>
              </a:extLst>
            </p:cNvPr>
            <p:cNvSpPr txBox="1"/>
            <p:nvPr/>
          </p:nvSpPr>
          <p:spPr>
            <a:xfrm>
              <a:off x="2414747" y="3628375"/>
              <a:ext cx="932948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400" i="1" dirty="0" err="1">
                  <a:latin typeface="+mn-lt"/>
                </a:rPr>
                <a:t>level</a:t>
              </a:r>
              <a:r>
                <a:rPr lang="en-US" sz="1400" i="1" baseline="-25000" dirty="0" err="1">
                  <a:latin typeface="+mn-lt"/>
                </a:rPr>
                <a:t>i</a:t>
              </a:r>
              <a:r>
                <a:rPr lang="en-US" sz="1400" dirty="0" err="1">
                  <a:latin typeface="+mn-lt"/>
                </a:rPr>
                <a:t>≤</a:t>
              </a:r>
              <a:r>
                <a:rPr lang="en-US" sz="1400" i="1" dirty="0" err="1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–1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25F42-7AB1-EB4F-9D48-343ABDDF837D}"/>
                </a:ext>
              </a:extLst>
            </p:cNvPr>
            <p:cNvSpPr txBox="1"/>
            <p:nvPr/>
          </p:nvSpPr>
          <p:spPr>
            <a:xfrm>
              <a:off x="1621001" y="3210784"/>
              <a:ext cx="113332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before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533C85-BFC7-B041-A91E-9C18CC927FA7}"/>
                </a:ext>
              </a:extLst>
            </p:cNvPr>
            <p:cNvSpPr txBox="1"/>
            <p:nvPr/>
          </p:nvSpPr>
          <p:spPr>
            <a:xfrm>
              <a:off x="3937511" y="3456701"/>
              <a:ext cx="98745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i="1" dirty="0">
                  <a:latin typeface="+mn-lt"/>
                </a:rPr>
                <a:t>res(</a:t>
              </a:r>
              <a:r>
                <a:rPr lang="en-US" sz="1400" i="1" dirty="0" err="1">
                  <a:latin typeface="+mn-lt"/>
                </a:rPr>
                <a:t>u,v</a:t>
              </a:r>
              <a:r>
                <a:rPr lang="en-US" sz="1400" i="1" dirty="0">
                  <a:latin typeface="+mn-lt"/>
                </a:rPr>
                <a:t>)</a:t>
              </a:r>
              <a:r>
                <a:rPr lang="en-US" sz="1400" dirty="0">
                  <a:latin typeface="+mn-lt"/>
                </a:rPr>
                <a:t>=0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7BD6FAE-0E54-6B4D-80DF-B0BF991C5F0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836408" y="4282037"/>
              <a:ext cx="971398" cy="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42C52-545E-0245-B296-E635418FA21E}"/>
                </a:ext>
              </a:extLst>
            </p:cNvPr>
            <p:cNvSpPr txBox="1"/>
            <p:nvPr/>
          </p:nvSpPr>
          <p:spPr>
            <a:xfrm>
              <a:off x="4934050" y="4153696"/>
              <a:ext cx="17665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flow added in step </a:t>
              </a:r>
              <a:r>
                <a:rPr lang="en-US" sz="1400" i="1" dirty="0" err="1">
                  <a:latin typeface="+mn-lt"/>
                </a:rPr>
                <a:t>i</a:t>
              </a:r>
              <a:endParaRPr lang="en-US" sz="14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75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hardcase</a:t>
            </a:r>
          </a:p>
        </p:txBody>
      </p:sp>
      <p:grpSp>
        <p:nvGrpSpPr>
          <p:cNvPr id="4" name="Group 194">
            <a:extLst>
              <a:ext uri="{FF2B5EF4-FFF2-40B4-BE49-F238E27FC236}">
                <a16:creationId xmlns:a16="http://schemas.microsoft.com/office/drawing/2014/main" id="{05F6EE9A-9460-7C44-80A1-A4C77DBE4EE6}"/>
              </a:ext>
            </a:extLst>
          </p:cNvPr>
          <p:cNvGrpSpPr/>
          <p:nvPr/>
        </p:nvGrpSpPr>
        <p:grpSpPr>
          <a:xfrm>
            <a:off x="807881" y="3976505"/>
            <a:ext cx="7352689" cy="2643671"/>
            <a:chOff x="1290566" y="4114801"/>
            <a:chExt cx="7352689" cy="26436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913CA5-E1B2-2048-B473-3C28280CB982}"/>
                </a:ext>
              </a:extLst>
            </p:cNvPr>
            <p:cNvSpPr/>
            <p:nvPr/>
          </p:nvSpPr>
          <p:spPr bwMode="auto">
            <a:xfrm>
              <a:off x="1772297" y="5349658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BDF9B3-A3B4-E848-A3A8-6F0A437F2573}"/>
                </a:ext>
              </a:extLst>
            </p:cNvPr>
            <p:cNvSpPr/>
            <p:nvPr/>
          </p:nvSpPr>
          <p:spPr bwMode="auto">
            <a:xfrm>
              <a:off x="7895634" y="5345576"/>
              <a:ext cx="247650" cy="247650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03E639-2386-E744-8BD5-BBC72A6F10AA}"/>
                </a:ext>
              </a:extLst>
            </p:cNvPr>
            <p:cNvSpPr/>
            <p:nvPr/>
          </p:nvSpPr>
          <p:spPr bwMode="auto">
            <a:xfrm>
              <a:off x="2372372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0EFE900-06F6-3744-81EE-CAFB76DFC7BB}"/>
                </a:ext>
              </a:extLst>
            </p:cNvPr>
            <p:cNvSpPr/>
            <p:nvPr/>
          </p:nvSpPr>
          <p:spPr bwMode="auto">
            <a:xfrm>
              <a:off x="2720715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54A0-0C65-B945-8167-0C940D1D6D22}"/>
                </a:ext>
              </a:extLst>
            </p:cNvPr>
            <p:cNvCxnSpPr/>
            <p:nvPr/>
          </p:nvCxnSpPr>
          <p:spPr bwMode="auto">
            <a:xfrm>
              <a:off x="2553346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9B2FB82-801D-DD46-A552-2C44776A7415}"/>
                </a:ext>
              </a:extLst>
            </p:cNvPr>
            <p:cNvSpPr/>
            <p:nvPr/>
          </p:nvSpPr>
          <p:spPr bwMode="auto">
            <a:xfrm>
              <a:off x="3069063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DEF00E-9851-6742-910A-18984785E71E}"/>
                </a:ext>
              </a:extLst>
            </p:cNvPr>
            <p:cNvCxnSpPr/>
            <p:nvPr/>
          </p:nvCxnSpPr>
          <p:spPr bwMode="auto">
            <a:xfrm>
              <a:off x="2901694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425900-38D0-8B4F-ADE3-E84CD75BE049}"/>
                </a:ext>
              </a:extLst>
            </p:cNvPr>
            <p:cNvSpPr/>
            <p:nvPr/>
          </p:nvSpPr>
          <p:spPr bwMode="auto">
            <a:xfrm>
              <a:off x="3417411" y="512173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88491B-983C-894C-A153-71A58509F5EE}"/>
                </a:ext>
              </a:extLst>
            </p:cNvPr>
            <p:cNvCxnSpPr/>
            <p:nvPr/>
          </p:nvCxnSpPr>
          <p:spPr bwMode="auto">
            <a:xfrm>
              <a:off x="3250042" y="521142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F4A97-2F19-AE46-8075-0EA2B3DCE478}"/>
                </a:ext>
              </a:extLst>
            </p:cNvPr>
            <p:cNvSpPr/>
            <p:nvPr/>
          </p:nvSpPr>
          <p:spPr bwMode="auto">
            <a:xfrm>
              <a:off x="2372368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66B3-C48C-CD43-9097-F6BC0099611A}"/>
                </a:ext>
              </a:extLst>
            </p:cNvPr>
            <p:cNvSpPr/>
            <p:nvPr/>
          </p:nvSpPr>
          <p:spPr bwMode="auto">
            <a:xfrm>
              <a:off x="2720711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1C344C5-E675-7E42-823B-B0C105BDFE3B}"/>
                </a:ext>
              </a:extLst>
            </p:cNvPr>
            <p:cNvCxnSpPr/>
            <p:nvPr/>
          </p:nvCxnSpPr>
          <p:spPr bwMode="auto">
            <a:xfrm>
              <a:off x="2553342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8DAEDB-E5A6-984E-9952-F7B6251D10BC}"/>
                </a:ext>
              </a:extLst>
            </p:cNvPr>
            <p:cNvSpPr/>
            <p:nvPr/>
          </p:nvSpPr>
          <p:spPr bwMode="auto">
            <a:xfrm>
              <a:off x="3069059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AA615F-C394-814F-AB74-A25FB1158241}"/>
                </a:ext>
              </a:extLst>
            </p:cNvPr>
            <p:cNvCxnSpPr/>
            <p:nvPr/>
          </p:nvCxnSpPr>
          <p:spPr bwMode="auto">
            <a:xfrm>
              <a:off x="2901690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0592DA-869F-CE40-886C-50DD680C5619}"/>
                </a:ext>
              </a:extLst>
            </p:cNvPr>
            <p:cNvSpPr/>
            <p:nvPr/>
          </p:nvSpPr>
          <p:spPr bwMode="auto">
            <a:xfrm>
              <a:off x="3417407" y="47842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988AE4-7F2B-A84C-9FF7-05DDC44FABFB}"/>
                </a:ext>
              </a:extLst>
            </p:cNvPr>
            <p:cNvCxnSpPr/>
            <p:nvPr/>
          </p:nvCxnSpPr>
          <p:spPr bwMode="auto">
            <a:xfrm>
              <a:off x="3250038" y="4873959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1B303C1-A05D-174B-BB6C-334C8EB7C815}"/>
                </a:ext>
              </a:extLst>
            </p:cNvPr>
            <p:cNvCxnSpPr>
              <a:cxnSpLocks/>
              <a:stCxn id="12" idx="1"/>
              <a:endCxn id="14" idx="5"/>
            </p:cNvCxnSpPr>
            <p:nvPr/>
          </p:nvCxnSpPr>
          <p:spPr bwMode="auto">
            <a:xfrm rot="16200000" flipV="1">
              <a:off x="2880626" y="4584950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53AC8D-6641-7D44-A00B-EF68DFAFA90A}"/>
                </a:ext>
              </a:extLst>
            </p:cNvPr>
            <p:cNvSpPr/>
            <p:nvPr/>
          </p:nvSpPr>
          <p:spPr bwMode="auto">
            <a:xfrm>
              <a:off x="2361478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4D826A-2B7D-AC45-9659-D635774DF3D2}"/>
                </a:ext>
              </a:extLst>
            </p:cNvPr>
            <p:cNvSpPr/>
            <p:nvPr/>
          </p:nvSpPr>
          <p:spPr bwMode="auto">
            <a:xfrm>
              <a:off x="2709821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AD76414-B640-D242-BD68-8A3F103B5566}"/>
                </a:ext>
              </a:extLst>
            </p:cNvPr>
            <p:cNvCxnSpPr/>
            <p:nvPr/>
          </p:nvCxnSpPr>
          <p:spPr bwMode="auto">
            <a:xfrm>
              <a:off x="2542452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ECEE8C1-78D3-044B-9CB7-541C1A37E7C2}"/>
                </a:ext>
              </a:extLst>
            </p:cNvPr>
            <p:cNvSpPr/>
            <p:nvPr/>
          </p:nvSpPr>
          <p:spPr bwMode="auto">
            <a:xfrm>
              <a:off x="3058169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247CB7-02D7-6A4A-BB80-D5237E954AAC}"/>
                </a:ext>
              </a:extLst>
            </p:cNvPr>
            <p:cNvCxnSpPr/>
            <p:nvPr/>
          </p:nvCxnSpPr>
          <p:spPr bwMode="auto">
            <a:xfrm>
              <a:off x="2890800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CC9754-E57A-F44F-B058-FA415B4FBE94}"/>
                </a:ext>
              </a:extLst>
            </p:cNvPr>
            <p:cNvSpPr/>
            <p:nvPr/>
          </p:nvSpPr>
          <p:spPr bwMode="auto">
            <a:xfrm>
              <a:off x="3406517" y="444135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DF2C999-C2AD-E947-8568-3B4202CDD847}"/>
                </a:ext>
              </a:extLst>
            </p:cNvPr>
            <p:cNvCxnSpPr/>
            <p:nvPr/>
          </p:nvCxnSpPr>
          <p:spPr bwMode="auto">
            <a:xfrm>
              <a:off x="3239148" y="4531046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4B204D-0379-2A45-857A-37456F873F51}"/>
                </a:ext>
              </a:extLst>
            </p:cNvPr>
            <p:cNvCxnSpPr>
              <a:cxnSpLocks/>
              <a:endCxn id="22" idx="5"/>
            </p:cNvCxnSpPr>
            <p:nvPr/>
          </p:nvCxnSpPr>
          <p:spPr bwMode="auto">
            <a:xfrm rot="16200000" flipV="1">
              <a:off x="2869736" y="424203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341FD-A324-DC47-8F99-27476541C60E}"/>
                </a:ext>
              </a:extLst>
            </p:cNvPr>
            <p:cNvCxnSpPr>
              <a:cxnSpLocks/>
              <a:stCxn id="5" idx="0"/>
              <a:endCxn id="22" idx="3"/>
            </p:cNvCxnSpPr>
            <p:nvPr/>
          </p:nvCxnSpPr>
          <p:spPr bwMode="auto">
            <a:xfrm rot="5400000" flipH="1" flipV="1">
              <a:off x="1765134" y="4726812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A0954F-BCE6-6C48-BADF-29D20E827F63}"/>
                </a:ext>
              </a:extLst>
            </p:cNvPr>
            <p:cNvCxnSpPr>
              <a:cxnSpLocks/>
              <a:stCxn id="5" idx="7"/>
              <a:endCxn id="14" idx="3"/>
            </p:cNvCxnSpPr>
            <p:nvPr/>
          </p:nvCxnSpPr>
          <p:spPr bwMode="auto">
            <a:xfrm rot="5400000" flipH="1" flipV="1">
              <a:off x="1967681" y="4954735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3F6401-F826-C74F-9746-889A56907897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019947" y="5212223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DD013C3-4DD0-DE43-AD93-48C72EED8B65}"/>
                </a:ext>
              </a:extLst>
            </p:cNvPr>
            <p:cNvSpPr/>
            <p:nvPr/>
          </p:nvSpPr>
          <p:spPr bwMode="auto">
            <a:xfrm flipV="1">
              <a:off x="2372372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60A78E8-42BB-594F-A834-6A2906A56EC2}"/>
                </a:ext>
              </a:extLst>
            </p:cNvPr>
            <p:cNvSpPr/>
            <p:nvPr/>
          </p:nvSpPr>
          <p:spPr bwMode="auto">
            <a:xfrm flipV="1">
              <a:off x="2720715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805836-DB2B-0D4F-B7EA-BE2908F3AAF1}"/>
                </a:ext>
              </a:extLst>
            </p:cNvPr>
            <p:cNvCxnSpPr/>
            <p:nvPr/>
          </p:nvCxnSpPr>
          <p:spPr bwMode="auto">
            <a:xfrm flipV="1">
              <a:off x="2553346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15E11DC-D3A7-CC42-8A39-CF8E950B8555}"/>
                </a:ext>
              </a:extLst>
            </p:cNvPr>
            <p:cNvSpPr/>
            <p:nvPr/>
          </p:nvSpPr>
          <p:spPr bwMode="auto">
            <a:xfrm flipV="1">
              <a:off x="3069063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0D2E28-839E-EC43-ACBA-D4446FDB11EF}"/>
                </a:ext>
              </a:extLst>
            </p:cNvPr>
            <p:cNvCxnSpPr/>
            <p:nvPr/>
          </p:nvCxnSpPr>
          <p:spPr bwMode="auto">
            <a:xfrm flipV="1">
              <a:off x="2901694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0E4C9A-5F1F-484C-88C2-1DA9DA0B7243}"/>
                </a:ext>
              </a:extLst>
            </p:cNvPr>
            <p:cNvSpPr/>
            <p:nvPr/>
          </p:nvSpPr>
          <p:spPr bwMode="auto">
            <a:xfrm flipV="1">
              <a:off x="3417411" y="565171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FE7E-76C4-F149-8C89-92B5E29A5645}"/>
                </a:ext>
              </a:extLst>
            </p:cNvPr>
            <p:cNvCxnSpPr/>
            <p:nvPr/>
          </p:nvCxnSpPr>
          <p:spPr bwMode="auto">
            <a:xfrm flipV="1">
              <a:off x="3250042" y="574140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FB37ADA-81C4-5C45-A94F-8ACBDD0FD06A}"/>
                </a:ext>
              </a:extLst>
            </p:cNvPr>
            <p:cNvSpPr/>
            <p:nvPr/>
          </p:nvSpPr>
          <p:spPr bwMode="auto">
            <a:xfrm flipV="1">
              <a:off x="2372368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9EDF57-F001-3846-BC50-93804840EB47}"/>
                </a:ext>
              </a:extLst>
            </p:cNvPr>
            <p:cNvSpPr/>
            <p:nvPr/>
          </p:nvSpPr>
          <p:spPr bwMode="auto">
            <a:xfrm flipV="1">
              <a:off x="2720711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F8A416-219B-E04F-A3A9-5CBDBFDB5CA4}"/>
                </a:ext>
              </a:extLst>
            </p:cNvPr>
            <p:cNvCxnSpPr/>
            <p:nvPr/>
          </p:nvCxnSpPr>
          <p:spPr bwMode="auto">
            <a:xfrm flipV="1">
              <a:off x="2553342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19DE8A-8037-6949-912A-D6A16180B11D}"/>
                </a:ext>
              </a:extLst>
            </p:cNvPr>
            <p:cNvSpPr/>
            <p:nvPr/>
          </p:nvSpPr>
          <p:spPr bwMode="auto">
            <a:xfrm flipV="1">
              <a:off x="3069059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FEF6905-2193-A549-A126-ED1E0CF50746}"/>
                </a:ext>
              </a:extLst>
            </p:cNvPr>
            <p:cNvCxnSpPr/>
            <p:nvPr/>
          </p:nvCxnSpPr>
          <p:spPr bwMode="auto">
            <a:xfrm flipV="1">
              <a:off x="2901690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4B82484-6035-A146-8587-3C710AAF2E05}"/>
                </a:ext>
              </a:extLst>
            </p:cNvPr>
            <p:cNvSpPr/>
            <p:nvPr/>
          </p:nvSpPr>
          <p:spPr bwMode="auto">
            <a:xfrm flipV="1">
              <a:off x="3417407" y="598918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127149-30D7-1D42-BDF2-2663A8E252CF}"/>
                </a:ext>
              </a:extLst>
            </p:cNvPr>
            <p:cNvCxnSpPr/>
            <p:nvPr/>
          </p:nvCxnSpPr>
          <p:spPr bwMode="auto">
            <a:xfrm flipV="1">
              <a:off x="3250038" y="607887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6B0A0B7-354A-4340-867B-452BE38F203E}"/>
                </a:ext>
              </a:extLst>
            </p:cNvPr>
            <p:cNvCxnSpPr>
              <a:cxnSpLocks/>
              <a:stCxn id="38" idx="1"/>
              <a:endCxn id="40" idx="5"/>
            </p:cNvCxnSpPr>
            <p:nvPr/>
          </p:nvCxnSpPr>
          <p:spPr bwMode="auto">
            <a:xfrm rot="5400000">
              <a:off x="2880626" y="5452396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EBC71BF-22D5-4643-823D-C561AEF16B60}"/>
                </a:ext>
              </a:extLst>
            </p:cNvPr>
            <p:cNvSpPr/>
            <p:nvPr/>
          </p:nvSpPr>
          <p:spPr bwMode="auto">
            <a:xfrm flipV="1">
              <a:off x="2361478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2C3ED9C-67BD-9E46-BAC7-2486676CE568}"/>
                </a:ext>
              </a:extLst>
            </p:cNvPr>
            <p:cNvSpPr/>
            <p:nvPr/>
          </p:nvSpPr>
          <p:spPr bwMode="auto">
            <a:xfrm flipV="1">
              <a:off x="2709821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2269E79-4F9C-104F-9920-A46379A54479}"/>
                </a:ext>
              </a:extLst>
            </p:cNvPr>
            <p:cNvCxnSpPr/>
            <p:nvPr/>
          </p:nvCxnSpPr>
          <p:spPr bwMode="auto">
            <a:xfrm flipV="1">
              <a:off x="2542452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E1AD2DA-5E9C-114E-AF23-45B9D5D86F13}"/>
                </a:ext>
              </a:extLst>
            </p:cNvPr>
            <p:cNvSpPr/>
            <p:nvPr/>
          </p:nvSpPr>
          <p:spPr bwMode="auto">
            <a:xfrm flipV="1">
              <a:off x="3058169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7A8A759-BD64-244C-B763-7E73BB6D526F}"/>
                </a:ext>
              </a:extLst>
            </p:cNvPr>
            <p:cNvCxnSpPr/>
            <p:nvPr/>
          </p:nvCxnSpPr>
          <p:spPr bwMode="auto">
            <a:xfrm flipV="1">
              <a:off x="2890800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2A20EAC-6129-EC4A-9989-F02E8AD99FE4}"/>
                </a:ext>
              </a:extLst>
            </p:cNvPr>
            <p:cNvSpPr/>
            <p:nvPr/>
          </p:nvSpPr>
          <p:spPr bwMode="auto">
            <a:xfrm flipV="1">
              <a:off x="3406517" y="633209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98A961B-EFA3-2847-A531-7E858D52395F}"/>
                </a:ext>
              </a:extLst>
            </p:cNvPr>
            <p:cNvCxnSpPr/>
            <p:nvPr/>
          </p:nvCxnSpPr>
          <p:spPr bwMode="auto">
            <a:xfrm flipV="1">
              <a:off x="3239148" y="642178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3C5554B-BDBE-2F44-9DD6-00B68FC7C33B}"/>
                </a:ext>
              </a:extLst>
            </p:cNvPr>
            <p:cNvCxnSpPr>
              <a:cxnSpLocks/>
              <a:endCxn id="48" idx="5"/>
            </p:cNvCxnSpPr>
            <p:nvPr/>
          </p:nvCxnSpPr>
          <p:spPr bwMode="auto">
            <a:xfrm rot="5400000">
              <a:off x="2869736" y="5795309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28B94F-D93F-C14B-8A02-40A05B95A617}"/>
                </a:ext>
              </a:extLst>
            </p:cNvPr>
            <p:cNvCxnSpPr>
              <a:cxnSpLocks/>
              <a:endCxn id="48" idx="3"/>
            </p:cNvCxnSpPr>
            <p:nvPr/>
          </p:nvCxnSpPr>
          <p:spPr bwMode="auto">
            <a:xfrm rot="16200000" flipH="1">
              <a:off x="1765134" y="573575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EDA8974-0074-EC4F-ABB2-D59FA4FEFA34}"/>
                </a:ext>
              </a:extLst>
            </p:cNvPr>
            <p:cNvCxnSpPr>
              <a:cxnSpLocks/>
              <a:endCxn id="40" idx="3"/>
            </p:cNvCxnSpPr>
            <p:nvPr/>
          </p:nvCxnSpPr>
          <p:spPr bwMode="auto">
            <a:xfrm rot="16200000" flipH="1">
              <a:off x="1967681" y="5584494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5521CE-E198-4B4C-811F-8A6E191BF343}"/>
                </a:ext>
              </a:extLst>
            </p:cNvPr>
            <p:cNvCxnSpPr>
              <a:cxnSpLocks/>
              <a:endCxn id="33" idx="2"/>
            </p:cNvCxnSpPr>
            <p:nvPr/>
          </p:nvCxnSpPr>
          <p:spPr bwMode="auto">
            <a:xfrm>
              <a:off x="2019947" y="5500698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68F8395-4E8D-DA4E-B1E1-801EE2652A27}"/>
                </a:ext>
              </a:extLst>
            </p:cNvPr>
            <p:cNvSpPr/>
            <p:nvPr/>
          </p:nvSpPr>
          <p:spPr bwMode="auto">
            <a:xfrm flipV="1">
              <a:off x="4152069" y="6337533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8C57061-A550-4748-B6F1-5D30A0B49D35}"/>
                </a:ext>
              </a:extLst>
            </p:cNvPr>
            <p:cNvCxnSpPr>
              <a:cxnSpLocks/>
              <a:stCxn id="144" idx="6"/>
              <a:endCxn id="59" idx="2"/>
            </p:cNvCxnSpPr>
            <p:nvPr/>
          </p:nvCxnSpPr>
          <p:spPr bwMode="auto">
            <a:xfrm>
              <a:off x="3972844" y="6423502"/>
              <a:ext cx="179225" cy="451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B5CE82C-04B8-374E-A14A-4874712D9AB4}"/>
                </a:ext>
              </a:extLst>
            </p:cNvPr>
            <p:cNvSpPr/>
            <p:nvPr/>
          </p:nvSpPr>
          <p:spPr bwMode="auto">
            <a:xfrm rot="10800000">
              <a:off x="7366324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99C4617-3B34-B14F-8968-49446AF0655E}"/>
                </a:ext>
              </a:extLst>
            </p:cNvPr>
            <p:cNvSpPr/>
            <p:nvPr/>
          </p:nvSpPr>
          <p:spPr bwMode="auto">
            <a:xfrm rot="10800000">
              <a:off x="7017981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0D66B1E-66F5-A343-9ACF-3A237A657434}"/>
                </a:ext>
              </a:extLst>
            </p:cNvPr>
            <p:cNvCxnSpPr/>
            <p:nvPr/>
          </p:nvCxnSpPr>
          <p:spPr bwMode="auto">
            <a:xfrm rot="10800000">
              <a:off x="7198955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3BA2C17-C9AD-C64B-B4B3-47B225E6CBCF}"/>
                </a:ext>
              </a:extLst>
            </p:cNvPr>
            <p:cNvSpPr/>
            <p:nvPr/>
          </p:nvSpPr>
          <p:spPr bwMode="auto">
            <a:xfrm rot="10800000">
              <a:off x="6669633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7B4DE27-CC45-C440-967B-A670934F2E24}"/>
                </a:ext>
              </a:extLst>
            </p:cNvPr>
            <p:cNvCxnSpPr/>
            <p:nvPr/>
          </p:nvCxnSpPr>
          <p:spPr bwMode="auto">
            <a:xfrm rot="10800000">
              <a:off x="6850607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154B9C-5487-6F45-8DC8-71B620A17E38}"/>
                </a:ext>
              </a:extLst>
            </p:cNvPr>
            <p:cNvSpPr/>
            <p:nvPr/>
          </p:nvSpPr>
          <p:spPr bwMode="auto">
            <a:xfrm rot="10800000">
              <a:off x="6321285" y="563537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D3EE661-5D40-5746-80C3-0747A110A276}"/>
                </a:ext>
              </a:extLst>
            </p:cNvPr>
            <p:cNvCxnSpPr/>
            <p:nvPr/>
          </p:nvCxnSpPr>
          <p:spPr bwMode="auto">
            <a:xfrm rot="10800000">
              <a:off x="6502259" y="572507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EED2267-CC48-674A-A163-A4CD04832351}"/>
                </a:ext>
              </a:extLst>
            </p:cNvPr>
            <p:cNvSpPr/>
            <p:nvPr/>
          </p:nvSpPr>
          <p:spPr bwMode="auto">
            <a:xfrm rot="10800000">
              <a:off x="7366328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1BCEAF4-A8D4-634D-91F2-7BC4F43A2FAD}"/>
                </a:ext>
              </a:extLst>
            </p:cNvPr>
            <p:cNvSpPr/>
            <p:nvPr/>
          </p:nvSpPr>
          <p:spPr bwMode="auto">
            <a:xfrm rot="10800000">
              <a:off x="7017985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B70F9-8738-734D-AB32-E0CE4273EE2C}"/>
                </a:ext>
              </a:extLst>
            </p:cNvPr>
            <p:cNvCxnSpPr/>
            <p:nvPr/>
          </p:nvCxnSpPr>
          <p:spPr bwMode="auto">
            <a:xfrm rot="10800000">
              <a:off x="7198959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77D61DD-8521-9F4F-A3C4-9E1B0DA2BB5D}"/>
                </a:ext>
              </a:extLst>
            </p:cNvPr>
            <p:cNvSpPr/>
            <p:nvPr/>
          </p:nvSpPr>
          <p:spPr bwMode="auto">
            <a:xfrm rot="10800000">
              <a:off x="6669637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22666C6-6D56-D848-AE1E-0ED46705D6EF}"/>
                </a:ext>
              </a:extLst>
            </p:cNvPr>
            <p:cNvCxnSpPr/>
            <p:nvPr/>
          </p:nvCxnSpPr>
          <p:spPr bwMode="auto">
            <a:xfrm rot="10800000">
              <a:off x="6850611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C9E63B0-2EC7-9C4E-826A-6A977786CC87}"/>
                </a:ext>
              </a:extLst>
            </p:cNvPr>
            <p:cNvSpPr/>
            <p:nvPr/>
          </p:nvSpPr>
          <p:spPr bwMode="auto">
            <a:xfrm rot="10800000">
              <a:off x="6321289" y="5972849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32883E2-109A-384B-BB6D-6024BA336FD3}"/>
                </a:ext>
              </a:extLst>
            </p:cNvPr>
            <p:cNvCxnSpPr/>
            <p:nvPr/>
          </p:nvCxnSpPr>
          <p:spPr bwMode="auto">
            <a:xfrm rot="10800000">
              <a:off x="6502263" y="6062542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D7E2C9-388B-9B4C-9DE3-1AFD5113254C}"/>
                </a:ext>
              </a:extLst>
            </p:cNvPr>
            <p:cNvCxnSpPr>
              <a:cxnSpLocks/>
              <a:stCxn id="66" idx="1"/>
              <a:endCxn id="68" idx="5"/>
            </p:cNvCxnSpPr>
            <p:nvPr/>
          </p:nvCxnSpPr>
          <p:spPr bwMode="auto">
            <a:xfrm rot="5400000" flipV="1">
              <a:off x="6829542" y="5436064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6F4DBA5-B7E2-1F4D-B95A-AB39F59AF606}"/>
                </a:ext>
              </a:extLst>
            </p:cNvPr>
            <p:cNvSpPr/>
            <p:nvPr/>
          </p:nvSpPr>
          <p:spPr bwMode="auto">
            <a:xfrm rot="10800000">
              <a:off x="7377218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74AB472-C8D4-2142-9AF6-A28504D1F46F}"/>
                </a:ext>
              </a:extLst>
            </p:cNvPr>
            <p:cNvSpPr/>
            <p:nvPr/>
          </p:nvSpPr>
          <p:spPr bwMode="auto">
            <a:xfrm rot="10800000">
              <a:off x="7028875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44161D5-AF95-BD47-9A19-2CB84159B561}"/>
                </a:ext>
              </a:extLst>
            </p:cNvPr>
            <p:cNvCxnSpPr/>
            <p:nvPr/>
          </p:nvCxnSpPr>
          <p:spPr bwMode="auto">
            <a:xfrm rot="10800000">
              <a:off x="7209849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25441D3-2383-9648-AE4A-4ADBEE9EC5AF}"/>
                </a:ext>
              </a:extLst>
            </p:cNvPr>
            <p:cNvSpPr/>
            <p:nvPr/>
          </p:nvSpPr>
          <p:spPr bwMode="auto">
            <a:xfrm rot="10800000">
              <a:off x="6680527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5CF381AC-7A98-E747-8D07-0B0351E73D85}"/>
                </a:ext>
              </a:extLst>
            </p:cNvPr>
            <p:cNvCxnSpPr/>
            <p:nvPr/>
          </p:nvCxnSpPr>
          <p:spPr bwMode="auto">
            <a:xfrm rot="10800000">
              <a:off x="6861501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AEDB490-A105-D648-AFFF-43C495CD4627}"/>
                </a:ext>
              </a:extLst>
            </p:cNvPr>
            <p:cNvSpPr/>
            <p:nvPr/>
          </p:nvSpPr>
          <p:spPr bwMode="auto">
            <a:xfrm rot="10800000">
              <a:off x="6332179" y="63157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91642BE9-BF48-2E45-9279-CEA2BAA33589}"/>
                </a:ext>
              </a:extLst>
            </p:cNvPr>
            <p:cNvCxnSpPr/>
            <p:nvPr/>
          </p:nvCxnSpPr>
          <p:spPr bwMode="auto">
            <a:xfrm rot="10800000">
              <a:off x="6513153" y="6405455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BB4C0CA-0B0C-094D-891A-6D78AF46EAE5}"/>
                </a:ext>
              </a:extLst>
            </p:cNvPr>
            <p:cNvCxnSpPr>
              <a:cxnSpLocks/>
              <a:endCxn id="76" idx="5"/>
            </p:cNvCxnSpPr>
            <p:nvPr/>
          </p:nvCxnSpPr>
          <p:spPr bwMode="auto">
            <a:xfrm rot="5400000" flipV="1">
              <a:off x="6840432" y="5778977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08C4627-5D12-7248-A36B-9D605FB7FD78}"/>
                </a:ext>
              </a:extLst>
            </p:cNvPr>
            <p:cNvCxnSpPr>
              <a:cxnSpLocks/>
              <a:endCxn id="76" idx="3"/>
            </p:cNvCxnSpPr>
            <p:nvPr/>
          </p:nvCxnSpPr>
          <p:spPr bwMode="auto">
            <a:xfrm rot="16200000" flipH="1" flipV="1">
              <a:off x="7400702" y="5719418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D7F872-2F15-A845-AE57-00296153DB65}"/>
                </a:ext>
              </a:extLst>
            </p:cNvPr>
            <p:cNvCxnSpPr>
              <a:cxnSpLocks/>
              <a:endCxn id="68" idx="3"/>
            </p:cNvCxnSpPr>
            <p:nvPr/>
          </p:nvCxnSpPr>
          <p:spPr bwMode="auto">
            <a:xfrm rot="16200000" flipH="1" flipV="1">
              <a:off x="7504801" y="5568162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8A99F40-BAC9-D144-84DE-87E13E45DA3A}"/>
                </a:ext>
              </a:extLst>
            </p:cNvPr>
            <p:cNvCxnSpPr>
              <a:cxnSpLocks/>
              <a:endCxn id="61" idx="2"/>
            </p:cNvCxnSpPr>
            <p:nvPr/>
          </p:nvCxnSpPr>
          <p:spPr bwMode="auto">
            <a:xfrm rot="10800000" flipV="1">
              <a:off x="7547298" y="5491821"/>
              <a:ext cx="352425" cy="2340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B82C1A5-861B-1345-84DD-B65D23190326}"/>
                </a:ext>
              </a:extLst>
            </p:cNvPr>
            <p:cNvSpPr/>
            <p:nvPr/>
          </p:nvSpPr>
          <p:spPr bwMode="auto">
            <a:xfrm rot="10800000" flipV="1">
              <a:off x="7366324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9027429-B113-5C45-A0BA-F39213651491}"/>
                </a:ext>
              </a:extLst>
            </p:cNvPr>
            <p:cNvSpPr/>
            <p:nvPr/>
          </p:nvSpPr>
          <p:spPr bwMode="auto">
            <a:xfrm rot="10800000" flipV="1">
              <a:off x="7017981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8038B0-E73F-F44B-9F41-B650C1B5BD9E}"/>
                </a:ext>
              </a:extLst>
            </p:cNvPr>
            <p:cNvCxnSpPr/>
            <p:nvPr/>
          </p:nvCxnSpPr>
          <p:spPr bwMode="auto">
            <a:xfrm rot="10800000" flipV="1">
              <a:off x="7198955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121026-7DB8-854B-9D44-F47E8F5225E0}"/>
                </a:ext>
              </a:extLst>
            </p:cNvPr>
            <p:cNvSpPr/>
            <p:nvPr/>
          </p:nvSpPr>
          <p:spPr bwMode="auto">
            <a:xfrm rot="10800000" flipV="1">
              <a:off x="6669633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0FF11E6-73CA-E54B-88A6-3ADA1CB25BF7}"/>
                </a:ext>
              </a:extLst>
            </p:cNvPr>
            <p:cNvCxnSpPr/>
            <p:nvPr/>
          </p:nvCxnSpPr>
          <p:spPr bwMode="auto">
            <a:xfrm rot="10800000" flipV="1">
              <a:off x="6850607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04BB179-9931-7A44-9644-7ACE2FA40F03}"/>
                </a:ext>
              </a:extLst>
            </p:cNvPr>
            <p:cNvSpPr/>
            <p:nvPr/>
          </p:nvSpPr>
          <p:spPr bwMode="auto">
            <a:xfrm rot="10800000" flipV="1">
              <a:off x="6321285" y="510540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6DA178A7-7540-BA43-8623-A1479561801D}"/>
                </a:ext>
              </a:extLst>
            </p:cNvPr>
            <p:cNvCxnSpPr/>
            <p:nvPr/>
          </p:nvCxnSpPr>
          <p:spPr bwMode="auto">
            <a:xfrm rot="10800000" flipV="1">
              <a:off x="6502259" y="519509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286FA7D-DA5D-9F4B-9A07-FC47FEC0D5B0}"/>
                </a:ext>
              </a:extLst>
            </p:cNvPr>
            <p:cNvSpPr/>
            <p:nvPr/>
          </p:nvSpPr>
          <p:spPr bwMode="auto">
            <a:xfrm rot="10800000" flipV="1">
              <a:off x="7366328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A046A92-457C-5B45-9972-815B53B90B19}"/>
                </a:ext>
              </a:extLst>
            </p:cNvPr>
            <p:cNvSpPr/>
            <p:nvPr/>
          </p:nvSpPr>
          <p:spPr bwMode="auto">
            <a:xfrm rot="10800000" flipV="1">
              <a:off x="7017985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39B95B4-81B4-324B-97C0-BE1923A4CB8B}"/>
                </a:ext>
              </a:extLst>
            </p:cNvPr>
            <p:cNvCxnSpPr/>
            <p:nvPr/>
          </p:nvCxnSpPr>
          <p:spPr bwMode="auto">
            <a:xfrm rot="10800000" flipV="1">
              <a:off x="7198959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5CC99B0-F158-934C-9773-6946CF2DF10E}"/>
                </a:ext>
              </a:extLst>
            </p:cNvPr>
            <p:cNvSpPr/>
            <p:nvPr/>
          </p:nvSpPr>
          <p:spPr bwMode="auto">
            <a:xfrm rot="10800000" flipV="1">
              <a:off x="6669637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DDC7997-BC8F-1A42-9ED9-496DC594AABB}"/>
                </a:ext>
              </a:extLst>
            </p:cNvPr>
            <p:cNvCxnSpPr/>
            <p:nvPr/>
          </p:nvCxnSpPr>
          <p:spPr bwMode="auto">
            <a:xfrm rot="10800000" flipV="1">
              <a:off x="6850611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B6D7CA11-59D1-0440-BBD2-2413B2690213}"/>
                </a:ext>
              </a:extLst>
            </p:cNvPr>
            <p:cNvSpPr/>
            <p:nvPr/>
          </p:nvSpPr>
          <p:spPr bwMode="auto">
            <a:xfrm rot="10800000" flipV="1">
              <a:off x="6321289" y="4767934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2F376B0-D197-4843-A867-4C99EED930C6}"/>
                </a:ext>
              </a:extLst>
            </p:cNvPr>
            <p:cNvCxnSpPr/>
            <p:nvPr/>
          </p:nvCxnSpPr>
          <p:spPr bwMode="auto">
            <a:xfrm rot="10800000" flipV="1">
              <a:off x="6502263" y="4857627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FAEDDC47-E40A-E64A-A414-E5DB5EECC6DD}"/>
                </a:ext>
              </a:extLst>
            </p:cNvPr>
            <p:cNvCxnSpPr>
              <a:cxnSpLocks/>
              <a:stCxn id="92" idx="1"/>
              <a:endCxn id="94" idx="5"/>
            </p:cNvCxnSpPr>
            <p:nvPr/>
          </p:nvCxnSpPr>
          <p:spPr bwMode="auto">
            <a:xfrm rot="16200000">
              <a:off x="6829542" y="4568618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14B68C-17E3-ED46-8271-2891BE9FDDA1}"/>
                </a:ext>
              </a:extLst>
            </p:cNvPr>
            <p:cNvSpPr/>
            <p:nvPr/>
          </p:nvSpPr>
          <p:spPr bwMode="auto">
            <a:xfrm rot="10800000" flipV="1">
              <a:off x="7377218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74287451-5C2C-8F43-A382-25E5E457406B}"/>
                </a:ext>
              </a:extLst>
            </p:cNvPr>
            <p:cNvSpPr/>
            <p:nvPr/>
          </p:nvSpPr>
          <p:spPr bwMode="auto">
            <a:xfrm rot="10800000" flipV="1">
              <a:off x="7028875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A5075A-8919-5141-98A1-1F37256A4CDF}"/>
                </a:ext>
              </a:extLst>
            </p:cNvPr>
            <p:cNvCxnSpPr/>
            <p:nvPr/>
          </p:nvCxnSpPr>
          <p:spPr bwMode="auto">
            <a:xfrm rot="10800000" flipV="1">
              <a:off x="7209849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E532DA7-1494-BA49-865C-BFCE608C3223}"/>
                </a:ext>
              </a:extLst>
            </p:cNvPr>
            <p:cNvSpPr/>
            <p:nvPr/>
          </p:nvSpPr>
          <p:spPr bwMode="auto">
            <a:xfrm rot="10800000" flipV="1">
              <a:off x="6680527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7A6C1BF-717B-A743-9CCC-1763F958E514}"/>
                </a:ext>
              </a:extLst>
            </p:cNvPr>
            <p:cNvCxnSpPr/>
            <p:nvPr/>
          </p:nvCxnSpPr>
          <p:spPr bwMode="auto">
            <a:xfrm rot="10800000" flipV="1">
              <a:off x="6861501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1A0E9-DA21-3849-9ED6-9287A80C688E}"/>
                </a:ext>
              </a:extLst>
            </p:cNvPr>
            <p:cNvSpPr/>
            <p:nvPr/>
          </p:nvSpPr>
          <p:spPr bwMode="auto">
            <a:xfrm rot="10800000" flipV="1">
              <a:off x="6332179" y="4425021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9C3C382-3FAA-7648-8383-92192145CAC7}"/>
                </a:ext>
              </a:extLst>
            </p:cNvPr>
            <p:cNvCxnSpPr/>
            <p:nvPr/>
          </p:nvCxnSpPr>
          <p:spPr bwMode="auto">
            <a:xfrm rot="10800000" flipV="1">
              <a:off x="6513153" y="4514714"/>
              <a:ext cx="16736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FF43402-0813-6749-80A0-1115289C5763}"/>
                </a:ext>
              </a:extLst>
            </p:cNvPr>
            <p:cNvCxnSpPr>
              <a:cxnSpLocks/>
              <a:endCxn id="102" idx="5"/>
            </p:cNvCxnSpPr>
            <p:nvPr/>
          </p:nvCxnSpPr>
          <p:spPr bwMode="auto">
            <a:xfrm rot="16200000">
              <a:off x="6840432" y="4225705"/>
              <a:ext cx="209502" cy="9170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A97BBDD-BB5D-EC40-A8DF-31B81C1D47E9}"/>
                </a:ext>
              </a:extLst>
            </p:cNvPr>
            <p:cNvCxnSpPr>
              <a:cxnSpLocks/>
              <a:endCxn id="102" idx="3"/>
            </p:cNvCxnSpPr>
            <p:nvPr/>
          </p:nvCxnSpPr>
          <p:spPr bwMode="auto">
            <a:xfrm rot="5400000" flipH="1">
              <a:off x="7400702" y="4710480"/>
              <a:ext cx="753834" cy="4918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F10B788-7CD6-4A40-924A-D7E84FA176DF}"/>
                </a:ext>
              </a:extLst>
            </p:cNvPr>
            <p:cNvCxnSpPr>
              <a:cxnSpLocks/>
              <a:endCxn id="94" idx="3"/>
            </p:cNvCxnSpPr>
            <p:nvPr/>
          </p:nvCxnSpPr>
          <p:spPr bwMode="auto">
            <a:xfrm rot="5400000" flipH="1">
              <a:off x="7504801" y="4938403"/>
              <a:ext cx="447188" cy="41519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9203DE-D622-5A42-A542-0ABA8B3ABF89}"/>
                </a:ext>
              </a:extLst>
            </p:cNvPr>
            <p:cNvCxnSpPr>
              <a:cxnSpLocks/>
              <a:endCxn id="87" idx="2"/>
            </p:cNvCxnSpPr>
            <p:nvPr/>
          </p:nvCxnSpPr>
          <p:spPr bwMode="auto">
            <a:xfrm rot="10800000">
              <a:off x="7547298" y="5195891"/>
              <a:ext cx="352425" cy="2415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E9AA61C-E245-1248-9A69-78B9934E7F04}"/>
                </a:ext>
              </a:extLst>
            </p:cNvPr>
            <p:cNvSpPr/>
            <p:nvPr/>
          </p:nvSpPr>
          <p:spPr bwMode="auto">
            <a:xfrm rot="10800000" flipV="1">
              <a:off x="5647487" y="441958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E852359-367C-4C44-BB16-5B6986C27C71}"/>
                </a:ext>
              </a:extLst>
            </p:cNvPr>
            <p:cNvCxnSpPr>
              <a:cxnSpLocks/>
              <a:stCxn id="113" idx="2"/>
              <a:endCxn id="142" idx="6"/>
            </p:cNvCxnSpPr>
            <p:nvPr/>
          </p:nvCxnSpPr>
          <p:spPr bwMode="auto">
            <a:xfrm flipV="1">
              <a:off x="5828461" y="4509133"/>
              <a:ext cx="155758" cy="9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AAF01F80-B703-864C-B31F-96C0CE59CDAD}"/>
                </a:ext>
              </a:extLst>
            </p:cNvPr>
            <p:cNvSpPr/>
            <p:nvPr/>
          </p:nvSpPr>
          <p:spPr bwMode="auto">
            <a:xfrm rot="10800000" flipV="1">
              <a:off x="4466389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D9B50D0B-DB16-2B46-8A0B-7FC8EF7E969D}"/>
                </a:ext>
              </a:extLst>
            </p:cNvPr>
            <p:cNvSpPr/>
            <p:nvPr/>
          </p:nvSpPr>
          <p:spPr bwMode="auto">
            <a:xfrm rot="10800000" flipV="1">
              <a:off x="4877325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700A421-5A65-6047-8162-49325746F1F1}"/>
                </a:ext>
              </a:extLst>
            </p:cNvPr>
            <p:cNvSpPr/>
            <p:nvPr/>
          </p:nvSpPr>
          <p:spPr bwMode="auto">
            <a:xfrm rot="10800000" flipV="1">
              <a:off x="5288261" y="510266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2716F78-792D-624B-8DE6-8B8730E581CB}"/>
                </a:ext>
              </a:extLst>
            </p:cNvPr>
            <p:cNvSpPr/>
            <p:nvPr/>
          </p:nvSpPr>
          <p:spPr bwMode="auto">
            <a:xfrm rot="10800000" flipV="1">
              <a:off x="4471828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2B33A4E5-AD2A-CE42-9B6D-00225B4A6C4A}"/>
                </a:ext>
              </a:extLst>
            </p:cNvPr>
            <p:cNvSpPr/>
            <p:nvPr/>
          </p:nvSpPr>
          <p:spPr bwMode="auto">
            <a:xfrm rot="10800000" flipV="1">
              <a:off x="4882764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731C137-C457-7347-A868-C8E7A11F7B3D}"/>
                </a:ext>
              </a:extLst>
            </p:cNvPr>
            <p:cNvSpPr/>
            <p:nvPr/>
          </p:nvSpPr>
          <p:spPr bwMode="auto">
            <a:xfrm rot="10800000" flipV="1">
              <a:off x="5293700" y="5646962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92930BE-8493-FF45-955C-181570340E89}"/>
                </a:ext>
              </a:extLst>
            </p:cNvPr>
            <p:cNvCxnSpPr>
              <a:cxnSpLocks/>
              <a:stCxn id="115" idx="5"/>
              <a:endCxn id="118" idx="7"/>
            </p:cNvCxnSpPr>
            <p:nvPr/>
          </p:nvCxnSpPr>
          <p:spPr bwMode="auto">
            <a:xfrm rot="16200000" flipH="1">
              <a:off x="428744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37EF7D3-B983-BD41-82EA-43B936AE479B}"/>
                </a:ext>
              </a:extLst>
            </p:cNvPr>
            <p:cNvCxnSpPr>
              <a:cxnSpLocks/>
              <a:stCxn id="116" idx="4"/>
              <a:endCxn id="119" idx="0"/>
            </p:cNvCxnSpPr>
            <p:nvPr/>
          </p:nvCxnSpPr>
          <p:spPr bwMode="auto">
            <a:xfrm rot="16200000" flipH="1">
              <a:off x="4788870" y="5462581"/>
              <a:ext cx="363322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73C7967-D1F2-1148-A892-EE3A86D341D5}"/>
                </a:ext>
              </a:extLst>
            </p:cNvPr>
            <p:cNvCxnSpPr>
              <a:cxnSpLocks/>
              <a:stCxn id="117" idx="3"/>
              <a:endCxn id="120" idx="1"/>
            </p:cNvCxnSpPr>
            <p:nvPr/>
          </p:nvCxnSpPr>
          <p:spPr bwMode="auto">
            <a:xfrm rot="16200000" flipH="1">
              <a:off x="5237287" y="5462581"/>
              <a:ext cx="416328" cy="54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F5565D8-5787-3349-A30B-DB9AACF0D4D2}"/>
                </a:ext>
              </a:extLst>
            </p:cNvPr>
            <p:cNvCxnSpPr>
              <a:cxnSpLocks/>
              <a:stCxn id="115" idx="3"/>
              <a:endCxn id="120" idx="7"/>
            </p:cNvCxnSpPr>
            <p:nvPr/>
          </p:nvCxnSpPr>
          <p:spPr bwMode="auto">
            <a:xfrm rot="16200000" flipH="1">
              <a:off x="4762367" y="5115629"/>
              <a:ext cx="416328" cy="6993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B3FA7EA-B30B-C149-82E5-610CA8EC64A1}"/>
                </a:ext>
              </a:extLst>
            </p:cNvPr>
            <p:cNvCxnSpPr>
              <a:cxnSpLocks/>
              <a:stCxn id="115" idx="4"/>
              <a:endCxn id="119" idx="7"/>
            </p:cNvCxnSpPr>
            <p:nvPr/>
          </p:nvCxnSpPr>
          <p:spPr bwMode="auto">
            <a:xfrm rot="16200000" flipH="1">
              <a:off x="4538159" y="5302356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02D461D-1947-C546-B1BC-3048B7A94285}"/>
                </a:ext>
              </a:extLst>
            </p:cNvPr>
            <p:cNvCxnSpPr>
              <a:cxnSpLocks/>
              <a:stCxn id="117" idx="5"/>
              <a:endCxn id="118" idx="1"/>
            </p:cNvCxnSpPr>
            <p:nvPr/>
          </p:nvCxnSpPr>
          <p:spPr bwMode="auto">
            <a:xfrm rot="5400000">
              <a:off x="4762368" y="5121069"/>
              <a:ext cx="416328" cy="6884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48E81D3-547A-074A-AC3C-09441FA6476B}"/>
                </a:ext>
              </a:extLst>
            </p:cNvPr>
            <p:cNvCxnSpPr>
              <a:cxnSpLocks/>
              <a:stCxn id="117" idx="4"/>
              <a:endCxn id="119" idx="1"/>
            </p:cNvCxnSpPr>
            <p:nvPr/>
          </p:nvCxnSpPr>
          <p:spPr bwMode="auto">
            <a:xfrm rot="5400000">
              <a:off x="5013080" y="5307796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53B329C-1520-3640-B205-14DDFB8B537A}"/>
                </a:ext>
              </a:extLst>
            </p:cNvPr>
            <p:cNvCxnSpPr>
              <a:cxnSpLocks/>
              <a:stCxn id="116" idx="5"/>
              <a:endCxn id="118" idx="0"/>
            </p:cNvCxnSpPr>
            <p:nvPr/>
          </p:nvCxnSpPr>
          <p:spPr bwMode="auto">
            <a:xfrm rot="5400000">
              <a:off x="4538160" y="5281293"/>
              <a:ext cx="389825" cy="341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A00490E-536A-154B-9E48-BABE2AC017C9}"/>
                </a:ext>
              </a:extLst>
            </p:cNvPr>
            <p:cNvCxnSpPr>
              <a:cxnSpLocks/>
              <a:stCxn id="116" idx="3"/>
              <a:endCxn id="120" idx="0"/>
            </p:cNvCxnSpPr>
            <p:nvPr/>
          </p:nvCxnSpPr>
          <p:spPr bwMode="auto">
            <a:xfrm rot="16200000" flipH="1">
              <a:off x="5013079" y="5275853"/>
              <a:ext cx="389825" cy="35239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0F30153-FA54-FA46-9F7A-C5A9E56AACA6}"/>
                </a:ext>
              </a:extLst>
            </p:cNvPr>
            <p:cNvCxnSpPr>
              <a:cxnSpLocks/>
              <a:stCxn id="27" idx="4"/>
              <a:endCxn id="115" idx="7"/>
            </p:cNvCxnSpPr>
            <p:nvPr/>
          </p:nvCxnSpPr>
          <p:spPr bwMode="auto">
            <a:xfrm rot="16200000" flipH="1">
              <a:off x="3741527" y="4377804"/>
              <a:ext cx="506842" cy="9958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B627C60-F43E-3F49-BE6D-04CF5D8473E4}"/>
                </a:ext>
              </a:extLst>
            </p:cNvPr>
            <p:cNvCxnSpPr>
              <a:cxnSpLocks/>
              <a:stCxn id="27" idx="5"/>
              <a:endCxn id="116" idx="7"/>
            </p:cNvCxnSpPr>
            <p:nvPr/>
          </p:nvCxnSpPr>
          <p:spPr bwMode="auto">
            <a:xfrm rot="16200000" flipH="1">
              <a:off x="3965736" y="4191076"/>
              <a:ext cx="533345" cy="13428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2B3E4AD-1571-FE45-96E4-6B9E77D69730}"/>
                </a:ext>
              </a:extLst>
            </p:cNvPr>
            <p:cNvCxnSpPr>
              <a:cxnSpLocks/>
              <a:stCxn id="27" idx="6"/>
              <a:endCxn id="117" idx="7"/>
            </p:cNvCxnSpPr>
            <p:nvPr/>
          </p:nvCxnSpPr>
          <p:spPr bwMode="auto">
            <a:xfrm>
              <a:off x="3587491" y="4531840"/>
              <a:ext cx="1727273" cy="5973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5AA40DB-C16E-DF4B-81FF-7C70D76E2ECC}"/>
                </a:ext>
              </a:extLst>
            </p:cNvPr>
            <p:cNvCxnSpPr>
              <a:cxnSpLocks/>
              <a:stCxn id="59" idx="4"/>
              <a:endCxn id="118" idx="5"/>
            </p:cNvCxnSpPr>
            <p:nvPr/>
          </p:nvCxnSpPr>
          <p:spPr bwMode="auto">
            <a:xfrm rot="5400000" flipH="1" flipV="1">
              <a:off x="4102393" y="5941596"/>
              <a:ext cx="536100" cy="2557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9D4BE446-64B6-F945-97CC-208431F0FF21}"/>
                </a:ext>
              </a:extLst>
            </p:cNvPr>
            <p:cNvCxnSpPr>
              <a:cxnSpLocks/>
              <a:stCxn id="59" idx="5"/>
              <a:endCxn id="119" idx="5"/>
            </p:cNvCxnSpPr>
            <p:nvPr/>
          </p:nvCxnSpPr>
          <p:spPr bwMode="auto">
            <a:xfrm rot="5400000" flipH="1" flipV="1">
              <a:off x="4326602" y="5781372"/>
              <a:ext cx="562603" cy="6027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A29CC3A-308C-7440-A2BC-06DB96729298}"/>
                </a:ext>
              </a:extLst>
            </p:cNvPr>
            <p:cNvCxnSpPr>
              <a:cxnSpLocks/>
              <a:stCxn id="59" idx="6"/>
              <a:endCxn id="120" idx="5"/>
            </p:cNvCxnSpPr>
            <p:nvPr/>
          </p:nvCxnSpPr>
          <p:spPr bwMode="auto">
            <a:xfrm flipV="1">
              <a:off x="4333043" y="5801433"/>
              <a:ext cx="987160" cy="6265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D83A88-29C1-2740-9929-0A54F3E11615}"/>
                </a:ext>
              </a:extLst>
            </p:cNvPr>
            <p:cNvCxnSpPr>
              <a:cxnSpLocks/>
              <a:stCxn id="115" idx="1"/>
              <a:endCxn id="113" idx="6"/>
            </p:cNvCxnSpPr>
            <p:nvPr/>
          </p:nvCxnSpPr>
          <p:spPr bwMode="auto">
            <a:xfrm rot="5400000" flipH="1" flipV="1">
              <a:off x="4824623" y="4306306"/>
              <a:ext cx="619100" cy="10266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E9B37A9-5896-3F4A-8401-85B358FA48C9}"/>
                </a:ext>
              </a:extLst>
            </p:cNvPr>
            <p:cNvCxnSpPr>
              <a:cxnSpLocks/>
              <a:stCxn id="116" idx="1"/>
              <a:endCxn id="113" idx="5"/>
            </p:cNvCxnSpPr>
            <p:nvPr/>
          </p:nvCxnSpPr>
          <p:spPr bwMode="auto">
            <a:xfrm rot="5400000" flipH="1" flipV="1">
              <a:off x="5075335" y="4530514"/>
              <a:ext cx="555116" cy="642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5BCCC3A-02D0-0841-9C9C-42EB59D337A0}"/>
                </a:ext>
              </a:extLst>
            </p:cNvPr>
            <p:cNvCxnSpPr>
              <a:cxnSpLocks/>
              <a:stCxn id="117" idx="1"/>
              <a:endCxn id="113" idx="4"/>
            </p:cNvCxnSpPr>
            <p:nvPr/>
          </p:nvCxnSpPr>
          <p:spPr bwMode="auto">
            <a:xfrm rot="5400000" flipH="1" flipV="1">
              <a:off x="5326047" y="4717242"/>
              <a:ext cx="528613" cy="29524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A81F3C-4D43-9F47-AF53-6C7A158923E8}"/>
                </a:ext>
              </a:extLst>
            </p:cNvPr>
            <p:cNvCxnSpPr>
              <a:cxnSpLocks/>
              <a:stCxn id="120" idx="3"/>
              <a:endCxn id="81" idx="4"/>
            </p:cNvCxnSpPr>
            <p:nvPr/>
          </p:nvCxnSpPr>
          <p:spPr bwMode="auto">
            <a:xfrm rot="16200000" flipH="1">
              <a:off x="5678254" y="5571349"/>
              <a:ext cx="514329" cy="9744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8E75977-7A3A-904D-8072-2B9C8A59A19D}"/>
                </a:ext>
              </a:extLst>
            </p:cNvPr>
            <p:cNvCxnSpPr>
              <a:cxnSpLocks/>
              <a:stCxn id="119" idx="3"/>
              <a:endCxn id="81" idx="5"/>
            </p:cNvCxnSpPr>
            <p:nvPr/>
          </p:nvCxnSpPr>
          <p:spPr bwMode="auto">
            <a:xfrm rot="16200000" flipH="1">
              <a:off x="5427542" y="5411125"/>
              <a:ext cx="540832" cy="132144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265CD06-0304-3748-AF22-EEA1A340DF7E}"/>
                </a:ext>
              </a:extLst>
            </p:cNvPr>
            <p:cNvCxnSpPr>
              <a:cxnSpLocks/>
              <a:stCxn id="118" idx="3"/>
              <a:endCxn id="81" idx="6"/>
            </p:cNvCxnSpPr>
            <p:nvPr/>
          </p:nvCxnSpPr>
          <p:spPr bwMode="auto">
            <a:xfrm rot="16200000" flipH="1">
              <a:off x="5176831" y="5250901"/>
              <a:ext cx="604816" cy="1705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B213283-FD5D-C349-826A-4C5E3216488C}"/>
                </a:ext>
              </a:extLst>
            </p:cNvPr>
            <p:cNvSpPr/>
            <p:nvPr/>
          </p:nvSpPr>
          <p:spPr bwMode="auto">
            <a:xfrm rot="10800000" flipV="1">
              <a:off x="5984219" y="4418646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9A29DF8C-EC4D-0442-9521-9956300E1B11}"/>
                </a:ext>
              </a:extLst>
            </p:cNvPr>
            <p:cNvCxnSpPr>
              <a:cxnSpLocks/>
              <a:stCxn id="142" idx="2"/>
              <a:endCxn id="107" idx="6"/>
            </p:cNvCxnSpPr>
            <p:nvPr/>
          </p:nvCxnSpPr>
          <p:spPr bwMode="auto">
            <a:xfrm>
              <a:off x="6165193" y="4509133"/>
              <a:ext cx="166986" cy="63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56D1AA98-7653-0741-94D8-EB75D41ABC3F}"/>
                </a:ext>
              </a:extLst>
            </p:cNvPr>
            <p:cNvSpPr/>
            <p:nvPr/>
          </p:nvSpPr>
          <p:spPr bwMode="auto">
            <a:xfrm flipV="1">
              <a:off x="3791870" y="6333015"/>
              <a:ext cx="180974" cy="180974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EE062B3-2739-E347-9F9C-637C68843537}"/>
                </a:ext>
              </a:extLst>
            </p:cNvPr>
            <p:cNvCxnSpPr>
              <a:cxnSpLocks/>
              <a:stCxn id="53" idx="6"/>
              <a:endCxn id="144" idx="2"/>
            </p:cNvCxnSpPr>
            <p:nvPr/>
          </p:nvCxnSpPr>
          <p:spPr bwMode="auto">
            <a:xfrm>
              <a:off x="3587491" y="6422581"/>
              <a:ext cx="204379" cy="92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4AFEB95-A1F3-B843-8A2E-87EDF3899F53}"/>
                </a:ext>
              </a:extLst>
            </p:cNvPr>
            <p:cNvSpPr txBox="1"/>
            <p:nvPr/>
          </p:nvSpPr>
          <p:spPr>
            <a:xfrm>
              <a:off x="1492899" y="4432041"/>
              <a:ext cx="604653" cy="246221"/>
            </a:xfrm>
            <a:prstGeom prst="rect">
              <a:avLst/>
            </a:prstGeom>
            <a:noFill/>
          </p:spPr>
          <p:txBody>
            <a:bodyPr wrap="none" lIns="0" tIns="0" rIns="18288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k</a:t>
              </a:r>
              <a:r>
                <a:rPr lang="en-US" dirty="0">
                  <a:latin typeface="+mn-lt"/>
                </a:rPr>
                <a:t>=3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9F6745F-C1C1-5540-A90E-0D5416DDB6F3}"/>
                </a:ext>
              </a:extLst>
            </p:cNvPr>
            <p:cNvSpPr txBox="1"/>
            <p:nvPr/>
          </p:nvSpPr>
          <p:spPr>
            <a:xfrm>
              <a:off x="1290566" y="5872066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A3958AAF-3930-0844-832D-6C16E0C61739}"/>
                </a:ext>
              </a:extLst>
            </p:cNvPr>
            <p:cNvSpPr/>
            <p:nvPr/>
          </p:nvSpPr>
          <p:spPr bwMode="auto">
            <a:xfrm>
              <a:off x="1903443" y="5010535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5C400C-D1F8-6445-9272-295AB2A2D6E6}"/>
                </a:ext>
              </a:extLst>
            </p:cNvPr>
            <p:cNvSpPr txBox="1"/>
            <p:nvPr/>
          </p:nvSpPr>
          <p:spPr>
            <a:xfrm>
              <a:off x="3787249" y="5296677"/>
              <a:ext cx="65723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</a:t>
              </a:r>
              <a:r>
                <a:rPr lang="en-US" dirty="0">
                  <a:latin typeface="+mn-lt"/>
                </a:rPr>
                <a:t>1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FEEFD9-FFC8-9546-B6AC-1FF9D7D78B1A}"/>
                </a:ext>
              </a:extLst>
            </p:cNvPr>
            <p:cNvSpPr/>
            <p:nvPr/>
          </p:nvSpPr>
          <p:spPr bwMode="auto">
            <a:xfrm>
              <a:off x="4450702" y="5402424"/>
              <a:ext cx="1035698" cy="74645"/>
            </a:xfrm>
            <a:prstGeom prst="ellipse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8A50303-C043-684F-8168-5EDF7114E728}"/>
                </a:ext>
              </a:extLst>
            </p:cNvPr>
            <p:cNvSpPr txBox="1"/>
            <p:nvPr/>
          </p:nvSpPr>
          <p:spPr>
            <a:xfrm>
              <a:off x="2562641" y="4158343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0F2E95E2-8F62-274C-9985-72AD9B1D4A49}"/>
                </a:ext>
              </a:extLst>
            </p:cNvPr>
            <p:cNvSpPr/>
            <p:nvPr/>
          </p:nvSpPr>
          <p:spPr bwMode="auto">
            <a:xfrm rot="18906834" flipH="1">
              <a:off x="5319694" y="4588456"/>
              <a:ext cx="233719" cy="494603"/>
            </a:xfrm>
            <a:prstGeom prst="arc">
              <a:avLst>
                <a:gd name="adj1" fmla="val 16292031"/>
                <a:gd name="adj2" fmla="val 5091430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B38127C9-1F52-0F4A-AD37-2028BFD7B91B}"/>
                </a:ext>
              </a:extLst>
            </p:cNvPr>
            <p:cNvSpPr/>
            <p:nvPr/>
          </p:nvSpPr>
          <p:spPr bwMode="auto">
            <a:xfrm rot="1234063" flipH="1" flipV="1">
              <a:off x="5574720" y="5804537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08EDE284-D912-034A-A465-678DBD291BEE}"/>
                </a:ext>
              </a:extLst>
            </p:cNvPr>
            <p:cNvSpPr/>
            <p:nvPr/>
          </p:nvSpPr>
          <p:spPr bwMode="auto">
            <a:xfrm rot="1131000">
              <a:off x="4156481" y="4619556"/>
              <a:ext cx="233719" cy="494603"/>
            </a:xfrm>
            <a:prstGeom prst="arc">
              <a:avLst>
                <a:gd name="adj1" fmla="val 18002726"/>
                <a:gd name="adj2" fmla="val 448507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4AFF13A4-CE42-DD40-BA9C-6C8292155F27}"/>
                </a:ext>
              </a:extLst>
            </p:cNvPr>
            <p:cNvSpPr/>
            <p:nvPr/>
          </p:nvSpPr>
          <p:spPr bwMode="auto">
            <a:xfrm rot="18627727" flipV="1">
              <a:off x="4355529" y="5938280"/>
              <a:ext cx="233719" cy="494603"/>
            </a:xfrm>
            <a:prstGeom prst="arc">
              <a:avLst>
                <a:gd name="adj1" fmla="val 16786525"/>
                <a:gd name="adj2" fmla="val 4539794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46665AA8-90B8-9847-AAD8-AF875C87D631}"/>
                </a:ext>
              </a:extLst>
            </p:cNvPr>
            <p:cNvSpPr txBox="1"/>
            <p:nvPr/>
          </p:nvSpPr>
          <p:spPr>
            <a:xfrm>
              <a:off x="6475278" y="411480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9BA5F3AF-9446-7E4A-9E47-43889150499C}"/>
                </a:ext>
              </a:extLst>
            </p:cNvPr>
            <p:cNvSpPr txBox="1"/>
            <p:nvPr/>
          </p:nvSpPr>
          <p:spPr>
            <a:xfrm>
              <a:off x="2677721" y="650913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73E4B0C-74E1-6045-B052-E0BE353B0D4B}"/>
                </a:ext>
              </a:extLst>
            </p:cNvPr>
            <p:cNvSpPr txBox="1"/>
            <p:nvPr/>
          </p:nvSpPr>
          <p:spPr>
            <a:xfrm>
              <a:off x="6590358" y="6512251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3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BE1B86D-74A0-B144-B3C5-6B9509570DC8}"/>
                </a:ext>
              </a:extLst>
            </p:cNvPr>
            <p:cNvSpPr txBox="1"/>
            <p:nvPr/>
          </p:nvSpPr>
          <p:spPr>
            <a:xfrm>
              <a:off x="4419431" y="4447592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39058C4-3015-6144-97FD-F20E6CA1113A}"/>
                </a:ext>
              </a:extLst>
            </p:cNvPr>
            <p:cNvSpPr txBox="1"/>
            <p:nvPr/>
          </p:nvSpPr>
          <p:spPr>
            <a:xfrm>
              <a:off x="4786436" y="6279499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78FC4D7E-EAC5-4F48-8FA0-48194790A230}"/>
                </a:ext>
              </a:extLst>
            </p:cNvPr>
            <p:cNvSpPr/>
            <p:nvPr/>
          </p:nvSpPr>
          <p:spPr bwMode="auto">
            <a:xfrm flipH="1">
              <a:off x="7756847" y="4966992"/>
              <a:ext cx="307910" cy="923731"/>
            </a:xfrm>
            <a:prstGeom prst="arc">
              <a:avLst>
                <a:gd name="adj1" fmla="val 16200000"/>
                <a:gd name="adj2" fmla="val 5360935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FD1C150-E21E-4440-999B-53D7AD791A5A}"/>
                </a:ext>
              </a:extLst>
            </p:cNvPr>
            <p:cNvSpPr txBox="1"/>
            <p:nvPr/>
          </p:nvSpPr>
          <p:spPr>
            <a:xfrm>
              <a:off x="7909080" y="5819188"/>
              <a:ext cx="734175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i="1" dirty="0">
                  <a:latin typeface="+mn-lt"/>
                </a:rPr>
                <a:t>cap=k</a:t>
              </a:r>
              <a:r>
                <a:rPr lang="en-US" baseline="30000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018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0DBE-3C95-BF41-8953-166DEC6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dtrees</a:t>
            </a:r>
            <a:r>
              <a:rPr lang="en-US" dirty="0"/>
              <a:t> for </a:t>
            </a:r>
            <a:r>
              <a:rPr lang="en-US" dirty="0" err="1"/>
              <a:t>flograph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C0158A-4CCC-F745-9246-016970E471B7}"/>
              </a:ext>
            </a:extLst>
          </p:cNvPr>
          <p:cNvGrpSpPr/>
          <p:nvPr/>
        </p:nvGrpSpPr>
        <p:grpSpPr>
          <a:xfrm>
            <a:off x="1669760" y="2368376"/>
            <a:ext cx="4491038" cy="1895238"/>
            <a:chOff x="1740941" y="2466934"/>
            <a:chExt cx="4491038" cy="1895238"/>
          </a:xfrm>
        </p:grpSpPr>
        <p:sp>
          <p:nvSpPr>
            <p:cNvPr id="164" name="Oval 5">
              <a:extLst>
                <a:ext uri="{FF2B5EF4-FFF2-40B4-BE49-F238E27FC236}">
                  <a16:creationId xmlns:a16="http://schemas.microsoft.com/office/drawing/2014/main" id="{893F48A3-3D09-784D-A9F5-B6BC7FC3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165" name="Oval 6">
              <a:extLst>
                <a:ext uri="{FF2B5EF4-FFF2-40B4-BE49-F238E27FC236}">
                  <a16:creationId xmlns:a16="http://schemas.microsoft.com/office/drawing/2014/main" id="{CA5224DB-EA0A-854F-9259-46C192945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</a:p>
          </p:txBody>
        </p:sp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241ECDE5-303C-734E-B8A5-0FC2B1F58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j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30D7D668-F6BA-9F48-9017-2B55B3996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i</a:t>
              </a:r>
              <a:endParaRPr lang="en-US" sz="1100" i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97FEB992-71AD-F64F-B8D1-CF4E912A8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05474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58A61C23-996F-6E4C-973E-53C865328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150" y="370968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8F2DE611-23E0-9E42-9CA4-FB38750A3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4852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t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BAF16211-921E-394B-B3CB-9E95947A4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8910" y="2836432"/>
              <a:ext cx="670537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2" name="Line 13">
              <a:extLst>
                <a:ext uri="{FF2B5EF4-FFF2-40B4-BE49-F238E27FC236}">
                  <a16:creationId xmlns:a16="http://schemas.microsoft.com/office/drawing/2014/main" id="{0EE009E8-409D-5C48-8E0F-E4C46D51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271" y="3429000"/>
              <a:ext cx="5613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3" name="Line 14">
              <a:extLst>
                <a:ext uri="{FF2B5EF4-FFF2-40B4-BE49-F238E27FC236}">
                  <a16:creationId xmlns:a16="http://schemas.microsoft.com/office/drawing/2014/main" id="{53FFD7EF-3C1A-9146-9064-F6B271482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3489" y="3491375"/>
              <a:ext cx="623755" cy="530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4" name="Line 15">
              <a:extLst>
                <a:ext uri="{FF2B5EF4-FFF2-40B4-BE49-F238E27FC236}">
                  <a16:creationId xmlns:a16="http://schemas.microsoft.com/office/drawing/2014/main" id="{EB8694BA-3B56-804E-B5CA-7E027AE85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8777" y="2820838"/>
              <a:ext cx="764100" cy="608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5" name="Line 16">
              <a:extLst>
                <a:ext uri="{FF2B5EF4-FFF2-40B4-BE49-F238E27FC236}">
                  <a16:creationId xmlns:a16="http://schemas.microsoft.com/office/drawing/2014/main" id="{4C49E7DF-6C7B-A94E-A835-64A64EEDC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7589" y="3491375"/>
              <a:ext cx="795288" cy="545786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6" name="Line 17">
              <a:extLst>
                <a:ext uri="{FF2B5EF4-FFF2-40B4-BE49-F238E27FC236}">
                  <a16:creationId xmlns:a16="http://schemas.microsoft.com/office/drawing/2014/main" id="{8165A00A-CFF1-234E-990C-7E20228A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3183" y="3460187"/>
              <a:ext cx="779694" cy="5769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63392A47-E000-5F45-A600-F4C9442B9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4099537"/>
              <a:ext cx="764100" cy="0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8" name="Line 19">
              <a:extLst>
                <a:ext uri="{FF2B5EF4-FFF2-40B4-BE49-F238E27FC236}">
                  <a16:creationId xmlns:a16="http://schemas.microsoft.com/office/drawing/2014/main" id="{A2783456-19BB-0B45-B075-8AF54FBBB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834441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3366CC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9" name="Line 20">
              <a:extLst>
                <a:ext uri="{FF2B5EF4-FFF2-40B4-BE49-F238E27FC236}">
                  <a16:creationId xmlns:a16="http://schemas.microsoft.com/office/drawing/2014/main" id="{C4A6A594-C11A-5E49-97FF-7E2EF8D9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3460187"/>
              <a:ext cx="670537" cy="3118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0" name="Line 21">
              <a:extLst>
                <a:ext uri="{FF2B5EF4-FFF2-40B4-BE49-F238E27FC236}">
                  <a16:creationId xmlns:a16="http://schemas.microsoft.com/office/drawing/2014/main" id="{2375F3FE-F7D0-E547-AE02-9ED43C800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816" y="3163903"/>
              <a:ext cx="670537" cy="218314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1" name="Line 22">
              <a:extLst>
                <a:ext uri="{FF2B5EF4-FFF2-40B4-BE49-F238E27FC236}">
                  <a16:creationId xmlns:a16="http://schemas.microsoft.com/office/drawing/2014/main" id="{E7BC888F-A883-2D4F-87C2-F8AFC471C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410" y="2789650"/>
              <a:ext cx="670537" cy="327472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2" name="Line 23">
              <a:extLst>
                <a:ext uri="{FF2B5EF4-FFF2-40B4-BE49-F238E27FC236}">
                  <a16:creationId xmlns:a16="http://schemas.microsoft.com/office/drawing/2014/main" id="{9EE49557-2777-5540-AB96-45E57DAB7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8816" y="2836432"/>
              <a:ext cx="764100" cy="8732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3" name="Line 24">
              <a:extLst>
                <a:ext uri="{FF2B5EF4-FFF2-40B4-BE49-F238E27FC236}">
                  <a16:creationId xmlns:a16="http://schemas.microsoft.com/office/drawing/2014/main" id="{1C2F1ABD-DCF5-BD44-B2EF-02EF12226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8777" y="2742869"/>
              <a:ext cx="779694" cy="0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4" name="Line 25">
              <a:extLst>
                <a:ext uri="{FF2B5EF4-FFF2-40B4-BE49-F238E27FC236}">
                  <a16:creationId xmlns:a16="http://schemas.microsoft.com/office/drawing/2014/main" id="{5DFBD1AA-D153-A041-87E9-BEB342ED3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183" y="2805244"/>
              <a:ext cx="795288" cy="5613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5" name="Line 26">
              <a:extLst>
                <a:ext uri="{FF2B5EF4-FFF2-40B4-BE49-F238E27FC236}">
                  <a16:creationId xmlns:a16="http://schemas.microsoft.com/office/drawing/2014/main" id="{47B7A94B-3EF4-D44E-B5BF-86DC8AF84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2789650"/>
              <a:ext cx="779694" cy="311878"/>
            </a:xfrm>
            <a:prstGeom prst="line">
              <a:avLst/>
            </a:prstGeom>
            <a:noFill/>
            <a:ln w="50800" cap="flat" cmpd="sng" algn="ctr">
              <a:solidFill>
                <a:srgbClr val="CC0000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6" name="Line 27">
              <a:extLst>
                <a:ext uri="{FF2B5EF4-FFF2-40B4-BE49-F238E27FC236}">
                  <a16:creationId xmlns:a16="http://schemas.microsoft.com/office/drawing/2014/main" id="{1BF8AF4D-CB0F-894B-A270-2B23EA721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0886" y="3210685"/>
              <a:ext cx="795288" cy="795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7" name="Line 28">
              <a:extLst>
                <a:ext uri="{FF2B5EF4-FFF2-40B4-BE49-F238E27FC236}">
                  <a16:creationId xmlns:a16="http://schemas.microsoft.com/office/drawing/2014/main" id="{B26DE62F-3FF4-4544-8AB9-E64CD5DCE4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886" y="3460187"/>
              <a:ext cx="779694" cy="296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8" name="Line 29">
              <a:extLst>
                <a:ext uri="{FF2B5EF4-FFF2-40B4-BE49-F238E27FC236}">
                  <a16:creationId xmlns:a16="http://schemas.microsoft.com/office/drawing/2014/main" id="{5A33C591-682D-104F-8506-762E8B86A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480" y="3865628"/>
              <a:ext cx="764100" cy="2183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9" name="Line 30">
              <a:extLst>
                <a:ext uri="{FF2B5EF4-FFF2-40B4-BE49-F238E27FC236}">
                  <a16:creationId xmlns:a16="http://schemas.microsoft.com/office/drawing/2014/main" id="{1C482801-1F70-3640-B87C-4D327DE745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2112" y="3429000"/>
              <a:ext cx="666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0" name="Line 31">
              <a:extLst>
                <a:ext uri="{FF2B5EF4-FFF2-40B4-BE49-F238E27FC236}">
                  <a16:creationId xmlns:a16="http://schemas.microsoft.com/office/drawing/2014/main" id="{9928FB64-81EF-2147-9BB8-384F2F6B4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6519" y="2820838"/>
              <a:ext cx="701725" cy="545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AA7FAF56-DA39-D74E-9227-577A5011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6519" y="3510867"/>
              <a:ext cx="701725" cy="541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 algn="ctr"/>
              <a:endParaRPr lang="en-US" sz="1100" i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2" name="Oval 33">
              <a:extLst>
                <a:ext uri="{FF2B5EF4-FFF2-40B4-BE49-F238E27FC236}">
                  <a16:creationId xmlns:a16="http://schemas.microsoft.com/office/drawing/2014/main" id="{76220A33-FC1E-5149-8F10-EA5AF50A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0941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</a:t>
              </a:r>
            </a:p>
          </p:txBody>
        </p:sp>
        <p:sp>
          <p:nvSpPr>
            <p:cNvPr id="193" name="Oval 34">
              <a:extLst>
                <a:ext uri="{FF2B5EF4-FFF2-40B4-BE49-F238E27FC236}">
                  <a16:creationId xmlns:a16="http://schemas.microsoft.com/office/drawing/2014/main" id="{FCFE81CD-3A1D-2643-86D8-219B76EA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94" name="Oval 35">
              <a:extLst>
                <a:ext uri="{FF2B5EF4-FFF2-40B4-BE49-F238E27FC236}">
                  <a16:creationId xmlns:a16="http://schemas.microsoft.com/office/drawing/2014/main" id="{E8CC226A-DE3B-3D44-A1D6-80FEBDCD9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080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195" name="Oval 36">
              <a:extLst>
                <a:ext uri="{FF2B5EF4-FFF2-40B4-BE49-F238E27FC236}">
                  <a16:creationId xmlns:a16="http://schemas.microsoft.com/office/drawing/2014/main" id="{4F23FD14-43F0-2A45-BF3E-66B335ED4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2783" y="3990379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k</a:t>
              </a:r>
            </a:p>
          </p:txBody>
        </p:sp>
        <p:sp>
          <p:nvSpPr>
            <p:cNvPr id="196" name="Oval 37">
              <a:extLst>
                <a:ext uri="{FF2B5EF4-FFF2-40B4-BE49-F238E27FC236}">
                  <a16:creationId xmlns:a16="http://schemas.microsoft.com/office/drawing/2014/main" id="{519E813B-FCE1-2241-922E-521555F3A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2680493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197" name="Oval 38">
              <a:extLst>
                <a:ext uri="{FF2B5EF4-FFF2-40B4-BE49-F238E27FC236}">
                  <a16:creationId xmlns:a16="http://schemas.microsoft.com/office/drawing/2014/main" id="{39831A87-B16E-4446-BEEF-D9652A66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447" y="3335436"/>
              <a:ext cx="187127" cy="18712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11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248049E-F22C-324D-9AE0-833F2BCD1AB9}"/>
                </a:ext>
              </a:extLst>
            </p:cNvPr>
            <p:cNvSpPr txBox="1"/>
            <p:nvPr/>
          </p:nvSpPr>
          <p:spPr>
            <a:xfrm>
              <a:off x="2534118" y="2466934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7563ABE8-F886-5640-9842-F89C16C9090A}"/>
                </a:ext>
              </a:extLst>
            </p:cNvPr>
            <p:cNvSpPr txBox="1"/>
            <p:nvPr/>
          </p:nvSpPr>
          <p:spPr>
            <a:xfrm>
              <a:off x="2524229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85DF8079-355E-DB44-8306-9B2D981DF15A}"/>
                </a:ext>
              </a:extLst>
            </p:cNvPr>
            <p:cNvSpPr txBox="1"/>
            <p:nvPr/>
          </p:nvSpPr>
          <p:spPr>
            <a:xfrm>
              <a:off x="2532466" y="313738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0DB311F-43D8-3143-BB75-F7CDFAA2130F}"/>
                </a:ext>
              </a:extLst>
            </p:cNvPr>
            <p:cNvSpPr txBox="1"/>
            <p:nvPr/>
          </p:nvSpPr>
          <p:spPr>
            <a:xfrm>
              <a:off x="4304195" y="284583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436F64ED-DB9B-C042-8E3A-EF85247AFC16}"/>
                </a:ext>
              </a:extLst>
            </p:cNvPr>
            <p:cNvSpPr txBox="1"/>
            <p:nvPr/>
          </p:nvSpPr>
          <p:spPr>
            <a:xfrm>
              <a:off x="3469751" y="247297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4FA615EF-FE51-3144-B23D-201ECEF22D13}"/>
                </a:ext>
              </a:extLst>
            </p:cNvPr>
            <p:cNvSpPr txBox="1"/>
            <p:nvPr/>
          </p:nvSpPr>
          <p:spPr>
            <a:xfrm>
              <a:off x="5198179" y="247656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85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0436415C-6945-6B40-BDBC-4A9D0DCB883E}"/>
                </a:ext>
              </a:extLst>
            </p:cNvPr>
            <p:cNvSpPr txBox="1"/>
            <p:nvPr/>
          </p:nvSpPr>
          <p:spPr>
            <a:xfrm>
              <a:off x="4262547" y="3896816"/>
              <a:ext cx="195566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99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09D144D-888F-034A-8CE1-D6D76680BD93}"/>
                </a:ext>
              </a:extLst>
            </p:cNvPr>
            <p:cNvSpPr txBox="1"/>
            <p:nvPr/>
          </p:nvSpPr>
          <p:spPr>
            <a:xfrm>
              <a:off x="3468721" y="31507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632CA4D3-40A1-7B44-A162-63DCD884410F}"/>
                </a:ext>
              </a:extLst>
            </p:cNvPr>
            <p:cNvSpPr txBox="1"/>
            <p:nvPr/>
          </p:nvSpPr>
          <p:spPr>
            <a:xfrm>
              <a:off x="3481824" y="417750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58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">
            <a:extLst>
              <a:ext uri="{FF2B5EF4-FFF2-40B4-BE49-F238E27FC236}">
                <a16:creationId xmlns:a16="http://schemas.microsoft.com/office/drawing/2014/main" id="{664DDE32-3C10-F54E-BBCE-E1A2F48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preflow</a:t>
            </a:r>
            <a:r>
              <a:rPr lang="en-US" dirty="0"/>
              <a:t>-push example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0DD4A6-B9EA-894B-8AC7-CF25A080DC76}"/>
              </a:ext>
            </a:extLst>
          </p:cNvPr>
          <p:cNvGrpSpPr/>
          <p:nvPr/>
        </p:nvGrpSpPr>
        <p:grpSpPr>
          <a:xfrm>
            <a:off x="154932" y="1519317"/>
            <a:ext cx="4440711" cy="2365377"/>
            <a:chOff x="154932" y="1519317"/>
            <a:chExt cx="4440711" cy="2365377"/>
          </a:xfrm>
        </p:grpSpPr>
        <p:sp>
          <p:nvSpPr>
            <p:cNvPr id="66" name="Line 19">
              <a:extLst>
                <a:ext uri="{FF2B5EF4-FFF2-40B4-BE49-F238E27FC236}">
                  <a16:creationId xmlns:a16="http://schemas.microsoft.com/office/drawing/2014/main" id="{47B5B67F-8CB8-1642-BC3B-A12D261D6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4517" y="282217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67" name="Text Box 34">
              <a:extLst>
                <a:ext uri="{FF2B5EF4-FFF2-40B4-BE49-F238E27FC236}">
                  <a16:creationId xmlns:a16="http://schemas.microsoft.com/office/drawing/2014/main" id="{4A104E41-8BDF-FC48-A224-C5AD26162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1685" y="290741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E4AEC8-0A14-9E4C-A3DF-3B3CC36D1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65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6D061F-DD94-C248-B195-151B594E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2657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0D79BCE-B1EF-644E-B10C-6D19207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744F47A-32B3-6249-9BF3-BA8593C57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A506697-CBEA-5B43-B697-B8B863454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439" y="340199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608B3D9-3EC2-1C40-8D82-2BDCB69D5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084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896F87-8A6C-0D48-AF02-52B7C2892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490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BF26675-D1A9-0441-ABCA-D6E72BBF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148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473E2D5-64B3-D54F-A637-0021D472E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8809" y="176485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6F8425C-43A0-B94F-ADB9-9184CAC4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896" y="258342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78" name="Line 15">
              <a:extLst>
                <a:ext uri="{FF2B5EF4-FFF2-40B4-BE49-F238E27FC236}">
                  <a16:creationId xmlns:a16="http://schemas.microsoft.com/office/drawing/2014/main" id="{995DD4B1-73AA-4946-AF1F-70095432D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132" y="200360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79" name="Line 16">
              <a:extLst>
                <a:ext uri="{FF2B5EF4-FFF2-40B4-BE49-F238E27FC236}">
                  <a16:creationId xmlns:a16="http://schemas.microsoft.com/office/drawing/2014/main" id="{1A17A7BF-C124-114D-A6FC-071B54239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114" y="273122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0" name="Line 17">
              <a:extLst>
                <a:ext uri="{FF2B5EF4-FFF2-40B4-BE49-F238E27FC236}">
                  <a16:creationId xmlns:a16="http://schemas.microsoft.com/office/drawing/2014/main" id="{155D9E6A-09D7-1D41-94A0-AC522F82E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132" y="283354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1" name="Line 18">
              <a:extLst>
                <a:ext uri="{FF2B5EF4-FFF2-40B4-BE49-F238E27FC236}">
                  <a16:creationId xmlns:a16="http://schemas.microsoft.com/office/drawing/2014/main" id="{B69CBD7C-F1C5-3247-86DE-B66A99D69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3549795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AB7B5342-ED27-CF42-A031-ED1299FC0B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1662" y="279943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3" name="Line 21">
              <a:extLst>
                <a:ext uri="{FF2B5EF4-FFF2-40B4-BE49-F238E27FC236}">
                  <a16:creationId xmlns:a16="http://schemas.microsoft.com/office/drawing/2014/main" id="{B9F34ABA-04AF-FD40-8BDE-F5B272A9F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3523" y="200360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4" name="Line 22">
              <a:extLst>
                <a:ext uri="{FF2B5EF4-FFF2-40B4-BE49-F238E27FC236}">
                  <a16:creationId xmlns:a16="http://schemas.microsoft.com/office/drawing/2014/main" id="{84CA49FF-4192-104E-9026-5D6212BA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657" y="190128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5" name="Line 23">
              <a:extLst>
                <a:ext uri="{FF2B5EF4-FFF2-40B4-BE49-F238E27FC236}">
                  <a16:creationId xmlns:a16="http://schemas.microsoft.com/office/drawing/2014/main" id="{AB50CF29-AFFB-2141-A914-9C07C516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669" y="195812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6" name="Line 24">
              <a:extLst>
                <a:ext uri="{FF2B5EF4-FFF2-40B4-BE49-F238E27FC236}">
                  <a16:creationId xmlns:a16="http://schemas.microsoft.com/office/drawing/2014/main" id="{68BE0D12-9BE6-DC4E-8381-C2A6F7C40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1912651"/>
              <a:ext cx="890487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7" name="Line 25">
              <a:extLst>
                <a:ext uri="{FF2B5EF4-FFF2-40B4-BE49-F238E27FC236}">
                  <a16:creationId xmlns:a16="http://schemas.microsoft.com/office/drawing/2014/main" id="{65750833-B6D4-6E47-AEB8-6C166565FE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1769" y="201497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8" name="Line 26">
              <a:extLst>
                <a:ext uri="{FF2B5EF4-FFF2-40B4-BE49-F238E27FC236}">
                  <a16:creationId xmlns:a16="http://schemas.microsoft.com/office/drawing/2014/main" id="{C2BC6353-1DAF-5743-B408-899B0C113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745" y="271985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89" name="Line 27">
              <a:extLst>
                <a:ext uri="{FF2B5EF4-FFF2-40B4-BE49-F238E27FC236}">
                  <a16:creationId xmlns:a16="http://schemas.microsoft.com/office/drawing/2014/main" id="{10BE8FB1-E5DF-7E43-9008-C41976A5A8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7351" y="1980863"/>
              <a:ext cx="516703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0" name="Line 28">
              <a:extLst>
                <a:ext uri="{FF2B5EF4-FFF2-40B4-BE49-F238E27FC236}">
                  <a16:creationId xmlns:a16="http://schemas.microsoft.com/office/drawing/2014/main" id="{943B1935-02DB-4C47-BE29-E916CECBD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4307" y="2833545"/>
              <a:ext cx="439746" cy="602561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1" name="Line 29">
              <a:extLst>
                <a:ext uri="{FF2B5EF4-FFF2-40B4-BE49-F238E27FC236}">
                  <a16:creationId xmlns:a16="http://schemas.microsoft.com/office/drawing/2014/main" id="{18D7D6ED-A572-A748-BD97-3A9A2A7BC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0775" y="283354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2" name="Line 30">
              <a:extLst>
                <a:ext uri="{FF2B5EF4-FFF2-40B4-BE49-F238E27FC236}">
                  <a16:creationId xmlns:a16="http://schemas.microsoft.com/office/drawing/2014/main" id="{8F414325-F62B-F145-9BFA-BB3E1E8B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5997" y="3561165"/>
              <a:ext cx="967443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3" name="Line 31">
              <a:extLst>
                <a:ext uri="{FF2B5EF4-FFF2-40B4-BE49-F238E27FC236}">
                  <a16:creationId xmlns:a16="http://schemas.microsoft.com/office/drawing/2014/main" id="{C3234B9D-191B-404E-B2DA-DFB81389A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713" y="202634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94" name="Text Box 32">
              <a:extLst>
                <a:ext uri="{FF2B5EF4-FFF2-40B4-BE49-F238E27FC236}">
                  <a16:creationId xmlns:a16="http://schemas.microsoft.com/office/drawing/2014/main" id="{CDABF19B-0055-5B44-A1D0-2E7DADEC4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113" y="222688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95" name="Text Box 33">
              <a:extLst>
                <a:ext uri="{FF2B5EF4-FFF2-40B4-BE49-F238E27FC236}">
                  <a16:creationId xmlns:a16="http://schemas.microsoft.com/office/drawing/2014/main" id="{59156EBB-B534-6D4C-A4D3-A08B67FC0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657" y="299234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96" name="Text Box 35">
              <a:extLst>
                <a:ext uri="{FF2B5EF4-FFF2-40B4-BE49-F238E27FC236}">
                  <a16:creationId xmlns:a16="http://schemas.microsoft.com/office/drawing/2014/main" id="{13B810DE-91D2-E34C-8CB2-42B28CC33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617" y="282834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97" name="Text Box 36">
              <a:extLst>
                <a:ext uri="{FF2B5EF4-FFF2-40B4-BE49-F238E27FC236}">
                  <a16:creationId xmlns:a16="http://schemas.microsoft.com/office/drawing/2014/main" id="{DCBC7BA6-9759-D448-9BBB-CC6BE22E6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7046" y="341384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98" name="Text Box 37">
              <a:extLst>
                <a:ext uri="{FF2B5EF4-FFF2-40B4-BE49-F238E27FC236}">
                  <a16:creationId xmlns:a16="http://schemas.microsoft.com/office/drawing/2014/main" id="{245ECD91-EEB8-3D48-B143-9A3589ED2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3819" y="345884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99" name="Text Box 38">
              <a:extLst>
                <a:ext uri="{FF2B5EF4-FFF2-40B4-BE49-F238E27FC236}">
                  <a16:creationId xmlns:a16="http://schemas.microsoft.com/office/drawing/2014/main" id="{C87605AF-7DA6-B44A-A1FB-F570F1627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7122" y="215584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00" name="Text Box 39">
              <a:extLst>
                <a:ext uri="{FF2B5EF4-FFF2-40B4-BE49-F238E27FC236}">
                  <a16:creationId xmlns:a16="http://schemas.microsoft.com/office/drawing/2014/main" id="{7171CBB3-1095-DF4C-BAF1-5EDDD4B54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8424" y="219815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01" name="Text Box 40">
              <a:extLst>
                <a:ext uri="{FF2B5EF4-FFF2-40B4-BE49-F238E27FC236}">
                  <a16:creationId xmlns:a16="http://schemas.microsoft.com/office/drawing/2014/main" id="{612ECAAA-3637-754E-9B13-443DFD05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68" y="260313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02" name="Text Box 41">
              <a:extLst>
                <a:ext uri="{FF2B5EF4-FFF2-40B4-BE49-F238E27FC236}">
                  <a16:creationId xmlns:a16="http://schemas.microsoft.com/office/drawing/2014/main" id="{18677634-9885-1947-8468-0453C3875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33" y="298421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03" name="Text Box 42">
              <a:extLst>
                <a:ext uri="{FF2B5EF4-FFF2-40B4-BE49-F238E27FC236}">
                  <a16:creationId xmlns:a16="http://schemas.microsoft.com/office/drawing/2014/main" id="{09C03D10-E915-054B-B4F6-10D83EB73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6667" y="3062935"/>
              <a:ext cx="293350" cy="215444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04" name="Text Box 43">
              <a:extLst>
                <a:ext uri="{FF2B5EF4-FFF2-40B4-BE49-F238E27FC236}">
                  <a16:creationId xmlns:a16="http://schemas.microsoft.com/office/drawing/2014/main" id="{824996D4-B4F6-DD49-8405-38F6DED68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948" y="262890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105" name="Text Box 44">
              <a:extLst>
                <a:ext uri="{FF2B5EF4-FFF2-40B4-BE49-F238E27FC236}">
                  <a16:creationId xmlns:a16="http://schemas.microsoft.com/office/drawing/2014/main" id="{1FF94854-AA05-0A4A-9D93-84B1DA2D5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747" y="180072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106" name="Text Box 45">
              <a:extLst>
                <a:ext uri="{FF2B5EF4-FFF2-40B4-BE49-F238E27FC236}">
                  <a16:creationId xmlns:a16="http://schemas.microsoft.com/office/drawing/2014/main" id="{CC150E1A-921E-084D-82F2-9ABC2A51F3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137" y="178936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107" name="Text Box 46">
              <a:extLst>
                <a:ext uri="{FF2B5EF4-FFF2-40B4-BE49-F238E27FC236}">
                  <a16:creationId xmlns:a16="http://schemas.microsoft.com/office/drawing/2014/main" id="{3BC8F9E1-EA65-F84E-B075-BFFE497713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9188" y="231451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08" name="Text Box 47">
              <a:extLst>
                <a:ext uri="{FF2B5EF4-FFF2-40B4-BE49-F238E27FC236}">
                  <a16:creationId xmlns:a16="http://schemas.microsoft.com/office/drawing/2014/main" id="{11B48BB7-5F11-6D4C-8D26-344523BAC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1765" y="219583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09" name="Text Box 48">
              <a:extLst>
                <a:ext uri="{FF2B5EF4-FFF2-40B4-BE49-F238E27FC236}">
                  <a16:creationId xmlns:a16="http://schemas.microsoft.com/office/drawing/2014/main" id="{89F5E848-54BB-0A4D-B421-DF1EA9564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130" y="234176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10" name="Text Box 37">
              <a:extLst>
                <a:ext uri="{FF2B5EF4-FFF2-40B4-BE49-F238E27FC236}">
                  <a16:creationId xmlns:a16="http://schemas.microsoft.com/office/drawing/2014/main" id="{CA899643-06C8-D849-8E20-F9EE5F1C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360" y="286218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1" name="Text Box 37">
              <a:extLst>
                <a:ext uri="{FF2B5EF4-FFF2-40B4-BE49-F238E27FC236}">
                  <a16:creationId xmlns:a16="http://schemas.microsoft.com/office/drawing/2014/main" id="{BDE8E509-106C-E64A-8190-857D50605B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6189" y="203680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2" name="Text Box 37">
              <a:extLst>
                <a:ext uri="{FF2B5EF4-FFF2-40B4-BE49-F238E27FC236}">
                  <a16:creationId xmlns:a16="http://schemas.microsoft.com/office/drawing/2014/main" id="{1998E2DF-D291-E34B-AE65-D60F58B1C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5199" y="28484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13" name="Text Box 37">
              <a:extLst>
                <a:ext uri="{FF2B5EF4-FFF2-40B4-BE49-F238E27FC236}">
                  <a16:creationId xmlns:a16="http://schemas.microsoft.com/office/drawing/2014/main" id="{183AC895-47B0-8D4A-B459-E52067C6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842" y="36561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683124F0-6E8F-624B-B0B4-36EBC5C07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669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5" name="Text Box 37">
              <a:extLst>
                <a:ext uri="{FF2B5EF4-FFF2-40B4-BE49-F238E27FC236}">
                  <a16:creationId xmlns:a16="http://schemas.microsoft.com/office/drawing/2014/main" id="{4C3272E1-D0F9-8141-B72C-442F61D7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736" y="366550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16" name="Text Box 37">
              <a:extLst>
                <a:ext uri="{FF2B5EF4-FFF2-40B4-BE49-F238E27FC236}">
                  <a16:creationId xmlns:a16="http://schemas.microsoft.com/office/drawing/2014/main" id="{DB6291B7-52D8-4340-A1F8-12C88FFEB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418" y="286336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17" name="Text Box 37">
              <a:extLst>
                <a:ext uri="{FF2B5EF4-FFF2-40B4-BE49-F238E27FC236}">
                  <a16:creationId xmlns:a16="http://schemas.microsoft.com/office/drawing/2014/main" id="{42F6193E-5CEE-CE4E-A996-37F574C99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547" y="20355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18" name="Text Box 37">
              <a:extLst>
                <a:ext uri="{FF2B5EF4-FFF2-40B4-BE49-F238E27FC236}">
                  <a16:creationId xmlns:a16="http://schemas.microsoft.com/office/drawing/2014/main" id="{1AFCD814-65D6-E640-879A-87DF83748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57" y="203804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19" name="Text Box 37">
              <a:extLst>
                <a:ext uri="{FF2B5EF4-FFF2-40B4-BE49-F238E27FC236}">
                  <a16:creationId xmlns:a16="http://schemas.microsoft.com/office/drawing/2014/main" id="{C304ACBD-2341-F942-B4D6-B8E0619F2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0455" y="28388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0" name="Text Box 37">
              <a:extLst>
                <a:ext uri="{FF2B5EF4-FFF2-40B4-BE49-F238E27FC236}">
                  <a16:creationId xmlns:a16="http://schemas.microsoft.com/office/drawing/2014/main" id="{AC0A556B-5FDF-7140-8999-36B2B5759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152746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21" name="Text Box 37">
              <a:extLst>
                <a:ext uri="{FF2B5EF4-FFF2-40B4-BE49-F238E27FC236}">
                  <a16:creationId xmlns:a16="http://schemas.microsoft.com/office/drawing/2014/main" id="{C66B1808-0E04-B848-BB63-04957F724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4923" y="236626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2" name="Text Box 37">
              <a:extLst>
                <a:ext uri="{FF2B5EF4-FFF2-40B4-BE49-F238E27FC236}">
                  <a16:creationId xmlns:a16="http://schemas.microsoft.com/office/drawing/2014/main" id="{0D29A1EF-DAEA-854E-B32B-F15D5E7DC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048" y="319691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23" name="Text Box 37">
              <a:extLst>
                <a:ext uri="{FF2B5EF4-FFF2-40B4-BE49-F238E27FC236}">
                  <a16:creationId xmlns:a16="http://schemas.microsoft.com/office/drawing/2014/main" id="{1CF6CD6F-1195-9C41-B02F-01E21DCCD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308" y="318877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4" name="Text Box 37">
              <a:extLst>
                <a:ext uri="{FF2B5EF4-FFF2-40B4-BE49-F238E27FC236}">
                  <a16:creationId xmlns:a16="http://schemas.microsoft.com/office/drawing/2014/main" id="{205C4332-C680-FF4D-A4C8-EDB4CE842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164" y="153560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5" name="Text Box 37">
              <a:extLst>
                <a:ext uri="{FF2B5EF4-FFF2-40B4-BE49-F238E27FC236}">
                  <a16:creationId xmlns:a16="http://schemas.microsoft.com/office/drawing/2014/main" id="{D42B82A4-964E-CA45-BFBF-37D65EA5A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1148" y="318062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6" name="Text Box 37">
              <a:extLst>
                <a:ext uri="{FF2B5EF4-FFF2-40B4-BE49-F238E27FC236}">
                  <a16:creationId xmlns:a16="http://schemas.microsoft.com/office/drawing/2014/main" id="{1AE70EFD-686E-8E4C-8FF1-E3485EBBC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1568" y="151931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27" name="Text Box 37">
              <a:extLst>
                <a:ext uri="{FF2B5EF4-FFF2-40B4-BE49-F238E27FC236}">
                  <a16:creationId xmlns:a16="http://schemas.microsoft.com/office/drawing/2014/main" id="{F8E6A518-FB5E-AB42-9F0E-16F089837D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5968" y="246565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28" name="Text Box 37">
              <a:extLst>
                <a:ext uri="{FF2B5EF4-FFF2-40B4-BE49-F238E27FC236}">
                  <a16:creationId xmlns:a16="http://schemas.microsoft.com/office/drawing/2014/main" id="{EEA13594-F0AA-904F-925E-986A5784E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932" y="1812490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cap, flow</a:t>
              </a:r>
            </a:p>
          </p:txBody>
        </p:sp>
        <p:sp>
          <p:nvSpPr>
            <p:cNvPr id="129" name="Text Box 37">
              <a:extLst>
                <a:ext uri="{FF2B5EF4-FFF2-40B4-BE49-F238E27FC236}">
                  <a16:creationId xmlns:a16="http://schemas.microsoft.com/office/drawing/2014/main" id="{6B407632-5308-0544-8591-B347CEEE4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602" y="1519317"/>
              <a:ext cx="66204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 excess</a:t>
              </a: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792CDFB5-C34C-694C-B9F9-B7B073890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219" y="3661107"/>
              <a:ext cx="80951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distance 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E0141B6-7B57-7C49-B391-ED732EBC2923}"/>
                </a:ext>
              </a:extLst>
            </p:cNvPr>
            <p:cNvCxnSpPr>
              <a:stCxn id="130" idx="3"/>
              <a:endCxn id="115" idx="1"/>
            </p:cNvCxnSpPr>
            <p:nvPr/>
          </p:nvCxnSpPr>
          <p:spPr bwMode="auto">
            <a:xfrm>
              <a:off x="980736" y="3768829"/>
              <a:ext cx="298000" cy="43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1B28D17-94FA-5B45-AB7C-4232E50E26BF}"/>
                </a:ext>
              </a:extLst>
            </p:cNvPr>
            <p:cNvCxnSpPr>
              <a:stCxn id="128" idx="2"/>
            </p:cNvCxnSpPr>
            <p:nvPr/>
          </p:nvCxnSpPr>
          <p:spPr bwMode="auto">
            <a:xfrm rot="16200000" flipH="1">
              <a:off x="592300" y="1995325"/>
              <a:ext cx="161985" cy="2272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9D9A12DC-F744-9943-961A-175C1100789D}"/>
                </a:ext>
              </a:extLst>
            </p:cNvPr>
            <p:cNvCxnSpPr>
              <a:stCxn id="129" idx="1"/>
              <a:endCxn id="126" idx="3"/>
            </p:cNvCxnSpPr>
            <p:nvPr/>
          </p:nvCxnSpPr>
          <p:spPr bwMode="auto">
            <a:xfrm rot="10800000">
              <a:off x="3705382" y="1627039"/>
              <a:ext cx="228220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20D298-EB49-2447-9D23-8B52C1C5D459}"/>
              </a:ext>
            </a:extLst>
          </p:cNvPr>
          <p:cNvGrpSpPr/>
          <p:nvPr/>
        </p:nvGrpSpPr>
        <p:grpSpPr>
          <a:xfrm>
            <a:off x="4910951" y="1562387"/>
            <a:ext cx="4110339" cy="2365377"/>
            <a:chOff x="4910951" y="1562387"/>
            <a:chExt cx="4110339" cy="2365377"/>
          </a:xfrm>
        </p:grpSpPr>
        <p:sp>
          <p:nvSpPr>
            <p:cNvPr id="135" name="Line 19">
              <a:extLst>
                <a:ext uri="{FF2B5EF4-FFF2-40B4-BE49-F238E27FC236}">
                  <a16:creationId xmlns:a16="http://schemas.microsoft.com/office/drawing/2014/main" id="{ADD10965-AD03-B04A-B764-9D8A7BCA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36" name="Text Box 34">
              <a:extLst>
                <a:ext uri="{FF2B5EF4-FFF2-40B4-BE49-F238E27FC236}">
                  <a16:creationId xmlns:a16="http://schemas.microsoft.com/office/drawing/2014/main" id="{BAE727F9-9A24-9049-9A4A-4BC343528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CE4F269-D1E7-6849-B310-C6AF70C41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B097C05-026C-B648-9F22-DA03D28F6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4BDC45-5A00-D34B-B669-23462BEB0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231F41F-2A56-1C44-9D6A-EC9F5C6D4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BC328E4-D783-FC41-83A4-67ED183D1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F1A1911-F92B-E847-B428-A263432F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A7BBB06-8D35-A947-B582-C66D51C2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D264EA5-A3E3-314E-A254-A61931E7B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64BA8893-9876-1C4E-89BC-5526F519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28036CF-F9BD-8E47-9E14-87D47A037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147" name="Line 15">
              <a:extLst>
                <a:ext uri="{FF2B5EF4-FFF2-40B4-BE49-F238E27FC236}">
                  <a16:creationId xmlns:a16="http://schemas.microsoft.com/office/drawing/2014/main" id="{4647C136-CCB8-224E-AA0E-DE5A15778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D62F38A3-E02A-3D47-BC12-233B01E0E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49" name="Line 17">
              <a:extLst>
                <a:ext uri="{FF2B5EF4-FFF2-40B4-BE49-F238E27FC236}">
                  <a16:creationId xmlns:a16="http://schemas.microsoft.com/office/drawing/2014/main" id="{EB013037-1E06-6240-9600-80B625C1B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0" name="Line 18">
              <a:extLst>
                <a:ext uri="{FF2B5EF4-FFF2-40B4-BE49-F238E27FC236}">
                  <a16:creationId xmlns:a16="http://schemas.microsoft.com/office/drawing/2014/main" id="{49262F73-49C6-E94B-870C-3698F67B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1" name="Line 20">
              <a:extLst>
                <a:ext uri="{FF2B5EF4-FFF2-40B4-BE49-F238E27FC236}">
                  <a16:creationId xmlns:a16="http://schemas.microsoft.com/office/drawing/2014/main" id="{53A3EB74-6B87-1D4C-A6D0-77581CC14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2" name="Line 21">
              <a:extLst>
                <a:ext uri="{FF2B5EF4-FFF2-40B4-BE49-F238E27FC236}">
                  <a16:creationId xmlns:a16="http://schemas.microsoft.com/office/drawing/2014/main" id="{F03782B1-5015-604C-848F-52AAA46D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3" name="Line 22">
              <a:extLst>
                <a:ext uri="{FF2B5EF4-FFF2-40B4-BE49-F238E27FC236}">
                  <a16:creationId xmlns:a16="http://schemas.microsoft.com/office/drawing/2014/main" id="{39782C0A-C957-794A-8917-5153E4900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D1EB5CB9-B4B6-B04C-914B-F4CC163E9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" name="Line 24">
              <a:extLst>
                <a:ext uri="{FF2B5EF4-FFF2-40B4-BE49-F238E27FC236}">
                  <a16:creationId xmlns:a16="http://schemas.microsoft.com/office/drawing/2014/main" id="{22323F96-677D-FC4B-B691-D8DFEBFE8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6" name="Line 25">
              <a:extLst>
                <a:ext uri="{FF2B5EF4-FFF2-40B4-BE49-F238E27FC236}">
                  <a16:creationId xmlns:a16="http://schemas.microsoft.com/office/drawing/2014/main" id="{1BDACC93-524C-774A-B704-41DFC9651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" name="Line 26">
              <a:extLst>
                <a:ext uri="{FF2B5EF4-FFF2-40B4-BE49-F238E27FC236}">
                  <a16:creationId xmlns:a16="http://schemas.microsoft.com/office/drawing/2014/main" id="{E70C20F0-DA17-014A-96A0-786C46A26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8" name="Line 27">
              <a:extLst>
                <a:ext uri="{FF2B5EF4-FFF2-40B4-BE49-F238E27FC236}">
                  <a16:creationId xmlns:a16="http://schemas.microsoft.com/office/drawing/2014/main" id="{76A9CE6D-03A4-A143-849D-00A1F1F7E9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" name="Line 28">
              <a:extLst>
                <a:ext uri="{FF2B5EF4-FFF2-40B4-BE49-F238E27FC236}">
                  <a16:creationId xmlns:a16="http://schemas.microsoft.com/office/drawing/2014/main" id="{1EE47264-9FCC-D54F-81F0-0CD408B905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" name="Line 29">
              <a:extLst>
                <a:ext uri="{FF2B5EF4-FFF2-40B4-BE49-F238E27FC236}">
                  <a16:creationId xmlns:a16="http://schemas.microsoft.com/office/drawing/2014/main" id="{FD7A6699-5ED8-F546-99D8-5B02C5B3D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" name="Line 30">
              <a:extLst>
                <a:ext uri="{FF2B5EF4-FFF2-40B4-BE49-F238E27FC236}">
                  <a16:creationId xmlns:a16="http://schemas.microsoft.com/office/drawing/2014/main" id="{2CE6AECF-D9DC-E14D-ACB6-0B309D771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2" name="Line 31">
              <a:extLst>
                <a:ext uri="{FF2B5EF4-FFF2-40B4-BE49-F238E27FC236}">
                  <a16:creationId xmlns:a16="http://schemas.microsoft.com/office/drawing/2014/main" id="{B1B63D0C-3D74-A348-B2F6-81D9636A2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3" name="Text Box 32">
              <a:extLst>
                <a:ext uri="{FF2B5EF4-FFF2-40B4-BE49-F238E27FC236}">
                  <a16:creationId xmlns:a16="http://schemas.microsoft.com/office/drawing/2014/main" id="{4F25887D-6488-8741-B87A-4CBE60BCF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164" name="Text Box 33">
              <a:extLst>
                <a:ext uri="{FF2B5EF4-FFF2-40B4-BE49-F238E27FC236}">
                  <a16:creationId xmlns:a16="http://schemas.microsoft.com/office/drawing/2014/main" id="{5FB49899-DE9E-F546-A41A-540A37928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165" name="Text Box 35">
              <a:extLst>
                <a:ext uri="{FF2B5EF4-FFF2-40B4-BE49-F238E27FC236}">
                  <a16:creationId xmlns:a16="http://schemas.microsoft.com/office/drawing/2014/main" id="{11783A9C-6ED3-D647-9669-C7094DC9E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66" name="Text Box 36">
              <a:extLst>
                <a:ext uri="{FF2B5EF4-FFF2-40B4-BE49-F238E27FC236}">
                  <a16:creationId xmlns:a16="http://schemas.microsoft.com/office/drawing/2014/main" id="{9312D312-B5C8-054F-9E0C-CA3C545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5691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67" name="Text Box 37">
              <a:extLst>
                <a:ext uri="{FF2B5EF4-FFF2-40B4-BE49-F238E27FC236}">
                  <a16:creationId xmlns:a16="http://schemas.microsoft.com/office/drawing/2014/main" id="{F2D5BF5D-DFA9-6847-AB7D-293B55AEA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68" name="Text Box 38">
              <a:extLst>
                <a:ext uri="{FF2B5EF4-FFF2-40B4-BE49-F238E27FC236}">
                  <a16:creationId xmlns:a16="http://schemas.microsoft.com/office/drawing/2014/main" id="{F905B6C2-F65C-F244-887C-FB4C7FD0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69" name="Text Box 39">
              <a:extLst>
                <a:ext uri="{FF2B5EF4-FFF2-40B4-BE49-F238E27FC236}">
                  <a16:creationId xmlns:a16="http://schemas.microsoft.com/office/drawing/2014/main" id="{471D1FD1-4D26-B944-A716-59347F69B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70" name="Text Box 40">
              <a:extLst>
                <a:ext uri="{FF2B5EF4-FFF2-40B4-BE49-F238E27FC236}">
                  <a16:creationId xmlns:a16="http://schemas.microsoft.com/office/drawing/2014/main" id="{E9C5B227-2B9F-3E44-8C25-37DC75365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171" name="Text Box 41">
              <a:extLst>
                <a:ext uri="{FF2B5EF4-FFF2-40B4-BE49-F238E27FC236}">
                  <a16:creationId xmlns:a16="http://schemas.microsoft.com/office/drawing/2014/main" id="{4B361074-1F35-1F40-A25C-7955B5389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172" name="Text Box 42">
              <a:extLst>
                <a:ext uri="{FF2B5EF4-FFF2-40B4-BE49-F238E27FC236}">
                  <a16:creationId xmlns:a16="http://schemas.microsoft.com/office/drawing/2014/main" id="{903D0FAE-B946-9B4A-8D8E-2A7AF5350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73" name="Text Box 43">
              <a:extLst>
                <a:ext uri="{FF2B5EF4-FFF2-40B4-BE49-F238E27FC236}">
                  <a16:creationId xmlns:a16="http://schemas.microsoft.com/office/drawing/2014/main" id="{40549DD8-81DA-A244-A623-9AF7BA2CA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174" name="Text Box 44">
              <a:extLst>
                <a:ext uri="{FF2B5EF4-FFF2-40B4-BE49-F238E27FC236}">
                  <a16:creationId xmlns:a16="http://schemas.microsoft.com/office/drawing/2014/main" id="{05F1D268-369D-2140-A769-232066B4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175" name="Text Box 45">
              <a:extLst>
                <a:ext uri="{FF2B5EF4-FFF2-40B4-BE49-F238E27FC236}">
                  <a16:creationId xmlns:a16="http://schemas.microsoft.com/office/drawing/2014/main" id="{3B929A96-37F4-F446-AE68-6503AE187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176" name="Text Box 46">
              <a:extLst>
                <a:ext uri="{FF2B5EF4-FFF2-40B4-BE49-F238E27FC236}">
                  <a16:creationId xmlns:a16="http://schemas.microsoft.com/office/drawing/2014/main" id="{3CA9F817-F55C-8F4F-B3A6-7A1FB2F6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177" name="Text Box 47">
              <a:extLst>
                <a:ext uri="{FF2B5EF4-FFF2-40B4-BE49-F238E27FC236}">
                  <a16:creationId xmlns:a16="http://schemas.microsoft.com/office/drawing/2014/main" id="{71C5DA6E-9848-7F4F-A786-6301E4658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178" name="Text Box 48">
              <a:extLst>
                <a:ext uri="{FF2B5EF4-FFF2-40B4-BE49-F238E27FC236}">
                  <a16:creationId xmlns:a16="http://schemas.microsoft.com/office/drawing/2014/main" id="{73131B43-0365-6449-8135-1E759F898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79" name="Text Box 37">
              <a:extLst>
                <a:ext uri="{FF2B5EF4-FFF2-40B4-BE49-F238E27FC236}">
                  <a16:creationId xmlns:a16="http://schemas.microsoft.com/office/drawing/2014/main" id="{704975AD-FBC7-2B44-BD2F-A7B9A3904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0" name="Text Box 37">
              <a:extLst>
                <a:ext uri="{FF2B5EF4-FFF2-40B4-BE49-F238E27FC236}">
                  <a16:creationId xmlns:a16="http://schemas.microsoft.com/office/drawing/2014/main" id="{981D7BC4-F1A6-5043-9AE6-A9896EB53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81" name="Text Box 37">
              <a:extLst>
                <a:ext uri="{FF2B5EF4-FFF2-40B4-BE49-F238E27FC236}">
                  <a16:creationId xmlns:a16="http://schemas.microsoft.com/office/drawing/2014/main" id="{18D46657-AA03-F64A-94F1-8CF605FC4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82" name="Text Box 37">
              <a:extLst>
                <a:ext uri="{FF2B5EF4-FFF2-40B4-BE49-F238E27FC236}">
                  <a16:creationId xmlns:a16="http://schemas.microsoft.com/office/drawing/2014/main" id="{A365D825-9EAD-FB41-8515-317EC133C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3" name="Text Box 37">
              <a:extLst>
                <a:ext uri="{FF2B5EF4-FFF2-40B4-BE49-F238E27FC236}">
                  <a16:creationId xmlns:a16="http://schemas.microsoft.com/office/drawing/2014/main" id="{7BEADD43-9767-DF46-AD70-9D684D8E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4" name="Text Box 37">
              <a:extLst>
                <a:ext uri="{FF2B5EF4-FFF2-40B4-BE49-F238E27FC236}">
                  <a16:creationId xmlns:a16="http://schemas.microsoft.com/office/drawing/2014/main" id="{FB140D6D-FB1B-1E46-8BFC-841DA3AD0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5" name="Text Box 37">
              <a:extLst>
                <a:ext uri="{FF2B5EF4-FFF2-40B4-BE49-F238E27FC236}">
                  <a16:creationId xmlns:a16="http://schemas.microsoft.com/office/drawing/2014/main" id="{722CBF29-5F73-9548-8933-F277C96F2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186" name="Text Box 37">
              <a:extLst>
                <a:ext uri="{FF2B5EF4-FFF2-40B4-BE49-F238E27FC236}">
                  <a16:creationId xmlns:a16="http://schemas.microsoft.com/office/drawing/2014/main" id="{78778565-33B1-F146-A818-E49640BB0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87" name="Text Box 37">
              <a:extLst>
                <a:ext uri="{FF2B5EF4-FFF2-40B4-BE49-F238E27FC236}">
                  <a16:creationId xmlns:a16="http://schemas.microsoft.com/office/drawing/2014/main" id="{7F5EB4D9-1446-094D-A46C-A9F3FAD35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88" name="Text Box 37">
              <a:extLst>
                <a:ext uri="{FF2B5EF4-FFF2-40B4-BE49-F238E27FC236}">
                  <a16:creationId xmlns:a16="http://schemas.microsoft.com/office/drawing/2014/main" id="{C5FCF984-F9EF-BB45-8823-11D807C9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89" name="Text Box 37">
              <a:extLst>
                <a:ext uri="{FF2B5EF4-FFF2-40B4-BE49-F238E27FC236}">
                  <a16:creationId xmlns:a16="http://schemas.microsoft.com/office/drawing/2014/main" id="{01F51901-9C6E-4145-905B-919B103681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190" name="Text Box 37">
              <a:extLst>
                <a:ext uri="{FF2B5EF4-FFF2-40B4-BE49-F238E27FC236}">
                  <a16:creationId xmlns:a16="http://schemas.microsoft.com/office/drawing/2014/main" id="{30A2AE6E-2FCA-074B-A0F4-135449DB0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191" name="Text Box 37">
              <a:extLst>
                <a:ext uri="{FF2B5EF4-FFF2-40B4-BE49-F238E27FC236}">
                  <a16:creationId xmlns:a16="http://schemas.microsoft.com/office/drawing/2014/main" id="{85B760DD-EA0C-6B4B-ADEC-DFDC922AF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2" name="Text Box 37">
              <a:extLst>
                <a:ext uri="{FF2B5EF4-FFF2-40B4-BE49-F238E27FC236}">
                  <a16:creationId xmlns:a16="http://schemas.microsoft.com/office/drawing/2014/main" id="{28F2A3AD-3B3F-F34A-AACA-2CCB2539C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3" name="Text Box 37">
              <a:extLst>
                <a:ext uri="{FF2B5EF4-FFF2-40B4-BE49-F238E27FC236}">
                  <a16:creationId xmlns:a16="http://schemas.microsoft.com/office/drawing/2014/main" id="{36955C29-CC86-D248-B0F0-2A5D6D5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4" name="Text Box 37">
              <a:extLst>
                <a:ext uri="{FF2B5EF4-FFF2-40B4-BE49-F238E27FC236}">
                  <a16:creationId xmlns:a16="http://schemas.microsoft.com/office/drawing/2014/main" id="{2B5F2A05-CC7E-AA41-ADB5-CC3569E4D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5" name="Text Box 37">
              <a:extLst>
                <a:ext uri="{FF2B5EF4-FFF2-40B4-BE49-F238E27FC236}">
                  <a16:creationId xmlns:a16="http://schemas.microsoft.com/office/drawing/2014/main" id="{0BCF733B-B4EA-6D4A-B55B-D7B73DADD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196" name="Text Box 37">
              <a:extLst>
                <a:ext uri="{FF2B5EF4-FFF2-40B4-BE49-F238E27FC236}">
                  <a16:creationId xmlns:a16="http://schemas.microsoft.com/office/drawing/2014/main" id="{4B92AFD9-3C25-914E-800E-B1CA02AAF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5" y="250872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197" name="Text Box 37">
              <a:extLst>
                <a:ext uri="{FF2B5EF4-FFF2-40B4-BE49-F238E27FC236}">
                  <a16:creationId xmlns:a16="http://schemas.microsoft.com/office/drawing/2014/main" id="{1917B909-A11D-AB43-96C8-CACD0BA2C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twice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11E69115-9296-4947-BD35-15D9EFD94BA6}"/>
              </a:ext>
            </a:extLst>
          </p:cNvPr>
          <p:cNvGrpSpPr/>
          <p:nvPr/>
        </p:nvGrpSpPr>
        <p:grpSpPr>
          <a:xfrm>
            <a:off x="292570" y="4259203"/>
            <a:ext cx="4110339" cy="2365377"/>
            <a:chOff x="4910951" y="1562387"/>
            <a:chExt cx="4110339" cy="2365377"/>
          </a:xfrm>
        </p:grpSpPr>
        <p:sp>
          <p:nvSpPr>
            <p:cNvPr id="199" name="Line 19">
              <a:extLst>
                <a:ext uri="{FF2B5EF4-FFF2-40B4-BE49-F238E27FC236}">
                  <a16:creationId xmlns:a16="http://schemas.microsoft.com/office/drawing/2014/main" id="{E966038A-CB17-B241-A5C9-04595433D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00" name="Text Box 34">
              <a:extLst>
                <a:ext uri="{FF2B5EF4-FFF2-40B4-BE49-F238E27FC236}">
                  <a16:creationId xmlns:a16="http://schemas.microsoft.com/office/drawing/2014/main" id="{78A636DE-C47B-1F4E-A439-25F017610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</a:t>
              </a: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883B0764-798A-624C-8F11-C443E16DD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ACF1801E-7C0B-874D-AAC3-95FA52D89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7D4C66F0-1755-2F4C-83C7-1A394E4A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D6FCA3F-4AE1-0E49-921C-C74877F6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0C0269FE-817F-9342-BA67-98AA85079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5B38C42-4404-7D45-8FCC-03939A47A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1D36DB4-9629-9948-BF42-4E60DD4FE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F6791FB5-8538-CF45-A5ED-216FAD2731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>
                  <a:latin typeface="+mn-lt"/>
                </a:rPr>
                <a:t>e</a:t>
              </a: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0AA85F2F-A105-864E-835D-04FC9E39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C754318-D677-8C48-9749-B2B151C37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11" name="Line 15">
              <a:extLst>
                <a:ext uri="{FF2B5EF4-FFF2-40B4-BE49-F238E27FC236}">
                  <a16:creationId xmlns:a16="http://schemas.microsoft.com/office/drawing/2014/main" id="{6AADE13D-BC31-324A-8DB0-F58B68E52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2" name="Line 16">
              <a:extLst>
                <a:ext uri="{FF2B5EF4-FFF2-40B4-BE49-F238E27FC236}">
                  <a16:creationId xmlns:a16="http://schemas.microsoft.com/office/drawing/2014/main" id="{7039117B-B836-8545-932E-9B0A01336B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3" name="Line 17">
              <a:extLst>
                <a:ext uri="{FF2B5EF4-FFF2-40B4-BE49-F238E27FC236}">
                  <a16:creationId xmlns:a16="http://schemas.microsoft.com/office/drawing/2014/main" id="{278DE119-7D14-2C44-A901-A9396BE88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4" name="Line 18">
              <a:extLst>
                <a:ext uri="{FF2B5EF4-FFF2-40B4-BE49-F238E27FC236}">
                  <a16:creationId xmlns:a16="http://schemas.microsoft.com/office/drawing/2014/main" id="{81DDD7DC-0BC9-BF41-BF56-85F395450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E2009469-FE34-814A-9918-B4935F2176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6" name="Line 21">
              <a:extLst>
                <a:ext uri="{FF2B5EF4-FFF2-40B4-BE49-F238E27FC236}">
                  <a16:creationId xmlns:a16="http://schemas.microsoft.com/office/drawing/2014/main" id="{F9CEEB69-8E3A-4D4D-BDE9-C6D7441A5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7" name="Line 22">
              <a:extLst>
                <a:ext uri="{FF2B5EF4-FFF2-40B4-BE49-F238E27FC236}">
                  <a16:creationId xmlns:a16="http://schemas.microsoft.com/office/drawing/2014/main" id="{0369FB96-F2DB-5C49-A346-DD5312AFA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8" name="Line 23">
              <a:extLst>
                <a:ext uri="{FF2B5EF4-FFF2-40B4-BE49-F238E27FC236}">
                  <a16:creationId xmlns:a16="http://schemas.microsoft.com/office/drawing/2014/main" id="{285715CA-9C38-CF4E-BDFB-FB8102D24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" name="Line 24">
              <a:extLst>
                <a:ext uri="{FF2B5EF4-FFF2-40B4-BE49-F238E27FC236}">
                  <a16:creationId xmlns:a16="http://schemas.microsoft.com/office/drawing/2014/main" id="{C3560D6E-1748-FB40-A87B-A07FEEFF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" name="Line 25">
              <a:extLst>
                <a:ext uri="{FF2B5EF4-FFF2-40B4-BE49-F238E27FC236}">
                  <a16:creationId xmlns:a16="http://schemas.microsoft.com/office/drawing/2014/main" id="{2F90BD40-7924-6943-AE60-2288B4D7A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1" name="Line 26">
              <a:extLst>
                <a:ext uri="{FF2B5EF4-FFF2-40B4-BE49-F238E27FC236}">
                  <a16:creationId xmlns:a16="http://schemas.microsoft.com/office/drawing/2014/main" id="{787BBE68-17F1-3348-BE14-AB881C6DF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2" name="Line 27">
              <a:extLst>
                <a:ext uri="{FF2B5EF4-FFF2-40B4-BE49-F238E27FC236}">
                  <a16:creationId xmlns:a16="http://schemas.microsoft.com/office/drawing/2014/main" id="{B25AD6AA-6A85-6844-A53C-B929BCA1E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3" name="Line 28">
              <a:extLst>
                <a:ext uri="{FF2B5EF4-FFF2-40B4-BE49-F238E27FC236}">
                  <a16:creationId xmlns:a16="http://schemas.microsoft.com/office/drawing/2014/main" id="{1D54F835-A7C6-BE45-878A-AD8E21C041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4" name="Line 29">
              <a:extLst>
                <a:ext uri="{FF2B5EF4-FFF2-40B4-BE49-F238E27FC236}">
                  <a16:creationId xmlns:a16="http://schemas.microsoft.com/office/drawing/2014/main" id="{BBC9D806-DC40-3345-A563-20970E560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5" name="Line 30">
              <a:extLst>
                <a:ext uri="{FF2B5EF4-FFF2-40B4-BE49-F238E27FC236}">
                  <a16:creationId xmlns:a16="http://schemas.microsoft.com/office/drawing/2014/main" id="{0E2F2E15-D364-C147-9921-81BDCDAE7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6" name="Line 31">
              <a:extLst>
                <a:ext uri="{FF2B5EF4-FFF2-40B4-BE49-F238E27FC236}">
                  <a16:creationId xmlns:a16="http://schemas.microsoft.com/office/drawing/2014/main" id="{265CFABD-63CC-044A-997E-10A5E11FF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3E833EE6-4AC8-B440-A1C7-F6037C00F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B7370C0-D52E-4843-8929-152304C43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229" name="Text Box 35">
              <a:extLst>
                <a:ext uri="{FF2B5EF4-FFF2-40B4-BE49-F238E27FC236}">
                  <a16:creationId xmlns:a16="http://schemas.microsoft.com/office/drawing/2014/main" id="{39D87790-B940-D248-993E-2F533892C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30" name="Text Box 36">
              <a:extLst>
                <a:ext uri="{FF2B5EF4-FFF2-40B4-BE49-F238E27FC236}">
                  <a16:creationId xmlns:a16="http://schemas.microsoft.com/office/drawing/2014/main" id="{5F595C47-D2EB-4744-B52E-ED5F29623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9667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1" name="Text Box 37">
              <a:extLst>
                <a:ext uri="{FF2B5EF4-FFF2-40B4-BE49-F238E27FC236}">
                  <a16:creationId xmlns:a16="http://schemas.microsoft.com/office/drawing/2014/main" id="{CCA936F7-09C3-8542-88A6-280FB84DA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2" name="Text Box 38">
              <a:extLst>
                <a:ext uri="{FF2B5EF4-FFF2-40B4-BE49-F238E27FC236}">
                  <a16:creationId xmlns:a16="http://schemas.microsoft.com/office/drawing/2014/main" id="{ACF064B5-9A29-0645-9627-30551C0CD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33" name="Text Box 39">
              <a:extLst>
                <a:ext uri="{FF2B5EF4-FFF2-40B4-BE49-F238E27FC236}">
                  <a16:creationId xmlns:a16="http://schemas.microsoft.com/office/drawing/2014/main" id="{9D8DDEED-D864-1945-9CDB-AAC5A8D76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34" name="Text Box 40">
              <a:extLst>
                <a:ext uri="{FF2B5EF4-FFF2-40B4-BE49-F238E27FC236}">
                  <a16:creationId xmlns:a16="http://schemas.microsoft.com/office/drawing/2014/main" id="{A722D83F-EC60-B445-B38A-DB151A598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35" name="Text Box 41">
              <a:extLst>
                <a:ext uri="{FF2B5EF4-FFF2-40B4-BE49-F238E27FC236}">
                  <a16:creationId xmlns:a16="http://schemas.microsoft.com/office/drawing/2014/main" id="{891DCE18-6CCF-F34F-88D1-2F8F603A6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36" name="Text Box 42">
              <a:extLst>
                <a:ext uri="{FF2B5EF4-FFF2-40B4-BE49-F238E27FC236}">
                  <a16:creationId xmlns:a16="http://schemas.microsoft.com/office/drawing/2014/main" id="{80AC936B-9259-0C49-A390-74221ECC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237" name="Text Box 43">
              <a:extLst>
                <a:ext uri="{FF2B5EF4-FFF2-40B4-BE49-F238E27FC236}">
                  <a16:creationId xmlns:a16="http://schemas.microsoft.com/office/drawing/2014/main" id="{5BD9AB09-1399-9E48-A2AF-96641ECD7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238" name="Text Box 44">
              <a:extLst>
                <a:ext uri="{FF2B5EF4-FFF2-40B4-BE49-F238E27FC236}">
                  <a16:creationId xmlns:a16="http://schemas.microsoft.com/office/drawing/2014/main" id="{1F79078A-E324-B34E-AC48-01A516FE3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239" name="Text Box 45">
              <a:extLst>
                <a:ext uri="{FF2B5EF4-FFF2-40B4-BE49-F238E27FC236}">
                  <a16:creationId xmlns:a16="http://schemas.microsoft.com/office/drawing/2014/main" id="{0FAA3DF9-8F1E-B14C-ACA3-3D65F94B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5,0</a:t>
              </a:r>
            </a:p>
          </p:txBody>
        </p:sp>
        <p:sp>
          <p:nvSpPr>
            <p:cNvPr id="240" name="Text Box 46">
              <a:extLst>
                <a:ext uri="{FF2B5EF4-FFF2-40B4-BE49-F238E27FC236}">
                  <a16:creationId xmlns:a16="http://schemas.microsoft.com/office/drawing/2014/main" id="{195298A6-2C25-964A-99FF-51B44F51F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</a:t>
              </a: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41" name="Text Box 47">
              <a:extLst>
                <a:ext uri="{FF2B5EF4-FFF2-40B4-BE49-F238E27FC236}">
                  <a16:creationId xmlns:a16="http://schemas.microsoft.com/office/drawing/2014/main" id="{361B43EC-9B69-284E-8487-5AC3B1CB7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42" name="Text Box 48">
              <a:extLst>
                <a:ext uri="{FF2B5EF4-FFF2-40B4-BE49-F238E27FC236}">
                  <a16:creationId xmlns:a16="http://schemas.microsoft.com/office/drawing/2014/main" id="{40B0FA30-C64E-564E-986C-1BCAD0829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3C51469E-0DE6-034C-8EBB-81E74535B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4" name="Text Box 37">
              <a:extLst>
                <a:ext uri="{FF2B5EF4-FFF2-40B4-BE49-F238E27FC236}">
                  <a16:creationId xmlns:a16="http://schemas.microsoft.com/office/drawing/2014/main" id="{E98A4CAA-C0E7-A14E-BD98-62DD6BD0D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5" name="Text Box 37">
              <a:extLst>
                <a:ext uri="{FF2B5EF4-FFF2-40B4-BE49-F238E27FC236}">
                  <a16:creationId xmlns:a16="http://schemas.microsoft.com/office/drawing/2014/main" id="{94AA1492-10F7-6A42-AE98-FF85DAA22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46" name="Text Box 37">
              <a:extLst>
                <a:ext uri="{FF2B5EF4-FFF2-40B4-BE49-F238E27FC236}">
                  <a16:creationId xmlns:a16="http://schemas.microsoft.com/office/drawing/2014/main" id="{03785BF3-FC5E-664E-A0C4-83F67407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47" name="Text Box 37">
              <a:extLst>
                <a:ext uri="{FF2B5EF4-FFF2-40B4-BE49-F238E27FC236}">
                  <a16:creationId xmlns:a16="http://schemas.microsoft.com/office/drawing/2014/main" id="{0045EBBA-9D0F-5448-B371-4D341652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48" name="Text Box 37">
              <a:extLst>
                <a:ext uri="{FF2B5EF4-FFF2-40B4-BE49-F238E27FC236}">
                  <a16:creationId xmlns:a16="http://schemas.microsoft.com/office/drawing/2014/main" id="{5A4BD95B-8B6C-A445-BA0D-5232BBCDA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49" name="Text Box 37">
              <a:extLst>
                <a:ext uri="{FF2B5EF4-FFF2-40B4-BE49-F238E27FC236}">
                  <a16:creationId xmlns:a16="http://schemas.microsoft.com/office/drawing/2014/main" id="{6DC66B42-1576-C44B-AAAC-1349DF45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250" name="Text Box 37">
              <a:extLst>
                <a:ext uri="{FF2B5EF4-FFF2-40B4-BE49-F238E27FC236}">
                  <a16:creationId xmlns:a16="http://schemas.microsoft.com/office/drawing/2014/main" id="{75D6166C-BCB5-A140-A5B2-5256EB23E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251" name="Text Box 37">
              <a:extLst>
                <a:ext uri="{FF2B5EF4-FFF2-40B4-BE49-F238E27FC236}">
                  <a16:creationId xmlns:a16="http://schemas.microsoft.com/office/drawing/2014/main" id="{CA205E49-18A1-6A4C-B6D9-37ADA9D34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2" name="Text Box 37">
              <a:extLst>
                <a:ext uri="{FF2B5EF4-FFF2-40B4-BE49-F238E27FC236}">
                  <a16:creationId xmlns:a16="http://schemas.microsoft.com/office/drawing/2014/main" id="{7F6453EB-79C3-7F40-A92E-D37E0C03D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564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11</a:t>
              </a:r>
            </a:p>
          </p:txBody>
        </p:sp>
        <p:sp>
          <p:nvSpPr>
            <p:cNvPr id="253" name="Text Box 37">
              <a:extLst>
                <a:ext uri="{FF2B5EF4-FFF2-40B4-BE49-F238E27FC236}">
                  <a16:creationId xmlns:a16="http://schemas.microsoft.com/office/drawing/2014/main" id="{9EBCE734-044E-524A-9B30-B361BC2F1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4" name="Text Box 37">
              <a:extLst>
                <a:ext uri="{FF2B5EF4-FFF2-40B4-BE49-F238E27FC236}">
                  <a16:creationId xmlns:a16="http://schemas.microsoft.com/office/drawing/2014/main" id="{B0C602B7-2726-D641-BEAB-B1FAE53E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255" name="Text Box 37">
              <a:extLst>
                <a:ext uri="{FF2B5EF4-FFF2-40B4-BE49-F238E27FC236}">
                  <a16:creationId xmlns:a16="http://schemas.microsoft.com/office/drawing/2014/main" id="{09D46EE1-F8C1-4549-B2C6-10107783C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256" name="Text Box 37">
              <a:extLst>
                <a:ext uri="{FF2B5EF4-FFF2-40B4-BE49-F238E27FC236}">
                  <a16:creationId xmlns:a16="http://schemas.microsoft.com/office/drawing/2014/main" id="{35188070-50D2-7D40-B99B-A125DB72C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2</a:t>
              </a:r>
            </a:p>
          </p:txBody>
        </p:sp>
        <p:sp>
          <p:nvSpPr>
            <p:cNvPr id="257" name="Text Box 37">
              <a:extLst>
                <a:ext uri="{FF2B5EF4-FFF2-40B4-BE49-F238E27FC236}">
                  <a16:creationId xmlns:a16="http://schemas.microsoft.com/office/drawing/2014/main" id="{CC1E8663-2E7D-F04A-A10E-4E4B8BF3E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3</a:t>
              </a:r>
            </a:p>
          </p:txBody>
        </p:sp>
        <p:sp>
          <p:nvSpPr>
            <p:cNvPr id="258" name="Text Box 37">
              <a:extLst>
                <a:ext uri="{FF2B5EF4-FFF2-40B4-BE49-F238E27FC236}">
                  <a16:creationId xmlns:a16="http://schemas.microsoft.com/office/drawing/2014/main" id="{F934D5C0-E65F-964B-B396-B6D3FF188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59" name="Text Box 37">
              <a:extLst>
                <a:ext uri="{FF2B5EF4-FFF2-40B4-BE49-F238E27FC236}">
                  <a16:creationId xmlns:a16="http://schemas.microsoft.com/office/drawing/2014/main" id="{FD329396-F96D-9A4F-B5A4-FF144BCD3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260" name="Text Box 37">
              <a:extLst>
                <a:ext uri="{FF2B5EF4-FFF2-40B4-BE49-F238E27FC236}">
                  <a16:creationId xmlns:a16="http://schemas.microsoft.com/office/drawing/2014/main" id="{E0D85852-FCD4-A548-8477-039AF0DD8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4267" y="2488843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61" name="Text Box 37">
              <a:extLst>
                <a:ext uri="{FF2B5EF4-FFF2-40B4-BE49-F238E27FC236}">
                  <a16:creationId xmlns:a16="http://schemas.microsoft.com/office/drawing/2014/main" id="{AAA5F2AD-051C-E845-B03D-8AA1003F1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c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thrice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CB75E2F-C958-C64D-8432-DF4F5CEA8101}"/>
              </a:ext>
            </a:extLst>
          </p:cNvPr>
          <p:cNvGrpSpPr/>
          <p:nvPr/>
        </p:nvGrpSpPr>
        <p:grpSpPr>
          <a:xfrm>
            <a:off x="4828126" y="4273965"/>
            <a:ext cx="4110339" cy="2365377"/>
            <a:chOff x="4910951" y="1562387"/>
            <a:chExt cx="4110339" cy="2365377"/>
          </a:xfrm>
        </p:grpSpPr>
        <p:sp>
          <p:nvSpPr>
            <p:cNvPr id="263" name="Line 19">
              <a:extLst>
                <a:ext uri="{FF2B5EF4-FFF2-40B4-BE49-F238E27FC236}">
                  <a16:creationId xmlns:a16="http://schemas.microsoft.com/office/drawing/2014/main" id="{C0A92165-BB93-CF4F-89ED-442073990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2874" y="2865245"/>
              <a:ext cx="670614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64" name="Text Box 34">
              <a:extLst>
                <a:ext uri="{FF2B5EF4-FFF2-40B4-BE49-F238E27FC236}">
                  <a16:creationId xmlns:a16="http://schemas.microsoft.com/office/drawing/2014/main" id="{B24352FA-1C00-844E-8B58-BCAB50DC5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0042" y="2950484"/>
              <a:ext cx="36149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370A5EF-B699-8247-B7B4-EF72E516C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622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s</a:t>
              </a:r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898B68CA-28D7-3E40-8786-599F20070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1014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c</a:t>
              </a:r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43FCAAFF-5103-B34D-9F08-0BDE68C88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d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15F240A7-8E67-E748-99F9-42C24AF0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g</a:t>
              </a:r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453B8778-D62A-894B-BC58-118D1B12B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1796" y="3445069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i</a:t>
              </a:r>
              <a:endParaRPr lang="en-US" sz="1400" i="1" dirty="0">
                <a:latin typeface="+mn-lt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A37C1C9C-B475-F748-8DAC-5C980994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7441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t</a:t>
              </a:r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BECE4BD6-8F6F-A944-8FB7-454B13EB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847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h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D549F524-A119-AC4B-88A9-4F01DE2E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0505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e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DBE8905C-D3E0-894B-9A4E-709380B52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7166" y="1807921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>
                  <a:latin typeface="+mn-lt"/>
                </a:rPr>
                <a:t>b</a:t>
              </a:r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D840E4-39E0-3D45-AB3D-39BFBB4A7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0253" y="2626495"/>
              <a:ext cx="263849" cy="272858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i="1" dirty="0" err="1">
                  <a:latin typeface="+mn-lt"/>
                </a:rPr>
                <a:t>f</a:t>
              </a:r>
              <a:r>
                <a:rPr lang="en-US" sz="1400" i="1" dirty="0">
                  <a:latin typeface="+mn-lt"/>
                </a:rPr>
                <a:t> </a:t>
              </a:r>
            </a:p>
          </p:txBody>
        </p:sp>
        <p:sp>
          <p:nvSpPr>
            <p:cNvPr id="275" name="Line 15">
              <a:extLst>
                <a:ext uri="{FF2B5EF4-FFF2-40B4-BE49-F238E27FC236}">
                  <a16:creationId xmlns:a16="http://schemas.microsoft.com/office/drawing/2014/main" id="{B0C8EA37-FE96-844C-943F-E61655C8DC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6489" y="2046672"/>
              <a:ext cx="593657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6" name="Line 16">
              <a:extLst>
                <a:ext uri="{FF2B5EF4-FFF2-40B4-BE49-F238E27FC236}">
                  <a16:creationId xmlns:a16="http://schemas.microsoft.com/office/drawing/2014/main" id="{E7FB7971-204F-E940-9272-708A87C29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471" y="2774292"/>
              <a:ext cx="8025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7" name="Line 17">
              <a:extLst>
                <a:ext uri="{FF2B5EF4-FFF2-40B4-BE49-F238E27FC236}">
                  <a16:creationId xmlns:a16="http://schemas.microsoft.com/office/drawing/2014/main" id="{140540D1-5535-C147-A783-0558E8DF0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6489" y="2876615"/>
              <a:ext cx="582663" cy="613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8" name="Line 18">
              <a:extLst>
                <a:ext uri="{FF2B5EF4-FFF2-40B4-BE49-F238E27FC236}">
                  <a16:creationId xmlns:a16="http://schemas.microsoft.com/office/drawing/2014/main" id="{323A8F67-5939-9347-A322-607F5C0C8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3592865"/>
              <a:ext cx="879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79" name="Line 20">
              <a:extLst>
                <a:ext uri="{FF2B5EF4-FFF2-40B4-BE49-F238E27FC236}">
                  <a16:creationId xmlns:a16="http://schemas.microsoft.com/office/drawing/2014/main" id="{3B313C3F-5EAF-A047-B6F7-EA6D6B1C9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019" y="2842507"/>
              <a:ext cx="1341227" cy="670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0" name="Line 21">
              <a:extLst>
                <a:ext uri="{FF2B5EF4-FFF2-40B4-BE49-F238E27FC236}">
                  <a16:creationId xmlns:a16="http://schemas.microsoft.com/office/drawing/2014/main" id="{7934A445-84A7-7B43-B947-F82077417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1880" y="2046672"/>
              <a:ext cx="681606" cy="6139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1" name="Line 22">
              <a:extLst>
                <a:ext uri="{FF2B5EF4-FFF2-40B4-BE49-F238E27FC236}">
                  <a16:creationId xmlns:a16="http://schemas.microsoft.com/office/drawing/2014/main" id="{59210FAC-CC74-3F47-8ECE-3D8E14B0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1014" y="1944352"/>
              <a:ext cx="879494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2" name="Line 23">
              <a:extLst>
                <a:ext uri="{FF2B5EF4-FFF2-40B4-BE49-F238E27FC236}">
                  <a16:creationId xmlns:a16="http://schemas.microsoft.com/office/drawing/2014/main" id="{469CD817-C061-654E-854A-C7FAD28A4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026" y="2001196"/>
              <a:ext cx="1352221" cy="69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3" name="Line 24">
              <a:extLst>
                <a:ext uri="{FF2B5EF4-FFF2-40B4-BE49-F238E27FC236}">
                  <a16:creationId xmlns:a16="http://schemas.microsoft.com/office/drawing/2014/main" id="{2F763385-D52D-FC48-9F86-E2C4026B8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1955721"/>
              <a:ext cx="890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4" name="Line 25">
              <a:extLst>
                <a:ext uri="{FF2B5EF4-FFF2-40B4-BE49-F238E27FC236}">
                  <a16:creationId xmlns:a16="http://schemas.microsoft.com/office/drawing/2014/main" id="{CE538CA4-FC47-C64D-BA43-7A17A7A5DC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0126" y="2058043"/>
              <a:ext cx="516703" cy="5911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5" name="Line 26">
              <a:extLst>
                <a:ext uri="{FF2B5EF4-FFF2-40B4-BE49-F238E27FC236}">
                  <a16:creationId xmlns:a16="http://schemas.microsoft.com/office/drawing/2014/main" id="{3B2BB10C-EEE4-7344-B46C-3DE8905BE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4102" y="2762923"/>
              <a:ext cx="1143339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6" name="Line 27">
              <a:extLst>
                <a:ext uri="{FF2B5EF4-FFF2-40B4-BE49-F238E27FC236}">
                  <a16:creationId xmlns:a16="http://schemas.microsoft.com/office/drawing/2014/main" id="{C3CC0ECE-C070-134D-999C-589BA64F9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95708" y="2023933"/>
              <a:ext cx="51670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7" name="Line 28">
              <a:extLst>
                <a:ext uri="{FF2B5EF4-FFF2-40B4-BE49-F238E27FC236}">
                  <a16:creationId xmlns:a16="http://schemas.microsoft.com/office/drawing/2014/main" id="{9EF432E2-F1D4-B447-8239-943ABC69FF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2664" y="2876615"/>
              <a:ext cx="439746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8" name="Line 29">
              <a:extLst>
                <a:ext uri="{FF2B5EF4-FFF2-40B4-BE49-F238E27FC236}">
                  <a16:creationId xmlns:a16="http://schemas.microsoft.com/office/drawing/2014/main" id="{1F8B9175-D4A2-6141-B72B-065E889D1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9132" y="2876615"/>
              <a:ext cx="604653" cy="6025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D0D08AC-21DC-194F-8592-C6E29AF3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4354" y="3604235"/>
              <a:ext cx="9674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11F872DF-A807-8E4A-95F5-E0111AB86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2070" y="2069410"/>
              <a:ext cx="197886" cy="568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91" name="Text Box 32">
              <a:extLst>
                <a:ext uri="{FF2B5EF4-FFF2-40B4-BE49-F238E27FC236}">
                  <a16:creationId xmlns:a16="http://schemas.microsoft.com/office/drawing/2014/main" id="{8078E566-D9DD-0345-A9AA-C820BDEE8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470" y="2269950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4,4</a:t>
              </a:r>
            </a:p>
          </p:txBody>
        </p:sp>
        <p:sp>
          <p:nvSpPr>
            <p:cNvPr id="292" name="Text Box 33">
              <a:extLst>
                <a:ext uri="{FF2B5EF4-FFF2-40B4-BE49-F238E27FC236}">
                  <a16:creationId xmlns:a16="http://schemas.microsoft.com/office/drawing/2014/main" id="{9F5BB558-F9E8-6848-AF48-47F548653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5014" y="3035415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293" name="Text Box 35">
              <a:extLst>
                <a:ext uri="{FF2B5EF4-FFF2-40B4-BE49-F238E27FC236}">
                  <a16:creationId xmlns:a16="http://schemas.microsoft.com/office/drawing/2014/main" id="{C0499D70-4EE1-794D-B8AB-D17F8F1F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2974" y="287141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294" name="Text Box 36">
              <a:extLst>
                <a:ext uri="{FF2B5EF4-FFF2-40B4-BE49-F238E27FC236}">
                  <a16:creationId xmlns:a16="http://schemas.microsoft.com/office/drawing/2014/main" id="{F5F27C6A-1A09-C245-B546-D014DD44CC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15403" y="349667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5" name="Text Box 37">
              <a:extLst>
                <a:ext uri="{FF2B5EF4-FFF2-40B4-BE49-F238E27FC236}">
                  <a16:creationId xmlns:a16="http://schemas.microsoft.com/office/drawing/2014/main" id="{201439EE-1E02-9C49-BFA9-97EDD419C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2176" y="3501912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6" name="Text Box 38">
              <a:extLst>
                <a:ext uri="{FF2B5EF4-FFF2-40B4-BE49-F238E27FC236}">
                  <a16:creationId xmlns:a16="http://schemas.microsoft.com/office/drawing/2014/main" id="{94EDD22F-CA91-1341-A8DB-1878631A6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95479" y="219891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4,0</a:t>
              </a:r>
            </a:p>
          </p:txBody>
        </p:sp>
        <p:sp>
          <p:nvSpPr>
            <p:cNvPr id="297" name="Text Box 39">
              <a:extLst>
                <a:ext uri="{FF2B5EF4-FFF2-40B4-BE49-F238E27FC236}">
                  <a16:creationId xmlns:a16="http://schemas.microsoft.com/office/drawing/2014/main" id="{69F8FF86-035D-A24A-98B3-3B20E9055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6781" y="2241224"/>
              <a:ext cx="29809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298" name="Text Box 40">
              <a:extLst>
                <a:ext uri="{FF2B5EF4-FFF2-40B4-BE49-F238E27FC236}">
                  <a16:creationId xmlns:a16="http://schemas.microsoft.com/office/drawing/2014/main" id="{0A6D0ECA-624C-684E-ACE3-376B6AD1B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0725" y="2646204"/>
              <a:ext cx="3077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4,</a:t>
              </a:r>
              <a:r>
                <a:rPr lang="en-US" sz="1400" b="1" dirty="0">
                  <a:latin typeface="+mn-lt"/>
                </a:rPr>
                <a:t>1</a:t>
              </a:r>
            </a:p>
          </p:txBody>
        </p:sp>
        <p:sp>
          <p:nvSpPr>
            <p:cNvPr id="299" name="Text Box 41">
              <a:extLst>
                <a:ext uri="{FF2B5EF4-FFF2-40B4-BE49-F238E27FC236}">
                  <a16:creationId xmlns:a16="http://schemas.microsoft.com/office/drawing/2014/main" id="{4736BB78-8535-C446-9689-7E7A27D40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8590" y="302728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1,0</a:t>
              </a:r>
            </a:p>
          </p:txBody>
        </p:sp>
        <p:sp>
          <p:nvSpPr>
            <p:cNvPr id="300" name="Text Box 42">
              <a:extLst>
                <a:ext uri="{FF2B5EF4-FFF2-40B4-BE49-F238E27FC236}">
                  <a16:creationId xmlns:a16="http://schemas.microsoft.com/office/drawing/2014/main" id="{BE82FCA3-062E-7341-A786-C48C614DC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5024" y="3106005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3,0</a:t>
              </a:r>
            </a:p>
          </p:txBody>
        </p:sp>
        <p:sp>
          <p:nvSpPr>
            <p:cNvPr id="301" name="Text Box 43">
              <a:extLst>
                <a:ext uri="{FF2B5EF4-FFF2-40B4-BE49-F238E27FC236}">
                  <a16:creationId xmlns:a16="http://schemas.microsoft.com/office/drawing/2014/main" id="{3AF09BAF-414E-8242-8E03-CF752DD68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5305" y="2671970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6,6</a:t>
              </a:r>
            </a:p>
          </p:txBody>
        </p:sp>
        <p:sp>
          <p:nvSpPr>
            <p:cNvPr id="302" name="Text Box 44">
              <a:extLst>
                <a:ext uri="{FF2B5EF4-FFF2-40B4-BE49-F238E27FC236}">
                  <a16:creationId xmlns:a16="http://schemas.microsoft.com/office/drawing/2014/main" id="{C3EDCB45-C1F6-1947-9766-46A60D252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9104" y="1843799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6,0</a:t>
              </a:r>
            </a:p>
          </p:txBody>
        </p:sp>
        <p:sp>
          <p:nvSpPr>
            <p:cNvPr id="303" name="Text Box 45">
              <a:extLst>
                <a:ext uri="{FF2B5EF4-FFF2-40B4-BE49-F238E27FC236}">
                  <a16:creationId xmlns:a16="http://schemas.microsoft.com/office/drawing/2014/main" id="{1E42F3F4-8D8F-694C-B590-16C987D50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1494" y="1832431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5,3</a:t>
              </a:r>
            </a:p>
          </p:txBody>
        </p:sp>
        <p:sp>
          <p:nvSpPr>
            <p:cNvPr id="304" name="Text Box 46">
              <a:extLst>
                <a:ext uri="{FF2B5EF4-FFF2-40B4-BE49-F238E27FC236}">
                  <a16:creationId xmlns:a16="http://schemas.microsoft.com/office/drawing/2014/main" id="{5ED43E6D-6DC0-6C41-9CFA-EDB0578CC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7545" y="235758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3,3</a:t>
              </a:r>
            </a:p>
          </p:txBody>
        </p:sp>
        <p:sp>
          <p:nvSpPr>
            <p:cNvPr id="305" name="Text Box 47">
              <a:extLst>
                <a:ext uri="{FF2B5EF4-FFF2-40B4-BE49-F238E27FC236}">
                  <a16:creationId xmlns:a16="http://schemas.microsoft.com/office/drawing/2014/main" id="{CAAF3C22-567B-AF40-8732-10FF7152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122" y="2238907"/>
              <a:ext cx="329077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2,0</a:t>
              </a:r>
            </a:p>
          </p:txBody>
        </p:sp>
        <p:sp>
          <p:nvSpPr>
            <p:cNvPr id="306" name="Text Box 48">
              <a:extLst>
                <a:ext uri="{FF2B5EF4-FFF2-40B4-BE49-F238E27FC236}">
                  <a16:creationId xmlns:a16="http://schemas.microsoft.com/office/drawing/2014/main" id="{9B482234-3161-8E4D-B1FF-017E74CD17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6487" y="2384837"/>
              <a:ext cx="293350" cy="2154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307" name="Text Box 37">
              <a:extLst>
                <a:ext uri="{FF2B5EF4-FFF2-40B4-BE49-F238E27FC236}">
                  <a16:creationId xmlns:a16="http://schemas.microsoft.com/office/drawing/2014/main" id="{A45A6905-684B-5244-8B18-613D75DD7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6717" y="290525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08" name="Text Box 37">
              <a:extLst>
                <a:ext uri="{FF2B5EF4-FFF2-40B4-BE49-F238E27FC236}">
                  <a16:creationId xmlns:a16="http://schemas.microsoft.com/office/drawing/2014/main" id="{A343936F-ACEA-1845-9079-670F67CD7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04546" y="207987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09" name="Text Box 37">
              <a:extLst>
                <a:ext uri="{FF2B5EF4-FFF2-40B4-BE49-F238E27FC236}">
                  <a16:creationId xmlns:a16="http://schemas.microsoft.com/office/drawing/2014/main" id="{A39BD556-6A3D-5F48-9EA1-8A037B96A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3556" y="289154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0" name="Text Box 37">
              <a:extLst>
                <a:ext uri="{FF2B5EF4-FFF2-40B4-BE49-F238E27FC236}">
                  <a16:creationId xmlns:a16="http://schemas.microsoft.com/office/drawing/2014/main" id="{43EA8B93-5CD4-2E42-A9F9-EA84DAB25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199" y="36991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1" name="Text Box 37">
              <a:extLst>
                <a:ext uri="{FF2B5EF4-FFF2-40B4-BE49-F238E27FC236}">
                  <a16:creationId xmlns:a16="http://schemas.microsoft.com/office/drawing/2014/main" id="{62454B49-5060-4543-9BFA-72F0C30F7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712320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2" name="Text Box 37">
              <a:extLst>
                <a:ext uri="{FF2B5EF4-FFF2-40B4-BE49-F238E27FC236}">
                  <a16:creationId xmlns:a16="http://schemas.microsoft.com/office/drawing/2014/main" id="{3FB5D4C0-EDF8-C44A-A734-933F96DE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7093" y="370857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13" name="Text Box 37">
              <a:extLst>
                <a:ext uri="{FF2B5EF4-FFF2-40B4-BE49-F238E27FC236}">
                  <a16:creationId xmlns:a16="http://schemas.microsoft.com/office/drawing/2014/main" id="{21658714-2CE6-0A43-9DF4-D1937174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0775" y="2906434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10</a:t>
              </a:r>
            </a:p>
          </p:txBody>
        </p:sp>
        <p:sp>
          <p:nvSpPr>
            <p:cNvPr id="314" name="Text Box 37">
              <a:extLst>
                <a:ext uri="{FF2B5EF4-FFF2-40B4-BE49-F238E27FC236}">
                  <a16:creationId xmlns:a16="http://schemas.microsoft.com/office/drawing/2014/main" id="{B61B8ED4-D478-3040-9E2D-ED3D932C3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904" y="207861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15" name="Text Box 37">
              <a:extLst>
                <a:ext uri="{FF2B5EF4-FFF2-40B4-BE49-F238E27FC236}">
                  <a16:creationId xmlns:a16="http://schemas.microsoft.com/office/drawing/2014/main" id="{ABCEA46E-DF4C-DE4F-A448-CC4A7EA125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7114" y="2081115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16" name="Text Box 37">
              <a:extLst>
                <a:ext uri="{FF2B5EF4-FFF2-40B4-BE49-F238E27FC236}">
                  <a16:creationId xmlns:a16="http://schemas.microsoft.com/office/drawing/2014/main" id="{9AB99C15-7422-814A-8ED9-BAF152205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812" y="2881921"/>
              <a:ext cx="2276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11</a:t>
              </a:r>
            </a:p>
          </p:txBody>
        </p:sp>
        <p:sp>
          <p:nvSpPr>
            <p:cNvPr id="317" name="Text Box 37">
              <a:extLst>
                <a:ext uri="{FF2B5EF4-FFF2-40B4-BE49-F238E27FC236}">
                  <a16:creationId xmlns:a16="http://schemas.microsoft.com/office/drawing/2014/main" id="{1D2B3D38-3133-5748-B992-C3CB9AF0D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1570531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18" name="Text Box 37">
              <a:extLst>
                <a:ext uri="{FF2B5EF4-FFF2-40B4-BE49-F238E27FC236}">
                  <a16:creationId xmlns:a16="http://schemas.microsoft.com/office/drawing/2014/main" id="{7DE810F8-082E-9A4C-B2B5-8DA60D70F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3280" y="2409330"/>
              <a:ext cx="12824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1" dirty="0">
                  <a:latin typeface="+mn-lt"/>
                </a:rPr>
                <a:t>0</a:t>
              </a:r>
            </a:p>
          </p:txBody>
        </p:sp>
        <p:sp>
          <p:nvSpPr>
            <p:cNvPr id="319" name="Text Box 37">
              <a:extLst>
                <a:ext uri="{FF2B5EF4-FFF2-40B4-BE49-F238E27FC236}">
                  <a16:creationId xmlns:a16="http://schemas.microsoft.com/office/drawing/2014/main" id="{A974D1F5-79CD-6745-BDF4-CF76C0E86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405" y="3239986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20" name="Text Box 37">
              <a:extLst>
                <a:ext uri="{FF2B5EF4-FFF2-40B4-BE49-F238E27FC236}">
                  <a16:creationId xmlns:a16="http://schemas.microsoft.com/office/drawing/2014/main" id="{4B88B229-FD11-2441-B78A-6421181DC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1665" y="3231843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1" name="Text Box 37">
              <a:extLst>
                <a:ext uri="{FF2B5EF4-FFF2-40B4-BE49-F238E27FC236}">
                  <a16:creationId xmlns:a16="http://schemas.microsoft.com/office/drawing/2014/main" id="{3AE29AFF-37EC-B14A-9F9E-6CC65E5A7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3521" y="1578674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6</a:t>
              </a:r>
            </a:p>
          </p:txBody>
        </p:sp>
        <p:sp>
          <p:nvSpPr>
            <p:cNvPr id="322" name="Text Box 37">
              <a:extLst>
                <a:ext uri="{FF2B5EF4-FFF2-40B4-BE49-F238E27FC236}">
                  <a16:creationId xmlns:a16="http://schemas.microsoft.com/office/drawing/2014/main" id="{E7550340-3AA2-AB45-B262-C7F073D7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505" y="3223699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3" name="Text Box 37">
              <a:extLst>
                <a:ext uri="{FF2B5EF4-FFF2-40B4-BE49-F238E27FC236}">
                  <a16:creationId xmlns:a16="http://schemas.microsoft.com/office/drawing/2014/main" id="{913A61A2-A95D-0E47-9858-AA11A611C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39925" y="1562387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0</a:t>
              </a:r>
            </a:p>
          </p:txBody>
        </p:sp>
        <p:sp>
          <p:nvSpPr>
            <p:cNvPr id="324" name="Text Box 37">
              <a:extLst>
                <a:ext uri="{FF2B5EF4-FFF2-40B4-BE49-F238E27FC236}">
                  <a16:creationId xmlns:a16="http://schemas.microsoft.com/office/drawing/2014/main" id="{C514BFD1-6316-4346-B74F-3A8DB2BCF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4206" y="2498782"/>
              <a:ext cx="11381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25" name="Text Box 37">
              <a:extLst>
                <a:ext uri="{FF2B5EF4-FFF2-40B4-BE49-F238E27FC236}">
                  <a16:creationId xmlns:a16="http://schemas.microsoft.com/office/drawing/2014/main" id="{8675A7D1-21B3-A845-8914-74D7FB6FD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0951" y="1790983"/>
              <a:ext cx="695703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select b</a:t>
              </a:r>
              <a:br>
                <a:rPr lang="en-US" sz="1400" i="1" dirty="0">
                  <a:latin typeface="+mn-lt"/>
                </a:rPr>
              </a:br>
              <a:r>
                <a:rPr lang="en-US" sz="1400" i="1" dirty="0">
                  <a:latin typeface="+mn-lt"/>
                </a:rPr>
                <a:t>then 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0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80196633</TotalTime>
  <Pages>9</Pages>
  <Words>471</Words>
  <Application>Microsoft Macintosh PowerPoint</Application>
  <PresentationFormat>Letter Paper (8.5x11 in)</PresentationFormat>
  <Paragraphs>397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  <vt:lpstr>Level</vt:lpstr>
      <vt:lpstr>hardcase</vt:lpstr>
      <vt:lpstr>dtrees for flograph</vt:lpstr>
      <vt:lpstr>preflow-push example</vt:lpstr>
      <vt:lpstr>Dead-end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1040</cp:revision>
  <cp:lastPrinted>2000-01-28T00:49:19Z</cp:lastPrinted>
  <dcterms:created xsi:type="dcterms:W3CDTF">2012-02-08T02:44:54Z</dcterms:created>
  <dcterms:modified xsi:type="dcterms:W3CDTF">2022-03-04T17:27:23Z</dcterms:modified>
</cp:coreProperties>
</file>