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48" r:id="rId1"/>
    <p:sldMasterId id="2147483660" r:id="rId2"/>
  </p:sldMasterIdLst>
  <p:notesMasterIdLst>
    <p:notesMasterId r:id="rId5"/>
  </p:notesMasterIdLst>
  <p:handoutMasterIdLst>
    <p:handoutMasterId r:id="rId6"/>
  </p:handoutMasterIdLst>
  <p:sldIdLst>
    <p:sldId id="737" r:id="rId3"/>
    <p:sldId id="736" r:id="rId4"/>
  </p:sldIdLst>
  <p:sldSz cx="9144000" cy="6858000" type="letter"/>
  <p:notesSz cx="7038975" cy="9185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902030302020204" pitchFamily="66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21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>
      <p:cViewPr varScale="1">
        <p:scale>
          <a:sx n="119" d="100"/>
          <a:sy n="119" d="100"/>
        </p:scale>
        <p:origin x="6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-606" y="960"/>
      </p:cViewPr>
      <p:guideLst>
        <p:guide orient="horz" pos="2893"/>
        <p:guide pos="2217"/>
      </p:guideLst>
    </p:cSldViewPr>
  </p:notesViewPr>
  <p:gridSpacing cx="109728" cy="10972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B17B1F3-519A-044A-BB36-5530B0126F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51175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DA0AD9D-B90F-EC4F-9C03-712D3F2DEFB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87800" y="-1588"/>
            <a:ext cx="3051175" cy="460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A191B-362C-5D44-9126-F1C8AC40BE0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5075" y="698500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110137A5-0E43-7244-B105-6966284F1CF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62450"/>
            <a:ext cx="51689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99" tIns="46450" rIns="92899" bIns="46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FB76635-228B-C246-A84B-DDAFD10AC8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6488"/>
            <a:ext cx="30511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defRPr sz="100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3E2FB82C-280E-B842-B615-60F774F96B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87800" y="8726488"/>
            <a:ext cx="30511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20" tIns="0" rIns="19220" bIns="0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0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89E1345-8D7E-3B46-8FF9-A07B06EC74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F4D87B96-8757-9244-97FC-7059F47FBD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233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63C9FD-01E5-D243-8D0B-31587579B44A}" type="slidenum">
              <a:rPr lang="en-US" altLang="en-US" sz="1000" smtClean="0"/>
              <a:pPr>
                <a:spcBef>
                  <a:spcPct val="0"/>
                </a:spcBef>
              </a:pPr>
              <a:t>2</a:t>
            </a:fld>
            <a:endParaRPr lang="en-US" altLang="en-US" sz="1000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2249228E-04F1-D047-B05D-BF4BAF8754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803C264-6E95-8F4C-9306-3E5341E3A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69845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938008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34423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55523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0967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7271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8526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188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134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2896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83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032044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0127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56037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5496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4664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688002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081238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955420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56144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5492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28234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006600"/>
          </a:solidFill>
          <a:latin typeface="Times New Roman" pitchFamily="18" charset="0"/>
        </a:defRPr>
      </a:lvl9pPr>
    </p:titleStyle>
    <p:bodyStyle>
      <a:lvl1pPr marL="290513" indent="-290513" algn="l" rtl="0" eaLnBrk="0" fontAlgn="base" hangingPunct="0">
        <a:spcBef>
          <a:spcPct val="5000"/>
        </a:spcBef>
        <a:spcAft>
          <a:spcPct val="0"/>
        </a:spcAft>
        <a:buClr>
          <a:srgbClr val="982400"/>
        </a:buClr>
        <a:buSzPct val="75000"/>
        <a:buFont typeface="Wingdings" pitchFamily="2" charset="2"/>
        <a:buChar char="n"/>
        <a:tabLst>
          <a:tab pos="1825625" algn="l"/>
        </a:tabLst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35000" indent="-230188" algn="l" rtl="0" eaLnBrk="0" fontAlgn="base" hangingPunct="0">
        <a:spcBef>
          <a:spcPct val="5000"/>
        </a:spcBef>
        <a:spcAft>
          <a:spcPct val="0"/>
        </a:spcAft>
        <a:buClr>
          <a:srgbClr val="006600"/>
        </a:buClr>
        <a:buChar char="»"/>
        <a:tabLst>
          <a:tab pos="1825625" algn="l"/>
        </a:tabLst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2813" indent="-163513" algn="l" rtl="0" eaLnBrk="0" fontAlgn="base" hangingPunct="0">
        <a:spcBef>
          <a:spcPct val="5000"/>
        </a:spcBef>
        <a:spcAft>
          <a:spcPct val="0"/>
        </a:spcAft>
        <a:buClr>
          <a:srgbClr val="982400"/>
        </a:buClr>
        <a:buSzPct val="55000"/>
        <a:buFont typeface="Monotype Sorts" pitchFamily="2" charset="2"/>
        <a:buChar char="l"/>
        <a:tabLst>
          <a:tab pos="1825625" algn="l"/>
        </a:tabLst>
        <a:defRPr>
          <a:solidFill>
            <a:schemeClr val="tx1"/>
          </a:solidFill>
          <a:latin typeface="+mn-lt"/>
          <a:ea typeface="ＭＳ Ｐゴシック" charset="0"/>
        </a:defRPr>
      </a:lvl3pPr>
      <a:lvl4pPr marL="1203325" indent="-176213" algn="l" rtl="0" eaLnBrk="0" fontAlgn="base" hangingPunct="0">
        <a:spcBef>
          <a:spcPct val="5000"/>
        </a:spcBef>
        <a:spcAft>
          <a:spcPct val="0"/>
        </a:spcAft>
        <a:buClr>
          <a:srgbClr val="006600"/>
        </a:buClr>
        <a:buSzPct val="64000"/>
        <a:buFont typeface="Monotype Sorts" pitchFamily="2" charset="2"/>
        <a:buChar char="Ø"/>
        <a:tabLst>
          <a:tab pos="1825625" algn="l"/>
        </a:tabLst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1495425" indent="-177800" algn="l" rtl="0" eaLnBrk="0" fontAlgn="base" hangingPunct="0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19526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6pPr>
      <a:lvl7pPr marL="24098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7pPr>
      <a:lvl8pPr marL="28670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8pPr>
      <a:lvl9pPr marL="3324225" indent="-177800" algn="l" rtl="0" fontAlgn="base">
        <a:spcBef>
          <a:spcPct val="5000"/>
        </a:spcBef>
        <a:spcAft>
          <a:spcPct val="0"/>
        </a:spcAft>
        <a:buClr>
          <a:schemeClr val="tx1"/>
        </a:buClr>
        <a:buChar char="–"/>
        <a:tabLst>
          <a:tab pos="1825625" algn="l"/>
        </a:tabLst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>
            <a:extLst>
              <a:ext uri="{FF2B5EF4-FFF2-40B4-BE49-F238E27FC236}">
                <a16:creationId xmlns:a16="http://schemas.microsoft.com/office/drawing/2014/main" id="{8CA00CEE-D403-744A-BD9E-A0EE78FF362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115" name="Line 75">
              <a:extLst>
                <a:ext uri="{FF2B5EF4-FFF2-40B4-BE49-F238E27FC236}">
                  <a16:creationId xmlns:a16="http://schemas.microsoft.com/office/drawing/2014/main" id="{DFB66E5D-1DBD-1B4A-B424-AEE14357A79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6" name="Line 76">
              <a:extLst>
                <a:ext uri="{FF2B5EF4-FFF2-40B4-BE49-F238E27FC236}">
                  <a16:creationId xmlns:a16="http://schemas.microsoft.com/office/drawing/2014/main" id="{52408FA8-E07C-D543-B1CF-CB77102812A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7" name="Line 77">
              <a:extLst>
                <a:ext uri="{FF2B5EF4-FFF2-40B4-BE49-F238E27FC236}">
                  <a16:creationId xmlns:a16="http://schemas.microsoft.com/office/drawing/2014/main" id="{7154858A-CFE0-834E-AC5C-0A382B3B75B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8" name="Line 78">
              <a:extLst>
                <a:ext uri="{FF2B5EF4-FFF2-40B4-BE49-F238E27FC236}">
                  <a16:creationId xmlns:a16="http://schemas.microsoft.com/office/drawing/2014/main" id="{A7C468AC-C147-0D46-AEF0-F109593FA69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9" name="Line 79">
              <a:extLst>
                <a:ext uri="{FF2B5EF4-FFF2-40B4-BE49-F238E27FC236}">
                  <a16:creationId xmlns:a16="http://schemas.microsoft.com/office/drawing/2014/main" id="{98BB2DB6-7D94-9145-8A7B-4383D928A4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0" name="Line 80">
              <a:extLst>
                <a:ext uri="{FF2B5EF4-FFF2-40B4-BE49-F238E27FC236}">
                  <a16:creationId xmlns:a16="http://schemas.microsoft.com/office/drawing/2014/main" id="{83B4570E-1219-8148-9D3C-27D5C3347F1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1" name="Line 81">
              <a:extLst>
                <a:ext uri="{FF2B5EF4-FFF2-40B4-BE49-F238E27FC236}">
                  <a16:creationId xmlns:a16="http://schemas.microsoft.com/office/drawing/2014/main" id="{1BDF89D1-AC47-D74C-BDD9-9681C0A06D4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2" name="Line 82">
              <a:extLst>
                <a:ext uri="{FF2B5EF4-FFF2-40B4-BE49-F238E27FC236}">
                  <a16:creationId xmlns:a16="http://schemas.microsoft.com/office/drawing/2014/main" id="{8833C89E-7302-A948-87A9-B2D96E957CC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3" name="Line 83">
              <a:extLst>
                <a:ext uri="{FF2B5EF4-FFF2-40B4-BE49-F238E27FC236}">
                  <a16:creationId xmlns:a16="http://schemas.microsoft.com/office/drawing/2014/main" id="{258F4837-0C3B-A644-ABFA-2DD8578C207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4" name="Line 84">
              <a:extLst>
                <a:ext uri="{FF2B5EF4-FFF2-40B4-BE49-F238E27FC236}">
                  <a16:creationId xmlns:a16="http://schemas.microsoft.com/office/drawing/2014/main" id="{C597F39E-C1C3-E34D-8C31-332D3D73683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5" name="Line 85">
              <a:extLst>
                <a:ext uri="{FF2B5EF4-FFF2-40B4-BE49-F238E27FC236}">
                  <a16:creationId xmlns:a16="http://schemas.microsoft.com/office/drawing/2014/main" id="{F8C9CDAF-FE75-4540-AAC6-D85F28063BD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6" name="Line 86">
              <a:extLst>
                <a:ext uri="{FF2B5EF4-FFF2-40B4-BE49-F238E27FC236}">
                  <a16:creationId xmlns:a16="http://schemas.microsoft.com/office/drawing/2014/main" id="{6C7893BF-4B46-C141-B40E-F4BE9CE714F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7" name="Line 87">
              <a:extLst>
                <a:ext uri="{FF2B5EF4-FFF2-40B4-BE49-F238E27FC236}">
                  <a16:creationId xmlns:a16="http://schemas.microsoft.com/office/drawing/2014/main" id="{9853ACB6-FDA7-E442-82CD-12E275DD940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8" name="Line 88">
              <a:extLst>
                <a:ext uri="{FF2B5EF4-FFF2-40B4-BE49-F238E27FC236}">
                  <a16:creationId xmlns:a16="http://schemas.microsoft.com/office/drawing/2014/main" id="{6A3AA81C-164F-C041-83AA-139DEA04BB4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9" name="Line 89">
              <a:extLst>
                <a:ext uri="{FF2B5EF4-FFF2-40B4-BE49-F238E27FC236}">
                  <a16:creationId xmlns:a16="http://schemas.microsoft.com/office/drawing/2014/main" id="{0BF6AB00-17C5-6943-9D32-9A7365A7733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0" name="Line 90">
              <a:extLst>
                <a:ext uri="{FF2B5EF4-FFF2-40B4-BE49-F238E27FC236}">
                  <a16:creationId xmlns:a16="http://schemas.microsoft.com/office/drawing/2014/main" id="{9E903D1E-9397-1044-820E-48BFF61C9E9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1" name="Line 91">
              <a:extLst>
                <a:ext uri="{FF2B5EF4-FFF2-40B4-BE49-F238E27FC236}">
                  <a16:creationId xmlns:a16="http://schemas.microsoft.com/office/drawing/2014/main" id="{78E37191-CEB3-5A46-9093-5D3B5AE539E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2" name="Line 92">
              <a:extLst>
                <a:ext uri="{FF2B5EF4-FFF2-40B4-BE49-F238E27FC236}">
                  <a16:creationId xmlns:a16="http://schemas.microsoft.com/office/drawing/2014/main" id="{1E311E5A-C4DB-E544-B9A2-7F11F7B4453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3" name="Line 93">
              <a:extLst>
                <a:ext uri="{FF2B5EF4-FFF2-40B4-BE49-F238E27FC236}">
                  <a16:creationId xmlns:a16="http://schemas.microsoft.com/office/drawing/2014/main" id="{943F1191-193B-4A4A-938E-1F0226BBEBA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4" name="Line 94">
              <a:extLst>
                <a:ext uri="{FF2B5EF4-FFF2-40B4-BE49-F238E27FC236}">
                  <a16:creationId xmlns:a16="http://schemas.microsoft.com/office/drawing/2014/main" id="{C46B3890-557D-0F4B-BFDA-9CE3FAB9AE9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5" name="Line 95">
              <a:extLst>
                <a:ext uri="{FF2B5EF4-FFF2-40B4-BE49-F238E27FC236}">
                  <a16:creationId xmlns:a16="http://schemas.microsoft.com/office/drawing/2014/main" id="{A1128E5E-880B-864A-8A11-3A2BB620DC3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6" name="Line 96">
              <a:extLst>
                <a:ext uri="{FF2B5EF4-FFF2-40B4-BE49-F238E27FC236}">
                  <a16:creationId xmlns:a16="http://schemas.microsoft.com/office/drawing/2014/main" id="{EB59C2F9-1BF9-4040-B26E-0466D86BA1B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7" name="Line 97">
              <a:extLst>
                <a:ext uri="{FF2B5EF4-FFF2-40B4-BE49-F238E27FC236}">
                  <a16:creationId xmlns:a16="http://schemas.microsoft.com/office/drawing/2014/main" id="{18740E64-E32C-2443-9DF2-90680AE7E9E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8" name="Line 98">
              <a:extLst>
                <a:ext uri="{FF2B5EF4-FFF2-40B4-BE49-F238E27FC236}">
                  <a16:creationId xmlns:a16="http://schemas.microsoft.com/office/drawing/2014/main" id="{3D0EE823-FEA1-9042-8680-F053EA05F2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9" name="Line 99">
              <a:extLst>
                <a:ext uri="{FF2B5EF4-FFF2-40B4-BE49-F238E27FC236}">
                  <a16:creationId xmlns:a16="http://schemas.microsoft.com/office/drawing/2014/main" id="{983EDBD0-910A-7643-A0B0-98E67838BA9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0" name="Line 100">
              <a:extLst>
                <a:ext uri="{FF2B5EF4-FFF2-40B4-BE49-F238E27FC236}">
                  <a16:creationId xmlns:a16="http://schemas.microsoft.com/office/drawing/2014/main" id="{2E34CE67-AC01-C54B-BB08-4C7354CE0CC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1" name="Line 101">
              <a:extLst>
                <a:ext uri="{FF2B5EF4-FFF2-40B4-BE49-F238E27FC236}">
                  <a16:creationId xmlns:a16="http://schemas.microsoft.com/office/drawing/2014/main" id="{5BEE715F-7886-3A40-BE30-EB73E2D6E5D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2" name="Line 102">
              <a:extLst>
                <a:ext uri="{FF2B5EF4-FFF2-40B4-BE49-F238E27FC236}">
                  <a16:creationId xmlns:a16="http://schemas.microsoft.com/office/drawing/2014/main" id="{318F2205-9400-4A48-9FCD-7C83E4B2541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3" name="Line 103">
              <a:extLst>
                <a:ext uri="{FF2B5EF4-FFF2-40B4-BE49-F238E27FC236}">
                  <a16:creationId xmlns:a16="http://schemas.microsoft.com/office/drawing/2014/main" id="{854CA97C-C2DE-8344-B44E-5647E72C5F3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4" name="Line 104">
              <a:extLst>
                <a:ext uri="{FF2B5EF4-FFF2-40B4-BE49-F238E27FC236}">
                  <a16:creationId xmlns:a16="http://schemas.microsoft.com/office/drawing/2014/main" id="{6E2CDA4D-D655-CB40-B0E3-F521636A433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5" name="Line 105">
              <a:extLst>
                <a:ext uri="{FF2B5EF4-FFF2-40B4-BE49-F238E27FC236}">
                  <a16:creationId xmlns:a16="http://schemas.microsoft.com/office/drawing/2014/main" id="{E9D49DDB-F1BE-3944-A7E0-E6B076BA2EC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6" name="Line 107">
              <a:extLst>
                <a:ext uri="{FF2B5EF4-FFF2-40B4-BE49-F238E27FC236}">
                  <a16:creationId xmlns:a16="http://schemas.microsoft.com/office/drawing/2014/main" id="{97FB8C8A-5810-9141-9B4A-6E68F9CD75B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7" name="Line 108">
              <a:extLst>
                <a:ext uri="{FF2B5EF4-FFF2-40B4-BE49-F238E27FC236}">
                  <a16:creationId xmlns:a16="http://schemas.microsoft.com/office/drawing/2014/main" id="{973E25FE-1DD7-E843-BD15-D51CD498A64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8" name="Line 109">
              <a:extLst>
                <a:ext uri="{FF2B5EF4-FFF2-40B4-BE49-F238E27FC236}">
                  <a16:creationId xmlns:a16="http://schemas.microsoft.com/office/drawing/2014/main" id="{B721D204-C490-6941-A8CF-C4DE6A9E7ED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9" name="Line 110">
              <a:extLst>
                <a:ext uri="{FF2B5EF4-FFF2-40B4-BE49-F238E27FC236}">
                  <a16:creationId xmlns:a16="http://schemas.microsoft.com/office/drawing/2014/main" id="{53BC088F-7E0C-5C43-BDB5-490C0A59A20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0" name="Line 111">
              <a:extLst>
                <a:ext uri="{FF2B5EF4-FFF2-40B4-BE49-F238E27FC236}">
                  <a16:creationId xmlns:a16="http://schemas.microsoft.com/office/drawing/2014/main" id="{5AC719F8-F142-2342-9C53-7E04F4DF42A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" name="Line 112">
              <a:extLst>
                <a:ext uri="{FF2B5EF4-FFF2-40B4-BE49-F238E27FC236}">
                  <a16:creationId xmlns:a16="http://schemas.microsoft.com/office/drawing/2014/main" id="{4CAE9A11-C034-5A41-9CB7-771E13DFE2E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" name="Line 113">
              <a:extLst>
                <a:ext uri="{FF2B5EF4-FFF2-40B4-BE49-F238E27FC236}">
                  <a16:creationId xmlns:a16="http://schemas.microsoft.com/office/drawing/2014/main" id="{01F8BFE8-9B16-2747-A4F3-6A57F2C5F20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" name="Line 114">
              <a:extLst>
                <a:ext uri="{FF2B5EF4-FFF2-40B4-BE49-F238E27FC236}">
                  <a16:creationId xmlns:a16="http://schemas.microsoft.com/office/drawing/2014/main" id="{8DF26961-17E9-5F4A-A4DD-6CA96F573C0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" name="Line 115">
              <a:extLst>
                <a:ext uri="{FF2B5EF4-FFF2-40B4-BE49-F238E27FC236}">
                  <a16:creationId xmlns:a16="http://schemas.microsoft.com/office/drawing/2014/main" id="{40B2F067-70CF-564D-AEB5-E3901D13CEC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" name="Line 116">
              <a:extLst>
                <a:ext uri="{FF2B5EF4-FFF2-40B4-BE49-F238E27FC236}">
                  <a16:creationId xmlns:a16="http://schemas.microsoft.com/office/drawing/2014/main" id="{73D9A170-DCE8-A748-ADB1-5413E08C6F7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" name="Line 117">
              <a:extLst>
                <a:ext uri="{FF2B5EF4-FFF2-40B4-BE49-F238E27FC236}">
                  <a16:creationId xmlns:a16="http://schemas.microsoft.com/office/drawing/2014/main" id="{A1C9893E-AAF2-894B-88C4-668F0C45A76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" name="Line 118">
              <a:extLst>
                <a:ext uri="{FF2B5EF4-FFF2-40B4-BE49-F238E27FC236}">
                  <a16:creationId xmlns:a16="http://schemas.microsoft.com/office/drawing/2014/main" id="{693245F7-5952-8543-827E-426F5A43F3E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" name="Line 92">
              <a:extLst>
                <a:ext uri="{FF2B5EF4-FFF2-40B4-BE49-F238E27FC236}">
                  <a16:creationId xmlns:a16="http://schemas.microsoft.com/office/drawing/2014/main" id="{6990D81F-6444-3B42-8C70-267E991CA7D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" name="Line 93">
              <a:extLst>
                <a:ext uri="{FF2B5EF4-FFF2-40B4-BE49-F238E27FC236}">
                  <a16:creationId xmlns:a16="http://schemas.microsoft.com/office/drawing/2014/main" id="{53CC88DC-D8E8-8440-9AFB-EC0CB72E15F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" name="Line 94">
              <a:extLst>
                <a:ext uri="{FF2B5EF4-FFF2-40B4-BE49-F238E27FC236}">
                  <a16:creationId xmlns:a16="http://schemas.microsoft.com/office/drawing/2014/main" id="{BAA0B729-FC79-7842-A30F-C17947A3AB9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" name="Line 95">
              <a:extLst>
                <a:ext uri="{FF2B5EF4-FFF2-40B4-BE49-F238E27FC236}">
                  <a16:creationId xmlns:a16="http://schemas.microsoft.com/office/drawing/2014/main" id="{B7208D37-AC12-BA48-B5B4-C865DE026A1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" name="Line 96">
              <a:extLst>
                <a:ext uri="{FF2B5EF4-FFF2-40B4-BE49-F238E27FC236}">
                  <a16:creationId xmlns:a16="http://schemas.microsoft.com/office/drawing/2014/main" id="{5FF3BFE5-2D52-974D-863C-FD7CC0B8253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" name="Line 97">
              <a:extLst>
                <a:ext uri="{FF2B5EF4-FFF2-40B4-BE49-F238E27FC236}">
                  <a16:creationId xmlns:a16="http://schemas.microsoft.com/office/drawing/2014/main" id="{EDD57D33-A53C-2543-AE0D-D72FA1F04C8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4" name="Line 98">
              <a:extLst>
                <a:ext uri="{FF2B5EF4-FFF2-40B4-BE49-F238E27FC236}">
                  <a16:creationId xmlns:a16="http://schemas.microsoft.com/office/drawing/2014/main" id="{3A6B87DA-BA22-C741-B1F9-CEAB261CEC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5" name="Line 99">
              <a:extLst>
                <a:ext uri="{FF2B5EF4-FFF2-40B4-BE49-F238E27FC236}">
                  <a16:creationId xmlns:a16="http://schemas.microsoft.com/office/drawing/2014/main" id="{EBC35308-429D-CA41-BE32-F968B0935A7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6" name="Line 100">
              <a:extLst>
                <a:ext uri="{FF2B5EF4-FFF2-40B4-BE49-F238E27FC236}">
                  <a16:creationId xmlns:a16="http://schemas.microsoft.com/office/drawing/2014/main" id="{EDD0A864-63D3-E847-BD48-CFBFC1D63CE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7" name="Line 101">
              <a:extLst>
                <a:ext uri="{FF2B5EF4-FFF2-40B4-BE49-F238E27FC236}">
                  <a16:creationId xmlns:a16="http://schemas.microsoft.com/office/drawing/2014/main" id="{2C86B046-B2F2-6941-BCAA-D8025164747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8" name="Line 102">
              <a:extLst>
                <a:ext uri="{FF2B5EF4-FFF2-40B4-BE49-F238E27FC236}">
                  <a16:creationId xmlns:a16="http://schemas.microsoft.com/office/drawing/2014/main" id="{72A77A9A-16F9-3646-9A1E-C6485D3545E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9" name="Line 103">
              <a:extLst>
                <a:ext uri="{FF2B5EF4-FFF2-40B4-BE49-F238E27FC236}">
                  <a16:creationId xmlns:a16="http://schemas.microsoft.com/office/drawing/2014/main" id="{CA746F78-3DB4-A44F-B33C-9E71AFCDE7A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0" name="Line 104">
              <a:extLst>
                <a:ext uri="{FF2B5EF4-FFF2-40B4-BE49-F238E27FC236}">
                  <a16:creationId xmlns:a16="http://schemas.microsoft.com/office/drawing/2014/main" id="{DEBB1450-BF17-D446-BB84-924D79B751C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1" name="Line 105">
              <a:extLst>
                <a:ext uri="{FF2B5EF4-FFF2-40B4-BE49-F238E27FC236}">
                  <a16:creationId xmlns:a16="http://schemas.microsoft.com/office/drawing/2014/main" id="{D3F6A318-7330-C542-9082-ED372DDF74E8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2" name="Line 110">
              <a:extLst>
                <a:ext uri="{FF2B5EF4-FFF2-40B4-BE49-F238E27FC236}">
                  <a16:creationId xmlns:a16="http://schemas.microsoft.com/office/drawing/2014/main" id="{CF29055D-D2B6-E04D-A814-C82C0FBECAE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3" name="Line 111">
              <a:extLst>
                <a:ext uri="{FF2B5EF4-FFF2-40B4-BE49-F238E27FC236}">
                  <a16:creationId xmlns:a16="http://schemas.microsoft.com/office/drawing/2014/main" id="{701623A3-C75C-F642-8F5D-08F131A27D5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4" name="Line 112">
              <a:extLst>
                <a:ext uri="{FF2B5EF4-FFF2-40B4-BE49-F238E27FC236}">
                  <a16:creationId xmlns:a16="http://schemas.microsoft.com/office/drawing/2014/main" id="{09C5AF4F-2AA4-4F47-96D8-A42101B1162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5" name="Line 113">
              <a:extLst>
                <a:ext uri="{FF2B5EF4-FFF2-40B4-BE49-F238E27FC236}">
                  <a16:creationId xmlns:a16="http://schemas.microsoft.com/office/drawing/2014/main" id="{BF50D4BE-2A53-8441-9805-43C1DEDEB63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6" name="Line 115">
              <a:extLst>
                <a:ext uri="{FF2B5EF4-FFF2-40B4-BE49-F238E27FC236}">
                  <a16:creationId xmlns:a16="http://schemas.microsoft.com/office/drawing/2014/main" id="{F159E727-4D52-D648-B2F5-855E1A5FE28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7" name="Line 116">
              <a:extLst>
                <a:ext uri="{FF2B5EF4-FFF2-40B4-BE49-F238E27FC236}">
                  <a16:creationId xmlns:a16="http://schemas.microsoft.com/office/drawing/2014/main" id="{56D0DE1E-916E-BD43-A6C0-8EB829544FB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8" name="Line 117">
              <a:extLst>
                <a:ext uri="{FF2B5EF4-FFF2-40B4-BE49-F238E27FC236}">
                  <a16:creationId xmlns:a16="http://schemas.microsoft.com/office/drawing/2014/main" id="{2E8240E0-6217-9F48-BB38-2C7EBFC18D5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9" name="Line 118">
              <a:extLst>
                <a:ext uri="{FF2B5EF4-FFF2-40B4-BE49-F238E27FC236}">
                  <a16:creationId xmlns:a16="http://schemas.microsoft.com/office/drawing/2014/main" id="{BC763BC7-A2ED-9B42-A556-5F1BD35E84E6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1" name="Group 189">
            <a:extLst>
              <a:ext uri="{FF2B5EF4-FFF2-40B4-BE49-F238E27FC236}">
                <a16:creationId xmlns:a16="http://schemas.microsoft.com/office/drawing/2014/main" id="{FB7BFB08-A4CE-164F-8F0D-632A8D95C15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65" name="Line 6">
              <a:extLst>
                <a:ext uri="{FF2B5EF4-FFF2-40B4-BE49-F238E27FC236}">
                  <a16:creationId xmlns:a16="http://schemas.microsoft.com/office/drawing/2014/main" id="{6F4237ED-F979-5F42-B72E-0672CA16C95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Line 7">
              <a:extLst>
                <a:ext uri="{FF2B5EF4-FFF2-40B4-BE49-F238E27FC236}">
                  <a16:creationId xmlns:a16="http://schemas.microsoft.com/office/drawing/2014/main" id="{EC17A258-735D-D740-A7C2-48DBD6A1AC0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Line 8">
              <a:extLst>
                <a:ext uri="{FF2B5EF4-FFF2-40B4-BE49-F238E27FC236}">
                  <a16:creationId xmlns:a16="http://schemas.microsoft.com/office/drawing/2014/main" id="{8139E374-78A5-1B43-9BAE-26CCC995DD7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Line 9">
              <a:extLst>
                <a:ext uri="{FF2B5EF4-FFF2-40B4-BE49-F238E27FC236}">
                  <a16:creationId xmlns:a16="http://schemas.microsoft.com/office/drawing/2014/main" id="{45908B32-529B-3E45-9001-7E6E0D591D3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Line 10">
              <a:extLst>
                <a:ext uri="{FF2B5EF4-FFF2-40B4-BE49-F238E27FC236}">
                  <a16:creationId xmlns:a16="http://schemas.microsoft.com/office/drawing/2014/main" id="{98E0C0AF-1CA5-5642-AE7A-D612E9394B9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Line 11">
              <a:extLst>
                <a:ext uri="{FF2B5EF4-FFF2-40B4-BE49-F238E27FC236}">
                  <a16:creationId xmlns:a16="http://schemas.microsoft.com/office/drawing/2014/main" id="{76C81C45-23BB-6D4D-AA1B-5AE3AED6977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Line 12">
              <a:extLst>
                <a:ext uri="{FF2B5EF4-FFF2-40B4-BE49-F238E27FC236}">
                  <a16:creationId xmlns:a16="http://schemas.microsoft.com/office/drawing/2014/main" id="{1AF267CD-C1F4-734B-A093-20888AF254B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Line 13">
              <a:extLst>
                <a:ext uri="{FF2B5EF4-FFF2-40B4-BE49-F238E27FC236}">
                  <a16:creationId xmlns:a16="http://schemas.microsoft.com/office/drawing/2014/main" id="{1346DBD5-4578-0A4F-A64D-A26DC12B609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Line 14">
              <a:extLst>
                <a:ext uri="{FF2B5EF4-FFF2-40B4-BE49-F238E27FC236}">
                  <a16:creationId xmlns:a16="http://schemas.microsoft.com/office/drawing/2014/main" id="{E0622CF0-67E7-4D43-8941-CF2B0CC4232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Line 15">
              <a:extLst>
                <a:ext uri="{FF2B5EF4-FFF2-40B4-BE49-F238E27FC236}">
                  <a16:creationId xmlns:a16="http://schemas.microsoft.com/office/drawing/2014/main" id="{D4BC8284-019C-804E-814F-67F5DD449AF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Line 16">
              <a:extLst>
                <a:ext uri="{FF2B5EF4-FFF2-40B4-BE49-F238E27FC236}">
                  <a16:creationId xmlns:a16="http://schemas.microsoft.com/office/drawing/2014/main" id="{EAD90E1A-29F6-BD4F-B91B-0DBA52A51B2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Line 17">
              <a:extLst>
                <a:ext uri="{FF2B5EF4-FFF2-40B4-BE49-F238E27FC236}">
                  <a16:creationId xmlns:a16="http://schemas.microsoft.com/office/drawing/2014/main" id="{E4AE4BEE-9C36-BC48-AA1B-F6F6DE84961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7" name="Line 18">
              <a:extLst>
                <a:ext uri="{FF2B5EF4-FFF2-40B4-BE49-F238E27FC236}">
                  <a16:creationId xmlns:a16="http://schemas.microsoft.com/office/drawing/2014/main" id="{19EC0C89-4D3D-7449-82FC-58C960665B3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Line 19">
              <a:extLst>
                <a:ext uri="{FF2B5EF4-FFF2-40B4-BE49-F238E27FC236}">
                  <a16:creationId xmlns:a16="http://schemas.microsoft.com/office/drawing/2014/main" id="{A148F6A3-2E09-3940-91DA-D9B76A54060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Line 20">
              <a:extLst>
                <a:ext uri="{FF2B5EF4-FFF2-40B4-BE49-F238E27FC236}">
                  <a16:creationId xmlns:a16="http://schemas.microsoft.com/office/drawing/2014/main" id="{1CC01EC2-1F43-9340-96E2-81D25157E1E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Line 21">
              <a:extLst>
                <a:ext uri="{FF2B5EF4-FFF2-40B4-BE49-F238E27FC236}">
                  <a16:creationId xmlns:a16="http://schemas.microsoft.com/office/drawing/2014/main" id="{521936F6-7900-8C4D-B641-5E030A1F237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Line 22">
              <a:extLst>
                <a:ext uri="{FF2B5EF4-FFF2-40B4-BE49-F238E27FC236}">
                  <a16:creationId xmlns:a16="http://schemas.microsoft.com/office/drawing/2014/main" id="{E483790E-05B8-554D-8EA0-728206D92963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Line 23">
              <a:extLst>
                <a:ext uri="{FF2B5EF4-FFF2-40B4-BE49-F238E27FC236}">
                  <a16:creationId xmlns:a16="http://schemas.microsoft.com/office/drawing/2014/main" id="{D1813F38-BCD0-A342-86FF-DF8AB949059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Line 24">
              <a:extLst>
                <a:ext uri="{FF2B5EF4-FFF2-40B4-BE49-F238E27FC236}">
                  <a16:creationId xmlns:a16="http://schemas.microsoft.com/office/drawing/2014/main" id="{C258B909-6CF3-0C4A-B275-EDAD250C5B6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4" name="Line 25">
              <a:extLst>
                <a:ext uri="{FF2B5EF4-FFF2-40B4-BE49-F238E27FC236}">
                  <a16:creationId xmlns:a16="http://schemas.microsoft.com/office/drawing/2014/main" id="{C6BFFDEF-0714-F846-82C6-4F52D626148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5" name="Line 26">
              <a:extLst>
                <a:ext uri="{FF2B5EF4-FFF2-40B4-BE49-F238E27FC236}">
                  <a16:creationId xmlns:a16="http://schemas.microsoft.com/office/drawing/2014/main" id="{C6E34F73-7675-974A-A9DD-047E0128F22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Line 27">
              <a:extLst>
                <a:ext uri="{FF2B5EF4-FFF2-40B4-BE49-F238E27FC236}">
                  <a16:creationId xmlns:a16="http://schemas.microsoft.com/office/drawing/2014/main" id="{84FB28EE-85CE-3249-B6F8-7425031770CF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7" name="Line 28">
              <a:extLst>
                <a:ext uri="{FF2B5EF4-FFF2-40B4-BE49-F238E27FC236}">
                  <a16:creationId xmlns:a16="http://schemas.microsoft.com/office/drawing/2014/main" id="{340511F7-4C53-BC49-905C-A951F6C4187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8" name="Line 29">
              <a:extLst>
                <a:ext uri="{FF2B5EF4-FFF2-40B4-BE49-F238E27FC236}">
                  <a16:creationId xmlns:a16="http://schemas.microsoft.com/office/drawing/2014/main" id="{CB0FC3B9-B7F6-E44B-ABFF-367AC73389A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9" name="Line 30">
              <a:extLst>
                <a:ext uri="{FF2B5EF4-FFF2-40B4-BE49-F238E27FC236}">
                  <a16:creationId xmlns:a16="http://schemas.microsoft.com/office/drawing/2014/main" id="{28256920-98DD-1D4C-9C38-41FE6921329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0" name="Line 31">
              <a:extLst>
                <a:ext uri="{FF2B5EF4-FFF2-40B4-BE49-F238E27FC236}">
                  <a16:creationId xmlns:a16="http://schemas.microsoft.com/office/drawing/2014/main" id="{9F3E5C14-2627-6246-B1E9-00F9BF77B85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1" name="Line 32">
              <a:extLst>
                <a:ext uri="{FF2B5EF4-FFF2-40B4-BE49-F238E27FC236}">
                  <a16:creationId xmlns:a16="http://schemas.microsoft.com/office/drawing/2014/main" id="{CEEB314A-C2BF-9D4C-85BE-5098E364261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2" name="Line 33">
              <a:extLst>
                <a:ext uri="{FF2B5EF4-FFF2-40B4-BE49-F238E27FC236}">
                  <a16:creationId xmlns:a16="http://schemas.microsoft.com/office/drawing/2014/main" id="{038626AD-9F3A-D64D-8CCB-4CC7B471193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3" name="Line 34">
              <a:extLst>
                <a:ext uri="{FF2B5EF4-FFF2-40B4-BE49-F238E27FC236}">
                  <a16:creationId xmlns:a16="http://schemas.microsoft.com/office/drawing/2014/main" id="{F98A9587-7F4D-B644-B13B-5A239FBE4CD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4" name="Line 35">
              <a:extLst>
                <a:ext uri="{FF2B5EF4-FFF2-40B4-BE49-F238E27FC236}">
                  <a16:creationId xmlns:a16="http://schemas.microsoft.com/office/drawing/2014/main" id="{50007E8E-A00D-F24B-B40B-3C6F69D0B7A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5" name="Line 36">
              <a:extLst>
                <a:ext uri="{FF2B5EF4-FFF2-40B4-BE49-F238E27FC236}">
                  <a16:creationId xmlns:a16="http://schemas.microsoft.com/office/drawing/2014/main" id="{D9E4637D-8FC3-C640-8C67-F28497A7094D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6" name="Line 37">
              <a:extLst>
                <a:ext uri="{FF2B5EF4-FFF2-40B4-BE49-F238E27FC236}">
                  <a16:creationId xmlns:a16="http://schemas.microsoft.com/office/drawing/2014/main" id="{7A4A1FD5-68D7-E44F-8FCA-4D063C26E7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7" name="Line 38">
              <a:extLst>
                <a:ext uri="{FF2B5EF4-FFF2-40B4-BE49-F238E27FC236}">
                  <a16:creationId xmlns:a16="http://schemas.microsoft.com/office/drawing/2014/main" id="{399D5C21-760F-8F4E-A907-3A2B80F9601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8" name="Line 39">
              <a:extLst>
                <a:ext uri="{FF2B5EF4-FFF2-40B4-BE49-F238E27FC236}">
                  <a16:creationId xmlns:a16="http://schemas.microsoft.com/office/drawing/2014/main" id="{B75058D5-3F3D-954D-BC48-43953A865C8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9" name="Line 40">
              <a:extLst>
                <a:ext uri="{FF2B5EF4-FFF2-40B4-BE49-F238E27FC236}">
                  <a16:creationId xmlns:a16="http://schemas.microsoft.com/office/drawing/2014/main" id="{129FDBFF-6EC3-374B-9943-5B639E027CD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0" name="Line 41">
              <a:extLst>
                <a:ext uri="{FF2B5EF4-FFF2-40B4-BE49-F238E27FC236}">
                  <a16:creationId xmlns:a16="http://schemas.microsoft.com/office/drawing/2014/main" id="{45F4BEA0-7477-9048-B197-520ECDA65C9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1" name="Line 42">
              <a:extLst>
                <a:ext uri="{FF2B5EF4-FFF2-40B4-BE49-F238E27FC236}">
                  <a16:creationId xmlns:a16="http://schemas.microsoft.com/office/drawing/2014/main" id="{7152D44C-A6F4-C44A-AFEA-B1EE82000229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2" name="Line 43">
              <a:extLst>
                <a:ext uri="{FF2B5EF4-FFF2-40B4-BE49-F238E27FC236}">
                  <a16:creationId xmlns:a16="http://schemas.microsoft.com/office/drawing/2014/main" id="{336C9C7E-138D-7C42-AD34-D486FF33DAF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3" name="Line 44">
              <a:extLst>
                <a:ext uri="{FF2B5EF4-FFF2-40B4-BE49-F238E27FC236}">
                  <a16:creationId xmlns:a16="http://schemas.microsoft.com/office/drawing/2014/main" id="{EF0F5DAD-C35C-4B4F-BEF1-7AB1E827806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4" name="Line 45">
              <a:extLst>
                <a:ext uri="{FF2B5EF4-FFF2-40B4-BE49-F238E27FC236}">
                  <a16:creationId xmlns:a16="http://schemas.microsoft.com/office/drawing/2014/main" id="{33FFF808-434E-D64B-82F0-E7440269FD8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5" name="Line 46">
              <a:extLst>
                <a:ext uri="{FF2B5EF4-FFF2-40B4-BE49-F238E27FC236}">
                  <a16:creationId xmlns:a16="http://schemas.microsoft.com/office/drawing/2014/main" id="{50078928-8C13-044F-8297-D8053F2B59F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6" name="Line 47">
              <a:extLst>
                <a:ext uri="{FF2B5EF4-FFF2-40B4-BE49-F238E27FC236}">
                  <a16:creationId xmlns:a16="http://schemas.microsoft.com/office/drawing/2014/main" id="{623A5F96-092B-3A4B-9BC2-7E370AE41A8A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7" name="Line 48">
              <a:extLst>
                <a:ext uri="{FF2B5EF4-FFF2-40B4-BE49-F238E27FC236}">
                  <a16:creationId xmlns:a16="http://schemas.microsoft.com/office/drawing/2014/main" id="{E3426A08-16D7-7E4F-8F7F-3174F106BCC0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8" name="Line 49">
              <a:extLst>
                <a:ext uri="{FF2B5EF4-FFF2-40B4-BE49-F238E27FC236}">
                  <a16:creationId xmlns:a16="http://schemas.microsoft.com/office/drawing/2014/main" id="{83C200FE-2382-564A-B494-053EA052DA0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9" name="Line 50">
              <a:extLst>
                <a:ext uri="{FF2B5EF4-FFF2-40B4-BE49-F238E27FC236}">
                  <a16:creationId xmlns:a16="http://schemas.microsoft.com/office/drawing/2014/main" id="{92A0819C-7A55-4D41-95DB-9322D77FF672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0" name="Line 51">
              <a:extLst>
                <a:ext uri="{FF2B5EF4-FFF2-40B4-BE49-F238E27FC236}">
                  <a16:creationId xmlns:a16="http://schemas.microsoft.com/office/drawing/2014/main" id="{F17CCD10-F2DA-334E-8B06-35679C92F8A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1" name="Line 38">
              <a:extLst>
                <a:ext uri="{FF2B5EF4-FFF2-40B4-BE49-F238E27FC236}">
                  <a16:creationId xmlns:a16="http://schemas.microsoft.com/office/drawing/2014/main" id="{2C100501-CD48-8D49-A018-7C80B2014CC7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2" name="Line 38">
              <a:extLst>
                <a:ext uri="{FF2B5EF4-FFF2-40B4-BE49-F238E27FC236}">
                  <a16:creationId xmlns:a16="http://schemas.microsoft.com/office/drawing/2014/main" id="{860825E9-4F17-E34A-A0D3-3FDF2583CB4C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3" name="Line 38">
              <a:extLst>
                <a:ext uri="{FF2B5EF4-FFF2-40B4-BE49-F238E27FC236}">
                  <a16:creationId xmlns:a16="http://schemas.microsoft.com/office/drawing/2014/main" id="{CEB6CBAD-CD8D-0F4F-88B9-24DFFDB01E11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4" name="Line 38">
              <a:extLst>
                <a:ext uri="{FF2B5EF4-FFF2-40B4-BE49-F238E27FC236}">
                  <a16:creationId xmlns:a16="http://schemas.microsoft.com/office/drawing/2014/main" id="{228D3280-096F-4747-BF04-0E3C98B2509B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4" name="Text Box 141">
            <a:extLst>
              <a:ext uri="{FF2B5EF4-FFF2-40B4-BE49-F238E27FC236}">
                <a16:creationId xmlns:a16="http://schemas.microsoft.com/office/drawing/2014/main" id="{9A0D8A2A-785D-494B-8EAC-8691357397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0CCC55EF-3CE9-AD46-91A9-987CC2B8E764}" type="slidenum">
              <a:rPr lang="en-US" altLang="en-US" sz="1200" smtClean="0">
                <a:solidFill>
                  <a:srgbClr val="000000"/>
                </a:solidFill>
                <a:latin typeface="Verdana" panose="020B0604030504040204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altLang="en-US" sz="12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C64C8245-B309-C448-AAF5-3B740D318A9C}"/>
              </a:ext>
            </a:extLst>
          </p:cNvPr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4" name="Rectangle 4">
            <a:extLst>
              <a:ext uri="{FF2B5EF4-FFF2-40B4-BE49-F238E27FC236}">
                <a16:creationId xmlns:a16="http://schemas.microsoft.com/office/drawing/2014/main" id="{EA5BB1C6-DC33-4440-A572-2F0060781D64}"/>
              </a:ext>
            </a:extLst>
          </p:cNvPr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2055" name="Group 132">
            <a:extLst>
              <a:ext uri="{FF2B5EF4-FFF2-40B4-BE49-F238E27FC236}">
                <a16:creationId xmlns:a16="http://schemas.microsoft.com/office/drawing/2014/main" id="{D0314222-2E04-4F44-9789-BC034898914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-3175"/>
            <a:ext cx="9150350" cy="631825"/>
            <a:chOff x="0" y="-3810"/>
            <a:chExt cx="9150972" cy="632460"/>
          </a:xfrm>
        </p:grpSpPr>
        <p:sp>
          <p:nvSpPr>
            <p:cNvPr id="2056" name="Rectangle 152">
              <a:extLst>
                <a:ext uri="{FF2B5EF4-FFF2-40B4-BE49-F238E27FC236}">
                  <a16:creationId xmlns:a16="http://schemas.microsoft.com/office/drawing/2014/main" id="{91D37CC3-7DBB-B743-80B0-ADD2D2ABC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58"/>
              <a:ext cx="6059900" cy="47355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600">
                <a:solidFill>
                  <a:srgbClr val="000000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2057" name="Group 555">
              <a:extLst>
                <a:ext uri="{FF2B5EF4-FFF2-40B4-BE49-F238E27FC236}">
                  <a16:creationId xmlns:a16="http://schemas.microsoft.com/office/drawing/2014/main" id="{6E449A08-59A0-0A46-A7D1-4EBDB1288D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>
                <a:extLst>
                  <a:ext uri="{FF2B5EF4-FFF2-40B4-BE49-F238E27FC236}">
                    <a16:creationId xmlns:a16="http://schemas.microsoft.com/office/drawing/2014/main" id="{659EB5D7-0FFF-E440-B0E8-08B11B8FC6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</p:pic>
          <p:sp>
            <p:nvSpPr>
              <p:cNvPr id="2062" name="Oval 158">
                <a:extLst>
                  <a:ext uri="{FF2B5EF4-FFF2-40B4-BE49-F238E27FC236}">
                    <a16:creationId xmlns:a16="http://schemas.microsoft.com/office/drawing/2014/main" id="{4F3BE045-57C2-7F4F-8F3C-654FD7019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890" y="302465"/>
                <a:ext cx="745829" cy="15714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sz="1600">
                  <a:solidFill>
                    <a:srgbClr val="000000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2063" name="Freeform 159">
                <a:extLst>
                  <a:ext uri="{FF2B5EF4-FFF2-40B4-BE49-F238E27FC236}">
                    <a16:creationId xmlns:a16="http://schemas.microsoft.com/office/drawing/2014/main" id="{244AB4C3-B1A0-3D4E-BBB4-76C2BCC6B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T0" fmla="*/ 388791 w 463097"/>
                  <a:gd name="T1" fmla="*/ 1842 h 460375"/>
                  <a:gd name="T2" fmla="*/ 357516 w 463097"/>
                  <a:gd name="T3" fmla="*/ 84607 h 460375"/>
                  <a:gd name="T4" fmla="*/ 323631 w 463097"/>
                  <a:gd name="T5" fmla="*/ 128749 h 460375"/>
                  <a:gd name="T6" fmla="*/ 240225 w 463097"/>
                  <a:gd name="T7" fmla="*/ 175651 h 460375"/>
                  <a:gd name="T8" fmla="*/ 151607 w 463097"/>
                  <a:gd name="T9" fmla="*/ 211517 h 460375"/>
                  <a:gd name="T10" fmla="*/ 60381 w 463097"/>
                  <a:gd name="T11" fmla="*/ 244623 h 460375"/>
                  <a:gd name="T12" fmla="*/ 16072 w 463097"/>
                  <a:gd name="T13" fmla="*/ 269454 h 460375"/>
                  <a:gd name="T14" fmla="*/ 16072 w 463097"/>
                  <a:gd name="T15" fmla="*/ 294283 h 460375"/>
                  <a:gd name="T16" fmla="*/ 112509 w 463097"/>
                  <a:gd name="T17" fmla="*/ 396363 h 460375"/>
                  <a:gd name="T18" fmla="*/ 396612 w 463097"/>
                  <a:gd name="T19" fmla="*/ 412916 h 460375"/>
                  <a:gd name="T20" fmla="*/ 394004 w 463097"/>
                  <a:gd name="T21" fmla="*/ 73570 h 460375"/>
                  <a:gd name="T22" fmla="*/ 388791 w 463097"/>
                  <a:gd name="T23" fmla="*/ 1842 h 4603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64" name="Freeform 160">
                <a:extLst>
                  <a:ext uri="{FF2B5EF4-FFF2-40B4-BE49-F238E27FC236}">
                    <a16:creationId xmlns:a16="http://schemas.microsoft.com/office/drawing/2014/main" id="{E72A7F99-6333-7D41-9228-077B51C38C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T0" fmla="*/ 388791 w 463097"/>
                  <a:gd name="T1" fmla="*/ 1842 h 460375"/>
                  <a:gd name="T2" fmla="*/ 357516 w 463097"/>
                  <a:gd name="T3" fmla="*/ 84607 h 460375"/>
                  <a:gd name="T4" fmla="*/ 323631 w 463097"/>
                  <a:gd name="T5" fmla="*/ 128749 h 460375"/>
                  <a:gd name="T6" fmla="*/ 240225 w 463097"/>
                  <a:gd name="T7" fmla="*/ 175651 h 460375"/>
                  <a:gd name="T8" fmla="*/ 151607 w 463097"/>
                  <a:gd name="T9" fmla="*/ 211517 h 460375"/>
                  <a:gd name="T10" fmla="*/ 60381 w 463097"/>
                  <a:gd name="T11" fmla="*/ 244623 h 460375"/>
                  <a:gd name="T12" fmla="*/ 16072 w 463097"/>
                  <a:gd name="T13" fmla="*/ 269454 h 460375"/>
                  <a:gd name="T14" fmla="*/ 16072 w 463097"/>
                  <a:gd name="T15" fmla="*/ 294283 h 460375"/>
                  <a:gd name="T16" fmla="*/ 112509 w 463097"/>
                  <a:gd name="T17" fmla="*/ 396363 h 460375"/>
                  <a:gd name="T18" fmla="*/ 396612 w 463097"/>
                  <a:gd name="T19" fmla="*/ 412916 h 460375"/>
                  <a:gd name="T20" fmla="*/ 394004 w 463097"/>
                  <a:gd name="T21" fmla="*/ 73570 h 460375"/>
                  <a:gd name="T22" fmla="*/ 388791 w 463097"/>
                  <a:gd name="T23" fmla="*/ 1842 h 4603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2058" name="Picture 548">
              <a:extLst>
                <a:ext uri="{FF2B5EF4-FFF2-40B4-BE49-F238E27FC236}">
                  <a16:creationId xmlns:a16="http://schemas.microsoft.com/office/drawing/2014/main" id="{2CCE07AD-70FC-0D47-9479-314479DCDE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2059" name="Rectangle 155">
              <a:extLst>
                <a:ext uri="{FF2B5EF4-FFF2-40B4-BE49-F238E27FC236}">
                  <a16:creationId xmlns:a16="http://schemas.microsoft.com/office/drawing/2014/main" id="{34CE5D33-AC93-AD4E-88FE-99882379F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2803" y="145565"/>
              <a:ext cx="2848169" cy="483085"/>
            </a:xfrm>
            <a:prstGeom prst="rect">
              <a:avLst/>
            </a:prstGeom>
            <a:solidFill>
              <a:srgbClr val="A50021"/>
            </a:solidFill>
            <a:ln>
              <a:noFill/>
            </a:ln>
          </p:spPr>
          <p:txBody>
            <a:bodyPr lIns="13716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800" b="1">
                  <a:solidFill>
                    <a:srgbClr val="FFFFFF"/>
                  </a:solidFill>
                  <a:latin typeface="Candara" panose="020E0502030303020204" pitchFamily="34" charset="0"/>
                </a:rPr>
                <a:t>Engineering</a:t>
              </a:r>
            </a:p>
          </p:txBody>
        </p:sp>
        <p:sp>
          <p:nvSpPr>
            <p:cNvPr id="2060" name="Parallelogram 156">
              <a:extLst>
                <a:ext uri="{FF2B5EF4-FFF2-40B4-BE49-F238E27FC236}">
                  <a16:creationId xmlns:a16="http://schemas.microsoft.com/office/drawing/2014/main" id="{16510736-FA95-4A43-8FF5-410D90716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5866709" y="187793"/>
              <a:ext cx="632460" cy="249255"/>
            </a:xfrm>
            <a:prstGeom prst="parallelogram">
              <a:avLst>
                <a:gd name="adj" fmla="val 60091"/>
              </a:avLst>
            </a:prstGeom>
            <a:solidFill>
              <a:srgbClr val="4C000E"/>
            </a:solidFill>
            <a:ln>
              <a:noFill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sz="1600">
                <a:solidFill>
                  <a:srgbClr val="000000"/>
                </a:solidFill>
                <a:latin typeface="Book Antiqua" panose="02040602050305030304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8F4E-1DA4-9442-9679-96AE5D22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6581"/>
          </a:xfrm>
        </p:spPr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graphClasses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5E0C99-1DCB-AA4B-BCBB-B6C3A745A982}"/>
              </a:ext>
            </a:extLst>
          </p:cNvPr>
          <p:cNvGrpSpPr/>
          <p:nvPr/>
        </p:nvGrpSpPr>
        <p:grpSpPr>
          <a:xfrm>
            <a:off x="1452282" y="1493966"/>
            <a:ext cx="5992013" cy="2828821"/>
            <a:chOff x="1452282" y="1493966"/>
            <a:chExt cx="5992013" cy="282882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2D2525D-01DA-A242-96F8-7D59EE158C90}"/>
                </a:ext>
              </a:extLst>
            </p:cNvPr>
            <p:cNvSpPr/>
            <p:nvPr/>
          </p:nvSpPr>
          <p:spPr bwMode="auto">
            <a:xfrm>
              <a:off x="1452283" y="1493966"/>
              <a:ext cx="1506071" cy="53788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Graph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B0CC57-DFF1-9445-852A-54BE9D8D4883}"/>
                </a:ext>
              </a:extLst>
            </p:cNvPr>
            <p:cNvSpPr/>
            <p:nvPr/>
          </p:nvSpPr>
          <p:spPr bwMode="auto">
            <a:xfrm>
              <a:off x="5938224" y="2771443"/>
              <a:ext cx="1506071" cy="53788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Flograph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FF64E7-285D-2541-A353-6283B834A30B}"/>
                </a:ext>
              </a:extLst>
            </p:cNvPr>
            <p:cNvSpPr/>
            <p:nvPr/>
          </p:nvSpPr>
          <p:spPr bwMode="auto">
            <a:xfrm>
              <a:off x="5938224" y="3784904"/>
              <a:ext cx="1506071" cy="53788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Flograph_c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2083FF-C473-484C-BDF2-FE64BCC0D4CA}"/>
                </a:ext>
              </a:extLst>
            </p:cNvPr>
            <p:cNvSpPr/>
            <p:nvPr/>
          </p:nvSpPr>
          <p:spPr bwMode="auto">
            <a:xfrm>
              <a:off x="1452282" y="2539252"/>
              <a:ext cx="1506071" cy="53788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Graph_w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C208CB-5740-5C49-BAD3-38473A6704C1}"/>
                </a:ext>
              </a:extLst>
            </p:cNvPr>
            <p:cNvSpPr/>
            <p:nvPr/>
          </p:nvSpPr>
          <p:spPr bwMode="auto">
            <a:xfrm>
              <a:off x="3616363" y="2114772"/>
              <a:ext cx="1506071" cy="53788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Digraph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7497B5F-E2DF-A948-8F12-45BC97A3D3D3}"/>
                </a:ext>
              </a:extLst>
            </p:cNvPr>
            <p:cNvSpPr/>
            <p:nvPr/>
          </p:nvSpPr>
          <p:spPr bwMode="auto">
            <a:xfrm>
              <a:off x="3616362" y="3160058"/>
              <a:ext cx="1506071" cy="537883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Digraph_l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CA7944F-88E5-4949-BCE4-6FB56BFD4355}"/>
                </a:ext>
              </a:extLst>
            </p:cNvPr>
            <p:cNvCxnSpPr>
              <a:stCxn id="4" idx="4"/>
              <a:endCxn id="7" idx="0"/>
            </p:cNvCxnSpPr>
            <p:nvPr/>
          </p:nvCxnSpPr>
          <p:spPr bwMode="auto">
            <a:xfrm flipH="1">
              <a:off x="2205318" y="2031849"/>
              <a:ext cx="1" cy="507403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D3F44E-5DF4-674C-983B-6BBB00284456}"/>
                </a:ext>
              </a:extLst>
            </p:cNvPr>
            <p:cNvCxnSpPr>
              <a:stCxn id="8" idx="4"/>
              <a:endCxn id="9" idx="0"/>
            </p:cNvCxnSpPr>
            <p:nvPr/>
          </p:nvCxnSpPr>
          <p:spPr bwMode="auto">
            <a:xfrm flipH="1">
              <a:off x="4369398" y="2652655"/>
              <a:ext cx="1" cy="5074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3D7E08-1A84-204B-8108-76289F1462BB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auto">
            <a:xfrm>
              <a:off x="6691260" y="3309326"/>
              <a:ext cx="0" cy="4755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D958A23-59C7-A642-B671-6E6524C9A7FC}"/>
                </a:ext>
              </a:extLst>
            </p:cNvPr>
            <p:cNvCxnSpPr>
              <a:cxnSpLocks/>
              <a:stCxn id="4" idx="5"/>
              <a:endCxn id="8" idx="1"/>
            </p:cNvCxnSpPr>
            <p:nvPr/>
          </p:nvCxnSpPr>
          <p:spPr bwMode="auto">
            <a:xfrm>
              <a:off x="2737795" y="1953078"/>
              <a:ext cx="1099127" cy="24046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C50B6F8-565C-5747-B326-3515407A4BA1}"/>
                </a:ext>
              </a:extLst>
            </p:cNvPr>
            <p:cNvCxnSpPr>
              <a:cxnSpLocks/>
              <a:stCxn id="8" idx="5"/>
              <a:endCxn id="5" idx="1"/>
            </p:cNvCxnSpPr>
            <p:nvPr/>
          </p:nvCxnSpPr>
          <p:spPr bwMode="auto">
            <a:xfrm>
              <a:off x="4901875" y="2573884"/>
              <a:ext cx="1256908" cy="27633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489547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12AF5BA-BB2F-734A-A2CB-C0EC717D3B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644840"/>
              </p:ext>
            </p:extLst>
          </p:nvPr>
        </p:nvGraphicFramePr>
        <p:xfrm>
          <a:off x="1417638" y="3613150"/>
          <a:ext cx="649922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 gridSpan="13">
                  <a:txBody>
                    <a:bodyPr/>
                    <a:lstStyle/>
                    <a:p>
                      <a:pPr algn="l"/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         </a:t>
                      </a:r>
                      <a:r>
                        <a:rPr lang="en-US" sz="1800" b="0" i="1" dirty="0" err="1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endpointLists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1" marR="45721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endParaRPr lang="en-US" sz="1600" i="0" dirty="0">
                        <a:latin typeface="Verdana"/>
                        <a:cs typeface="Verdana"/>
                      </a:endParaRPr>
                    </a:p>
                  </a:txBody>
                  <a:tcPr marL="45721" marR="4572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>
                          <a:latin typeface="Verdana"/>
                          <a:cs typeface="Verdana"/>
                        </a:rPr>
                        <a:t>next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 err="1">
                          <a:latin typeface="Verdana"/>
                          <a:cs typeface="Verdana"/>
                        </a:rPr>
                        <a:t>prev</a:t>
                      </a:r>
                      <a:endParaRPr lang="en-US" sz="1800" i="1" dirty="0">
                        <a:latin typeface="Verdana"/>
                        <a:cs typeface="Verdana"/>
                      </a:endParaRP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544E23E-B46E-1D44-9CC0-3406439AB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4021"/>
              </p:ext>
            </p:extLst>
          </p:nvPr>
        </p:nvGraphicFramePr>
        <p:xfrm>
          <a:off x="4502136" y="728904"/>
          <a:ext cx="15737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 gridSpan="4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anchor="b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rowSpan="7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edges  </a:t>
                      </a:r>
                    </a:p>
                  </a:txBody>
                  <a:tcPr marL="45720" marR="45720" marB="0"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i="0" dirty="0">
                        <a:latin typeface="Verdana"/>
                        <a:cs typeface="Verdana"/>
                      </a:endParaRPr>
                    </a:p>
                  </a:txBody>
                  <a:tcPr marL="45720" marR="4572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Verdana"/>
                          <a:cs typeface="Verdana"/>
                        </a:rPr>
                        <a:t>left</a:t>
                      </a:r>
                    </a:p>
                  </a:txBody>
                  <a:tcPr marL="0" marR="0" marT="0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Verdana"/>
                          <a:cs typeface="Verdana"/>
                        </a:rPr>
                        <a:t>right</a:t>
                      </a:r>
                    </a:p>
                  </a:txBody>
                  <a:tcPr marL="0" marR="0" marT="0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1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781059B-4EE6-BD48-924B-20009AEAF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94849"/>
              </p:ext>
            </p:extLst>
          </p:nvPr>
        </p:nvGraphicFramePr>
        <p:xfrm>
          <a:off x="6321829" y="1369468"/>
          <a:ext cx="1248335" cy="177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457">
                <a:tc rowSpan="5"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first_endpoint</a:t>
                      </a:r>
                      <a:endParaRPr lang="en-US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marB="0"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AD1C77D-7013-8449-B3A9-CB5295E9051A}"/>
              </a:ext>
            </a:extLst>
          </p:cNvPr>
          <p:cNvGrpSpPr>
            <a:grpSpLocks/>
          </p:cNvGrpSpPr>
          <p:nvPr/>
        </p:nvGrpSpPr>
        <p:grpSpPr bwMode="auto">
          <a:xfrm>
            <a:off x="1493838" y="1201738"/>
            <a:ext cx="2762250" cy="2132012"/>
            <a:chOff x="157347" y="1334058"/>
            <a:chExt cx="2762694" cy="2132417"/>
          </a:xfrm>
        </p:grpSpPr>
        <p:sp>
          <p:nvSpPr>
            <p:cNvPr id="7263" name="Oval 14">
              <a:extLst>
                <a:ext uri="{FF2B5EF4-FFF2-40B4-BE49-F238E27FC236}">
                  <a16:creationId xmlns:a16="http://schemas.microsoft.com/office/drawing/2014/main" id="{CEDC1E07-1930-6E43-8B72-F2392B4CC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75" y="1334058"/>
              <a:ext cx="289704" cy="291076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a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4" name="Oval 15">
              <a:extLst>
                <a:ext uri="{FF2B5EF4-FFF2-40B4-BE49-F238E27FC236}">
                  <a16:creationId xmlns:a16="http://schemas.microsoft.com/office/drawing/2014/main" id="{F956A2AC-167D-9A46-9F71-F88D180CF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47" y="2410023"/>
              <a:ext cx="289704" cy="29107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c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5" name="Oval 16">
              <a:extLst>
                <a:ext uri="{FF2B5EF4-FFF2-40B4-BE49-F238E27FC236}">
                  <a16:creationId xmlns:a16="http://schemas.microsoft.com/office/drawing/2014/main" id="{8E95DC88-6D3C-D74D-90AD-731FA085D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337" y="2365654"/>
              <a:ext cx="289704" cy="291076"/>
            </a:xfrm>
            <a:prstGeom prst="ellipse">
              <a:avLst/>
            </a:prstGeom>
            <a:solidFill>
              <a:srgbClr val="CCCC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e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6" name="Oval 17">
              <a:extLst>
                <a:ext uri="{FF2B5EF4-FFF2-40B4-BE49-F238E27FC236}">
                  <a16:creationId xmlns:a16="http://schemas.microsoft.com/office/drawing/2014/main" id="{7073719A-545B-C046-A3F1-78273B9F0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370" y="1334058"/>
              <a:ext cx="289704" cy="291076"/>
            </a:xfrm>
            <a:prstGeom prst="ellipse">
              <a:avLst/>
            </a:prstGeom>
            <a:solidFill>
              <a:srgbClr val="FF6FC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b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7267" name="Oval 18">
              <a:extLst>
                <a:ext uri="{FF2B5EF4-FFF2-40B4-BE49-F238E27FC236}">
                  <a16:creationId xmlns:a16="http://schemas.microsoft.com/office/drawing/2014/main" id="{68903A77-EFA1-034E-95FF-D6216A3F4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951" y="3175908"/>
              <a:ext cx="290559" cy="29056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800" i="1" dirty="0">
                  <a:latin typeface="Verdana" panose="020B0604030504040204" pitchFamily="34" charset="0"/>
                </a:rPr>
                <a:t>d</a:t>
              </a:r>
              <a:endParaRPr lang="en-US" altLang="en-US" sz="1600" i="1" dirty="0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7268" name="Straight Connector 19">
              <a:extLst>
                <a:ext uri="{FF2B5EF4-FFF2-40B4-BE49-F238E27FC236}">
                  <a16:creationId xmlns:a16="http://schemas.microsoft.com/office/drawing/2014/main" id="{E5A6D002-FD39-D542-BF59-E8D4E0120EA2}"/>
                </a:ext>
              </a:extLst>
            </p:cNvPr>
            <p:cNvCxnSpPr>
              <a:cxnSpLocks noChangeShapeType="1"/>
              <a:stCxn id="7263" idx="4"/>
              <a:endCxn id="7267" idx="0"/>
            </p:cNvCxnSpPr>
            <p:nvPr/>
          </p:nvCxnSpPr>
          <p:spPr bwMode="auto">
            <a:xfrm rot="16200000" flipH="1">
              <a:off x="432358" y="2190503"/>
              <a:ext cx="1550267" cy="41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69" name="Straight Connector 20">
              <a:extLst>
                <a:ext uri="{FF2B5EF4-FFF2-40B4-BE49-F238E27FC236}">
                  <a16:creationId xmlns:a16="http://schemas.microsoft.com/office/drawing/2014/main" id="{F9E64CAF-2D35-2D4E-BA45-876CC61A0983}"/>
                </a:ext>
              </a:extLst>
            </p:cNvPr>
            <p:cNvCxnSpPr>
              <a:cxnSpLocks noChangeShapeType="1"/>
              <a:stCxn id="7267" idx="2"/>
              <a:endCxn id="7264" idx="5"/>
            </p:cNvCxnSpPr>
            <p:nvPr/>
          </p:nvCxnSpPr>
          <p:spPr bwMode="auto">
            <a:xfrm rot="10800000">
              <a:off x="404626" y="2658472"/>
              <a:ext cx="867777" cy="6624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0" name="Straight Connector 21">
              <a:extLst>
                <a:ext uri="{FF2B5EF4-FFF2-40B4-BE49-F238E27FC236}">
                  <a16:creationId xmlns:a16="http://schemas.microsoft.com/office/drawing/2014/main" id="{4AEEC8C4-ADA9-D245-B657-E5B9F63A728E}"/>
                </a:ext>
              </a:extLst>
            </p:cNvPr>
            <p:cNvCxnSpPr>
              <a:cxnSpLocks noChangeShapeType="1"/>
              <a:stCxn id="7264" idx="0"/>
              <a:endCxn id="7263" idx="3"/>
            </p:cNvCxnSpPr>
            <p:nvPr/>
          </p:nvCxnSpPr>
          <p:spPr bwMode="auto">
            <a:xfrm rot="5400000" flipH="1" flipV="1">
              <a:off x="184992" y="1699714"/>
              <a:ext cx="827518" cy="593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1" name="Straight Connector 22">
              <a:extLst>
                <a:ext uri="{FF2B5EF4-FFF2-40B4-BE49-F238E27FC236}">
                  <a16:creationId xmlns:a16="http://schemas.microsoft.com/office/drawing/2014/main" id="{AA84B776-94FB-1042-A86A-9055976DB45E}"/>
                </a:ext>
              </a:extLst>
            </p:cNvPr>
            <p:cNvCxnSpPr>
              <a:cxnSpLocks noChangeShapeType="1"/>
              <a:stCxn id="7263" idx="6"/>
              <a:endCxn id="7266" idx="2"/>
            </p:cNvCxnSpPr>
            <p:nvPr/>
          </p:nvCxnSpPr>
          <p:spPr bwMode="auto">
            <a:xfrm>
              <a:off x="1142579" y="1479596"/>
              <a:ext cx="946792" cy="1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" name="Straight Connector 23">
              <a:extLst>
                <a:ext uri="{FF2B5EF4-FFF2-40B4-BE49-F238E27FC236}">
                  <a16:creationId xmlns:a16="http://schemas.microsoft.com/office/drawing/2014/main" id="{0B91122E-BC2E-C14A-9978-12F6B1957E9A}"/>
                </a:ext>
              </a:extLst>
            </p:cNvPr>
            <p:cNvCxnSpPr>
              <a:cxnSpLocks noChangeShapeType="1"/>
              <a:stCxn id="7266" idx="5"/>
              <a:endCxn id="7265" idx="0"/>
            </p:cNvCxnSpPr>
            <p:nvPr/>
          </p:nvCxnSpPr>
          <p:spPr bwMode="auto">
            <a:xfrm rot="16200000" flipH="1">
              <a:off x="2164345" y="1754808"/>
              <a:ext cx="783148" cy="4385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3" name="Straight Connector 24">
              <a:extLst>
                <a:ext uri="{FF2B5EF4-FFF2-40B4-BE49-F238E27FC236}">
                  <a16:creationId xmlns:a16="http://schemas.microsoft.com/office/drawing/2014/main" id="{05A0B8AB-6114-0847-AFCF-4D54A613D421}"/>
                </a:ext>
              </a:extLst>
            </p:cNvPr>
            <p:cNvCxnSpPr>
              <a:cxnSpLocks noChangeShapeType="1"/>
              <a:stCxn id="7267" idx="6"/>
              <a:endCxn id="7265" idx="3"/>
            </p:cNvCxnSpPr>
            <p:nvPr/>
          </p:nvCxnSpPr>
          <p:spPr bwMode="auto">
            <a:xfrm flipV="1">
              <a:off x="1562104" y="2614102"/>
              <a:ext cx="1110660" cy="7068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C5CC26A-D704-C846-8A89-B3F62D36BF17}"/>
              </a:ext>
            </a:extLst>
          </p:cNvPr>
          <p:cNvGrpSpPr>
            <a:grpSpLocks/>
          </p:cNvGrpSpPr>
          <p:nvPr/>
        </p:nvGrpSpPr>
        <p:grpSpPr bwMode="auto">
          <a:xfrm>
            <a:off x="1852613" y="1236663"/>
            <a:ext cx="2105025" cy="1717675"/>
            <a:chOff x="516898" y="1368764"/>
            <a:chExt cx="2104574" cy="1717073"/>
          </a:xfrm>
        </p:grpSpPr>
        <p:sp>
          <p:nvSpPr>
            <p:cNvPr id="7257" name="TextBox 26">
              <a:extLst>
                <a:ext uri="{FF2B5EF4-FFF2-40B4-BE49-F238E27FC236}">
                  <a16:creationId xmlns:a16="http://schemas.microsoft.com/office/drawing/2014/main" id="{6247B25A-9ABA-384E-B62B-9A7487298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780" y="1368764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7258" name="TextBox 27">
              <a:extLst>
                <a:ext uri="{FF2B5EF4-FFF2-40B4-BE49-F238E27FC236}">
                  <a16:creationId xmlns:a16="http://schemas.microsoft.com/office/drawing/2014/main" id="{A70A7B42-B01F-B14D-8699-23B10853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856" y="2869372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7259" name="TextBox 28">
              <a:extLst>
                <a:ext uri="{FF2B5EF4-FFF2-40B4-BE49-F238E27FC236}">
                  <a16:creationId xmlns:a16="http://schemas.microsoft.com/office/drawing/2014/main" id="{4C277B2A-B4B6-A249-A7D5-11F8B93D4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836" y="2839234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6</a:t>
              </a:r>
            </a:p>
          </p:txBody>
        </p:sp>
        <p:sp>
          <p:nvSpPr>
            <p:cNvPr id="7260" name="TextBox 29">
              <a:extLst>
                <a:ext uri="{FF2B5EF4-FFF2-40B4-BE49-F238E27FC236}">
                  <a16:creationId xmlns:a16="http://schemas.microsoft.com/office/drawing/2014/main" id="{83FEC754-7FAB-4243-A1C0-C4AC7F5AA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819" y="1847263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4</a:t>
              </a:r>
            </a:p>
          </p:txBody>
        </p:sp>
        <p:sp>
          <p:nvSpPr>
            <p:cNvPr id="7261" name="TextBox 30">
              <a:extLst>
                <a:ext uri="{FF2B5EF4-FFF2-40B4-BE49-F238E27FC236}">
                  <a16:creationId xmlns:a16="http://schemas.microsoft.com/office/drawing/2014/main" id="{D067D551-EFCB-BE49-857B-C4E6E5D66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344" y="2175219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7262" name="TextBox 31">
              <a:extLst>
                <a:ext uri="{FF2B5EF4-FFF2-40B4-BE49-F238E27FC236}">
                  <a16:creationId xmlns:a16="http://schemas.microsoft.com/office/drawing/2014/main" id="{30B95FFB-89A2-4E4A-8CCA-A58F7DC05C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898" y="1875720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4948D2-FF6D-4E4E-8426-0AFFA3E0A26C}"/>
              </a:ext>
            </a:extLst>
          </p:cNvPr>
          <p:cNvGrpSpPr>
            <a:grpSpLocks/>
          </p:cNvGrpSpPr>
          <p:nvPr/>
        </p:nvGrpSpPr>
        <p:grpSpPr bwMode="auto">
          <a:xfrm>
            <a:off x="1412875" y="1081088"/>
            <a:ext cx="2940050" cy="2355850"/>
            <a:chOff x="76199" y="1212848"/>
            <a:chExt cx="2940051" cy="2356411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050EEF95-1C10-C84F-9783-85079F8375E2}"/>
                </a:ext>
              </a:extLst>
            </p:cNvPr>
            <p:cNvSpPr/>
            <p:nvPr/>
          </p:nvSpPr>
          <p:spPr bwMode="auto">
            <a:xfrm flipH="1" flipV="1">
              <a:off x="1193799" y="3061138"/>
              <a:ext cx="474663" cy="489066"/>
            </a:xfrm>
            <a:prstGeom prst="arc">
              <a:avLst>
                <a:gd name="adj1" fmla="val 4869268"/>
                <a:gd name="adj2" fmla="val 9684209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>
                <a:solidFill>
                  <a:schemeClr val="tx2"/>
                </a:solidFill>
                <a:latin typeface="Verdana"/>
                <a:ea typeface="ＭＳ Ｐゴシック" charset="0"/>
                <a:cs typeface="Verdana"/>
              </a:endParaRPr>
            </a:p>
          </p:txBody>
        </p:sp>
        <p:grpSp>
          <p:nvGrpSpPr>
            <p:cNvPr id="7235" name="Group 34">
              <a:extLst>
                <a:ext uri="{FF2B5EF4-FFF2-40B4-BE49-F238E27FC236}">
                  <a16:creationId xmlns:a16="http://schemas.microsoft.com/office/drawing/2014/main" id="{C3EAA97C-AD76-4246-B890-A7248BBE21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99" y="1212848"/>
              <a:ext cx="2940051" cy="2356411"/>
              <a:chOff x="76199" y="1212848"/>
              <a:chExt cx="2940051" cy="2356411"/>
            </a:xfrm>
          </p:grpSpPr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3F9EB3E4-3308-8F4D-9412-C76AF2BA3057}"/>
                  </a:ext>
                </a:extLst>
              </p:cNvPr>
              <p:cNvSpPr/>
              <p:nvPr/>
            </p:nvSpPr>
            <p:spPr bwMode="auto">
              <a:xfrm>
                <a:off x="2006600" y="1238254"/>
                <a:ext cx="457200" cy="470012"/>
              </a:xfrm>
              <a:prstGeom prst="arc">
                <a:avLst>
                  <a:gd name="adj1" fmla="val 3558693"/>
                  <a:gd name="adj2" fmla="val 10521765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6F8AFA05-6C06-2143-92A6-27C938969FD0}"/>
                  </a:ext>
                </a:extLst>
              </p:cNvPr>
              <p:cNvSpPr/>
              <p:nvPr/>
            </p:nvSpPr>
            <p:spPr bwMode="auto">
              <a:xfrm flipH="1" flipV="1">
                <a:off x="2006600" y="1212848"/>
                <a:ext cx="474663" cy="489066"/>
              </a:xfrm>
              <a:prstGeom prst="arc">
                <a:avLst>
                  <a:gd name="adj1" fmla="val 21289114"/>
                  <a:gd name="adj2" fmla="val 14109819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249F1D2B-27FD-024D-896F-4F55E2C1551C}"/>
                  </a:ext>
                </a:extLst>
              </p:cNvPr>
              <p:cNvSpPr/>
              <p:nvPr/>
            </p:nvSpPr>
            <p:spPr bwMode="auto">
              <a:xfrm>
                <a:off x="2527300" y="2267199"/>
                <a:ext cx="488950" cy="503357"/>
              </a:xfrm>
              <a:prstGeom prst="arc">
                <a:avLst>
                  <a:gd name="adj1" fmla="val 15663929"/>
                  <a:gd name="adj2" fmla="val 870528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D38E1F19-F821-EC48-841F-317270A2F278}"/>
                  </a:ext>
                </a:extLst>
              </p:cNvPr>
              <p:cNvSpPr/>
              <p:nvPr/>
            </p:nvSpPr>
            <p:spPr bwMode="auto">
              <a:xfrm flipH="1" flipV="1">
                <a:off x="2533650" y="2267199"/>
                <a:ext cx="474663" cy="489066"/>
              </a:xfrm>
              <a:prstGeom prst="arc">
                <a:avLst>
                  <a:gd name="adj1" fmla="val 19662986"/>
                  <a:gd name="adj2" fmla="val 473240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170C2013-EE8D-4B4F-9A10-61C2F85584D7}"/>
                  </a:ext>
                </a:extLst>
              </p:cNvPr>
              <p:cNvSpPr/>
              <p:nvPr/>
            </p:nvSpPr>
            <p:spPr bwMode="auto">
              <a:xfrm>
                <a:off x="793749" y="1289066"/>
                <a:ext cx="438150" cy="450957"/>
              </a:xfrm>
              <a:prstGeom prst="arc">
                <a:avLst>
                  <a:gd name="adj1" fmla="val 21172046"/>
                  <a:gd name="adj2" fmla="val 833192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551CF535-667A-C144-9907-4E0489A3D6A4}"/>
                  </a:ext>
                </a:extLst>
              </p:cNvPr>
              <p:cNvSpPr/>
              <p:nvPr/>
            </p:nvSpPr>
            <p:spPr bwMode="auto">
              <a:xfrm flipH="1" flipV="1">
                <a:off x="761999" y="1231903"/>
                <a:ext cx="468313" cy="482715"/>
              </a:xfrm>
              <a:prstGeom prst="arc">
                <a:avLst>
                  <a:gd name="adj1" fmla="val 18812119"/>
                  <a:gd name="adj2" fmla="val 1078941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93C764C3-B684-BD40-BB80-0EDAB9DD8F2A}"/>
                  </a:ext>
                </a:extLst>
              </p:cNvPr>
              <p:cNvSpPr/>
              <p:nvPr/>
            </p:nvSpPr>
            <p:spPr bwMode="auto">
              <a:xfrm>
                <a:off x="76199" y="2298957"/>
                <a:ext cx="488950" cy="495418"/>
              </a:xfrm>
              <a:prstGeom prst="arc">
                <a:avLst>
                  <a:gd name="adj1" fmla="val 16832649"/>
                  <a:gd name="adj2" fmla="val 278171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D8270367-664A-774A-8731-141BFCFCAEA8}"/>
                  </a:ext>
                </a:extLst>
              </p:cNvPr>
              <p:cNvSpPr/>
              <p:nvPr/>
            </p:nvSpPr>
            <p:spPr bwMode="auto">
              <a:xfrm flipH="1" flipV="1">
                <a:off x="82549" y="2305308"/>
                <a:ext cx="474663" cy="489066"/>
              </a:xfrm>
              <a:prstGeom prst="arc">
                <a:avLst>
                  <a:gd name="adj1" fmla="val 13476326"/>
                  <a:gd name="adj2" fmla="val 599630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D118962-5A47-BC4F-9BD0-583F104B79FA}"/>
                  </a:ext>
                </a:extLst>
              </p:cNvPr>
              <p:cNvSpPr/>
              <p:nvPr/>
            </p:nvSpPr>
            <p:spPr bwMode="auto">
              <a:xfrm>
                <a:off x="1174749" y="3065901"/>
                <a:ext cx="488950" cy="503358"/>
              </a:xfrm>
              <a:prstGeom prst="arc">
                <a:avLst>
                  <a:gd name="adj1" fmla="val 20700140"/>
                  <a:gd name="adj2" fmla="val 16062738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7245" name="TextBox 44">
                <a:extLst>
                  <a:ext uri="{FF2B5EF4-FFF2-40B4-BE49-F238E27FC236}">
                    <a16:creationId xmlns:a16="http://schemas.microsoft.com/office/drawing/2014/main" id="{60A158E6-879D-4943-99A9-B2001BBF0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298" y="155641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7246" name="TextBox 46">
                <a:extLst>
                  <a:ext uri="{FF2B5EF4-FFF2-40B4-BE49-F238E27FC236}">
                    <a16:creationId xmlns:a16="http://schemas.microsoft.com/office/drawing/2014/main" id="{186AAD4C-01B8-EC4B-92C7-93DEE42736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898" y="172786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7247" name="TextBox 47">
                <a:extLst>
                  <a:ext uri="{FF2B5EF4-FFF2-40B4-BE49-F238E27FC236}">
                    <a16:creationId xmlns:a16="http://schemas.microsoft.com/office/drawing/2014/main" id="{E5293C5E-0AAE-FB44-BD4F-AE887AB525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965" y="2144847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7248" name="TextBox 48">
                <a:extLst>
                  <a:ext uri="{FF2B5EF4-FFF2-40B4-BE49-F238E27FC236}">
                    <a16:creationId xmlns:a16="http://schemas.microsoft.com/office/drawing/2014/main" id="{C4227F3B-E55C-4348-B985-5AFB71B71D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702" y="1306646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7249" name="TextBox 49">
                <a:extLst>
                  <a:ext uri="{FF2B5EF4-FFF2-40B4-BE49-F238E27FC236}">
                    <a16:creationId xmlns:a16="http://schemas.microsoft.com/office/drawing/2014/main" id="{76FF28C1-5CB4-4347-91DB-FD4823CDF4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5798" y="1315113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7250" name="TextBox 50">
                <a:extLst>
                  <a:ext uri="{FF2B5EF4-FFF2-40B4-BE49-F238E27FC236}">
                    <a16:creationId xmlns:a16="http://schemas.microsoft.com/office/drawing/2014/main" id="{CD3DEEE1-ADEF-8C48-BD58-CE1FD55D7B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3731" y="1674947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7251" name="TextBox 51">
                <a:extLst>
                  <a:ext uri="{FF2B5EF4-FFF2-40B4-BE49-F238E27FC236}">
                    <a16:creationId xmlns:a16="http://schemas.microsoft.com/office/drawing/2014/main" id="{A44BE623-F6B0-5843-B14E-82F5E244C2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5900" y="208981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9</a:t>
                </a:r>
              </a:p>
            </p:txBody>
          </p:sp>
          <p:sp>
            <p:nvSpPr>
              <p:cNvPr id="7252" name="TextBox 52">
                <a:extLst>
                  <a:ext uri="{FF2B5EF4-FFF2-40B4-BE49-F238E27FC236}">
                    <a16:creationId xmlns:a16="http://schemas.microsoft.com/office/drawing/2014/main" id="{0AC52F29-D460-FA43-90BC-8DB9ED87B3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8366" y="3203181"/>
                <a:ext cx="202769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13</a:t>
                </a:r>
              </a:p>
            </p:txBody>
          </p:sp>
          <p:sp>
            <p:nvSpPr>
              <p:cNvPr id="7253" name="TextBox 53">
                <a:extLst>
                  <a:ext uri="{FF2B5EF4-FFF2-40B4-BE49-F238E27FC236}">
                    <a16:creationId xmlns:a16="http://schemas.microsoft.com/office/drawing/2014/main" id="{E6A7A844-62B4-4C4B-9196-B71BC2EF5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5567" y="3190480"/>
                <a:ext cx="22058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11</a:t>
                </a:r>
              </a:p>
            </p:txBody>
          </p:sp>
          <p:sp>
            <p:nvSpPr>
              <p:cNvPr id="7254" name="TextBox 54">
                <a:extLst>
                  <a:ext uri="{FF2B5EF4-FFF2-40B4-BE49-F238E27FC236}">
                    <a16:creationId xmlns:a16="http://schemas.microsoft.com/office/drawing/2014/main" id="{E5CBAC78-19AA-EE4A-9FC5-A35F9125B5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8965" y="2872980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7255" name="TextBox 55">
                <a:extLst>
                  <a:ext uri="{FF2B5EF4-FFF2-40B4-BE49-F238E27FC236}">
                    <a16:creationId xmlns:a16="http://schemas.microsoft.com/office/drawing/2014/main" id="{ED123651-90C6-F049-8BCE-186ACBCCCA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336" y="2538548"/>
                <a:ext cx="20788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12</a:t>
                </a:r>
              </a:p>
            </p:txBody>
          </p:sp>
          <p:sp>
            <p:nvSpPr>
              <p:cNvPr id="7256" name="TextBox 56">
                <a:extLst>
                  <a:ext uri="{FF2B5EF4-FFF2-40B4-BE49-F238E27FC236}">
                    <a16:creationId xmlns:a16="http://schemas.microsoft.com/office/drawing/2014/main" id="{34985E8E-E177-E145-8D23-A4A8C87625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68" y="2758679"/>
                <a:ext cx="22058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10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Diagonal">
  <a:themeElements>
    <a:clrScheme name="">
      <a:dk1>
        <a:srgbClr val="000000"/>
      </a:dk1>
      <a:lt1>
        <a:srgbClr val="FFFFFF"/>
      </a:lt1>
      <a:dk2>
        <a:srgbClr val="006666"/>
      </a:dk2>
      <a:lt2>
        <a:srgbClr val="FFFFFF"/>
      </a:lt2>
      <a:accent1>
        <a:srgbClr val="99FFFF"/>
      </a:accent1>
      <a:accent2>
        <a:srgbClr val="FF33CC"/>
      </a:accent2>
      <a:accent3>
        <a:srgbClr val="FFFFFF"/>
      </a:accent3>
      <a:accent4>
        <a:srgbClr val="000000"/>
      </a:accent4>
      <a:accent5>
        <a:srgbClr val="CAFFFF"/>
      </a:accent5>
      <a:accent6>
        <a:srgbClr val="E72DB9"/>
      </a:accent6>
      <a:hlink>
        <a:srgbClr val="FF0033"/>
      </a:hlink>
      <a:folHlink>
        <a:srgbClr val="3366FF"/>
      </a:folHlink>
    </a:clrScheme>
    <a:fontScheme name="Blue Diag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lue Diagonal 1">
        <a:dk1>
          <a:srgbClr val="000000"/>
        </a:dk1>
        <a:lt1>
          <a:srgbClr val="FFFFFF"/>
        </a:lt1>
        <a:dk2>
          <a:srgbClr val="0066FF"/>
        </a:dk2>
        <a:lt2>
          <a:srgbClr val="FFFF00"/>
        </a:lt2>
        <a:accent1>
          <a:srgbClr val="00CCCC"/>
        </a:accent1>
        <a:accent2>
          <a:srgbClr val="FF33CC"/>
        </a:accent2>
        <a:accent3>
          <a:srgbClr val="AAB8FF"/>
        </a:accent3>
        <a:accent4>
          <a:srgbClr val="DADADA"/>
        </a:accent4>
        <a:accent5>
          <a:srgbClr val="AAE2E2"/>
        </a:accent5>
        <a:accent6>
          <a:srgbClr val="E72DB9"/>
        </a:accent6>
        <a:hlink>
          <a:srgbClr val="FF0033"/>
        </a:hlink>
        <a:folHlink>
          <a:srgbClr val="336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Diagonal 2">
        <a:dk1>
          <a:srgbClr val="000000"/>
        </a:dk1>
        <a:lt1>
          <a:srgbClr val="9999FF"/>
        </a:lt1>
        <a:dk2>
          <a:srgbClr val="6600FF"/>
        </a:dk2>
        <a:lt2>
          <a:srgbClr val="FFFFFF"/>
        </a:lt2>
        <a:accent1>
          <a:srgbClr val="CCCCFF"/>
        </a:accent1>
        <a:accent2>
          <a:srgbClr val="FF99FF"/>
        </a:accent2>
        <a:accent3>
          <a:srgbClr val="CACAFF"/>
        </a:accent3>
        <a:accent4>
          <a:srgbClr val="000000"/>
        </a:accent4>
        <a:accent5>
          <a:srgbClr val="E2E2FF"/>
        </a:accent5>
        <a:accent6>
          <a:srgbClr val="E78AE7"/>
        </a:accent6>
        <a:hlink>
          <a:srgbClr val="00CC66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Diagonal 4">
        <a:dk1>
          <a:srgbClr val="000000"/>
        </a:dk1>
        <a:lt1>
          <a:srgbClr val="FFFFFF"/>
        </a:lt1>
        <a:dk2>
          <a:srgbClr val="990066"/>
        </a:dk2>
        <a:lt2>
          <a:srgbClr val="FFFF00"/>
        </a:lt2>
        <a:accent1>
          <a:srgbClr val="996633"/>
        </a:accent1>
        <a:accent2>
          <a:srgbClr val="CC6600"/>
        </a:accent2>
        <a:accent3>
          <a:srgbClr val="CAAAB8"/>
        </a:accent3>
        <a:accent4>
          <a:srgbClr val="DADADA"/>
        </a:accent4>
        <a:accent5>
          <a:srgbClr val="CAB8AD"/>
        </a:accent5>
        <a:accent6>
          <a:srgbClr val="B95C00"/>
        </a:accent6>
        <a:hlink>
          <a:srgbClr val="999933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Designs\Blue Diagonal.pot</Template>
  <TotalTime>218555</TotalTime>
  <Words>111</Words>
  <Application>Microsoft Macintosh PowerPoint</Application>
  <PresentationFormat>Letter Paper (8.5x11 in)</PresentationFormat>
  <Paragraphs>102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Book Antiqua</vt:lpstr>
      <vt:lpstr>Candara</vt:lpstr>
      <vt:lpstr>Comic Sans MS</vt:lpstr>
      <vt:lpstr>Monotype Sorts</vt:lpstr>
      <vt:lpstr>Times New Roman</vt:lpstr>
      <vt:lpstr>Verdana</vt:lpstr>
      <vt:lpstr>Wingdings</vt:lpstr>
      <vt:lpstr>Blue Diagonal</vt:lpstr>
      <vt:lpstr>Blank Presentation</vt:lpstr>
      <vt:lpstr>graphClasses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Networks Inc - An Overview</dc:title>
  <dc:creator>Karen Yancik 314-995-6140</dc:creator>
  <cp:lastModifiedBy>Jonathan Turner</cp:lastModifiedBy>
  <cp:revision>799</cp:revision>
  <cp:lastPrinted>2000-06-20T14:42:02Z</cp:lastPrinted>
  <dcterms:created xsi:type="dcterms:W3CDTF">1998-01-23T17:03:10Z</dcterms:created>
  <dcterms:modified xsi:type="dcterms:W3CDTF">2021-10-23T19:08:36Z</dcterms:modified>
</cp:coreProperties>
</file>