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801" r:id="rId3"/>
    <p:sldId id="805" r:id="rId4"/>
    <p:sldId id="802" r:id="rId5"/>
    <p:sldId id="803" r:id="rId6"/>
    <p:sldId id="804" r:id="rId7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67" autoAdjust="0"/>
    <p:restoredTop sz="78616" autoAdjust="0"/>
  </p:normalViewPr>
  <p:slideViewPr>
    <p:cSldViewPr snapToGrid="0">
      <p:cViewPr varScale="1">
        <p:scale>
          <a:sx n="101" d="100"/>
          <a:sy n="101" d="100"/>
        </p:scale>
        <p:origin x="-1280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printerSettings" Target="printerSettings/printerSettings1.bin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4" Type="http://schemas.openxmlformats.org/officeDocument/2006/relationships/slide" Target="slides/slide4.xml"/><Relationship Id="rId5" Type="http://schemas.openxmlformats.org/officeDocument/2006/relationships/slide" Target="slides/slide5.xml"/><Relationship Id="rId1" Type="http://schemas.openxmlformats.org/officeDocument/2006/relationships/slide" Target="slides/slide1.xml"/><Relationship Id="rId2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70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691922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1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50F5AA-B6E0-4975-A8E4-FBACCF7C24FD}" type="slidenum">
              <a:rPr lang="en-US"/>
              <a:pPr/>
              <a:t>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9799CF-C865-4125-9FB5-3AF0284E6EED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470675-B9EA-4FE3-9F72-4CD51E8F6358}" type="slidenum">
              <a:rPr lang="en-US"/>
              <a:pPr/>
              <a:t>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C27DB5-5801-42A7-BCB3-A6EDD372548C}" type="slidenum">
              <a:rPr lang="en-US"/>
              <a:pPr/>
              <a:t>5</a:t>
            </a:fld>
            <a:endParaRPr lang="en-US"/>
          </a:p>
        </p:txBody>
      </p:sp>
      <p:sp>
        <p:nvSpPr>
          <p:cNvPr id="583682" name="Rectangle 307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07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xmlns:p14="http://schemas.microsoft.com/office/powerpoint/2010/main"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xmlns:p14="http://schemas.microsoft.com/office/powerpoint/2010/main"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</a:t>
            </a:r>
            <a:endParaRPr lang="en-US" dirty="0"/>
          </a:p>
        </p:txBody>
      </p:sp>
      <p:grpSp>
        <p:nvGrpSpPr>
          <p:cNvPr id="2" name="Group 45"/>
          <p:cNvGrpSpPr/>
          <p:nvPr/>
        </p:nvGrpSpPr>
        <p:grpSpPr>
          <a:xfrm>
            <a:off x="880533" y="1751713"/>
            <a:ext cx="2997200" cy="1924050"/>
            <a:chOff x="5022850" y="1543050"/>
            <a:chExt cx="2997200" cy="1924050"/>
          </a:xfrm>
        </p:grpSpPr>
        <p:sp>
          <p:nvSpPr>
            <p:cNvPr id="45" name="Rectangle 44"/>
            <p:cNvSpPr/>
            <p:nvPr/>
          </p:nvSpPr>
          <p:spPr bwMode="auto">
            <a:xfrm>
              <a:off x="5022850" y="1543050"/>
              <a:ext cx="2997200" cy="192405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" name="Oval 3"/>
            <p:cNvSpPr/>
            <p:nvPr/>
          </p:nvSpPr>
          <p:spPr bwMode="auto">
            <a:xfrm>
              <a:off x="5324168" y="21827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6340168" y="21764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6924368" y="295111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5844868" y="2957461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462069" y="2176616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5" idx="2"/>
            </p:cNvCxnSpPr>
            <p:nvPr/>
          </p:nvCxnSpPr>
          <p:spPr bwMode="auto">
            <a:xfrm flipV="1">
              <a:off x="5589639" y="2309147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" name="Straight Arrow Connector 10"/>
            <p:cNvCxnSpPr>
              <a:stCxn id="7" idx="7"/>
              <a:endCxn id="5" idx="3"/>
            </p:cNvCxnSpPr>
            <p:nvPr/>
          </p:nvCxnSpPr>
          <p:spPr bwMode="auto">
            <a:xfrm rot="5400000" flipH="1" flipV="1">
              <a:off x="5928587" y="2545881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2" name="Straight Arrow Connector 11"/>
            <p:cNvCxnSpPr>
              <a:stCxn id="6" idx="1"/>
              <a:endCxn id="5" idx="5"/>
            </p:cNvCxnSpPr>
            <p:nvPr/>
          </p:nvCxnSpPr>
          <p:spPr bwMode="auto">
            <a:xfrm rot="16200000" flipV="1">
              <a:off x="6471513" y="2498255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3" name="Straight Arrow Connector 12"/>
            <p:cNvCxnSpPr>
              <a:stCxn id="6" idx="7"/>
              <a:endCxn id="8" idx="3"/>
            </p:cNvCxnSpPr>
            <p:nvPr/>
          </p:nvCxnSpPr>
          <p:spPr bwMode="auto">
            <a:xfrm rot="5400000" flipH="1" flipV="1">
              <a:off x="7032565" y="2521607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stCxn id="5" idx="6"/>
              <a:endCxn id="8" idx="2"/>
            </p:cNvCxnSpPr>
            <p:nvPr/>
          </p:nvCxnSpPr>
          <p:spPr bwMode="auto">
            <a:xfrm>
              <a:off x="6605639" y="2309147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7" idx="6"/>
              <a:endCxn id="6" idx="2"/>
            </p:cNvCxnSpPr>
            <p:nvPr/>
          </p:nvCxnSpPr>
          <p:spPr bwMode="auto">
            <a:xfrm flipV="1">
              <a:off x="6110339" y="3083847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4" name="Straight Arrow Connector 23"/>
            <p:cNvCxnSpPr>
              <a:stCxn id="4" idx="5"/>
              <a:endCxn id="7" idx="1"/>
            </p:cNvCxnSpPr>
            <p:nvPr/>
          </p:nvCxnSpPr>
          <p:spPr bwMode="auto">
            <a:xfrm rot="16200000" flipH="1">
              <a:off x="5423762" y="2536354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5784850" y="20447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3,2</a:t>
              </a:r>
              <a:endParaRPr lang="en-US" dirty="0">
                <a:latin typeface="+mn-lt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99150" y="24701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2,1</a:t>
              </a:r>
              <a:endParaRPr lang="en-US" dirty="0">
                <a:latin typeface="+mn-lt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9100" y="24892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3,1</a:t>
              </a:r>
              <a:endParaRPr lang="en-US" dirty="0">
                <a:latin typeface="+mn-lt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299200" y="31369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6,2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34000" y="26352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9,3</a:t>
              </a:r>
              <a:endParaRPr lang="en-US" dirty="0">
                <a:latin typeface="+mn-l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1650" y="205105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8,4</a:t>
              </a:r>
              <a:endParaRPr lang="en-US" dirty="0">
                <a:latin typeface="+mn-lt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365794" y="2654300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4,1</a:t>
              </a:r>
              <a:endParaRPr lang="en-US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861050" y="1606550"/>
              <a:ext cx="134492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 smtClean="0">
                  <a:latin typeface="+mn-lt"/>
                </a:rPr>
                <a:t>capacity,flow</a:t>
              </a:r>
              <a:endParaRPr lang="en-US" i="1" dirty="0">
                <a:latin typeface="+mn-lt"/>
              </a:endParaRPr>
            </a:p>
          </p:txBody>
        </p:sp>
        <p:cxnSp>
          <p:nvCxnSpPr>
            <p:cNvPr id="43" name="Straight Arrow Connector 42"/>
            <p:cNvCxnSpPr>
              <a:endCxn id="34" idx="0"/>
            </p:cNvCxnSpPr>
            <p:nvPr/>
          </p:nvCxnSpPr>
          <p:spPr bwMode="auto">
            <a:xfrm rot="5400000">
              <a:off x="5922582" y="1903032"/>
              <a:ext cx="171450" cy="11188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cut</a:t>
            </a:r>
            <a:endParaRPr lang="en-US" dirty="0"/>
          </a:p>
        </p:txBody>
      </p:sp>
      <p:grpSp>
        <p:nvGrpSpPr>
          <p:cNvPr id="3" name="Group 70"/>
          <p:cNvGrpSpPr/>
          <p:nvPr/>
        </p:nvGrpSpPr>
        <p:grpSpPr>
          <a:xfrm>
            <a:off x="1763599" y="2093620"/>
            <a:ext cx="2997200" cy="1510481"/>
            <a:chOff x="6001152" y="3539612"/>
            <a:chExt cx="2997200" cy="1510481"/>
          </a:xfrm>
        </p:grpSpPr>
        <p:sp>
          <p:nvSpPr>
            <p:cNvPr id="48" name="Rectangle 47"/>
            <p:cNvSpPr/>
            <p:nvPr/>
          </p:nvSpPr>
          <p:spPr bwMode="auto">
            <a:xfrm>
              <a:off x="6001152" y="3539612"/>
              <a:ext cx="2997200" cy="151048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6302470" y="37657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/>
            <p:cNvSpPr/>
            <p:nvPr/>
          </p:nvSpPr>
          <p:spPr bwMode="auto">
            <a:xfrm>
              <a:off x="7318470" y="37594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7902670" y="453410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6823170" y="4540455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8440371" y="3759610"/>
              <a:ext cx="265471" cy="265471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4" name="Straight Arrow Connector 53"/>
            <p:cNvCxnSpPr>
              <a:stCxn id="49" idx="6"/>
              <a:endCxn id="50" idx="2"/>
            </p:cNvCxnSpPr>
            <p:nvPr/>
          </p:nvCxnSpPr>
          <p:spPr bwMode="auto">
            <a:xfrm flipV="1">
              <a:off x="6567941" y="3892141"/>
              <a:ext cx="7505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stCxn id="52" idx="7"/>
              <a:endCxn id="50" idx="3"/>
            </p:cNvCxnSpPr>
            <p:nvPr/>
          </p:nvCxnSpPr>
          <p:spPr bwMode="auto">
            <a:xfrm rot="5400000" flipH="1" flipV="1">
              <a:off x="6906889" y="4128875"/>
              <a:ext cx="593333" cy="3075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51" idx="1"/>
              <a:endCxn id="50" idx="5"/>
            </p:cNvCxnSpPr>
            <p:nvPr/>
          </p:nvCxnSpPr>
          <p:spPr bwMode="auto">
            <a:xfrm rot="16200000" flipV="1">
              <a:off x="7449815" y="4081249"/>
              <a:ext cx="586983" cy="3964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>
              <a:stCxn id="51" idx="7"/>
              <a:endCxn id="53" idx="3"/>
            </p:cNvCxnSpPr>
            <p:nvPr/>
          </p:nvCxnSpPr>
          <p:spPr bwMode="auto">
            <a:xfrm rot="5400000" flipH="1" flipV="1">
              <a:off x="8010867" y="4104601"/>
              <a:ext cx="586778" cy="34998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>
              <a:stCxn id="50" idx="6"/>
              <a:endCxn id="53" idx="2"/>
            </p:cNvCxnSpPr>
            <p:nvPr/>
          </p:nvCxnSpPr>
          <p:spPr bwMode="auto">
            <a:xfrm>
              <a:off x="7583941" y="3892141"/>
              <a:ext cx="856430" cy="20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2" idx="6"/>
              <a:endCxn id="51" idx="2"/>
            </p:cNvCxnSpPr>
            <p:nvPr/>
          </p:nvCxnSpPr>
          <p:spPr bwMode="auto">
            <a:xfrm flipV="1">
              <a:off x="7088641" y="4666841"/>
              <a:ext cx="814029" cy="635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stCxn id="49" idx="5"/>
              <a:endCxn id="52" idx="1"/>
            </p:cNvCxnSpPr>
            <p:nvPr/>
          </p:nvCxnSpPr>
          <p:spPr bwMode="auto">
            <a:xfrm rot="16200000" flipH="1">
              <a:off x="6402064" y="4119348"/>
              <a:ext cx="586983" cy="33298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7776898" y="40721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3,1</a:t>
              </a:r>
              <a:endParaRPr lang="en-US" dirty="0">
                <a:latin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277502" y="47198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6,2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312302" y="42182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9,3</a:t>
              </a:r>
              <a:endParaRPr lang="en-US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29952" y="363404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8,4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344096" y="4237294"/>
              <a:ext cx="33502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4,1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Freeform 69"/>
            <p:cNvSpPr/>
            <p:nvPr/>
          </p:nvSpPr>
          <p:spPr bwMode="auto">
            <a:xfrm>
              <a:off x="6710516" y="3687097"/>
              <a:ext cx="1106129" cy="1283109"/>
            </a:xfrm>
            <a:custGeom>
              <a:avLst/>
              <a:gdLst>
                <a:gd name="connsiteX0" fmla="*/ 0 w 1106129"/>
                <a:gd name="connsiteY0" fmla="*/ 0 h 1283109"/>
                <a:gd name="connsiteX1" fmla="*/ 324465 w 1106129"/>
                <a:gd name="connsiteY1" fmla="*/ 339213 h 1283109"/>
                <a:gd name="connsiteX2" fmla="*/ 486697 w 1106129"/>
                <a:gd name="connsiteY2" fmla="*/ 693174 h 1283109"/>
                <a:gd name="connsiteX3" fmla="*/ 1002890 w 1106129"/>
                <a:gd name="connsiteY3" fmla="*/ 1179871 h 1283109"/>
                <a:gd name="connsiteX4" fmla="*/ 1106129 w 1106129"/>
                <a:gd name="connsiteY4" fmla="*/ 1283109 h 1283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129" h="1283109">
                  <a:moveTo>
                    <a:pt x="0" y="0"/>
                  </a:moveTo>
                  <a:cubicBezTo>
                    <a:pt x="121674" y="111842"/>
                    <a:pt x="243349" y="223684"/>
                    <a:pt x="324465" y="339213"/>
                  </a:cubicBezTo>
                  <a:cubicBezTo>
                    <a:pt x="405581" y="454742"/>
                    <a:pt x="373626" y="553064"/>
                    <a:pt x="486697" y="693174"/>
                  </a:cubicBezTo>
                  <a:cubicBezTo>
                    <a:pt x="599768" y="833284"/>
                    <a:pt x="899651" y="1081549"/>
                    <a:pt x="1002890" y="1179871"/>
                  </a:cubicBezTo>
                  <a:cubicBezTo>
                    <a:pt x="1106129" y="1278193"/>
                    <a:pt x="1106129" y="1280651"/>
                    <a:pt x="1106129" y="128310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763152" y="362769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3,2</a:t>
              </a:r>
              <a:endParaRPr lang="en-US" dirty="0">
                <a:latin typeface="+mn-lt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877452" y="4053144"/>
              <a:ext cx="335028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2,1</a:t>
              </a:r>
              <a:endParaRPr lang="en-US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4896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38864" y="2759452"/>
            <a:ext cx="3451143" cy="1744815"/>
            <a:chOff x="1638864" y="2759452"/>
            <a:chExt cx="3451143" cy="1744815"/>
          </a:xfrm>
        </p:grpSpPr>
        <p:sp>
          <p:nvSpPr>
            <p:cNvPr id="50" name="Rectangle 49"/>
            <p:cNvSpPr/>
            <p:nvPr/>
          </p:nvSpPr>
          <p:spPr bwMode="auto">
            <a:xfrm>
              <a:off x="1638864" y="2765015"/>
              <a:ext cx="3451143" cy="173925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1949260" y="3040032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/>
            <p:cNvSpPr/>
            <p:nvPr/>
          </p:nvSpPr>
          <p:spPr bwMode="auto">
            <a:xfrm>
              <a:off x="3119139" y="3032720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3791819" y="3924753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548823" y="3932065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4410958" y="3032956"/>
              <a:ext cx="305678" cy="305678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t</a:t>
              </a:r>
              <a:endParaRPr kumimoji="0" lang="en-US" sz="1400" b="0" i="1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rot="5400000" flipH="1" flipV="1">
              <a:off x="2683382" y="2570408"/>
              <a:ext cx="7312" cy="9537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rot="5400000">
              <a:off x="2674469" y="3497144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rot="16200000" flipH="1">
              <a:off x="3250877" y="3422807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/>
            <p:cNvCxnSpPr>
              <a:stCxn id="53" idx="0"/>
              <a:endCxn id="55" idx="3"/>
            </p:cNvCxnSpPr>
            <p:nvPr/>
          </p:nvCxnSpPr>
          <p:spPr bwMode="auto">
            <a:xfrm rot="5400000" flipH="1" flipV="1">
              <a:off x="3884750" y="3353780"/>
              <a:ext cx="630884" cy="51106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rot="16200000" flipH="1">
              <a:off x="3917769" y="2505899"/>
              <a:ext cx="236" cy="107567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54" idx="6"/>
              <a:endCxn id="53" idx="2"/>
            </p:cNvCxnSpPr>
            <p:nvPr/>
          </p:nvCxnSpPr>
          <p:spPr bwMode="auto">
            <a:xfrm flipV="1">
              <a:off x="2854501" y="4077593"/>
              <a:ext cx="937318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2" name="Straight Arrow Connector 61"/>
            <p:cNvCxnSpPr>
              <a:stCxn id="51" idx="5"/>
              <a:endCxn id="54" idx="0"/>
            </p:cNvCxnSpPr>
            <p:nvPr/>
          </p:nvCxnSpPr>
          <p:spPr bwMode="auto">
            <a:xfrm rot="16200000" flipH="1">
              <a:off x="2140357" y="3370760"/>
              <a:ext cx="631120" cy="49149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63" name="TextBox 62"/>
            <p:cNvSpPr txBox="1"/>
            <p:nvPr/>
          </p:nvSpPr>
          <p:spPr>
            <a:xfrm>
              <a:off x="3417899" y="352693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242446" y="3837492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01650" y="3422130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6</a:t>
              </a:r>
              <a:endParaRPr lang="en-US" dirty="0">
                <a:latin typeface="+mn-lt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07381" y="2767919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26876" y="3444840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623511" y="2759452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057341" y="352693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 rot="10800000" flipV="1">
              <a:off x="2254939" y="3151692"/>
              <a:ext cx="864201" cy="731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642882" y="3146847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5" name="Straight Arrow Connector 84"/>
            <p:cNvCxnSpPr>
              <a:stCxn id="55" idx="4"/>
              <a:endCxn id="53" idx="7"/>
            </p:cNvCxnSpPr>
            <p:nvPr/>
          </p:nvCxnSpPr>
          <p:spPr bwMode="auto">
            <a:xfrm rot="5400000">
              <a:off x="3992824" y="3398544"/>
              <a:ext cx="630884" cy="51106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88" name="TextBox 87"/>
            <p:cNvSpPr txBox="1"/>
            <p:nvPr/>
          </p:nvSpPr>
          <p:spPr>
            <a:xfrm>
              <a:off x="4314725" y="3604924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254759" y="4167928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0" name="Straight Arrow Connector 89"/>
            <p:cNvCxnSpPr>
              <a:stCxn id="53" idx="3"/>
              <a:endCxn id="54" idx="5"/>
            </p:cNvCxnSpPr>
            <p:nvPr/>
          </p:nvCxnSpPr>
          <p:spPr bwMode="auto">
            <a:xfrm rot="5400000">
              <a:off x="3319505" y="3675898"/>
              <a:ext cx="7312" cy="10268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2201868" y="3634171"/>
              <a:ext cx="1304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3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4" name="Straight Arrow Connector 93"/>
            <p:cNvCxnSpPr>
              <a:stCxn id="54" idx="1"/>
              <a:endCxn id="51" idx="4"/>
            </p:cNvCxnSpPr>
            <p:nvPr/>
          </p:nvCxnSpPr>
          <p:spPr bwMode="auto">
            <a:xfrm rot="16200000" flipV="1">
              <a:off x="2032284" y="3415525"/>
              <a:ext cx="631120" cy="491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3" name="Straight Arrow Connector 102"/>
            <p:cNvCxnSpPr/>
            <p:nvPr/>
          </p:nvCxnSpPr>
          <p:spPr bwMode="auto">
            <a:xfrm rot="10800000">
              <a:off x="3424817" y="3151693"/>
              <a:ext cx="986141" cy="23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3829316" y="3133506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4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>
              <a:off x="3309371" y="3364313"/>
              <a:ext cx="675885" cy="45653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/>
            <p:cNvCxnSpPr/>
            <p:nvPr/>
          </p:nvCxnSpPr>
          <p:spPr bwMode="auto">
            <a:xfrm rot="16200000">
              <a:off x="2606227" y="3399652"/>
              <a:ext cx="683197" cy="3541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2" name="TextBox 101"/>
            <p:cNvSpPr txBox="1"/>
            <p:nvPr/>
          </p:nvSpPr>
          <p:spPr>
            <a:xfrm>
              <a:off x="2745354" y="3419681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720116" y="3439193"/>
              <a:ext cx="149510" cy="28351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2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431778" y="2343115"/>
            <a:ext cx="5791698" cy="1512634"/>
            <a:chOff x="1431778" y="2343115"/>
            <a:chExt cx="5791698" cy="1512634"/>
          </a:xfrm>
        </p:grpSpPr>
        <p:grpSp>
          <p:nvGrpSpPr>
            <p:cNvPr id="4" name="Group 66"/>
            <p:cNvGrpSpPr/>
            <p:nvPr/>
          </p:nvGrpSpPr>
          <p:grpSpPr>
            <a:xfrm>
              <a:off x="1431778" y="2345268"/>
              <a:ext cx="2997200" cy="1510481"/>
              <a:chOff x="6001152" y="3539612"/>
              <a:chExt cx="2997200" cy="1510481"/>
            </a:xfrm>
          </p:grpSpPr>
          <p:sp>
            <p:nvSpPr>
              <p:cNvPr id="68" name="Rectangle 67"/>
              <p:cNvSpPr/>
              <p:nvPr/>
            </p:nvSpPr>
            <p:spPr bwMode="auto">
              <a:xfrm>
                <a:off x="6001152" y="3539612"/>
                <a:ext cx="2997200" cy="1510481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 bwMode="auto">
              <a:xfrm>
                <a:off x="6302470" y="376575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7902670" y="45341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6823170" y="454045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8440371" y="3759610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Arrow Connector 73"/>
              <p:cNvCxnSpPr>
                <a:stCxn id="69" idx="6"/>
                <a:endCxn id="70" idx="2"/>
              </p:cNvCxnSpPr>
              <p:nvPr/>
            </p:nvCxnSpPr>
            <p:spPr bwMode="auto">
              <a:xfrm flipV="1">
                <a:off x="6567941" y="3892141"/>
                <a:ext cx="750529" cy="635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5" name="Straight Arrow Connector 74"/>
              <p:cNvCxnSpPr>
                <a:stCxn id="72" idx="7"/>
                <a:endCxn id="70" idx="3"/>
              </p:cNvCxnSpPr>
              <p:nvPr/>
            </p:nvCxnSpPr>
            <p:spPr bwMode="auto">
              <a:xfrm rot="5400000" flipH="1" flipV="1">
                <a:off x="6906889" y="4128875"/>
                <a:ext cx="593333" cy="30758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6" name="Straight Arrow Connector 75"/>
              <p:cNvCxnSpPr>
                <a:stCxn id="71" idx="1"/>
                <a:endCxn id="70" idx="5"/>
              </p:cNvCxnSpPr>
              <p:nvPr/>
            </p:nvCxnSpPr>
            <p:spPr bwMode="auto">
              <a:xfrm rot="16200000" flipV="1">
                <a:off x="7449815" y="4081249"/>
                <a:ext cx="586983" cy="39648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7" name="Straight Arrow Connector 76"/>
              <p:cNvCxnSpPr>
                <a:stCxn id="71" idx="7"/>
                <a:endCxn id="73" idx="3"/>
              </p:cNvCxnSpPr>
              <p:nvPr/>
            </p:nvCxnSpPr>
            <p:spPr bwMode="auto">
              <a:xfrm rot="5400000" flipH="1" flipV="1">
                <a:off x="8010867" y="4104601"/>
                <a:ext cx="586778" cy="34998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8" name="Straight Arrow Connector 77"/>
              <p:cNvCxnSpPr>
                <a:stCxn id="70" idx="6"/>
                <a:endCxn id="73" idx="2"/>
              </p:cNvCxnSpPr>
              <p:nvPr/>
            </p:nvCxnSpPr>
            <p:spPr bwMode="auto">
              <a:xfrm>
                <a:off x="7583941" y="3892141"/>
                <a:ext cx="856430" cy="20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79" name="Straight Arrow Connector 78"/>
              <p:cNvCxnSpPr>
                <a:stCxn id="72" idx="6"/>
                <a:endCxn id="71" idx="2"/>
              </p:cNvCxnSpPr>
              <p:nvPr/>
            </p:nvCxnSpPr>
            <p:spPr bwMode="auto">
              <a:xfrm flipV="1">
                <a:off x="7088641" y="4666841"/>
                <a:ext cx="814029" cy="635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80" name="Straight Arrow Connector 79"/>
              <p:cNvCxnSpPr>
                <a:stCxn id="69" idx="5"/>
                <a:endCxn id="72" idx="1"/>
              </p:cNvCxnSpPr>
              <p:nvPr/>
            </p:nvCxnSpPr>
            <p:spPr bwMode="auto">
              <a:xfrm rot="16200000" flipH="1">
                <a:off x="6402064" y="4119348"/>
                <a:ext cx="586983" cy="33298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81" name="TextBox 80"/>
              <p:cNvSpPr txBox="1"/>
              <p:nvPr/>
            </p:nvSpPr>
            <p:spPr>
              <a:xfrm>
                <a:off x="7776898" y="4072194"/>
                <a:ext cx="335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3,2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277502" y="4719894"/>
                <a:ext cx="335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6,6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6312302" y="4218244"/>
                <a:ext cx="335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9,8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7829952" y="3634044"/>
                <a:ext cx="335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8,7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8344096" y="4237294"/>
                <a:ext cx="3350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4,4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6" name="Freeform 85"/>
              <p:cNvSpPr/>
              <p:nvPr/>
            </p:nvSpPr>
            <p:spPr bwMode="auto">
              <a:xfrm>
                <a:off x="6710516" y="3687097"/>
                <a:ext cx="1106129" cy="1283109"/>
              </a:xfrm>
              <a:custGeom>
                <a:avLst/>
                <a:gdLst>
                  <a:gd name="connsiteX0" fmla="*/ 0 w 1106129"/>
                  <a:gd name="connsiteY0" fmla="*/ 0 h 1283109"/>
                  <a:gd name="connsiteX1" fmla="*/ 324465 w 1106129"/>
                  <a:gd name="connsiteY1" fmla="*/ 339213 h 1283109"/>
                  <a:gd name="connsiteX2" fmla="*/ 486697 w 1106129"/>
                  <a:gd name="connsiteY2" fmla="*/ 693174 h 1283109"/>
                  <a:gd name="connsiteX3" fmla="*/ 1002890 w 1106129"/>
                  <a:gd name="connsiteY3" fmla="*/ 1179871 h 1283109"/>
                  <a:gd name="connsiteX4" fmla="*/ 1106129 w 1106129"/>
                  <a:gd name="connsiteY4" fmla="*/ 1283109 h 1283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6129" h="1283109">
                    <a:moveTo>
                      <a:pt x="0" y="0"/>
                    </a:moveTo>
                    <a:cubicBezTo>
                      <a:pt x="121674" y="111842"/>
                      <a:pt x="243349" y="223684"/>
                      <a:pt x="324465" y="339213"/>
                    </a:cubicBezTo>
                    <a:cubicBezTo>
                      <a:pt x="405581" y="454742"/>
                      <a:pt x="373626" y="553064"/>
                      <a:pt x="486697" y="693174"/>
                    </a:cubicBezTo>
                    <a:cubicBezTo>
                      <a:pt x="599768" y="833284"/>
                      <a:pt x="899651" y="1081549"/>
                      <a:pt x="1002890" y="1179871"/>
                    </a:cubicBezTo>
                    <a:cubicBezTo>
                      <a:pt x="1106129" y="1278193"/>
                      <a:pt x="1106129" y="1280651"/>
                      <a:pt x="1106129" y="1283109"/>
                    </a:cubicBezTo>
                  </a:path>
                </a:pathLst>
              </a:cu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763152" y="3627694"/>
                <a:ext cx="33502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3,3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877452" y="4053144"/>
                <a:ext cx="335028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2,2</a:t>
                </a:r>
                <a:endParaRPr lang="en-US" dirty="0">
                  <a:latin typeface="+mn-lt"/>
                </a:endParaRPr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4226276" y="2343115"/>
              <a:ext cx="2997200" cy="1510481"/>
              <a:chOff x="6146800" y="3349102"/>
              <a:chExt cx="2997200" cy="1510481"/>
            </a:xfrm>
          </p:grpSpPr>
          <p:grpSp>
            <p:nvGrpSpPr>
              <p:cNvPr id="3" name="Group 35"/>
              <p:cNvGrpSpPr/>
              <p:nvPr/>
            </p:nvGrpSpPr>
            <p:grpSpPr>
              <a:xfrm>
                <a:off x="6146800" y="3349102"/>
                <a:ext cx="2997200" cy="1510481"/>
                <a:chOff x="5757594" y="4608465"/>
                <a:chExt cx="2997200" cy="1510481"/>
              </a:xfrm>
            </p:grpSpPr>
            <p:sp>
              <p:nvSpPr>
                <p:cNvPr id="37" name="Rectangle 36"/>
                <p:cNvSpPr/>
                <p:nvPr/>
              </p:nvSpPr>
              <p:spPr bwMode="auto">
                <a:xfrm>
                  <a:off x="5757594" y="4608465"/>
                  <a:ext cx="2997200" cy="1510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38" name="Oval 37"/>
                <p:cNvSpPr/>
                <p:nvPr/>
              </p:nvSpPr>
              <p:spPr bwMode="auto">
                <a:xfrm>
                  <a:off x="6027162" y="484730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s</a:t>
                  </a:r>
                  <a:endPara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9" name="Oval 38"/>
                <p:cNvSpPr/>
                <p:nvPr/>
              </p:nvSpPr>
              <p:spPr bwMode="auto">
                <a:xfrm>
                  <a:off x="7043162" y="484095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a</a:t>
                  </a:r>
                  <a:endPara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0" name="Oval 39"/>
                <p:cNvSpPr/>
                <p:nvPr/>
              </p:nvSpPr>
              <p:spPr bwMode="auto">
                <a:xfrm>
                  <a:off x="7627362" y="561565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c</a:t>
                  </a:r>
                  <a:endPara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1" name="Oval 40"/>
                <p:cNvSpPr/>
                <p:nvPr/>
              </p:nvSpPr>
              <p:spPr bwMode="auto">
                <a:xfrm>
                  <a:off x="6547862" y="5622008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b</a:t>
                  </a:r>
                  <a:endPara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42" name="Oval 41"/>
                <p:cNvSpPr/>
                <p:nvPr/>
              </p:nvSpPr>
              <p:spPr bwMode="auto">
                <a:xfrm>
                  <a:off x="8165063" y="4841163"/>
                  <a:ext cx="265471" cy="265471"/>
                </a:xfrm>
                <a:prstGeom prst="ellipse">
                  <a:avLst/>
                </a:prstGeom>
                <a:solidFill>
                  <a:srgbClr val="CCFFFF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b="0" i="1" u="none" strike="noStrike" cap="none" normalizeH="0" baseline="0" dirty="0" smtClean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+mn-lt"/>
                    </a:rPr>
                    <a:t>t</a:t>
                  </a:r>
                  <a:endParaRPr kumimoji="0" lang="en-US" sz="1400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44" name="Straight Arrow Connector 43"/>
                <p:cNvCxnSpPr>
                  <a:stCxn id="39" idx="3"/>
                  <a:endCxn id="41" idx="7"/>
                </p:cNvCxnSpPr>
                <p:nvPr/>
              </p:nvCxnSpPr>
              <p:spPr bwMode="auto">
                <a:xfrm rot="5400000">
                  <a:off x="6631582" y="5210427"/>
                  <a:ext cx="593333" cy="30758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rot="16200000" flipH="1">
                  <a:off x="7136406" y="5200901"/>
                  <a:ext cx="586983" cy="396483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7" name="Straight Arrow Connector 46"/>
                <p:cNvCxnSpPr>
                  <a:stCxn id="39" idx="7"/>
                  <a:endCxn id="42" idx="1"/>
                </p:cNvCxnSpPr>
                <p:nvPr/>
              </p:nvCxnSpPr>
              <p:spPr bwMode="auto">
                <a:xfrm rot="16200000" flipH="1">
                  <a:off x="7736745" y="4412845"/>
                  <a:ext cx="205" cy="934184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>
                  <a:stCxn id="38" idx="5"/>
                  <a:endCxn id="41" idx="0"/>
                </p:cNvCxnSpPr>
                <p:nvPr/>
              </p:nvCxnSpPr>
              <p:spPr bwMode="auto">
                <a:xfrm rot="16200000" flipH="1">
                  <a:off x="6193124" y="5134534"/>
                  <a:ext cx="548106" cy="426842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0" name="TextBox 49"/>
                <p:cNvSpPr txBox="1"/>
                <p:nvPr/>
              </p:nvSpPr>
              <p:spPr>
                <a:xfrm>
                  <a:off x="7266640" y="528709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2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6506894" y="517914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1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7637194" y="463939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1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6985192" y="518549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2</a:t>
                  </a:r>
                  <a:endParaRPr lang="en-US" dirty="0">
                    <a:latin typeface="+mn-lt"/>
                  </a:endParaRPr>
                </a:p>
              </p:txBody>
            </p:sp>
            <p:cxnSp>
              <p:nvCxnSpPr>
                <p:cNvPr id="57" name="Straight Arrow Connector 56"/>
                <p:cNvCxnSpPr>
                  <a:stCxn id="39" idx="2"/>
                  <a:endCxn id="38" idx="6"/>
                </p:cNvCxnSpPr>
                <p:nvPr/>
              </p:nvCxnSpPr>
              <p:spPr bwMode="auto">
                <a:xfrm rot="10800000" flipV="1">
                  <a:off x="6292634" y="4973694"/>
                  <a:ext cx="75052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665644" y="496324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3</a:t>
                  </a:r>
                  <a:endParaRPr lang="en-US" dirty="0">
                    <a:latin typeface="+mn-lt"/>
                  </a:endParaRPr>
                </a:p>
              </p:txBody>
            </p:sp>
            <p:cxnSp>
              <p:nvCxnSpPr>
                <p:cNvPr id="59" name="Straight Arrow Connector 58"/>
                <p:cNvCxnSpPr>
                  <a:stCxn id="42" idx="3"/>
                  <a:endCxn id="40" idx="7"/>
                </p:cNvCxnSpPr>
                <p:nvPr/>
              </p:nvCxnSpPr>
              <p:spPr bwMode="auto">
                <a:xfrm rot="5400000">
                  <a:off x="7735559" y="5186154"/>
                  <a:ext cx="586778" cy="349984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0" name="TextBox 59"/>
                <p:cNvSpPr txBox="1"/>
                <p:nvPr/>
              </p:nvSpPr>
              <p:spPr>
                <a:xfrm>
                  <a:off x="8113238" y="533789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4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7160944" y="575064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6</a:t>
                  </a:r>
                  <a:endParaRPr lang="en-US" dirty="0">
                    <a:latin typeface="+mn-lt"/>
                  </a:endParaRPr>
                </a:p>
              </p:txBody>
            </p:sp>
            <p:cxnSp>
              <p:nvCxnSpPr>
                <p:cNvPr id="62" name="Straight Arrow Connector 61"/>
                <p:cNvCxnSpPr>
                  <a:stCxn id="40" idx="2"/>
                  <a:endCxn id="41" idx="6"/>
                </p:cNvCxnSpPr>
                <p:nvPr/>
              </p:nvCxnSpPr>
              <p:spPr bwMode="auto">
                <a:xfrm rot="10800000" flipV="1">
                  <a:off x="6813334" y="5748394"/>
                  <a:ext cx="814029" cy="63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6246544" y="536329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8</a:t>
                  </a:r>
                  <a:endParaRPr lang="en-US" dirty="0">
                    <a:latin typeface="+mn-lt"/>
                  </a:endParaRPr>
                </a:p>
              </p:txBody>
            </p:sp>
            <p:cxnSp>
              <p:nvCxnSpPr>
                <p:cNvPr id="64" name="Straight Arrow Connector 63"/>
                <p:cNvCxnSpPr>
                  <a:stCxn id="41" idx="1"/>
                  <a:endCxn id="38" idx="4"/>
                </p:cNvCxnSpPr>
                <p:nvPr/>
              </p:nvCxnSpPr>
              <p:spPr bwMode="auto">
                <a:xfrm rot="16200000" flipV="1">
                  <a:off x="6099266" y="5173411"/>
                  <a:ext cx="548106" cy="426841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cxnSp>
              <p:nvCxnSpPr>
                <p:cNvPr id="65" name="Straight Arrow Connector 64"/>
                <p:cNvCxnSpPr>
                  <a:stCxn id="42" idx="2"/>
                  <a:endCxn id="39" idx="6"/>
                </p:cNvCxnSpPr>
                <p:nvPr/>
              </p:nvCxnSpPr>
              <p:spPr bwMode="auto">
                <a:xfrm rot="10800000">
                  <a:off x="7308633" y="4973695"/>
                  <a:ext cx="856430" cy="205"/>
                </a:xfrm>
                <a:prstGeom prst="straightConnector1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arrow"/>
                </a:ln>
                <a:effectLst/>
              </p:spPr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7656244" y="4956897"/>
                  <a:ext cx="1298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dirty="0" smtClean="0">
                      <a:latin typeface="+mn-lt"/>
                    </a:rPr>
                    <a:t>7</a:t>
                  </a:r>
                  <a:endParaRPr lang="en-US" dirty="0">
                    <a:latin typeface="+mn-lt"/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 bwMode="auto">
              <a:xfrm rot="5400000" flipH="1">
                <a:off x="7582762" y="3871688"/>
                <a:ext cx="586983" cy="39648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90" name="TextBox 89"/>
              <p:cNvSpPr txBox="1"/>
              <p:nvPr/>
            </p:nvSpPr>
            <p:spPr>
              <a:xfrm>
                <a:off x="7937500" y="3951534"/>
                <a:ext cx="15934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1</a:t>
                </a:r>
                <a:endParaRPr lang="en-US" dirty="0">
                  <a:latin typeface="+mn-lt"/>
                </a:endParaRPr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aug</a:t>
            </a:r>
            <a:r>
              <a:rPr lang="en-US" dirty="0" err="1" smtClean="0"/>
              <a:t>path</a:t>
            </a:r>
            <a:endParaRPr lang="en-US" dirty="0"/>
          </a:p>
        </p:txBody>
      </p:sp>
      <p:grpSp>
        <p:nvGrpSpPr>
          <p:cNvPr id="2" name="Group 3"/>
          <p:cNvGrpSpPr/>
          <p:nvPr/>
        </p:nvGrpSpPr>
        <p:grpSpPr>
          <a:xfrm>
            <a:off x="2795395" y="2933001"/>
            <a:ext cx="2044557" cy="1446135"/>
            <a:chOff x="6452170" y="4461505"/>
            <a:chExt cx="2044557" cy="1446135"/>
          </a:xfrm>
        </p:grpSpPr>
        <p:grpSp>
          <p:nvGrpSpPr>
            <p:cNvPr id="3" name="Group 3"/>
            <p:cNvGrpSpPr/>
            <p:nvPr/>
          </p:nvGrpSpPr>
          <p:grpSpPr>
            <a:xfrm>
              <a:off x="6452170" y="4461505"/>
              <a:ext cx="2044557" cy="1446135"/>
              <a:chOff x="6441796" y="3539612"/>
              <a:chExt cx="2044557" cy="1446135"/>
            </a:xfrm>
          </p:grpSpPr>
          <p:sp>
            <p:nvSpPr>
              <p:cNvPr id="7" name="Rectangle 6"/>
              <p:cNvSpPr/>
              <p:nvPr/>
            </p:nvSpPr>
            <p:spPr bwMode="auto">
              <a:xfrm>
                <a:off x="6441796" y="3539612"/>
                <a:ext cx="2044557" cy="1446135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noFill/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6590146" y="4135624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s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7318470" y="3759405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7336876" y="4571277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8070503" y="4119206"/>
                <a:ext cx="265471" cy="265471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t</a:t>
                </a:r>
                <a:endParaRPr kumimoji="0" lang="en-US" sz="1400" b="0" i="1" u="none" strike="noStrike" cap="none" normalizeH="0" baseline="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2" name="Straight Arrow Connector 11"/>
              <p:cNvCxnSpPr>
                <a:stCxn id="8" idx="7"/>
                <a:endCxn id="9" idx="2"/>
              </p:cNvCxnSpPr>
              <p:nvPr/>
            </p:nvCxnSpPr>
            <p:spPr bwMode="auto">
              <a:xfrm rot="5400000" flipH="1" flipV="1">
                <a:off x="6926425" y="3782456"/>
                <a:ext cx="282360" cy="5017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3" name="Straight Arrow Connector 12"/>
              <p:cNvCxnSpPr>
                <a:stCxn id="10" idx="0"/>
                <a:endCxn id="9" idx="4"/>
              </p:cNvCxnSpPr>
              <p:nvPr/>
            </p:nvCxnSpPr>
            <p:spPr bwMode="auto">
              <a:xfrm rot="16200000" flipV="1">
                <a:off x="7187209" y="4288874"/>
                <a:ext cx="546401" cy="1840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4" name="Straight Arrow Connector 13"/>
              <p:cNvCxnSpPr>
                <a:stCxn id="9" idx="6"/>
                <a:endCxn id="11" idx="1"/>
              </p:cNvCxnSpPr>
              <p:nvPr/>
            </p:nvCxnSpPr>
            <p:spPr bwMode="auto">
              <a:xfrm>
                <a:off x="7583941" y="3892141"/>
                <a:ext cx="525439" cy="26594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>
                <a:stCxn id="10" idx="6"/>
                <a:endCxn id="11" idx="3"/>
              </p:cNvCxnSpPr>
              <p:nvPr/>
            </p:nvCxnSpPr>
            <p:spPr bwMode="auto">
              <a:xfrm flipV="1">
                <a:off x="7602347" y="4345800"/>
                <a:ext cx="507033" cy="35821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>
                <a:stCxn id="8" idx="5"/>
                <a:endCxn id="10" idx="2"/>
              </p:cNvCxnSpPr>
              <p:nvPr/>
            </p:nvCxnSpPr>
            <p:spPr bwMode="auto">
              <a:xfrm rot="16200000" flipH="1">
                <a:off x="6905911" y="4273047"/>
                <a:ext cx="341795" cy="52013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" name="TextBox 16"/>
              <p:cNvSpPr txBox="1"/>
              <p:nvPr/>
            </p:nvSpPr>
            <p:spPr>
              <a:xfrm>
                <a:off x="7791211" y="4576056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100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768307" y="3767608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100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687067" y="3771532"/>
                <a:ext cx="389530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100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756485" y="4577127"/>
                <a:ext cx="3895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100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7294083" y="508848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1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80159299</TotalTime>
  <Pages>9</Pages>
  <Words>91</Words>
  <Application>Microsoft Macintosh PowerPoint</Application>
  <PresentationFormat>Letter Paper (8.5x11 in)</PresentationFormat>
  <Paragraphs>89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1_Blank Presentation</vt:lpstr>
      <vt:lpstr>Blank Presentation</vt:lpstr>
      <vt:lpstr>flow</vt:lpstr>
      <vt:lpstr>cut</vt:lpstr>
      <vt:lpstr>residual</vt:lpstr>
      <vt:lpstr>PowerPoint Presentation</vt:lpstr>
      <vt:lpstr>augpath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1037</cp:revision>
  <cp:lastPrinted>2000-01-28T00:49:19Z</cp:lastPrinted>
  <dcterms:created xsi:type="dcterms:W3CDTF">2012-02-08T02:44:54Z</dcterms:created>
  <dcterms:modified xsi:type="dcterms:W3CDTF">2013-01-17T19:50:56Z</dcterms:modified>
</cp:coreProperties>
</file>