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27" r:id="rId3"/>
    <p:sldId id="728" r:id="rId4"/>
    <p:sldId id="729" r:id="rId5"/>
    <p:sldId id="722" r:id="rId6"/>
    <p:sldId id="730" r:id="rId7"/>
    <p:sldId id="731" r:id="rId8"/>
    <p:sldId id="732" r:id="rId9"/>
    <p:sldId id="733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3BE6A-8B36-4D1D-A3E8-7C9E122EBF10}" type="slidenum">
              <a:rPr lang="en-US"/>
              <a:pPr/>
              <a:t>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37005-A5FF-4ECD-9D97-F995A86C1C32}" type="slidenum">
              <a:rPr lang="en-US"/>
              <a:pPr/>
              <a:t>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2EF2D-62FB-4E35-AC4B-C1EC3E46A1CE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mst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6631" y="2154981"/>
            <a:ext cx="1889394" cy="1700270"/>
            <a:chOff x="1287145" y="1795752"/>
            <a:chExt cx="1889394" cy="1700270"/>
          </a:xfrm>
        </p:grpSpPr>
        <p:sp>
          <p:nvSpPr>
            <p:cNvPr id="4" name="Oval 3"/>
            <p:cNvSpPr/>
            <p:nvPr/>
          </p:nvSpPr>
          <p:spPr bwMode="auto">
            <a:xfrm>
              <a:off x="1872876" y="179575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287145" y="251001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77676" y="2508176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684" y="193346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912134" y="323161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43357" y="322978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11" name="Straight Connector 10"/>
            <p:cNvCxnSpPr>
              <a:cxnSpLocks/>
              <a:stCxn id="6" idx="5"/>
              <a:endCxn id="8" idx="1"/>
            </p:cNvCxnSpPr>
            <p:nvPr/>
          </p:nvCxnSpPr>
          <p:spPr bwMode="auto">
            <a:xfrm rot="16200000" flipH="1">
              <a:off x="2408868" y="2728351"/>
              <a:ext cx="536478" cy="5474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7" idx="4"/>
              <a:endCxn id="8" idx="0"/>
            </p:cNvCxnSpPr>
            <p:nvPr/>
          </p:nvCxnSpPr>
          <p:spPr bwMode="auto">
            <a:xfrm rot="16200000" flipH="1">
              <a:off x="2434738" y="2622017"/>
              <a:ext cx="1033749" cy="1854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7" idx="2"/>
              <a:endCxn id="4" idx="6"/>
            </p:cNvCxnSpPr>
            <p:nvPr/>
          </p:nvCxnSpPr>
          <p:spPr bwMode="auto">
            <a:xfrm rot="10800000">
              <a:off x="2137282" y="1927956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5" idx="7"/>
              <a:endCxn id="4" idx="3"/>
            </p:cNvCxnSpPr>
            <p:nvPr/>
          </p:nvCxnSpPr>
          <p:spPr bwMode="auto">
            <a:xfrm rot="5400000" flipH="1" flipV="1">
              <a:off x="1448565" y="2085701"/>
              <a:ext cx="527297" cy="3987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5"/>
              <a:endCxn id="6" idx="0"/>
            </p:cNvCxnSpPr>
            <p:nvPr/>
          </p:nvCxnSpPr>
          <p:spPr bwMode="auto">
            <a:xfrm rot="16200000" flipH="1">
              <a:off x="1960849" y="2159146"/>
              <a:ext cx="486740" cy="2113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cxnSpLocks/>
              <a:stCxn id="6" idx="3"/>
              <a:endCxn id="9" idx="7"/>
            </p:cNvCxnSpPr>
            <p:nvPr/>
          </p:nvCxnSpPr>
          <p:spPr bwMode="auto">
            <a:xfrm rot="5400000">
              <a:off x="1775398" y="2827503"/>
              <a:ext cx="534643" cy="3473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1907762" y="3361985"/>
              <a:ext cx="1004372" cy="1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cxnSpLocks/>
              <a:stCxn id="9" idx="1"/>
              <a:endCxn id="5" idx="4"/>
            </p:cNvCxnSpPr>
            <p:nvPr/>
          </p:nvCxnSpPr>
          <p:spPr bwMode="auto">
            <a:xfrm rot="16200000" flipV="1">
              <a:off x="1303670" y="2890095"/>
              <a:ext cx="494086" cy="2627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378156" y="2109077"/>
            <a:ext cx="1922445" cy="1722304"/>
            <a:chOff x="4138670" y="1749848"/>
            <a:chExt cx="1922445" cy="1722304"/>
          </a:xfrm>
        </p:grpSpPr>
        <p:sp>
          <p:nvSpPr>
            <p:cNvPr id="37" name="Oval 36"/>
            <p:cNvSpPr/>
            <p:nvPr/>
          </p:nvSpPr>
          <p:spPr bwMode="auto">
            <a:xfrm>
              <a:off x="4724401" y="174984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138670" y="246410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029201" y="246227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78209" y="1887559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796710" y="320774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494883" y="320591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43" name="Straight Connector 42"/>
            <p:cNvCxnSpPr>
              <a:cxnSpLocks/>
              <a:stCxn id="39" idx="5"/>
              <a:endCxn id="41" idx="1"/>
            </p:cNvCxnSpPr>
            <p:nvPr/>
          </p:nvCxnSpPr>
          <p:spPr bwMode="auto">
            <a:xfrm rot="16200000" flipH="1">
              <a:off x="5265902" y="2676939"/>
              <a:ext cx="558512" cy="580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40" idx="4"/>
              <a:endCxn id="41" idx="0"/>
            </p:cNvCxnSpPr>
            <p:nvPr/>
          </p:nvCxnSpPr>
          <p:spPr bwMode="auto">
            <a:xfrm rot="16200000" flipH="1">
              <a:off x="5291771" y="2570604"/>
              <a:ext cx="1055783" cy="218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2"/>
              <a:endCxn id="37" idx="6"/>
            </p:cNvCxnSpPr>
            <p:nvPr/>
          </p:nvCxnSpPr>
          <p:spPr bwMode="auto">
            <a:xfrm rot="10800000">
              <a:off x="4988807" y="1882052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7"/>
              <a:endCxn id="37" idx="3"/>
            </p:cNvCxnSpPr>
            <p:nvPr/>
          </p:nvCxnSpPr>
          <p:spPr bwMode="auto">
            <a:xfrm rot="5400000" flipH="1" flipV="1">
              <a:off x="4300090" y="2039797"/>
              <a:ext cx="527297" cy="3987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7" idx="5"/>
              <a:endCxn id="39" idx="0"/>
            </p:cNvCxnSpPr>
            <p:nvPr/>
          </p:nvCxnSpPr>
          <p:spPr bwMode="auto">
            <a:xfrm rot="16200000" flipH="1">
              <a:off x="4812374" y="2113242"/>
              <a:ext cx="486740" cy="2113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39" idx="3"/>
              <a:endCxn id="42" idx="7"/>
            </p:cNvCxnSpPr>
            <p:nvPr/>
          </p:nvCxnSpPr>
          <p:spPr bwMode="auto">
            <a:xfrm rot="5400000">
              <a:off x="4615906" y="2792618"/>
              <a:ext cx="556678" cy="34735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42" idx="6"/>
              <a:endCxn id="41" idx="2"/>
            </p:cNvCxnSpPr>
            <p:nvPr/>
          </p:nvCxnSpPr>
          <p:spPr bwMode="auto">
            <a:xfrm>
              <a:off x="4759288" y="3338116"/>
              <a:ext cx="1037422" cy="18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42" idx="1"/>
              <a:endCxn id="38" idx="4"/>
            </p:cNvCxnSpPr>
            <p:nvPr/>
          </p:nvCxnSpPr>
          <p:spPr bwMode="auto">
            <a:xfrm rot="16200000" flipV="1">
              <a:off x="4144179" y="2855208"/>
              <a:ext cx="516121" cy="26273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4483862" y="2137273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10836" y="2091369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29338" y="1803094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19875" y="2836847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57023" y="2846026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989" y="2860713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72416" y="3200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2444" y="2449416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greedy1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4EDD99-CE4D-7B42-87FE-9B13DE0D585D}"/>
              </a:ext>
            </a:extLst>
          </p:cNvPr>
          <p:cNvGrpSpPr/>
          <p:nvPr/>
        </p:nvGrpSpPr>
        <p:grpSpPr>
          <a:xfrm>
            <a:off x="880052" y="1660100"/>
            <a:ext cx="1873084" cy="1751911"/>
            <a:chOff x="869542" y="1660100"/>
            <a:chExt cx="1873084" cy="1751911"/>
          </a:xfrm>
        </p:grpSpPr>
        <p:sp>
          <p:nvSpPr>
            <p:cNvPr id="16" name="Oval 15"/>
            <p:cNvSpPr/>
            <p:nvPr/>
          </p:nvSpPr>
          <p:spPr bwMode="auto">
            <a:xfrm>
              <a:off x="1180610" y="2244070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866727" y="1660100"/>
              <a:ext cx="102188" cy="1751911"/>
            </a:xfrm>
            <a:custGeom>
              <a:avLst/>
              <a:gdLst>
                <a:gd name="connsiteX0" fmla="*/ 0 w 102188"/>
                <a:gd name="connsiteY0" fmla="*/ 0 h 1751911"/>
                <a:gd name="connsiteX1" fmla="*/ 72991 w 102188"/>
                <a:gd name="connsiteY1" fmla="*/ 554772 h 1751911"/>
                <a:gd name="connsiteX2" fmla="*/ 14598 w 102188"/>
                <a:gd name="connsiteY2" fmla="*/ 1109543 h 1751911"/>
                <a:gd name="connsiteX3" fmla="*/ 102188 w 102188"/>
                <a:gd name="connsiteY3" fmla="*/ 1751911 h 175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88" h="1751911">
                  <a:moveTo>
                    <a:pt x="0" y="0"/>
                  </a:moveTo>
                  <a:cubicBezTo>
                    <a:pt x="35279" y="184924"/>
                    <a:pt x="70558" y="369848"/>
                    <a:pt x="72991" y="554772"/>
                  </a:cubicBezTo>
                  <a:cubicBezTo>
                    <a:pt x="75424" y="739696"/>
                    <a:pt x="9732" y="910020"/>
                    <a:pt x="14598" y="1109543"/>
                  </a:cubicBezTo>
                  <a:cubicBezTo>
                    <a:pt x="19464" y="1309066"/>
                    <a:pt x="102188" y="1751911"/>
                    <a:pt x="102188" y="1751911"/>
                  </a:cubicBezTo>
                </a:path>
              </a:pathLst>
            </a:cu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054091" y="2433862"/>
              <a:ext cx="1688535" cy="566937"/>
            </a:xfrm>
            <a:custGeom>
              <a:avLst/>
              <a:gdLst>
                <a:gd name="connsiteX0" fmla="*/ 155715 w 1688535"/>
                <a:gd name="connsiteY0" fmla="*/ 58397 h 566937"/>
                <a:gd name="connsiteX1" fmla="*/ 24330 w 1688535"/>
                <a:gd name="connsiteY1" fmla="*/ 394179 h 566937"/>
                <a:gd name="connsiteX2" fmla="*/ 301698 w 1688535"/>
                <a:gd name="connsiteY2" fmla="*/ 525573 h 566937"/>
                <a:gd name="connsiteX3" fmla="*/ 973219 w 1688535"/>
                <a:gd name="connsiteY3" fmla="*/ 452576 h 566937"/>
                <a:gd name="connsiteX4" fmla="*/ 1308979 w 1688535"/>
                <a:gd name="connsiteY4" fmla="*/ 554771 h 566937"/>
                <a:gd name="connsiteX5" fmla="*/ 1659338 w 1688535"/>
                <a:gd name="connsiteY5" fmla="*/ 379580 h 566937"/>
                <a:gd name="connsiteX6" fmla="*/ 1484159 w 1688535"/>
                <a:gd name="connsiteY6" fmla="*/ 0 h 56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535" h="566937">
                  <a:moveTo>
                    <a:pt x="155715" y="58397"/>
                  </a:moveTo>
                  <a:cubicBezTo>
                    <a:pt x="77857" y="187356"/>
                    <a:pt x="0" y="316316"/>
                    <a:pt x="24330" y="394179"/>
                  </a:cubicBezTo>
                  <a:cubicBezTo>
                    <a:pt x="48661" y="472042"/>
                    <a:pt x="143550" y="515840"/>
                    <a:pt x="301698" y="525573"/>
                  </a:cubicBezTo>
                  <a:cubicBezTo>
                    <a:pt x="459846" y="535306"/>
                    <a:pt x="805339" y="447710"/>
                    <a:pt x="973219" y="452576"/>
                  </a:cubicBezTo>
                  <a:cubicBezTo>
                    <a:pt x="1141099" y="457442"/>
                    <a:pt x="1194626" y="566937"/>
                    <a:pt x="1308979" y="554771"/>
                  </a:cubicBezTo>
                  <a:cubicBezTo>
                    <a:pt x="1423332" y="542605"/>
                    <a:pt x="1630141" y="472042"/>
                    <a:pt x="1659338" y="379580"/>
                  </a:cubicBezTo>
                  <a:cubicBezTo>
                    <a:pt x="1688535" y="287118"/>
                    <a:pt x="1484159" y="0"/>
                    <a:pt x="1484159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6"/>
              <a:endCxn id="20" idx="2"/>
            </p:cNvCxnSpPr>
            <p:nvPr/>
          </p:nvCxnSpPr>
          <p:spPr bwMode="auto">
            <a:xfrm flipV="1">
              <a:off x="1487194" y="2389170"/>
              <a:ext cx="794704" cy="81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281898" y="2235878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9368" y="2083479"/>
              <a:ext cx="36312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 err="1">
                  <a:latin typeface="+mn-lt"/>
                </a:rPr>
                <a:t>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9542" y="2907447"/>
              <a:ext cx="910506" cy="338554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path in 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8946" y="2567775"/>
              <a:ext cx="3730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2790" y="1709991"/>
            <a:ext cx="2131349" cy="2058495"/>
            <a:chOff x="9279857" y="761724"/>
            <a:chExt cx="2131349" cy="2058495"/>
          </a:xfrm>
        </p:grpSpPr>
        <p:grpSp>
          <p:nvGrpSpPr>
            <p:cNvPr id="14" name="Group 13"/>
            <p:cNvGrpSpPr/>
            <p:nvPr/>
          </p:nvGrpSpPr>
          <p:grpSpPr>
            <a:xfrm>
              <a:off x="9279857" y="761724"/>
              <a:ext cx="2131349" cy="2058495"/>
              <a:chOff x="6706087" y="817558"/>
              <a:chExt cx="2131349" cy="2058495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6706087" y="817558"/>
                <a:ext cx="2131349" cy="205849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085645" y="1518322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x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7757164" y="934352"/>
                <a:ext cx="102188" cy="1751911"/>
              </a:xfrm>
              <a:custGeom>
                <a:avLst/>
                <a:gdLst>
                  <a:gd name="connsiteX0" fmla="*/ 0 w 102188"/>
                  <a:gd name="connsiteY0" fmla="*/ 0 h 1751911"/>
                  <a:gd name="connsiteX1" fmla="*/ 72991 w 102188"/>
                  <a:gd name="connsiteY1" fmla="*/ 554772 h 1751911"/>
                  <a:gd name="connsiteX2" fmla="*/ 14598 w 102188"/>
                  <a:gd name="connsiteY2" fmla="*/ 1109543 h 1751911"/>
                  <a:gd name="connsiteX3" fmla="*/ 102188 w 102188"/>
                  <a:gd name="connsiteY3" fmla="*/ 1751911 h 175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88" h="1751911">
                    <a:moveTo>
                      <a:pt x="0" y="0"/>
                    </a:moveTo>
                    <a:cubicBezTo>
                      <a:pt x="35279" y="184924"/>
                      <a:pt x="70558" y="369848"/>
                      <a:pt x="72991" y="554772"/>
                    </a:cubicBezTo>
                    <a:cubicBezTo>
                      <a:pt x="75424" y="739696"/>
                      <a:pt x="9732" y="910020"/>
                      <a:pt x="14598" y="1109543"/>
                    </a:cubicBezTo>
                    <a:cubicBezTo>
                      <a:pt x="19464" y="1309066"/>
                      <a:pt x="102188" y="1751911"/>
                      <a:pt x="102188" y="1751911"/>
                    </a:cubicBezTo>
                  </a:path>
                </a:pathLst>
              </a:custGeom>
              <a:solidFill>
                <a:srgbClr val="FFFFFF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959126" y="1708114"/>
                <a:ext cx="1688535" cy="566937"/>
              </a:xfrm>
              <a:custGeom>
                <a:avLst/>
                <a:gdLst>
                  <a:gd name="connsiteX0" fmla="*/ 155715 w 1688535"/>
                  <a:gd name="connsiteY0" fmla="*/ 58397 h 566937"/>
                  <a:gd name="connsiteX1" fmla="*/ 24330 w 1688535"/>
                  <a:gd name="connsiteY1" fmla="*/ 394179 h 566937"/>
                  <a:gd name="connsiteX2" fmla="*/ 301698 w 1688535"/>
                  <a:gd name="connsiteY2" fmla="*/ 525573 h 566937"/>
                  <a:gd name="connsiteX3" fmla="*/ 973219 w 1688535"/>
                  <a:gd name="connsiteY3" fmla="*/ 452576 h 566937"/>
                  <a:gd name="connsiteX4" fmla="*/ 1308979 w 1688535"/>
                  <a:gd name="connsiteY4" fmla="*/ 554771 h 566937"/>
                  <a:gd name="connsiteX5" fmla="*/ 1659338 w 1688535"/>
                  <a:gd name="connsiteY5" fmla="*/ 379580 h 566937"/>
                  <a:gd name="connsiteX6" fmla="*/ 1484159 w 1688535"/>
                  <a:gd name="connsiteY6" fmla="*/ 0 h 56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8535" h="566937">
                    <a:moveTo>
                      <a:pt x="155715" y="58397"/>
                    </a:moveTo>
                    <a:cubicBezTo>
                      <a:pt x="77857" y="187356"/>
                      <a:pt x="0" y="316316"/>
                      <a:pt x="24330" y="394179"/>
                    </a:cubicBezTo>
                    <a:cubicBezTo>
                      <a:pt x="48661" y="472042"/>
                      <a:pt x="143550" y="515840"/>
                      <a:pt x="301698" y="525573"/>
                    </a:cubicBezTo>
                    <a:cubicBezTo>
                      <a:pt x="459846" y="535306"/>
                      <a:pt x="805339" y="447710"/>
                      <a:pt x="973219" y="452576"/>
                    </a:cubicBezTo>
                    <a:cubicBezTo>
                      <a:pt x="1141099" y="457442"/>
                      <a:pt x="1194626" y="566937"/>
                      <a:pt x="1308979" y="554771"/>
                    </a:cubicBezTo>
                    <a:cubicBezTo>
                      <a:pt x="1423332" y="542605"/>
                      <a:pt x="1630141" y="472042"/>
                      <a:pt x="1659338" y="379580"/>
                    </a:cubicBezTo>
                    <a:cubicBezTo>
                      <a:pt x="1688535" y="287118"/>
                      <a:pt x="1484159" y="0"/>
                      <a:pt x="1484159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stCxn id="5" idx="6"/>
                <a:endCxn id="9" idx="2"/>
              </p:cNvCxnSpPr>
              <p:nvPr/>
            </p:nvCxnSpPr>
            <p:spPr bwMode="auto">
              <a:xfrm flipV="1">
                <a:off x="7392229" y="1663422"/>
                <a:ext cx="794704" cy="81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" name="Oval 8"/>
              <p:cNvSpPr/>
              <p:nvPr/>
            </p:nvSpPr>
            <p:spPr bwMode="auto">
              <a:xfrm>
                <a:off x="8186933" y="1510130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y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86363" y="1343132"/>
                <a:ext cx="36312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e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78976" y="2206945"/>
                <a:ext cx="901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selected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>
                    <a:latin typeface="+mn-lt"/>
                  </a:rPr>
                  <a:t>cycle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01465" y="926161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87451" y="917969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282944" y="1800457"/>
              <a:ext cx="4182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e’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/>
              <a:t>greedy2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1766168-4BCF-8245-A28D-43B28B78C863}"/>
              </a:ext>
            </a:extLst>
          </p:cNvPr>
          <p:cNvGrpSpPr/>
          <p:nvPr/>
        </p:nvGrpSpPr>
        <p:grpSpPr>
          <a:xfrm>
            <a:off x="1011290" y="1994117"/>
            <a:ext cx="4898121" cy="3631566"/>
            <a:chOff x="1011290" y="1994117"/>
            <a:chExt cx="4898121" cy="3631566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30947A0-41DE-E146-A6A0-6171A69B5D69}"/>
                </a:ext>
              </a:extLst>
            </p:cNvPr>
            <p:cNvSpPr/>
            <p:nvPr/>
          </p:nvSpPr>
          <p:spPr bwMode="auto">
            <a:xfrm>
              <a:off x="1011290" y="3076263"/>
              <a:ext cx="4034238" cy="2549420"/>
            </a:xfrm>
            <a:prstGeom prst="arc">
              <a:avLst>
                <a:gd name="adj1" fmla="val 12053687"/>
                <a:gd name="adj2" fmla="val 20282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D16DFF4-95C0-2D40-8DFA-BBEA682AC47A}"/>
                </a:ext>
              </a:extLst>
            </p:cNvPr>
            <p:cNvSpPr/>
            <p:nvPr/>
          </p:nvSpPr>
          <p:spPr bwMode="auto">
            <a:xfrm>
              <a:off x="1089455" y="2864315"/>
              <a:ext cx="4712641" cy="2629519"/>
            </a:xfrm>
            <a:prstGeom prst="arc">
              <a:avLst>
                <a:gd name="adj1" fmla="val 11592490"/>
                <a:gd name="adj2" fmla="val 208180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382799-A4BB-594C-9423-051464ABC33F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34238" cy="2549420"/>
              <a:chOff x="1163690" y="3228663"/>
              <a:chExt cx="4034238" cy="2549420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6A19749-4FE3-3A49-BAFD-8C14B6C370F1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9392FEB7-CD2D-2A48-A98B-5DF11D4D62C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980569AE-764B-2344-9CB7-DA708E50D8D4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34238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CE6E28-9DD4-8549-A690-6F74BDFE1D97}"/>
                </a:ext>
              </a:extLst>
            </p:cNvPr>
            <p:cNvGrpSpPr/>
            <p:nvPr/>
          </p:nvGrpSpPr>
          <p:grpSpPr>
            <a:xfrm>
              <a:off x="1131848" y="2747854"/>
              <a:ext cx="4670248" cy="2314654"/>
              <a:chOff x="1131848" y="2747854"/>
              <a:chExt cx="4670248" cy="2314654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B2EBBB-6991-264F-A954-9F6A72CB2790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5C0455F1-5C0B-5842-B7C5-767CD571DA66}"/>
                  </a:ext>
                </a:extLst>
              </p:cNvPr>
              <p:cNvSpPr/>
              <p:nvPr/>
            </p:nvSpPr>
            <p:spPr bwMode="auto">
              <a:xfrm>
                <a:off x="2989675" y="3453224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37FC057C-A8DB-2B41-ADD9-9D8E20CD1681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B70D0422-8097-5844-B465-77CA626E0B3D}"/>
                  </a:ext>
                </a:extLst>
              </p:cNvPr>
              <p:cNvSpPr/>
              <p:nvPr/>
            </p:nvSpPr>
            <p:spPr bwMode="auto">
              <a:xfrm>
                <a:off x="2857901" y="3258007"/>
                <a:ext cx="2944195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69A1B5F4-0169-804A-ACB0-C5354EC61728}"/>
                  </a:ext>
                </a:extLst>
              </p:cNvPr>
              <p:cNvSpPr/>
              <p:nvPr/>
            </p:nvSpPr>
            <p:spPr bwMode="auto">
              <a:xfrm flipV="1">
                <a:off x="3769823" y="3115444"/>
                <a:ext cx="1865926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18ECA7-22AF-0E43-9297-C86C83B14200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09E705-005C-8944-930E-580CBA930014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060806-EAA9-1C45-B7E3-D1F10C7CA437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779D1-4984-7E44-A6BC-A10FFE212154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D93CE9-4FAE-8241-BA13-129B51EB58F6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ACEE1B-80E0-9D4D-B5AF-248BCD3DE17F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A83DE17-7614-344E-90B4-23A9DB6C97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54C4ED-DA62-004E-89B3-7E2260BF27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AB9344F-F67B-3C4A-96B2-7FAD8FC850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FB689F-7E2A-E14D-91BD-59246083F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ED5AB3-E34F-8C4F-8A02-A302997F04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86FB6E-6E0F-A64F-82FD-BC0DBF832284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6F4798-6CB9-AC4F-907A-6869A9081BBF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5B15E3-72DA-B047-A544-9EAD90714CD3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49626-F735-0F4D-A1D6-D19DCE4447C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AEB3D4-9AA9-4B46-BE48-F2AC17CBA5E1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59B447-27B6-3F40-BBBF-747DC38A52FF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56CA41-0275-D640-BCA1-77FA3CC2F5D8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4D16EC-99B8-A848-95F4-ABC4CD015210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7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19F70-3D02-514D-9E06-5B667B425A6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AA4B83-4FCA-034E-B863-EDF1974ADA64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D27BE8-3A8E-CE4B-A825-E35600AA2E39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EDF7BF-26D5-6144-BE11-7873C216BADD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218F43-BBCA-CD44-AF4C-2EC1F1B49124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1FFE58-B6F7-0849-ACCB-44BDCD5333CE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F2C99C-C4C7-A141-963A-59BDA4519C1A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8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D5D-874C-0741-8474-4956439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F2A79-5F65-824C-B660-40951913FF25}"/>
              </a:ext>
            </a:extLst>
          </p:cNvPr>
          <p:cNvGrpSpPr/>
          <p:nvPr/>
        </p:nvGrpSpPr>
        <p:grpSpPr>
          <a:xfrm>
            <a:off x="2419872" y="1952967"/>
            <a:ext cx="4685122" cy="3726413"/>
            <a:chOff x="4458878" y="3098595"/>
            <a:chExt cx="4685122" cy="3726413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0B5F2EC7-D47D-BE40-B4D3-6355FA52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b="3040"/>
            <a:stretch>
              <a:fillRect/>
            </a:stretch>
          </p:blipFill>
          <p:spPr bwMode="auto">
            <a:xfrm>
              <a:off x="4458878" y="3098595"/>
              <a:ext cx="4685122" cy="372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73DF0B-688D-EC43-A210-040B70C48BB2}"/>
                </a:ext>
              </a:extLst>
            </p:cNvPr>
            <p:cNvSpPr txBox="1"/>
            <p:nvPr/>
          </p:nvSpPr>
          <p:spPr>
            <a:xfrm>
              <a:off x="6508749" y="4248150"/>
              <a:ext cx="1082728" cy="246221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m</a:t>
              </a:r>
              <a:r>
                <a:rPr lang="en-US" dirty="0">
                  <a:latin typeface="+mn-lt"/>
                </a:rPr>
                <a:t>=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err="1">
                  <a:latin typeface="+mn-lt"/>
                </a:rPr>
                <a:t>lg(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80192752</TotalTime>
  <Pages>9</Pages>
  <Words>304</Words>
  <Application>Microsoft Macintosh PowerPoint</Application>
  <PresentationFormat>Letter Paper (8.5x11 in)</PresentationFormat>
  <Paragraphs>283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mst</vt:lpstr>
      <vt:lpstr>greedy1</vt:lpstr>
      <vt:lpstr>greedy2</vt:lpstr>
      <vt:lpstr>Implementing d-Heaps as Arrays</vt:lpstr>
      <vt:lpstr>Implementing d-Heaps as Arrays</vt:lpstr>
      <vt:lpstr>Implementing d-Heaps as Arrays</vt:lpstr>
      <vt:lpstr>PowerPoint Presentation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964</cp:revision>
  <cp:lastPrinted>2000-01-28T00:49:19Z</cp:lastPrinted>
  <dcterms:created xsi:type="dcterms:W3CDTF">2012-01-23T18:11:58Z</dcterms:created>
  <dcterms:modified xsi:type="dcterms:W3CDTF">2021-11-23T19:41:26Z</dcterms:modified>
</cp:coreProperties>
</file>