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5"/>
  </p:notesMasterIdLst>
  <p:handoutMasterIdLst>
    <p:handoutMasterId r:id="rId6"/>
  </p:handoutMasterIdLst>
  <p:sldIdLst>
    <p:sldId id="743" r:id="rId3"/>
    <p:sldId id="744" r:id="rId4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CCFFFF"/>
    <a:srgbClr val="CCFF99"/>
    <a:srgbClr val="FF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340" autoAdjust="0"/>
  </p:normalViewPr>
  <p:slideViewPr>
    <p:cSldViewPr snapToGrid="0">
      <p:cViewPr>
        <p:scale>
          <a:sx n="288" d="100"/>
          <a:sy n="288" d="100"/>
        </p:scale>
        <p:origin x="-4752" y="-3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6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8" y="-1696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8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80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6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8" y="-1696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8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5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9" tIns="47538" rIns="93489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0442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1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13E3E-D4D3-4C25-A31B-4FD5D8B95C82}" type="slidenum">
              <a:rPr lang="en-US"/>
              <a:pPr/>
              <a:t>2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ecolor1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054901" y="2762533"/>
            <a:ext cx="1662260" cy="1067841"/>
            <a:chOff x="3820987" y="1284607"/>
            <a:chExt cx="1662260" cy="1067841"/>
          </a:xfrm>
        </p:grpSpPr>
        <p:sp>
          <p:nvSpPr>
            <p:cNvPr id="36" name="Oval 35"/>
            <p:cNvSpPr/>
            <p:nvPr/>
          </p:nvSpPr>
          <p:spPr bwMode="auto">
            <a:xfrm>
              <a:off x="4121074" y="1415588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3820987" y="1775378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4736959" y="1390450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4370885" y="2080178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94711" y="1684252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872076" y="1987480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42" name="Straight Connector 41"/>
            <p:cNvCxnSpPr>
              <a:stCxn id="38" idx="6"/>
              <a:endCxn id="40" idx="1"/>
            </p:cNvCxnSpPr>
            <p:nvPr/>
          </p:nvCxnSpPr>
          <p:spPr bwMode="auto">
            <a:xfrm>
              <a:off x="4925495" y="1484718"/>
              <a:ext cx="396826" cy="2271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stCxn id="40" idx="3"/>
              <a:endCxn id="41" idx="6"/>
            </p:cNvCxnSpPr>
            <p:nvPr/>
          </p:nvCxnSpPr>
          <p:spPr bwMode="auto">
            <a:xfrm rot="5400000">
              <a:off x="5073182" y="1832609"/>
              <a:ext cx="236570" cy="2617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>
              <a:stCxn id="38" idx="4"/>
              <a:endCxn id="41" idx="0"/>
            </p:cNvCxnSpPr>
            <p:nvPr/>
          </p:nvCxnSpPr>
          <p:spPr bwMode="auto">
            <a:xfrm rot="16200000" flipH="1">
              <a:off x="4694538" y="1715674"/>
              <a:ext cx="408494" cy="1351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Straight Connector 44"/>
            <p:cNvCxnSpPr>
              <a:stCxn id="38" idx="3"/>
              <a:endCxn id="39" idx="7"/>
            </p:cNvCxnSpPr>
            <p:nvPr/>
          </p:nvCxnSpPr>
          <p:spPr bwMode="auto">
            <a:xfrm rot="5400000">
              <a:off x="4369984" y="1713203"/>
              <a:ext cx="556412" cy="2327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/>
            <p:cNvCxnSpPr>
              <a:stCxn id="36" idx="4"/>
              <a:endCxn id="39" idx="1"/>
            </p:cNvCxnSpPr>
            <p:nvPr/>
          </p:nvCxnSpPr>
          <p:spPr bwMode="auto">
            <a:xfrm rot="16200000" flipH="1">
              <a:off x="4055086" y="1764379"/>
              <a:ext cx="503664" cy="18315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>
              <a:stCxn id="36" idx="6"/>
              <a:endCxn id="38" idx="2"/>
            </p:cNvCxnSpPr>
            <p:nvPr/>
          </p:nvCxnSpPr>
          <p:spPr bwMode="auto">
            <a:xfrm flipV="1">
              <a:off x="4309610" y="1484718"/>
              <a:ext cx="427349" cy="2513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>
              <a:stCxn id="36" idx="3"/>
              <a:endCxn id="37" idx="7"/>
            </p:cNvCxnSpPr>
            <p:nvPr/>
          </p:nvCxnSpPr>
          <p:spPr bwMode="auto">
            <a:xfrm rot="5400000">
              <a:off x="3952062" y="1606366"/>
              <a:ext cx="226474" cy="1667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>
              <a:stCxn id="37" idx="5"/>
              <a:endCxn id="39" idx="2"/>
            </p:cNvCxnSpPr>
            <p:nvPr/>
          </p:nvCxnSpPr>
          <p:spPr bwMode="auto">
            <a:xfrm rot="16200000" flipH="1">
              <a:off x="4057328" y="1860889"/>
              <a:ext cx="238142" cy="3889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>
              <a:stCxn id="39" idx="6"/>
              <a:endCxn id="41" idx="3"/>
            </p:cNvCxnSpPr>
            <p:nvPr/>
          </p:nvCxnSpPr>
          <p:spPr bwMode="auto">
            <a:xfrm flipV="1">
              <a:off x="4559421" y="2148406"/>
              <a:ext cx="340265" cy="26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4465866" y="1284607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80661" y="2167782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52220" y="1701499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29960" y="2028775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16695" y="1936296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98331" y="1385703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498105" y="1723011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83331" y="1778487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30600" y="1537519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4480ED3-6D34-4448-8578-306730A21D6F}"/>
              </a:ext>
            </a:extLst>
          </p:cNvPr>
          <p:cNvGrpSpPr/>
          <p:nvPr/>
        </p:nvGrpSpPr>
        <p:grpSpPr>
          <a:xfrm>
            <a:off x="934803" y="1152156"/>
            <a:ext cx="6948409" cy="4268186"/>
            <a:chOff x="934803" y="1152156"/>
            <a:chExt cx="6948409" cy="4268186"/>
          </a:xfrm>
        </p:grpSpPr>
        <p:sp>
          <p:nvSpPr>
            <p:cNvPr id="430139" name="Text Box 59"/>
            <p:cNvSpPr txBox="1">
              <a:spLocks noChangeArrowheads="1"/>
            </p:cNvSpPr>
            <p:nvPr/>
          </p:nvSpPr>
          <p:spPr bwMode="auto">
            <a:xfrm>
              <a:off x="3068188" y="5167259"/>
              <a:ext cx="2364278" cy="25308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all edge capacities</a:t>
              </a:r>
              <a:r>
                <a:rPr lang="en-US" sz="1200" dirty="0">
                  <a:latin typeface="+mn-lt"/>
                </a:rPr>
                <a:t> </a:t>
              </a:r>
              <a:r>
                <a:rPr lang="en-US" dirty="0">
                  <a:latin typeface="+mn-lt"/>
                </a:rPr>
                <a:t>=</a:t>
              </a:r>
              <a:r>
                <a:rPr lang="en-US" sz="1200" dirty="0">
                  <a:latin typeface="+mn-lt"/>
                </a:rPr>
                <a:t> 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849D497-4DF5-1C45-8815-AA335B69A99B}"/>
                </a:ext>
              </a:extLst>
            </p:cNvPr>
            <p:cNvGrpSpPr/>
            <p:nvPr/>
          </p:nvGrpSpPr>
          <p:grpSpPr>
            <a:xfrm>
              <a:off x="1642602" y="1152156"/>
              <a:ext cx="1246813" cy="1639319"/>
              <a:chOff x="1642602" y="1152156"/>
              <a:chExt cx="1246813" cy="1639319"/>
            </a:xfrm>
          </p:grpSpPr>
          <p:sp>
            <p:nvSpPr>
              <p:cNvPr id="430117" name="Oval 37"/>
              <p:cNvSpPr>
                <a:spLocks noChangeArrowheads="1"/>
              </p:cNvSpPr>
              <p:nvPr/>
            </p:nvSpPr>
            <p:spPr bwMode="auto">
              <a:xfrm>
                <a:off x="1642602" y="115215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8" name="Oval 38"/>
              <p:cNvSpPr>
                <a:spLocks noChangeArrowheads="1"/>
              </p:cNvSpPr>
              <p:nvPr/>
            </p:nvSpPr>
            <p:spPr bwMode="auto">
              <a:xfrm>
                <a:off x="1642602" y="162893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9" name="Oval 39"/>
              <p:cNvSpPr>
                <a:spLocks noChangeArrowheads="1"/>
              </p:cNvSpPr>
              <p:nvPr/>
            </p:nvSpPr>
            <p:spPr bwMode="auto">
              <a:xfrm>
                <a:off x="1642602" y="21057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0" name="Oval 40"/>
              <p:cNvSpPr>
                <a:spLocks noChangeArrowheads="1"/>
              </p:cNvSpPr>
              <p:nvPr/>
            </p:nvSpPr>
            <p:spPr bwMode="auto">
              <a:xfrm>
                <a:off x="1642602" y="2582478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2" name="Oval 42"/>
              <p:cNvSpPr>
                <a:spLocks noChangeArrowheads="1"/>
              </p:cNvSpPr>
              <p:nvPr/>
            </p:nvSpPr>
            <p:spPr bwMode="auto">
              <a:xfrm>
                <a:off x="2680418" y="138179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30123" name="Oval 43"/>
              <p:cNvSpPr>
                <a:spLocks noChangeArrowheads="1"/>
              </p:cNvSpPr>
              <p:nvPr/>
            </p:nvSpPr>
            <p:spPr bwMode="auto">
              <a:xfrm>
                <a:off x="2680418" y="185857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4" name="Oval 44"/>
              <p:cNvSpPr>
                <a:spLocks noChangeArrowheads="1"/>
              </p:cNvSpPr>
              <p:nvPr/>
            </p:nvSpPr>
            <p:spPr bwMode="auto">
              <a:xfrm>
                <a:off x="2680418" y="2335345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8B5038D-3C63-FD4A-A2CA-7A37ED5F5366}"/>
                  </a:ext>
                </a:extLst>
              </p:cNvPr>
              <p:cNvCxnSpPr>
                <a:cxnSpLocks/>
                <a:stCxn id="430117" idx="6"/>
                <a:endCxn id="430122" idx="1"/>
              </p:cNvCxnSpPr>
              <p:nvPr/>
            </p:nvCxnSpPr>
            <p:spPr bwMode="auto">
              <a:xfrm>
                <a:off x="1851599" y="1256655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721D75C-3280-AF4F-AC89-9F71A5A8BCBC}"/>
                  </a:ext>
                </a:extLst>
              </p:cNvPr>
              <p:cNvCxnSpPr>
                <a:cxnSpLocks/>
                <a:stCxn id="430120" idx="7"/>
                <a:endCxn id="430122" idx="3"/>
              </p:cNvCxnSpPr>
              <p:nvPr/>
            </p:nvCxnSpPr>
            <p:spPr bwMode="auto">
              <a:xfrm flipV="1">
                <a:off x="1820992" y="1560187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1EF6667-4E5E-2F4C-9EAF-7145FDADD04D}"/>
                  </a:ext>
                </a:extLst>
              </p:cNvPr>
              <p:cNvCxnSpPr>
                <a:cxnSpLocks/>
                <a:stCxn id="430118" idx="7"/>
                <a:endCxn id="430122" idx="2"/>
              </p:cNvCxnSpPr>
              <p:nvPr/>
            </p:nvCxnSpPr>
            <p:spPr bwMode="auto">
              <a:xfrm flipV="1">
                <a:off x="1820992" y="1486296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796752F-8C5A-8E4B-AC49-148F51152C4D}"/>
                  </a:ext>
                </a:extLst>
              </p:cNvPr>
              <p:cNvCxnSpPr>
                <a:cxnSpLocks/>
                <a:stCxn id="430119" idx="6"/>
                <a:endCxn id="430123" idx="2"/>
              </p:cNvCxnSpPr>
              <p:nvPr/>
            </p:nvCxnSpPr>
            <p:spPr bwMode="auto">
              <a:xfrm flipV="1">
                <a:off x="1851599" y="1963070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AB29E7A-A11E-B940-B3B6-0DC2CF91B12A}"/>
                  </a:ext>
                </a:extLst>
              </p:cNvPr>
              <p:cNvCxnSpPr>
                <a:cxnSpLocks/>
                <a:stCxn id="430119" idx="5"/>
                <a:endCxn id="430124" idx="2"/>
              </p:cNvCxnSpPr>
              <p:nvPr/>
            </p:nvCxnSpPr>
            <p:spPr bwMode="auto">
              <a:xfrm>
                <a:off x="1820992" y="2284094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B0AB7CF-9284-1E47-9D07-EF60A60ADF48}"/>
                  </a:ext>
                </a:extLst>
              </p:cNvPr>
              <p:cNvCxnSpPr>
                <a:cxnSpLocks/>
                <a:stCxn id="430117" idx="5"/>
                <a:endCxn id="430123" idx="1"/>
              </p:cNvCxnSpPr>
              <p:nvPr/>
            </p:nvCxnSpPr>
            <p:spPr bwMode="auto">
              <a:xfrm>
                <a:off x="1820992" y="133054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5ACC39C-AEA3-274F-B14B-1B07FC8CF487}"/>
                  </a:ext>
                </a:extLst>
              </p:cNvPr>
              <p:cNvCxnSpPr>
                <a:cxnSpLocks/>
                <a:stCxn id="430120" idx="6"/>
                <a:endCxn id="430124" idx="3"/>
              </p:cNvCxnSpPr>
              <p:nvPr/>
            </p:nvCxnSpPr>
            <p:spPr bwMode="auto">
              <a:xfrm flipV="1">
                <a:off x="1851599" y="2513735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111A733-CD1D-BC4A-B1A2-6B9B47B26281}"/>
                  </a:ext>
                </a:extLst>
              </p:cNvPr>
              <p:cNvCxnSpPr>
                <a:cxnSpLocks/>
                <a:stCxn id="430118" idx="5"/>
                <a:endCxn id="430124" idx="1"/>
              </p:cNvCxnSpPr>
              <p:nvPr/>
            </p:nvCxnSpPr>
            <p:spPr bwMode="auto">
              <a:xfrm>
                <a:off x="1820992" y="1807320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F3378BE-63A7-6746-9A81-2AA919B2AD98}"/>
                </a:ext>
              </a:extLst>
            </p:cNvPr>
            <p:cNvGrpSpPr/>
            <p:nvPr/>
          </p:nvGrpSpPr>
          <p:grpSpPr>
            <a:xfrm>
              <a:off x="934803" y="3557289"/>
              <a:ext cx="2787586" cy="1639319"/>
              <a:chOff x="4485326" y="1157363"/>
              <a:chExt cx="2787586" cy="1639319"/>
            </a:xfrm>
          </p:grpSpPr>
          <p:sp>
            <p:nvSpPr>
              <p:cNvPr id="430085" name="Oval 5"/>
              <p:cNvSpPr>
                <a:spLocks noChangeArrowheads="1"/>
              </p:cNvSpPr>
              <p:nvPr/>
            </p:nvSpPr>
            <p:spPr bwMode="auto">
              <a:xfrm>
                <a:off x="4485326" y="1822809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430086" name="Oval 6"/>
              <p:cNvSpPr>
                <a:spLocks noChangeArrowheads="1"/>
              </p:cNvSpPr>
              <p:nvPr/>
            </p:nvSpPr>
            <p:spPr bwMode="auto">
              <a:xfrm>
                <a:off x="7011666" y="1826129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>
                    <a:latin typeface="+mn-lt"/>
                  </a:rPr>
                  <a:t>t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29" name="Oval 37">
                <a:extLst>
                  <a:ext uri="{FF2B5EF4-FFF2-40B4-BE49-F238E27FC236}">
                    <a16:creationId xmlns:a16="http://schemas.microsoft.com/office/drawing/2014/main" id="{1CCBD948-8588-A24B-BBCC-2F1ECF3A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115736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Oval 38">
                <a:extLst>
                  <a:ext uri="{FF2B5EF4-FFF2-40B4-BE49-F238E27FC236}">
                    <a16:creationId xmlns:a16="http://schemas.microsoft.com/office/drawing/2014/main" id="{51FA3C94-07DD-024B-927F-D7A051BE6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163413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Oval 39">
                <a:extLst>
                  <a:ext uri="{FF2B5EF4-FFF2-40B4-BE49-F238E27FC236}">
                    <a16:creationId xmlns:a16="http://schemas.microsoft.com/office/drawing/2014/main" id="{411F3939-C88A-6D4C-94E8-0F62ABDD2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211091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Oval 40">
                <a:extLst>
                  <a:ext uri="{FF2B5EF4-FFF2-40B4-BE49-F238E27FC236}">
                    <a16:creationId xmlns:a16="http://schemas.microsoft.com/office/drawing/2014/main" id="{F6652210-B283-924C-AEC5-9B0B29627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2587685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Oval 42">
                <a:extLst>
                  <a:ext uri="{FF2B5EF4-FFF2-40B4-BE49-F238E27FC236}">
                    <a16:creationId xmlns:a16="http://schemas.microsoft.com/office/drawing/2014/main" id="{C782FEC9-E831-F64C-9155-8373C0CAB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13870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4" name="Oval 43">
                <a:extLst>
                  <a:ext uri="{FF2B5EF4-FFF2-40B4-BE49-F238E27FC236}">
                    <a16:creationId xmlns:a16="http://schemas.microsoft.com/office/drawing/2014/main" id="{496F689D-C7BC-B743-8854-2754767B3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1863778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Oval 44">
                <a:extLst>
                  <a:ext uri="{FF2B5EF4-FFF2-40B4-BE49-F238E27FC236}">
                    <a16:creationId xmlns:a16="http://schemas.microsoft.com/office/drawing/2014/main" id="{D237EC70-6447-D941-9E52-B5A14EC86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234055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3BF4A1-0A9C-6341-967C-32C393E490A9}"/>
                  </a:ext>
                </a:extLst>
              </p:cNvPr>
              <p:cNvCxnSpPr>
                <a:cxnSpLocks/>
                <a:stCxn id="129" idx="6"/>
                <a:endCxn id="133" idx="1"/>
              </p:cNvCxnSpPr>
              <p:nvPr/>
            </p:nvCxnSpPr>
            <p:spPr bwMode="auto">
              <a:xfrm>
                <a:off x="5406277" y="1261862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53F4F8A-C421-4140-918E-D5302F8F4690}"/>
                  </a:ext>
                </a:extLst>
              </p:cNvPr>
              <p:cNvCxnSpPr>
                <a:cxnSpLocks/>
                <a:stCxn id="132" idx="7"/>
                <a:endCxn id="133" idx="3"/>
              </p:cNvCxnSpPr>
              <p:nvPr/>
            </p:nvCxnSpPr>
            <p:spPr bwMode="auto">
              <a:xfrm flipV="1">
                <a:off x="5375670" y="1565394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2540AEC-8C12-D447-8435-F483AA6D1AAE}"/>
                  </a:ext>
                </a:extLst>
              </p:cNvPr>
              <p:cNvCxnSpPr>
                <a:cxnSpLocks/>
                <a:stCxn id="130" idx="7"/>
                <a:endCxn id="133" idx="2"/>
              </p:cNvCxnSpPr>
              <p:nvPr/>
            </p:nvCxnSpPr>
            <p:spPr bwMode="auto">
              <a:xfrm flipV="1">
                <a:off x="5375670" y="1491503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63668382-AE72-2E4B-A771-0CC3CB72D633}"/>
                  </a:ext>
                </a:extLst>
              </p:cNvPr>
              <p:cNvCxnSpPr>
                <a:cxnSpLocks/>
                <a:stCxn id="131" idx="6"/>
                <a:endCxn id="134" idx="2"/>
              </p:cNvCxnSpPr>
              <p:nvPr/>
            </p:nvCxnSpPr>
            <p:spPr bwMode="auto">
              <a:xfrm flipV="1">
                <a:off x="5406277" y="1968277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382BFDEC-0A0A-A445-BFD6-8BB96D744D88}"/>
                  </a:ext>
                </a:extLst>
              </p:cNvPr>
              <p:cNvCxnSpPr>
                <a:cxnSpLocks/>
                <a:stCxn id="131" idx="5"/>
                <a:endCxn id="135" idx="2"/>
              </p:cNvCxnSpPr>
              <p:nvPr/>
            </p:nvCxnSpPr>
            <p:spPr bwMode="auto">
              <a:xfrm>
                <a:off x="5375670" y="2289301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88E732D-D404-1F43-86FB-775FCD94CCC5}"/>
                  </a:ext>
                </a:extLst>
              </p:cNvPr>
              <p:cNvCxnSpPr>
                <a:cxnSpLocks/>
                <a:stCxn id="129" idx="5"/>
                <a:endCxn id="134" idx="1"/>
              </p:cNvCxnSpPr>
              <p:nvPr/>
            </p:nvCxnSpPr>
            <p:spPr bwMode="auto">
              <a:xfrm>
                <a:off x="5375670" y="1335753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BC6FF84-C097-DE4E-A6E2-8F9627174199}"/>
                  </a:ext>
                </a:extLst>
              </p:cNvPr>
              <p:cNvCxnSpPr>
                <a:cxnSpLocks/>
                <a:stCxn id="132" idx="6"/>
                <a:endCxn id="135" idx="3"/>
              </p:cNvCxnSpPr>
              <p:nvPr/>
            </p:nvCxnSpPr>
            <p:spPr bwMode="auto">
              <a:xfrm flipV="1">
                <a:off x="5406277" y="2518942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5334C4FA-FDFE-064A-8075-C0A82701AEF8}"/>
                  </a:ext>
                </a:extLst>
              </p:cNvPr>
              <p:cNvCxnSpPr>
                <a:cxnSpLocks/>
                <a:stCxn id="130" idx="5"/>
                <a:endCxn id="135" idx="1"/>
              </p:cNvCxnSpPr>
              <p:nvPr/>
            </p:nvCxnSpPr>
            <p:spPr bwMode="auto">
              <a:xfrm>
                <a:off x="5375670" y="1812527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A18A88D-50DB-6E46-A20D-8B25D0184B9B}"/>
                  </a:ext>
                </a:extLst>
              </p:cNvPr>
              <p:cNvCxnSpPr>
                <a:cxnSpLocks/>
                <a:stCxn id="135" idx="6"/>
                <a:endCxn id="430086" idx="3"/>
              </p:cNvCxnSpPr>
              <p:nvPr/>
            </p:nvCxnSpPr>
            <p:spPr bwMode="auto">
              <a:xfrm flipV="1">
                <a:off x="6444093" y="2049116"/>
                <a:ext cx="605832" cy="39593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2AA6DBBA-2EAE-F044-8CD0-4EC659C74BD9}"/>
                  </a:ext>
                </a:extLst>
              </p:cNvPr>
              <p:cNvCxnSpPr>
                <a:cxnSpLocks/>
                <a:stCxn id="134" idx="6"/>
                <a:endCxn id="430086" idx="2"/>
              </p:cNvCxnSpPr>
              <p:nvPr/>
            </p:nvCxnSpPr>
            <p:spPr bwMode="auto">
              <a:xfrm flipV="1">
                <a:off x="6444093" y="1956752"/>
                <a:ext cx="567573" cy="115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96922FD-C5C3-054C-AE6D-8F12EC459377}"/>
                  </a:ext>
                </a:extLst>
              </p:cNvPr>
              <p:cNvCxnSpPr>
                <a:cxnSpLocks/>
                <a:stCxn id="133" idx="6"/>
                <a:endCxn id="430086" idx="1"/>
              </p:cNvCxnSpPr>
              <p:nvPr/>
            </p:nvCxnSpPr>
            <p:spPr bwMode="auto">
              <a:xfrm>
                <a:off x="6444093" y="1491503"/>
                <a:ext cx="605832" cy="37288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A155DDF-82FF-FA47-B212-75E91A9FFB7E}"/>
                  </a:ext>
                </a:extLst>
              </p:cNvPr>
              <p:cNvCxnSpPr>
                <a:cxnSpLocks/>
                <a:stCxn id="430085" idx="4"/>
                <a:endCxn id="132" idx="1"/>
              </p:cNvCxnSpPr>
              <p:nvPr/>
            </p:nvCxnSpPr>
            <p:spPr bwMode="auto">
              <a:xfrm>
                <a:off x="4615949" y="2084055"/>
                <a:ext cx="611938" cy="5342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4820701-8BCD-5840-8879-B243394AF6E7}"/>
                  </a:ext>
                </a:extLst>
              </p:cNvPr>
              <p:cNvCxnSpPr>
                <a:cxnSpLocks/>
                <a:stCxn id="430085" idx="5"/>
                <a:endCxn id="131" idx="2"/>
              </p:cNvCxnSpPr>
              <p:nvPr/>
            </p:nvCxnSpPr>
            <p:spPr bwMode="auto">
              <a:xfrm>
                <a:off x="4708313" y="2045796"/>
                <a:ext cx="488967" cy="16961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AF2A298-319C-214C-91B0-1105514946E8}"/>
                  </a:ext>
                </a:extLst>
              </p:cNvPr>
              <p:cNvCxnSpPr>
                <a:cxnSpLocks/>
                <a:stCxn id="430085" idx="7"/>
                <a:endCxn id="130" idx="2"/>
              </p:cNvCxnSpPr>
              <p:nvPr/>
            </p:nvCxnSpPr>
            <p:spPr bwMode="auto">
              <a:xfrm flipV="1">
                <a:off x="4708313" y="1738636"/>
                <a:ext cx="488967" cy="1224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CCAA39E-99A5-2E40-A198-006EC8AF3CEC}"/>
                  </a:ext>
                </a:extLst>
              </p:cNvPr>
              <p:cNvCxnSpPr>
                <a:cxnSpLocks/>
                <a:stCxn id="430085" idx="0"/>
                <a:endCxn id="129" idx="2"/>
              </p:cNvCxnSpPr>
              <p:nvPr/>
            </p:nvCxnSpPr>
            <p:spPr bwMode="auto">
              <a:xfrm flipV="1">
                <a:off x="4615949" y="1261862"/>
                <a:ext cx="581331" cy="56094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70" name="AutoShape 56">
              <a:extLst>
                <a:ext uri="{FF2B5EF4-FFF2-40B4-BE49-F238E27FC236}">
                  <a16:creationId xmlns:a16="http://schemas.microsoft.com/office/drawing/2014/main" id="{8DBB4CAF-F6BA-EE49-9C06-A1E4ED76F9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88298" y="2949886"/>
              <a:ext cx="568210" cy="411463"/>
            </a:xfrm>
            <a:prstGeom prst="rightArrow">
              <a:avLst>
                <a:gd name="adj1" fmla="val 50000"/>
                <a:gd name="adj2" fmla="val 34524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18987D4-2378-604B-A8FD-38DEC2CD37A0}"/>
                </a:ext>
              </a:extLst>
            </p:cNvPr>
            <p:cNvGrpSpPr/>
            <p:nvPr/>
          </p:nvGrpSpPr>
          <p:grpSpPr>
            <a:xfrm>
              <a:off x="5727141" y="1152156"/>
              <a:ext cx="1246813" cy="1639319"/>
              <a:chOff x="1642602" y="3573382"/>
              <a:chExt cx="1246813" cy="1639319"/>
            </a:xfrm>
          </p:grpSpPr>
          <p:sp>
            <p:nvSpPr>
              <p:cNvPr id="166" name="Oval 37">
                <a:extLst>
                  <a:ext uri="{FF2B5EF4-FFF2-40B4-BE49-F238E27FC236}">
                    <a16:creationId xmlns:a16="http://schemas.microsoft.com/office/drawing/2014/main" id="{17F3D9CD-7CC8-C046-8FC9-5F9745C77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357338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7" name="Oval 38">
                <a:extLst>
                  <a:ext uri="{FF2B5EF4-FFF2-40B4-BE49-F238E27FC236}">
                    <a16:creationId xmlns:a16="http://schemas.microsoft.com/office/drawing/2014/main" id="{BC8586F0-9DFD-444F-8D23-D9669FFCC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405015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8" name="Oval 39">
                <a:extLst>
                  <a:ext uri="{FF2B5EF4-FFF2-40B4-BE49-F238E27FC236}">
                    <a16:creationId xmlns:a16="http://schemas.microsoft.com/office/drawing/2014/main" id="{F00A4ABC-AE03-1A4F-BD4D-5D190C242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452693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9" name="Oval 40">
                <a:extLst>
                  <a:ext uri="{FF2B5EF4-FFF2-40B4-BE49-F238E27FC236}">
                    <a16:creationId xmlns:a16="http://schemas.microsoft.com/office/drawing/2014/main" id="{DF34A573-981F-2A41-8797-B9BAD04AF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50037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4" name="Oval 42">
                <a:extLst>
                  <a:ext uri="{FF2B5EF4-FFF2-40B4-BE49-F238E27FC236}">
                    <a16:creationId xmlns:a16="http://schemas.microsoft.com/office/drawing/2014/main" id="{0DE53B04-1ECA-944E-8C96-EC5EAB53C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380302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75" name="Oval 43">
                <a:extLst>
                  <a:ext uri="{FF2B5EF4-FFF2-40B4-BE49-F238E27FC236}">
                    <a16:creationId xmlns:a16="http://schemas.microsoft.com/office/drawing/2014/main" id="{6738ED66-3AA4-5A41-98E1-4F5F18BF7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427979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6" name="Oval 44">
                <a:extLst>
                  <a:ext uri="{FF2B5EF4-FFF2-40B4-BE49-F238E27FC236}">
                    <a16:creationId xmlns:a16="http://schemas.microsoft.com/office/drawing/2014/main" id="{04B57801-DF9E-2444-AD1D-2847850FA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475657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9D325A2-ACCC-4743-B1FF-F61AB3049F26}"/>
                  </a:ext>
                </a:extLst>
              </p:cNvPr>
              <p:cNvCxnSpPr>
                <a:cxnSpLocks/>
                <a:stCxn id="166" idx="6"/>
                <a:endCxn id="174" idx="1"/>
              </p:cNvCxnSpPr>
              <p:nvPr/>
            </p:nvCxnSpPr>
            <p:spPr bwMode="auto">
              <a:xfrm>
                <a:off x="1851599" y="3677881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744BA5F-B2B3-B24E-BB67-E0EF211BE2B1}"/>
                  </a:ext>
                </a:extLst>
              </p:cNvPr>
              <p:cNvCxnSpPr>
                <a:cxnSpLocks/>
                <a:stCxn id="169" idx="7"/>
                <a:endCxn id="174" idx="3"/>
              </p:cNvCxnSpPr>
              <p:nvPr/>
            </p:nvCxnSpPr>
            <p:spPr bwMode="auto">
              <a:xfrm flipV="1">
                <a:off x="1820992" y="3981413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FD0FE437-B996-5E49-B6D9-226CE706C457}"/>
                  </a:ext>
                </a:extLst>
              </p:cNvPr>
              <p:cNvCxnSpPr>
                <a:cxnSpLocks/>
                <a:stCxn id="167" idx="7"/>
                <a:endCxn id="174" idx="2"/>
              </p:cNvCxnSpPr>
              <p:nvPr/>
            </p:nvCxnSpPr>
            <p:spPr bwMode="auto">
              <a:xfrm flipV="1">
                <a:off x="1820992" y="3907522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2D0C0E2-B2C2-FB46-88CC-4E9528787B1B}"/>
                  </a:ext>
                </a:extLst>
              </p:cNvPr>
              <p:cNvCxnSpPr>
                <a:cxnSpLocks/>
                <a:stCxn id="168" idx="6"/>
                <a:endCxn id="175" idx="2"/>
              </p:cNvCxnSpPr>
              <p:nvPr/>
            </p:nvCxnSpPr>
            <p:spPr bwMode="auto">
              <a:xfrm flipV="1">
                <a:off x="1851599" y="4384296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C25A1575-D053-CB4B-98ED-235C743808CC}"/>
                  </a:ext>
                </a:extLst>
              </p:cNvPr>
              <p:cNvCxnSpPr>
                <a:cxnSpLocks/>
                <a:stCxn id="168" idx="5"/>
                <a:endCxn id="176" idx="2"/>
              </p:cNvCxnSpPr>
              <p:nvPr/>
            </p:nvCxnSpPr>
            <p:spPr bwMode="auto">
              <a:xfrm>
                <a:off x="1820992" y="4705320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3FFA5F7-5F1A-8A4D-985E-72DA37D6DE3D}"/>
                  </a:ext>
                </a:extLst>
              </p:cNvPr>
              <p:cNvCxnSpPr>
                <a:cxnSpLocks/>
                <a:stCxn id="166" idx="5"/>
                <a:endCxn id="175" idx="1"/>
              </p:cNvCxnSpPr>
              <p:nvPr/>
            </p:nvCxnSpPr>
            <p:spPr bwMode="auto">
              <a:xfrm>
                <a:off x="1820992" y="3751772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D158AA57-8C39-5E4B-A95A-CFA039B0E7D7}"/>
                  </a:ext>
                </a:extLst>
              </p:cNvPr>
              <p:cNvCxnSpPr>
                <a:cxnSpLocks/>
                <a:stCxn id="169" idx="6"/>
                <a:endCxn id="176" idx="3"/>
              </p:cNvCxnSpPr>
              <p:nvPr/>
            </p:nvCxnSpPr>
            <p:spPr bwMode="auto">
              <a:xfrm flipV="1">
                <a:off x="1851599" y="4934961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3B33175-ED02-F940-B951-C0479D21E68D}"/>
                  </a:ext>
                </a:extLst>
              </p:cNvPr>
              <p:cNvCxnSpPr>
                <a:cxnSpLocks/>
                <a:stCxn id="167" idx="5"/>
                <a:endCxn id="176" idx="1"/>
              </p:cNvCxnSpPr>
              <p:nvPr/>
            </p:nvCxnSpPr>
            <p:spPr bwMode="auto">
              <a:xfrm>
                <a:off x="1820992" y="422854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7" name="Text Box 59">
                <a:extLst>
                  <a:ext uri="{FF2B5EF4-FFF2-40B4-BE49-F238E27FC236}">
                    <a16:creationId xmlns:a16="http://schemas.microsoft.com/office/drawing/2014/main" id="{627C4DD1-EE23-6C48-B3E5-32ABCD684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760" y="4802193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214" name="Text Box 59">
                <a:extLst>
                  <a:ext uri="{FF2B5EF4-FFF2-40B4-BE49-F238E27FC236}">
                    <a16:creationId xmlns:a16="http://schemas.microsoft.com/office/drawing/2014/main" id="{24E1DF40-2647-1147-986B-DD2DE5AA3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886" y="3752944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15" name="Text Box 59">
                <a:extLst>
                  <a:ext uri="{FF2B5EF4-FFF2-40B4-BE49-F238E27FC236}">
                    <a16:creationId xmlns:a16="http://schemas.microsoft.com/office/drawing/2014/main" id="{E8E482EA-5265-F749-9255-1ECCD9327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0751" y="4937102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16" name="Text Box 59">
                <a:extLst>
                  <a:ext uri="{FF2B5EF4-FFF2-40B4-BE49-F238E27FC236}">
                    <a16:creationId xmlns:a16="http://schemas.microsoft.com/office/drawing/2014/main" id="{CBB94C34-8C59-F343-B8DB-BF0D3CCC6B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947" y="4683697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217" name="Text Box 59">
                <a:extLst>
                  <a:ext uri="{FF2B5EF4-FFF2-40B4-BE49-F238E27FC236}">
                    <a16:creationId xmlns:a16="http://schemas.microsoft.com/office/drawing/2014/main" id="{005A053C-4ED0-064B-9D13-50C2998EE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444" y="445284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218" name="Text Box 59">
                <a:extLst>
                  <a:ext uri="{FF2B5EF4-FFF2-40B4-BE49-F238E27FC236}">
                    <a16:creationId xmlns:a16="http://schemas.microsoft.com/office/drawing/2014/main" id="{C583BB65-9007-C04F-BD5F-277731B93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1277" y="4204714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219" name="Text Box 59">
                <a:extLst>
                  <a:ext uri="{FF2B5EF4-FFF2-40B4-BE49-F238E27FC236}">
                    <a16:creationId xmlns:a16="http://schemas.microsoft.com/office/drawing/2014/main" id="{49831117-B955-734D-9427-E2A5268BFD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4836" y="3821118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0" name="Text Box 59">
                <a:extLst>
                  <a:ext uri="{FF2B5EF4-FFF2-40B4-BE49-F238E27FC236}">
                    <a16:creationId xmlns:a16="http://schemas.microsoft.com/office/drawing/2014/main" id="{FEE65155-51E4-724E-B13C-61EFF63E7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5783" y="3624805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–3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90CBD64-EBC5-2548-B646-378B126E409F}"/>
                </a:ext>
              </a:extLst>
            </p:cNvPr>
            <p:cNvGrpSpPr/>
            <p:nvPr/>
          </p:nvGrpSpPr>
          <p:grpSpPr>
            <a:xfrm>
              <a:off x="5095626" y="3554542"/>
              <a:ext cx="2787586" cy="1639319"/>
              <a:chOff x="5095626" y="3554542"/>
              <a:chExt cx="2787586" cy="1639319"/>
            </a:xfrm>
          </p:grpSpPr>
          <p:sp>
            <p:nvSpPr>
              <p:cNvPr id="171" name="Oval 5">
                <a:extLst>
                  <a:ext uri="{FF2B5EF4-FFF2-40B4-BE49-F238E27FC236}">
                    <a16:creationId xmlns:a16="http://schemas.microsoft.com/office/drawing/2014/main" id="{EE841A47-09C5-2141-B937-9C68E9377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626" y="4219988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72" name="Oval 6">
                <a:extLst>
                  <a:ext uri="{FF2B5EF4-FFF2-40B4-BE49-F238E27FC236}">
                    <a16:creationId xmlns:a16="http://schemas.microsoft.com/office/drawing/2014/main" id="{2C71DF52-F6B7-6542-A9BD-897DFEC4F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1966" y="4223308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>
                    <a:latin typeface="+mn-lt"/>
                  </a:rPr>
                  <a:t>t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0EA4CB8D-F747-574A-818D-C72F66E69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355454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Oval 38">
                <a:extLst>
                  <a:ext uri="{FF2B5EF4-FFF2-40B4-BE49-F238E27FC236}">
                    <a16:creationId xmlns:a16="http://schemas.microsoft.com/office/drawing/2014/main" id="{EF94BAA7-B169-FF4F-9A41-1DFC614BA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03131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Oval 39">
                <a:extLst>
                  <a:ext uri="{FF2B5EF4-FFF2-40B4-BE49-F238E27FC236}">
                    <a16:creationId xmlns:a16="http://schemas.microsoft.com/office/drawing/2014/main" id="{2909CC39-2AE3-7E4D-9DD1-5FDCCFF8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50809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Oval 40">
                <a:extLst>
                  <a:ext uri="{FF2B5EF4-FFF2-40B4-BE49-F238E27FC236}">
                    <a16:creationId xmlns:a16="http://schemas.microsoft.com/office/drawing/2014/main" id="{F7A713B4-C398-E94F-81FB-275B1F92F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98486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Oval 42">
                <a:extLst>
                  <a:ext uri="{FF2B5EF4-FFF2-40B4-BE49-F238E27FC236}">
                    <a16:creationId xmlns:a16="http://schemas.microsoft.com/office/drawing/2014/main" id="{54029043-8EDC-0C4E-8E0F-B1C29649C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378418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0" name="Oval 43">
                <a:extLst>
                  <a:ext uri="{FF2B5EF4-FFF2-40B4-BE49-F238E27FC236}">
                    <a16:creationId xmlns:a16="http://schemas.microsoft.com/office/drawing/2014/main" id="{D2D84A59-E790-9C49-843F-6DECBFB4F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426095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Oval 44">
                <a:extLst>
                  <a:ext uri="{FF2B5EF4-FFF2-40B4-BE49-F238E27FC236}">
                    <a16:creationId xmlns:a16="http://schemas.microsoft.com/office/drawing/2014/main" id="{B29D0545-9352-BA47-A318-0E34C543F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473773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51929FC-E71F-F74B-9DDE-5C23B2C12CE8}"/>
                  </a:ext>
                </a:extLst>
              </p:cNvPr>
              <p:cNvCxnSpPr>
                <a:cxnSpLocks/>
                <a:stCxn id="185" idx="6"/>
                <a:endCxn id="189" idx="1"/>
              </p:cNvCxnSpPr>
              <p:nvPr/>
            </p:nvCxnSpPr>
            <p:spPr bwMode="auto">
              <a:xfrm>
                <a:off x="6016577" y="3659041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0ED2C401-84F8-3846-9637-5D5CECCEF2E1}"/>
                  </a:ext>
                </a:extLst>
              </p:cNvPr>
              <p:cNvCxnSpPr>
                <a:cxnSpLocks/>
                <a:stCxn id="188" idx="7"/>
                <a:endCxn id="189" idx="3"/>
              </p:cNvCxnSpPr>
              <p:nvPr/>
            </p:nvCxnSpPr>
            <p:spPr bwMode="auto">
              <a:xfrm flipV="1">
                <a:off x="5985970" y="3962573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D8E1B85-ED15-8049-A118-2BF67936DC21}"/>
                  </a:ext>
                </a:extLst>
              </p:cNvPr>
              <p:cNvCxnSpPr>
                <a:cxnSpLocks/>
                <a:stCxn id="186" idx="7"/>
                <a:endCxn id="189" idx="2"/>
              </p:cNvCxnSpPr>
              <p:nvPr/>
            </p:nvCxnSpPr>
            <p:spPr bwMode="auto">
              <a:xfrm flipV="1">
                <a:off x="5985970" y="3888682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E0BB4718-F5A6-9B46-9381-FF3E6EB93B4F}"/>
                  </a:ext>
                </a:extLst>
              </p:cNvPr>
              <p:cNvCxnSpPr>
                <a:cxnSpLocks/>
                <a:stCxn id="187" idx="6"/>
                <a:endCxn id="190" idx="2"/>
              </p:cNvCxnSpPr>
              <p:nvPr/>
            </p:nvCxnSpPr>
            <p:spPr bwMode="auto">
              <a:xfrm flipV="1">
                <a:off x="6016577" y="4365456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761C68B-DC6C-5044-AD37-D9C8F31B4E8E}"/>
                  </a:ext>
                </a:extLst>
              </p:cNvPr>
              <p:cNvCxnSpPr>
                <a:cxnSpLocks/>
                <a:stCxn id="187" idx="5"/>
                <a:endCxn id="191" idx="2"/>
              </p:cNvCxnSpPr>
              <p:nvPr/>
            </p:nvCxnSpPr>
            <p:spPr bwMode="auto">
              <a:xfrm>
                <a:off x="5985970" y="4686480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15A560B-DB33-494B-A908-E4E077B6628D}"/>
                  </a:ext>
                </a:extLst>
              </p:cNvPr>
              <p:cNvCxnSpPr>
                <a:cxnSpLocks/>
                <a:stCxn id="185" idx="5"/>
                <a:endCxn id="190" idx="1"/>
              </p:cNvCxnSpPr>
              <p:nvPr/>
            </p:nvCxnSpPr>
            <p:spPr bwMode="auto">
              <a:xfrm>
                <a:off x="5985970" y="3732932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559C02F-B789-FD45-B9AF-689E3C393400}"/>
                  </a:ext>
                </a:extLst>
              </p:cNvPr>
              <p:cNvCxnSpPr>
                <a:cxnSpLocks/>
                <a:stCxn id="188" idx="6"/>
                <a:endCxn id="191" idx="3"/>
              </p:cNvCxnSpPr>
              <p:nvPr/>
            </p:nvCxnSpPr>
            <p:spPr bwMode="auto">
              <a:xfrm flipV="1">
                <a:off x="6016577" y="4916121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1AD6B212-D932-6049-B878-338E93BE7A65}"/>
                  </a:ext>
                </a:extLst>
              </p:cNvPr>
              <p:cNvCxnSpPr>
                <a:cxnSpLocks/>
                <a:stCxn id="186" idx="5"/>
                <a:endCxn id="191" idx="1"/>
              </p:cNvCxnSpPr>
              <p:nvPr/>
            </p:nvCxnSpPr>
            <p:spPr bwMode="auto">
              <a:xfrm>
                <a:off x="5985970" y="420970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1D00FFC-56E3-C143-B787-D3259B54E9A3}"/>
                  </a:ext>
                </a:extLst>
              </p:cNvPr>
              <p:cNvCxnSpPr>
                <a:cxnSpLocks/>
                <a:stCxn id="191" idx="6"/>
                <a:endCxn id="172" idx="3"/>
              </p:cNvCxnSpPr>
              <p:nvPr/>
            </p:nvCxnSpPr>
            <p:spPr bwMode="auto">
              <a:xfrm flipV="1">
                <a:off x="7054393" y="4446295"/>
                <a:ext cx="605832" cy="39593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BEE7225B-3D15-644E-9C24-E9AC6FBF213D}"/>
                  </a:ext>
                </a:extLst>
              </p:cNvPr>
              <p:cNvCxnSpPr>
                <a:cxnSpLocks/>
                <a:stCxn id="190" idx="6"/>
                <a:endCxn id="172" idx="2"/>
              </p:cNvCxnSpPr>
              <p:nvPr/>
            </p:nvCxnSpPr>
            <p:spPr bwMode="auto">
              <a:xfrm flipV="1">
                <a:off x="7054393" y="4353931"/>
                <a:ext cx="567573" cy="115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731E89D-9E13-FE4D-AF67-705439F4F762}"/>
                  </a:ext>
                </a:extLst>
              </p:cNvPr>
              <p:cNvCxnSpPr>
                <a:cxnSpLocks/>
                <a:stCxn id="189" idx="6"/>
                <a:endCxn id="172" idx="1"/>
              </p:cNvCxnSpPr>
              <p:nvPr/>
            </p:nvCxnSpPr>
            <p:spPr bwMode="auto">
              <a:xfrm>
                <a:off x="7054393" y="3888682"/>
                <a:ext cx="605832" cy="37288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BBBA6FA-CF4F-BA48-B3DD-A54794F1D102}"/>
                  </a:ext>
                </a:extLst>
              </p:cNvPr>
              <p:cNvCxnSpPr>
                <a:cxnSpLocks/>
                <a:stCxn id="171" idx="4"/>
                <a:endCxn id="188" idx="1"/>
              </p:cNvCxnSpPr>
              <p:nvPr/>
            </p:nvCxnSpPr>
            <p:spPr bwMode="auto">
              <a:xfrm>
                <a:off x="5226249" y="4481234"/>
                <a:ext cx="611938" cy="5342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BBE66BD6-6DCA-AB46-9668-DCE843239400}"/>
                  </a:ext>
                </a:extLst>
              </p:cNvPr>
              <p:cNvCxnSpPr>
                <a:cxnSpLocks/>
                <a:stCxn id="171" idx="5"/>
                <a:endCxn id="187" idx="2"/>
              </p:cNvCxnSpPr>
              <p:nvPr/>
            </p:nvCxnSpPr>
            <p:spPr bwMode="auto">
              <a:xfrm>
                <a:off x="5318613" y="4442975"/>
                <a:ext cx="488967" cy="16961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C0F753B-E034-DD4C-A0E4-5CC9541E7831}"/>
                  </a:ext>
                </a:extLst>
              </p:cNvPr>
              <p:cNvCxnSpPr>
                <a:cxnSpLocks/>
                <a:stCxn id="171" idx="7"/>
                <a:endCxn id="186" idx="2"/>
              </p:cNvCxnSpPr>
              <p:nvPr/>
            </p:nvCxnSpPr>
            <p:spPr bwMode="auto">
              <a:xfrm flipV="1">
                <a:off x="5318613" y="4135815"/>
                <a:ext cx="488967" cy="1224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8615D22-F022-EB4D-B992-08E0BF63D335}"/>
                  </a:ext>
                </a:extLst>
              </p:cNvPr>
              <p:cNvCxnSpPr>
                <a:cxnSpLocks/>
                <a:stCxn id="171" idx="0"/>
                <a:endCxn id="185" idx="2"/>
              </p:cNvCxnSpPr>
              <p:nvPr/>
            </p:nvCxnSpPr>
            <p:spPr bwMode="auto">
              <a:xfrm flipV="1">
                <a:off x="5226249" y="3659041"/>
                <a:ext cx="581331" cy="56094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21" name="Text Box 59">
                <a:extLst>
                  <a:ext uri="{FF2B5EF4-FFF2-40B4-BE49-F238E27FC236}">
                    <a16:creationId xmlns:a16="http://schemas.microsoft.com/office/drawing/2014/main" id="{81D4018F-877A-3142-B3F2-E474FE90D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7652" y="4765901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222" name="Text Box 59">
                <a:extLst>
                  <a:ext uri="{FF2B5EF4-FFF2-40B4-BE49-F238E27FC236}">
                    <a16:creationId xmlns:a16="http://schemas.microsoft.com/office/drawing/2014/main" id="{AE607DEB-64C7-1440-B464-7EAED35AA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6677" y="3746147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23" name="Text Box 59">
                <a:extLst>
                  <a:ext uri="{FF2B5EF4-FFF2-40B4-BE49-F238E27FC236}">
                    <a16:creationId xmlns:a16="http://schemas.microsoft.com/office/drawing/2014/main" id="{799BB250-0183-EB4A-84F8-4C89F7EA5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7441" y="4930305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4" name="Text Box 59">
                <a:extLst>
                  <a:ext uri="{FF2B5EF4-FFF2-40B4-BE49-F238E27FC236}">
                    <a16:creationId xmlns:a16="http://schemas.microsoft.com/office/drawing/2014/main" id="{5EF50A5D-00B3-7A45-BC06-CE4BF0B45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9940" y="4688698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225" name="Text Box 59">
                <a:extLst>
                  <a:ext uri="{FF2B5EF4-FFF2-40B4-BE49-F238E27FC236}">
                    <a16:creationId xmlns:a16="http://schemas.microsoft.com/office/drawing/2014/main" id="{E29A0F84-5920-8D42-8012-1B9B1DA526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51043" y="4416553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226" name="Text Box 59">
                <a:extLst>
                  <a:ext uri="{FF2B5EF4-FFF2-40B4-BE49-F238E27FC236}">
                    <a16:creationId xmlns:a16="http://schemas.microsoft.com/office/drawing/2014/main" id="{C5BF2B74-6C62-FD4E-ADF5-B0587010A5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0270" y="4186119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227" name="Text Box 59">
                <a:extLst>
                  <a:ext uri="{FF2B5EF4-FFF2-40B4-BE49-F238E27FC236}">
                    <a16:creationId xmlns:a16="http://schemas.microsoft.com/office/drawing/2014/main" id="{5F0A769F-4F76-8E4A-A055-BCF336DE4A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3041" y="3814321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8" name="Text Box 59">
                <a:extLst>
                  <a:ext uri="{FF2B5EF4-FFF2-40B4-BE49-F238E27FC236}">
                    <a16:creationId xmlns:a16="http://schemas.microsoft.com/office/drawing/2014/main" id="{F64C0CBD-F18C-EC4B-B1E7-3936522ED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14776" y="3606210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</p:grpSp>
        <p:sp>
          <p:nvSpPr>
            <p:cNvPr id="233" name="AutoShape 56">
              <a:extLst>
                <a:ext uri="{FF2B5EF4-FFF2-40B4-BE49-F238E27FC236}">
                  <a16:creationId xmlns:a16="http://schemas.microsoft.com/office/drawing/2014/main" id="{A03C873C-DF42-FD41-88AB-E4FA97066C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109422" y="2954666"/>
              <a:ext cx="568210" cy="411463"/>
            </a:xfrm>
            <a:prstGeom prst="rightArrow">
              <a:avLst>
                <a:gd name="adj1" fmla="val 50000"/>
                <a:gd name="adj2" fmla="val 34524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80233806</TotalTime>
  <Pages>9</Pages>
  <Words>45</Words>
  <Application>Microsoft Macintosh PowerPoint</Application>
  <PresentationFormat>Letter Paper (8.5x11 in)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ecolor1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1037</cp:revision>
  <cp:lastPrinted>2000-01-28T00:49:19Z</cp:lastPrinted>
  <dcterms:created xsi:type="dcterms:W3CDTF">2012-02-08T16:42:33Z</dcterms:created>
  <dcterms:modified xsi:type="dcterms:W3CDTF">2023-04-18T12:44:54Z</dcterms:modified>
</cp:coreProperties>
</file>