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  <p:sldMasterId id="2147483651" r:id="rId2"/>
  </p:sldMasterIdLst>
  <p:notesMasterIdLst>
    <p:notesMasterId r:id="rId18"/>
  </p:notesMasterIdLst>
  <p:handoutMasterIdLst>
    <p:handoutMasterId r:id="rId19"/>
  </p:handoutMasterIdLst>
  <p:sldIdLst>
    <p:sldId id="743" r:id="rId3"/>
    <p:sldId id="744" r:id="rId4"/>
    <p:sldId id="756" r:id="rId5"/>
    <p:sldId id="771" r:id="rId6"/>
    <p:sldId id="769" r:id="rId7"/>
    <p:sldId id="770" r:id="rId8"/>
    <p:sldId id="757" r:id="rId9"/>
    <p:sldId id="758" r:id="rId10"/>
    <p:sldId id="767" r:id="rId11"/>
    <p:sldId id="755" r:id="rId12"/>
    <p:sldId id="742" r:id="rId13"/>
    <p:sldId id="768" r:id="rId14"/>
    <p:sldId id="772" r:id="rId15"/>
    <p:sldId id="773" r:id="rId16"/>
    <p:sldId id="774" r:id="rId17"/>
  </p:sldIdLst>
  <p:sldSz cx="9144000" cy="6858000" type="letter"/>
  <p:notesSz cx="69850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4">
          <p15:clr>
            <a:srgbClr val="A4A3A4"/>
          </p15:clr>
        </p15:guide>
        <p15:guide id="2" pos="22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bg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CC"/>
    <a:srgbClr val="CCFFFF"/>
    <a:srgbClr val="CCFF99"/>
    <a:srgbClr val="FFFFCC"/>
    <a:srgbClr val="993300"/>
    <a:srgbClr val="99FF99"/>
    <a:srgbClr val="BBE0E3"/>
    <a:srgbClr val="FFFF99"/>
    <a:srgbClr val="66FF99"/>
    <a:srgbClr val="393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187" autoAdjust="0"/>
    <p:restoredTop sz="95340" autoAdjust="0"/>
  </p:normalViewPr>
  <p:slideViewPr>
    <p:cSldViewPr snapToGrid="0">
      <p:cViewPr>
        <p:scale>
          <a:sx n="139" d="100"/>
          <a:sy n="139" d="100"/>
        </p:scale>
        <p:origin x="144" y="-4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-1815" y="-87"/>
      </p:cViewPr>
      <p:guideLst>
        <p:guide orient="horz" pos="2924"/>
        <p:guide pos="22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617" y="-1696"/>
            <a:ext cx="3026834" cy="464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t" anchorCtr="0" compatLnSpc="1">
            <a:prstTxWarp prst="textNoShape">
              <a:avLst/>
            </a:prstTxWarp>
          </a:bodyPr>
          <a:lstStyle>
            <a:lvl1pPr defTabSz="950251">
              <a:defRPr sz="1000" i="1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8168" y="-1696"/>
            <a:ext cx="3026833" cy="464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t" anchorCtr="0" compatLnSpc="1">
            <a:prstTxWarp prst="textNoShape">
              <a:avLst/>
            </a:prstTxWarp>
          </a:bodyPr>
          <a:lstStyle>
            <a:lvl1pPr algn="r" defTabSz="950251">
              <a:defRPr sz="1000" i="1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617" y="8820534"/>
            <a:ext cx="3026834" cy="464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b" anchorCtr="0" compatLnSpc="1">
            <a:prstTxWarp prst="textNoShape">
              <a:avLst/>
            </a:prstTxWarp>
          </a:bodyPr>
          <a:lstStyle>
            <a:lvl1pPr defTabSz="950251">
              <a:defRPr sz="1000" i="1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8168" y="8820534"/>
            <a:ext cx="3026833" cy="464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b" anchorCtr="0" compatLnSpc="1">
            <a:prstTxWarp prst="textNoShape">
              <a:avLst/>
            </a:prstTxWarp>
          </a:bodyPr>
          <a:lstStyle>
            <a:lvl1pPr algn="r" defTabSz="950251">
              <a:defRPr sz="1000" i="1">
                <a:ea typeface="+mn-ea"/>
              </a:defRPr>
            </a:lvl1pPr>
          </a:lstStyle>
          <a:p>
            <a:pPr>
              <a:defRPr/>
            </a:pPr>
            <a:fld id="{FAEE4B5F-E73A-4284-9AA9-DD72BA922A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8804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617" y="-1696"/>
            <a:ext cx="3026834" cy="464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t" anchorCtr="0" compatLnSpc="1">
            <a:prstTxWarp prst="textNoShape">
              <a:avLst/>
            </a:prstTxWarp>
          </a:bodyPr>
          <a:lstStyle>
            <a:lvl1pPr defTabSz="950251">
              <a:defRPr sz="1000" i="1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8168" y="-1696"/>
            <a:ext cx="3026833" cy="464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t" anchorCtr="0" compatLnSpc="1">
            <a:prstTxWarp prst="textNoShape">
              <a:avLst/>
            </a:prstTxWarp>
          </a:bodyPr>
          <a:lstStyle>
            <a:lvl1pPr algn="r" defTabSz="950251">
              <a:defRPr sz="1000" i="1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617" y="8820534"/>
            <a:ext cx="3026834" cy="464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b" anchorCtr="0" compatLnSpc="1">
            <a:prstTxWarp prst="textNoShape">
              <a:avLst/>
            </a:prstTxWarp>
          </a:bodyPr>
          <a:lstStyle>
            <a:lvl1pPr defTabSz="950251">
              <a:defRPr sz="1000" i="1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8168" y="8820534"/>
            <a:ext cx="3026833" cy="464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b" anchorCtr="0" compatLnSpc="1">
            <a:prstTxWarp prst="textNoShape">
              <a:avLst/>
            </a:prstTxWarp>
          </a:bodyPr>
          <a:lstStyle>
            <a:lvl1pPr algn="r" defTabSz="950251">
              <a:defRPr sz="1000" i="1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fld id="{53FC361A-BD9F-4A25-BAFF-4432578198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335" y="4409419"/>
            <a:ext cx="5120717" cy="4176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89" tIns="47538" rIns="93489" bIns="475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4039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6913"/>
            <a:ext cx="4641850" cy="3482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5604427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66725"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33450"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98588"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65313"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FCB6E0-B47C-47A4-BE17-A4D81E87DC7F}" type="slidenum">
              <a:rPr lang="en-US"/>
              <a:pPr/>
              <a:t>1</a:t>
            </a:fld>
            <a:endParaRPr lang="en-US"/>
          </a:p>
        </p:txBody>
      </p:sp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52A6AD-2EDA-436F-A03E-468C10B50A74}" type="slidenum">
              <a:rPr lang="en-US"/>
              <a:pPr/>
              <a:t>10</a:t>
            </a:fld>
            <a:endParaRPr lang="en-US"/>
          </a:p>
        </p:txBody>
      </p:sp>
      <p:sp>
        <p:nvSpPr>
          <p:cNvPr id="593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646531-5CB0-4913-A1D7-CCAC415E6CE3}" type="slidenum">
              <a:rPr lang="en-US"/>
              <a:pPr/>
              <a:t>11</a:t>
            </a:fld>
            <a:endParaRPr lang="en-US"/>
          </a:p>
        </p:txBody>
      </p:sp>
      <p:sp>
        <p:nvSpPr>
          <p:cNvPr id="561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1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7486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913E3E-D4D3-4C25-A31B-4FD5D8B95C82}" type="slidenum">
              <a:rPr lang="en-US"/>
              <a:pPr/>
              <a:t>2</a:t>
            </a:fld>
            <a:endParaRPr lang="en-US"/>
          </a:p>
        </p:txBody>
      </p:sp>
      <p:sp>
        <p:nvSpPr>
          <p:cNvPr id="582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2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FCB6E0-B47C-47A4-BE17-A4D81E87DC7F}" type="slidenum">
              <a:rPr lang="en-US"/>
              <a:pPr/>
              <a:t>3</a:t>
            </a:fld>
            <a:endParaRPr lang="en-US"/>
          </a:p>
        </p:txBody>
      </p:sp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4732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FCB6E0-B47C-47A4-BE17-A4D81E87DC7F}" type="slidenum">
              <a:rPr lang="en-US"/>
              <a:pPr/>
              <a:t>4</a:t>
            </a:fld>
            <a:endParaRPr lang="en-US"/>
          </a:p>
        </p:txBody>
      </p:sp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5427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FCB6E0-B47C-47A4-BE17-A4D81E87DC7F}" type="slidenum">
              <a:rPr lang="en-US"/>
              <a:pPr/>
              <a:t>5</a:t>
            </a:fld>
            <a:endParaRPr lang="en-US"/>
          </a:p>
        </p:txBody>
      </p:sp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9334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FCB6E0-B47C-47A4-BE17-A4D81E87DC7F}" type="slidenum">
              <a:rPr lang="en-US"/>
              <a:pPr/>
              <a:t>6</a:t>
            </a:fld>
            <a:endParaRPr lang="en-US"/>
          </a:p>
        </p:txBody>
      </p:sp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5470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FCB6E0-B47C-47A4-BE17-A4D81E87DC7F}" type="slidenum">
              <a:rPr lang="en-US"/>
              <a:pPr/>
              <a:t>7</a:t>
            </a:fld>
            <a:endParaRPr lang="en-US"/>
          </a:p>
        </p:txBody>
      </p:sp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8584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FCB6E0-B47C-47A4-BE17-A4D81E87DC7F}" type="slidenum">
              <a:rPr lang="en-US"/>
              <a:pPr/>
              <a:t>8</a:t>
            </a:fld>
            <a:endParaRPr lang="en-US"/>
          </a:p>
        </p:txBody>
      </p:sp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8652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FC361A-BD9F-4A25-BAFF-44325781983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80163" y="1374775"/>
            <a:ext cx="2125662" cy="3586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374775"/>
            <a:ext cx="6227763" cy="3586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" y="1752600"/>
            <a:ext cx="3962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27500" y="1752600"/>
            <a:ext cx="3962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7975" y="568325"/>
            <a:ext cx="2214563" cy="52990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" y="568325"/>
            <a:ext cx="6492875" cy="52990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3816350"/>
            <a:ext cx="3962400" cy="1144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4800" y="3816350"/>
            <a:ext cx="3962400" cy="1144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17"/>
          <p:cNvGrpSpPr>
            <a:grpSpLocks/>
          </p:cNvGrpSpPr>
          <p:nvPr userDrawn="1"/>
        </p:nvGrpSpPr>
        <p:grpSpPr bwMode="auto">
          <a:xfrm>
            <a:off x="138113" y="9525"/>
            <a:ext cx="8859837" cy="6819900"/>
            <a:chOff x="138545" y="487455"/>
            <a:chExt cx="8859745" cy="6370545"/>
          </a:xfrm>
        </p:grpSpPr>
        <p:sp>
          <p:nvSpPr>
            <p:cNvPr id="119" name="Line 75"/>
            <p:cNvSpPr>
              <a:spLocks noChangeShapeType="1"/>
            </p:cNvSpPr>
            <p:nvPr userDrawn="1"/>
          </p:nvSpPr>
          <p:spPr bwMode="auto">
            <a:xfrm rot="16200000" flipH="1">
              <a:off x="-26308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0" name="Line 76"/>
            <p:cNvSpPr>
              <a:spLocks noChangeShapeType="1"/>
            </p:cNvSpPr>
            <p:nvPr userDrawn="1"/>
          </p:nvSpPr>
          <p:spPr bwMode="auto">
            <a:xfrm rot="16200000" flipH="1">
              <a:off x="-249269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1" name="Line 77"/>
            <p:cNvSpPr>
              <a:spLocks noChangeShapeType="1"/>
            </p:cNvSpPr>
            <p:nvPr userDrawn="1"/>
          </p:nvSpPr>
          <p:spPr bwMode="auto">
            <a:xfrm rot="16200000" flipH="1">
              <a:off x="-235458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2" name="Line 78"/>
            <p:cNvSpPr>
              <a:spLocks noChangeShapeType="1"/>
            </p:cNvSpPr>
            <p:nvPr userDrawn="1"/>
          </p:nvSpPr>
          <p:spPr bwMode="auto">
            <a:xfrm rot="16200000" flipH="1">
              <a:off x="-221647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3" name="Line 79"/>
            <p:cNvSpPr>
              <a:spLocks noChangeShapeType="1"/>
            </p:cNvSpPr>
            <p:nvPr userDrawn="1"/>
          </p:nvSpPr>
          <p:spPr bwMode="auto">
            <a:xfrm rot="16200000" flipH="1">
              <a:off x="-207836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4" name="Line 80"/>
            <p:cNvSpPr>
              <a:spLocks noChangeShapeType="1"/>
            </p:cNvSpPr>
            <p:nvPr userDrawn="1"/>
          </p:nvSpPr>
          <p:spPr bwMode="auto">
            <a:xfrm rot="16200000" flipH="1">
              <a:off x="-19386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5" name="Line 81"/>
            <p:cNvSpPr>
              <a:spLocks noChangeShapeType="1"/>
            </p:cNvSpPr>
            <p:nvPr userDrawn="1"/>
          </p:nvSpPr>
          <p:spPr bwMode="auto">
            <a:xfrm rot="16200000" flipH="1">
              <a:off x="-180055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6" name="Line 82"/>
            <p:cNvSpPr>
              <a:spLocks noChangeShapeType="1"/>
            </p:cNvSpPr>
            <p:nvPr userDrawn="1"/>
          </p:nvSpPr>
          <p:spPr bwMode="auto">
            <a:xfrm rot="16200000" flipH="1">
              <a:off x="-166244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7" name="Line 83"/>
            <p:cNvSpPr>
              <a:spLocks noChangeShapeType="1"/>
            </p:cNvSpPr>
            <p:nvPr userDrawn="1"/>
          </p:nvSpPr>
          <p:spPr bwMode="auto">
            <a:xfrm rot="16200000" flipH="1">
              <a:off x="-152433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8" name="Line 84"/>
            <p:cNvSpPr>
              <a:spLocks noChangeShapeType="1"/>
            </p:cNvSpPr>
            <p:nvPr userDrawn="1"/>
          </p:nvSpPr>
          <p:spPr bwMode="auto">
            <a:xfrm rot="16200000" flipH="1">
              <a:off x="-138622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9" name="Line 85"/>
            <p:cNvSpPr>
              <a:spLocks noChangeShapeType="1"/>
            </p:cNvSpPr>
            <p:nvPr userDrawn="1"/>
          </p:nvSpPr>
          <p:spPr bwMode="auto">
            <a:xfrm rot="16200000" flipH="1">
              <a:off x="-124652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0" name="Line 86"/>
            <p:cNvSpPr>
              <a:spLocks noChangeShapeType="1"/>
            </p:cNvSpPr>
            <p:nvPr userDrawn="1"/>
          </p:nvSpPr>
          <p:spPr bwMode="auto">
            <a:xfrm rot="16200000" flipH="1">
              <a:off x="-110841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1" name="Line 87"/>
            <p:cNvSpPr>
              <a:spLocks noChangeShapeType="1"/>
            </p:cNvSpPr>
            <p:nvPr userDrawn="1"/>
          </p:nvSpPr>
          <p:spPr bwMode="auto">
            <a:xfrm rot="16200000" flipH="1">
              <a:off x="-97029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2" name="Line 88"/>
            <p:cNvSpPr>
              <a:spLocks noChangeShapeType="1"/>
            </p:cNvSpPr>
            <p:nvPr userDrawn="1"/>
          </p:nvSpPr>
          <p:spPr bwMode="auto">
            <a:xfrm rot="16200000" flipH="1">
              <a:off x="-83218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3" name="Line 89"/>
            <p:cNvSpPr>
              <a:spLocks noChangeShapeType="1"/>
            </p:cNvSpPr>
            <p:nvPr userDrawn="1"/>
          </p:nvSpPr>
          <p:spPr bwMode="auto">
            <a:xfrm rot="16200000" flipH="1">
              <a:off x="-69407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4" name="Line 90"/>
            <p:cNvSpPr>
              <a:spLocks noChangeShapeType="1"/>
            </p:cNvSpPr>
            <p:nvPr userDrawn="1"/>
          </p:nvSpPr>
          <p:spPr bwMode="auto">
            <a:xfrm rot="16200000" flipH="1">
              <a:off x="-55437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5" name="Line 91"/>
            <p:cNvSpPr>
              <a:spLocks noChangeShapeType="1"/>
            </p:cNvSpPr>
            <p:nvPr userDrawn="1"/>
          </p:nvSpPr>
          <p:spPr bwMode="auto">
            <a:xfrm rot="16200000" flipH="1">
              <a:off x="-41626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6" name="Line 92"/>
            <p:cNvSpPr>
              <a:spLocks noChangeShapeType="1"/>
            </p:cNvSpPr>
            <p:nvPr userDrawn="1"/>
          </p:nvSpPr>
          <p:spPr bwMode="auto">
            <a:xfrm rot="16200000" flipH="1">
              <a:off x="-27815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7" name="Line 93"/>
            <p:cNvSpPr>
              <a:spLocks noChangeShapeType="1"/>
            </p:cNvSpPr>
            <p:nvPr userDrawn="1"/>
          </p:nvSpPr>
          <p:spPr bwMode="auto">
            <a:xfrm rot="16200000" flipH="1">
              <a:off x="-14004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8" name="Line 94"/>
            <p:cNvSpPr>
              <a:spLocks noChangeShapeType="1"/>
            </p:cNvSpPr>
            <p:nvPr userDrawn="1"/>
          </p:nvSpPr>
          <p:spPr bwMode="auto">
            <a:xfrm rot="16200000" flipH="1">
              <a:off x="-193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9" name="Line 95"/>
            <p:cNvSpPr>
              <a:spLocks noChangeShapeType="1"/>
            </p:cNvSpPr>
            <p:nvPr userDrawn="1"/>
          </p:nvSpPr>
          <p:spPr bwMode="auto">
            <a:xfrm rot="16200000" flipH="1">
              <a:off x="1377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0" name="Line 96"/>
            <p:cNvSpPr>
              <a:spLocks noChangeShapeType="1"/>
            </p:cNvSpPr>
            <p:nvPr userDrawn="1"/>
          </p:nvSpPr>
          <p:spPr bwMode="auto">
            <a:xfrm rot="16200000" flipH="1">
              <a:off x="27587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1" name="Line 97"/>
            <p:cNvSpPr>
              <a:spLocks noChangeShapeType="1"/>
            </p:cNvSpPr>
            <p:nvPr userDrawn="1"/>
          </p:nvSpPr>
          <p:spPr bwMode="auto">
            <a:xfrm rot="16200000" flipH="1">
              <a:off x="41398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2" name="Line 98"/>
            <p:cNvSpPr>
              <a:spLocks noChangeShapeType="1"/>
            </p:cNvSpPr>
            <p:nvPr userDrawn="1"/>
          </p:nvSpPr>
          <p:spPr bwMode="auto">
            <a:xfrm rot="16200000" flipH="1">
              <a:off x="55209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3" name="Line 99"/>
            <p:cNvSpPr>
              <a:spLocks noChangeShapeType="1"/>
            </p:cNvSpPr>
            <p:nvPr userDrawn="1"/>
          </p:nvSpPr>
          <p:spPr bwMode="auto">
            <a:xfrm rot="16200000" flipH="1">
              <a:off x="69020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4" name="Line 100"/>
            <p:cNvSpPr>
              <a:spLocks noChangeShapeType="1"/>
            </p:cNvSpPr>
            <p:nvPr userDrawn="1"/>
          </p:nvSpPr>
          <p:spPr bwMode="auto">
            <a:xfrm rot="16200000" flipH="1">
              <a:off x="8299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5" name="Line 101"/>
            <p:cNvSpPr>
              <a:spLocks noChangeShapeType="1"/>
            </p:cNvSpPr>
            <p:nvPr userDrawn="1"/>
          </p:nvSpPr>
          <p:spPr bwMode="auto">
            <a:xfrm rot="16200000" flipH="1">
              <a:off x="96801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6" name="Line 102"/>
            <p:cNvSpPr>
              <a:spLocks noChangeShapeType="1"/>
            </p:cNvSpPr>
            <p:nvPr userDrawn="1"/>
          </p:nvSpPr>
          <p:spPr bwMode="auto">
            <a:xfrm rot="16200000" flipH="1">
              <a:off x="110612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7" name="Line 103"/>
            <p:cNvSpPr>
              <a:spLocks noChangeShapeType="1"/>
            </p:cNvSpPr>
            <p:nvPr userDrawn="1"/>
          </p:nvSpPr>
          <p:spPr bwMode="auto">
            <a:xfrm rot="16200000" flipH="1">
              <a:off x="124424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8" name="Line 104"/>
            <p:cNvSpPr>
              <a:spLocks noChangeShapeType="1"/>
            </p:cNvSpPr>
            <p:nvPr userDrawn="1"/>
          </p:nvSpPr>
          <p:spPr bwMode="auto">
            <a:xfrm rot="16200000" flipH="1">
              <a:off x="138393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9" name="Line 105"/>
            <p:cNvSpPr>
              <a:spLocks noChangeShapeType="1"/>
            </p:cNvSpPr>
            <p:nvPr userDrawn="1"/>
          </p:nvSpPr>
          <p:spPr bwMode="auto">
            <a:xfrm rot="16200000" flipH="1">
              <a:off x="152205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0" name="Line 107"/>
            <p:cNvSpPr>
              <a:spLocks noChangeShapeType="1"/>
            </p:cNvSpPr>
            <p:nvPr userDrawn="1"/>
          </p:nvSpPr>
          <p:spPr bwMode="auto">
            <a:xfrm rot="16200000" flipH="1">
              <a:off x="-304672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1" name="Line 108"/>
            <p:cNvSpPr>
              <a:spLocks noChangeShapeType="1"/>
            </p:cNvSpPr>
            <p:nvPr userDrawn="1"/>
          </p:nvSpPr>
          <p:spPr bwMode="auto">
            <a:xfrm rot="16200000" flipH="1">
              <a:off x="-290861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2" name="Line 109"/>
            <p:cNvSpPr>
              <a:spLocks noChangeShapeType="1"/>
            </p:cNvSpPr>
            <p:nvPr userDrawn="1"/>
          </p:nvSpPr>
          <p:spPr bwMode="auto">
            <a:xfrm rot="16200000" flipH="1">
              <a:off x="-277050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3" name="Line 110"/>
            <p:cNvSpPr>
              <a:spLocks noChangeShapeType="1"/>
            </p:cNvSpPr>
            <p:nvPr userDrawn="1"/>
          </p:nvSpPr>
          <p:spPr bwMode="auto">
            <a:xfrm rot="16200000" flipH="1">
              <a:off x="221419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4" name="Line 111"/>
            <p:cNvSpPr>
              <a:spLocks noChangeShapeType="1"/>
            </p:cNvSpPr>
            <p:nvPr userDrawn="1"/>
          </p:nvSpPr>
          <p:spPr bwMode="auto">
            <a:xfrm rot="16200000" flipH="1">
              <a:off x="235230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5" name="Line 112"/>
            <p:cNvSpPr>
              <a:spLocks noChangeShapeType="1"/>
            </p:cNvSpPr>
            <p:nvPr userDrawn="1"/>
          </p:nvSpPr>
          <p:spPr bwMode="auto">
            <a:xfrm rot="16200000" flipH="1">
              <a:off x="249041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6" name="Line 113"/>
            <p:cNvSpPr>
              <a:spLocks noChangeShapeType="1"/>
            </p:cNvSpPr>
            <p:nvPr userDrawn="1"/>
          </p:nvSpPr>
          <p:spPr bwMode="auto">
            <a:xfrm rot="16200000" flipH="1">
              <a:off x="262852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7" name="Line 114"/>
            <p:cNvSpPr>
              <a:spLocks noChangeShapeType="1"/>
            </p:cNvSpPr>
            <p:nvPr userDrawn="1"/>
          </p:nvSpPr>
          <p:spPr bwMode="auto">
            <a:xfrm rot="16200000" flipH="1">
              <a:off x="276822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8" name="Line 115"/>
            <p:cNvSpPr>
              <a:spLocks noChangeShapeType="1"/>
            </p:cNvSpPr>
            <p:nvPr userDrawn="1"/>
          </p:nvSpPr>
          <p:spPr bwMode="auto">
            <a:xfrm rot="16200000" flipH="1">
              <a:off x="166016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9" name="Line 116"/>
            <p:cNvSpPr>
              <a:spLocks noChangeShapeType="1"/>
            </p:cNvSpPr>
            <p:nvPr userDrawn="1"/>
          </p:nvSpPr>
          <p:spPr bwMode="auto">
            <a:xfrm rot="16200000" flipH="1">
              <a:off x="179827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0" name="Line 117"/>
            <p:cNvSpPr>
              <a:spLocks noChangeShapeType="1"/>
            </p:cNvSpPr>
            <p:nvPr userDrawn="1"/>
          </p:nvSpPr>
          <p:spPr bwMode="auto">
            <a:xfrm rot="16200000" flipH="1">
              <a:off x="193638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1" name="Line 118"/>
            <p:cNvSpPr>
              <a:spLocks noChangeShapeType="1"/>
            </p:cNvSpPr>
            <p:nvPr userDrawn="1"/>
          </p:nvSpPr>
          <p:spPr bwMode="auto">
            <a:xfrm rot="16200000" flipH="1">
              <a:off x="207608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2" name="Line 92"/>
            <p:cNvSpPr>
              <a:spLocks noChangeShapeType="1"/>
            </p:cNvSpPr>
            <p:nvPr userDrawn="1"/>
          </p:nvSpPr>
          <p:spPr bwMode="auto">
            <a:xfrm rot="16200000" flipH="1">
              <a:off x="290633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3" name="Line 93"/>
            <p:cNvSpPr>
              <a:spLocks noChangeShapeType="1"/>
            </p:cNvSpPr>
            <p:nvPr userDrawn="1"/>
          </p:nvSpPr>
          <p:spPr bwMode="auto">
            <a:xfrm rot="16200000" flipH="1">
              <a:off x="304444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4" name="Line 94"/>
            <p:cNvSpPr>
              <a:spLocks noChangeShapeType="1"/>
            </p:cNvSpPr>
            <p:nvPr userDrawn="1"/>
          </p:nvSpPr>
          <p:spPr bwMode="auto">
            <a:xfrm rot="16200000" flipH="1">
              <a:off x="318255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5" name="Line 95"/>
            <p:cNvSpPr>
              <a:spLocks noChangeShapeType="1"/>
            </p:cNvSpPr>
            <p:nvPr userDrawn="1"/>
          </p:nvSpPr>
          <p:spPr bwMode="auto">
            <a:xfrm rot="16200000" flipH="1">
              <a:off x="332066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6" name="Line 96"/>
            <p:cNvSpPr>
              <a:spLocks noChangeShapeType="1"/>
            </p:cNvSpPr>
            <p:nvPr userDrawn="1"/>
          </p:nvSpPr>
          <p:spPr bwMode="auto">
            <a:xfrm rot="16200000" flipH="1">
              <a:off x="346036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7" name="Line 97"/>
            <p:cNvSpPr>
              <a:spLocks noChangeShapeType="1"/>
            </p:cNvSpPr>
            <p:nvPr userDrawn="1"/>
          </p:nvSpPr>
          <p:spPr bwMode="auto">
            <a:xfrm rot="16200000" flipH="1">
              <a:off x="359847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8" name="Line 98"/>
            <p:cNvSpPr>
              <a:spLocks noChangeShapeType="1"/>
            </p:cNvSpPr>
            <p:nvPr userDrawn="1"/>
          </p:nvSpPr>
          <p:spPr bwMode="auto">
            <a:xfrm rot="16200000" flipH="1">
              <a:off x="373658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9" name="Line 99"/>
            <p:cNvSpPr>
              <a:spLocks noChangeShapeType="1"/>
            </p:cNvSpPr>
            <p:nvPr userDrawn="1"/>
          </p:nvSpPr>
          <p:spPr bwMode="auto">
            <a:xfrm rot="16200000" flipH="1">
              <a:off x="387470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0" name="Line 100"/>
            <p:cNvSpPr>
              <a:spLocks noChangeShapeType="1"/>
            </p:cNvSpPr>
            <p:nvPr userDrawn="1"/>
          </p:nvSpPr>
          <p:spPr bwMode="auto">
            <a:xfrm rot="16200000" flipH="1">
              <a:off x="401281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1" name="Line 101"/>
            <p:cNvSpPr>
              <a:spLocks noChangeShapeType="1"/>
            </p:cNvSpPr>
            <p:nvPr userDrawn="1"/>
          </p:nvSpPr>
          <p:spPr bwMode="auto">
            <a:xfrm rot="16200000" flipH="1">
              <a:off x="415251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2" name="Line 102"/>
            <p:cNvSpPr>
              <a:spLocks noChangeShapeType="1"/>
            </p:cNvSpPr>
            <p:nvPr userDrawn="1"/>
          </p:nvSpPr>
          <p:spPr bwMode="auto">
            <a:xfrm rot="16200000" flipH="1">
              <a:off x="429062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3" name="Line 103"/>
            <p:cNvSpPr>
              <a:spLocks noChangeShapeType="1"/>
            </p:cNvSpPr>
            <p:nvPr userDrawn="1"/>
          </p:nvSpPr>
          <p:spPr bwMode="auto">
            <a:xfrm rot="16200000" flipH="1">
              <a:off x="442873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4" name="Line 104"/>
            <p:cNvSpPr>
              <a:spLocks noChangeShapeType="1"/>
            </p:cNvSpPr>
            <p:nvPr userDrawn="1"/>
          </p:nvSpPr>
          <p:spPr bwMode="auto">
            <a:xfrm rot="16200000" flipH="1">
              <a:off x="456684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5" name="Line 105"/>
            <p:cNvSpPr>
              <a:spLocks noChangeShapeType="1"/>
            </p:cNvSpPr>
            <p:nvPr userDrawn="1"/>
          </p:nvSpPr>
          <p:spPr bwMode="auto">
            <a:xfrm rot="16200000" flipH="1">
              <a:off x="470495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6" name="Line 110"/>
            <p:cNvSpPr>
              <a:spLocks noChangeShapeType="1"/>
            </p:cNvSpPr>
            <p:nvPr userDrawn="1"/>
          </p:nvSpPr>
          <p:spPr bwMode="auto">
            <a:xfrm rot="16200000" flipH="1">
              <a:off x="539709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7" name="Line 111"/>
            <p:cNvSpPr>
              <a:spLocks noChangeShapeType="1"/>
            </p:cNvSpPr>
            <p:nvPr userDrawn="1"/>
          </p:nvSpPr>
          <p:spPr bwMode="auto">
            <a:xfrm rot="16200000" flipH="1">
              <a:off x="553679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8" name="Line 112"/>
            <p:cNvSpPr>
              <a:spLocks noChangeShapeType="1"/>
            </p:cNvSpPr>
            <p:nvPr userDrawn="1"/>
          </p:nvSpPr>
          <p:spPr bwMode="auto">
            <a:xfrm rot="16200000" flipH="1">
              <a:off x="56749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9" name="Line 113"/>
            <p:cNvSpPr>
              <a:spLocks noChangeShapeType="1"/>
            </p:cNvSpPr>
            <p:nvPr userDrawn="1"/>
          </p:nvSpPr>
          <p:spPr bwMode="auto">
            <a:xfrm rot="16200000" flipH="1">
              <a:off x="581301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0" name="Line 115"/>
            <p:cNvSpPr>
              <a:spLocks noChangeShapeType="1"/>
            </p:cNvSpPr>
            <p:nvPr userDrawn="1"/>
          </p:nvSpPr>
          <p:spPr bwMode="auto">
            <a:xfrm rot="16200000" flipH="1">
              <a:off x="484465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1" name="Line 116"/>
            <p:cNvSpPr>
              <a:spLocks noChangeShapeType="1"/>
            </p:cNvSpPr>
            <p:nvPr userDrawn="1"/>
          </p:nvSpPr>
          <p:spPr bwMode="auto">
            <a:xfrm rot="16200000" flipH="1">
              <a:off x="49827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2" name="Line 117"/>
            <p:cNvSpPr>
              <a:spLocks noChangeShapeType="1"/>
            </p:cNvSpPr>
            <p:nvPr userDrawn="1"/>
          </p:nvSpPr>
          <p:spPr bwMode="auto">
            <a:xfrm rot="16200000" flipH="1">
              <a:off x="512087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3" name="Line 118"/>
            <p:cNvSpPr>
              <a:spLocks noChangeShapeType="1"/>
            </p:cNvSpPr>
            <p:nvPr userDrawn="1"/>
          </p:nvSpPr>
          <p:spPr bwMode="auto">
            <a:xfrm rot="16200000" flipH="1">
              <a:off x="525898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grpSp>
        <p:nvGrpSpPr>
          <p:cNvPr id="1027" name="Group 183"/>
          <p:cNvGrpSpPr>
            <a:grpSpLocks/>
          </p:cNvGrpSpPr>
          <p:nvPr userDrawn="1"/>
        </p:nvGrpSpPr>
        <p:grpSpPr bwMode="auto">
          <a:xfrm>
            <a:off x="28575" y="88900"/>
            <a:ext cx="9086850" cy="6643688"/>
            <a:chOff x="0" y="89528"/>
            <a:chExt cx="9144000" cy="6643729"/>
          </a:xfrm>
        </p:grpSpPr>
        <p:sp>
          <p:nvSpPr>
            <p:cNvPr id="185" name="Line 6"/>
            <p:cNvSpPr>
              <a:spLocks noChangeShapeType="1"/>
            </p:cNvSpPr>
            <p:nvPr userDrawn="1"/>
          </p:nvSpPr>
          <p:spPr bwMode="auto">
            <a:xfrm flipH="1">
              <a:off x="0" y="25295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6" name="Line 7"/>
            <p:cNvSpPr>
              <a:spLocks noChangeShapeType="1"/>
            </p:cNvSpPr>
            <p:nvPr userDrawn="1"/>
          </p:nvSpPr>
          <p:spPr bwMode="auto">
            <a:xfrm flipH="1">
              <a:off x="0" y="266605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7" name="Line 8"/>
            <p:cNvSpPr>
              <a:spLocks noChangeShapeType="1"/>
            </p:cNvSpPr>
            <p:nvPr userDrawn="1"/>
          </p:nvSpPr>
          <p:spPr bwMode="auto">
            <a:xfrm flipH="1">
              <a:off x="0" y="28009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8" name="Line 9"/>
            <p:cNvSpPr>
              <a:spLocks noChangeShapeType="1"/>
            </p:cNvSpPr>
            <p:nvPr userDrawn="1"/>
          </p:nvSpPr>
          <p:spPr bwMode="auto">
            <a:xfrm flipH="1">
              <a:off x="0" y="293752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9" name="Line 10"/>
            <p:cNvSpPr>
              <a:spLocks noChangeShapeType="1"/>
            </p:cNvSpPr>
            <p:nvPr userDrawn="1"/>
          </p:nvSpPr>
          <p:spPr bwMode="auto">
            <a:xfrm flipH="1">
              <a:off x="0" y="30724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0" name="Line 11"/>
            <p:cNvSpPr>
              <a:spLocks noChangeShapeType="1"/>
            </p:cNvSpPr>
            <p:nvPr userDrawn="1"/>
          </p:nvSpPr>
          <p:spPr bwMode="auto">
            <a:xfrm flipH="1">
              <a:off x="0" y="320739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1" name="Line 12"/>
            <p:cNvSpPr>
              <a:spLocks noChangeShapeType="1"/>
            </p:cNvSpPr>
            <p:nvPr userDrawn="1"/>
          </p:nvSpPr>
          <p:spPr bwMode="auto">
            <a:xfrm flipH="1">
              <a:off x="0" y="334392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2" name="Line 13"/>
            <p:cNvSpPr>
              <a:spLocks noChangeShapeType="1"/>
            </p:cNvSpPr>
            <p:nvPr userDrawn="1"/>
          </p:nvSpPr>
          <p:spPr bwMode="auto">
            <a:xfrm flipH="1">
              <a:off x="0" y="347886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3" name="Line 14"/>
            <p:cNvSpPr>
              <a:spLocks noChangeShapeType="1"/>
            </p:cNvSpPr>
            <p:nvPr userDrawn="1"/>
          </p:nvSpPr>
          <p:spPr bwMode="auto">
            <a:xfrm flipH="1">
              <a:off x="0" y="361538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4" name="Line 15"/>
            <p:cNvSpPr>
              <a:spLocks noChangeShapeType="1"/>
            </p:cNvSpPr>
            <p:nvPr userDrawn="1"/>
          </p:nvSpPr>
          <p:spPr bwMode="auto">
            <a:xfrm flipH="1">
              <a:off x="0" y="37503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5" name="Line 16"/>
            <p:cNvSpPr>
              <a:spLocks noChangeShapeType="1"/>
            </p:cNvSpPr>
            <p:nvPr userDrawn="1"/>
          </p:nvSpPr>
          <p:spPr bwMode="auto">
            <a:xfrm flipH="1">
              <a:off x="0" y="388526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6" name="Line 17"/>
            <p:cNvSpPr>
              <a:spLocks noChangeShapeType="1"/>
            </p:cNvSpPr>
            <p:nvPr userDrawn="1"/>
          </p:nvSpPr>
          <p:spPr bwMode="auto">
            <a:xfrm flipH="1">
              <a:off x="0" y="40217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7" name="Line 18"/>
            <p:cNvSpPr>
              <a:spLocks noChangeShapeType="1"/>
            </p:cNvSpPr>
            <p:nvPr userDrawn="1"/>
          </p:nvSpPr>
          <p:spPr bwMode="auto">
            <a:xfrm flipH="1">
              <a:off x="0" y="415672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8" name="Line 19"/>
            <p:cNvSpPr>
              <a:spLocks noChangeShapeType="1"/>
            </p:cNvSpPr>
            <p:nvPr userDrawn="1"/>
          </p:nvSpPr>
          <p:spPr bwMode="auto">
            <a:xfrm flipH="1">
              <a:off x="0" y="42932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9" name="Line 20"/>
            <p:cNvSpPr>
              <a:spLocks noChangeShapeType="1"/>
            </p:cNvSpPr>
            <p:nvPr userDrawn="1"/>
          </p:nvSpPr>
          <p:spPr bwMode="auto">
            <a:xfrm flipH="1">
              <a:off x="0" y="442819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0" name="Line 21"/>
            <p:cNvSpPr>
              <a:spLocks noChangeShapeType="1"/>
            </p:cNvSpPr>
            <p:nvPr userDrawn="1"/>
          </p:nvSpPr>
          <p:spPr bwMode="auto">
            <a:xfrm flipH="1">
              <a:off x="0" y="45631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1" name="Line 22"/>
            <p:cNvSpPr>
              <a:spLocks noChangeShapeType="1"/>
            </p:cNvSpPr>
            <p:nvPr userDrawn="1"/>
          </p:nvSpPr>
          <p:spPr bwMode="auto">
            <a:xfrm flipH="1">
              <a:off x="0" y="469965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2" name="Line 23"/>
            <p:cNvSpPr>
              <a:spLocks noChangeShapeType="1"/>
            </p:cNvSpPr>
            <p:nvPr userDrawn="1"/>
          </p:nvSpPr>
          <p:spPr bwMode="auto">
            <a:xfrm flipH="1">
              <a:off x="0" y="48345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3" name="Line 24"/>
            <p:cNvSpPr>
              <a:spLocks noChangeShapeType="1"/>
            </p:cNvSpPr>
            <p:nvPr userDrawn="1"/>
          </p:nvSpPr>
          <p:spPr bwMode="auto">
            <a:xfrm flipH="1">
              <a:off x="0" y="497112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4" name="Line 25"/>
            <p:cNvSpPr>
              <a:spLocks noChangeShapeType="1"/>
            </p:cNvSpPr>
            <p:nvPr userDrawn="1"/>
          </p:nvSpPr>
          <p:spPr bwMode="auto">
            <a:xfrm flipH="1">
              <a:off x="0" y="51060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5" name="Line 26"/>
            <p:cNvSpPr>
              <a:spLocks noChangeShapeType="1"/>
            </p:cNvSpPr>
            <p:nvPr userDrawn="1"/>
          </p:nvSpPr>
          <p:spPr bwMode="auto">
            <a:xfrm flipH="1">
              <a:off x="0" y="524258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6" name="Line 27"/>
            <p:cNvSpPr>
              <a:spLocks noChangeShapeType="1"/>
            </p:cNvSpPr>
            <p:nvPr userDrawn="1"/>
          </p:nvSpPr>
          <p:spPr bwMode="auto">
            <a:xfrm flipH="1">
              <a:off x="0" y="537752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7" name="Line 28"/>
            <p:cNvSpPr>
              <a:spLocks noChangeShapeType="1"/>
            </p:cNvSpPr>
            <p:nvPr userDrawn="1"/>
          </p:nvSpPr>
          <p:spPr bwMode="auto">
            <a:xfrm flipH="1">
              <a:off x="0" y="551246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8" name="Line 29"/>
            <p:cNvSpPr>
              <a:spLocks noChangeShapeType="1"/>
            </p:cNvSpPr>
            <p:nvPr userDrawn="1"/>
          </p:nvSpPr>
          <p:spPr bwMode="auto">
            <a:xfrm flipH="1">
              <a:off x="0" y="564898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" name="Line 30"/>
            <p:cNvSpPr>
              <a:spLocks noChangeShapeType="1"/>
            </p:cNvSpPr>
            <p:nvPr userDrawn="1"/>
          </p:nvSpPr>
          <p:spPr bwMode="auto">
            <a:xfrm flipH="1">
              <a:off x="0" y="57839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" name="Line 31"/>
            <p:cNvSpPr>
              <a:spLocks noChangeShapeType="1"/>
            </p:cNvSpPr>
            <p:nvPr userDrawn="1"/>
          </p:nvSpPr>
          <p:spPr bwMode="auto">
            <a:xfrm flipH="1">
              <a:off x="0" y="592045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1" name="Line 32"/>
            <p:cNvSpPr>
              <a:spLocks noChangeShapeType="1"/>
            </p:cNvSpPr>
            <p:nvPr userDrawn="1"/>
          </p:nvSpPr>
          <p:spPr bwMode="auto">
            <a:xfrm flipH="1">
              <a:off x="0" y="60553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2" name="Line 33"/>
            <p:cNvSpPr>
              <a:spLocks noChangeShapeType="1"/>
            </p:cNvSpPr>
            <p:nvPr userDrawn="1"/>
          </p:nvSpPr>
          <p:spPr bwMode="auto">
            <a:xfrm flipH="1">
              <a:off x="0" y="619032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3" name="Line 34"/>
            <p:cNvSpPr>
              <a:spLocks noChangeShapeType="1"/>
            </p:cNvSpPr>
            <p:nvPr userDrawn="1"/>
          </p:nvSpPr>
          <p:spPr bwMode="auto">
            <a:xfrm flipH="1">
              <a:off x="0" y="63268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4" name="Line 35"/>
            <p:cNvSpPr>
              <a:spLocks noChangeShapeType="1"/>
            </p:cNvSpPr>
            <p:nvPr userDrawn="1"/>
          </p:nvSpPr>
          <p:spPr bwMode="auto">
            <a:xfrm flipH="1">
              <a:off x="0" y="646179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5" name="Line 36"/>
            <p:cNvSpPr>
              <a:spLocks noChangeShapeType="1"/>
            </p:cNvSpPr>
            <p:nvPr userDrawn="1"/>
          </p:nvSpPr>
          <p:spPr bwMode="auto">
            <a:xfrm flipH="1">
              <a:off x="0" y="659831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6" name="Line 37"/>
            <p:cNvSpPr>
              <a:spLocks noChangeShapeType="1"/>
            </p:cNvSpPr>
            <p:nvPr userDrawn="1"/>
          </p:nvSpPr>
          <p:spPr bwMode="auto">
            <a:xfrm flipH="1">
              <a:off x="0" y="673325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7" name="Line 38"/>
            <p:cNvSpPr>
              <a:spLocks noChangeShapeType="1"/>
            </p:cNvSpPr>
            <p:nvPr userDrawn="1"/>
          </p:nvSpPr>
          <p:spPr bwMode="auto">
            <a:xfrm flipH="1">
              <a:off x="0" y="7673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8" name="Line 39"/>
            <p:cNvSpPr>
              <a:spLocks noChangeShapeType="1"/>
            </p:cNvSpPr>
            <p:nvPr userDrawn="1"/>
          </p:nvSpPr>
          <p:spPr bwMode="auto">
            <a:xfrm flipH="1">
              <a:off x="0" y="90233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9" name="Line 40"/>
            <p:cNvSpPr>
              <a:spLocks noChangeShapeType="1"/>
            </p:cNvSpPr>
            <p:nvPr userDrawn="1"/>
          </p:nvSpPr>
          <p:spPr bwMode="auto">
            <a:xfrm flipH="1">
              <a:off x="0" y="10388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0" name="Line 41"/>
            <p:cNvSpPr>
              <a:spLocks noChangeShapeType="1"/>
            </p:cNvSpPr>
            <p:nvPr userDrawn="1"/>
          </p:nvSpPr>
          <p:spPr bwMode="auto">
            <a:xfrm flipH="1">
              <a:off x="0" y="117379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1" name="Line 42"/>
            <p:cNvSpPr>
              <a:spLocks noChangeShapeType="1"/>
            </p:cNvSpPr>
            <p:nvPr userDrawn="1"/>
          </p:nvSpPr>
          <p:spPr bwMode="auto">
            <a:xfrm flipH="1">
              <a:off x="0" y="131032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2" name="Line 43"/>
            <p:cNvSpPr>
              <a:spLocks noChangeShapeType="1"/>
            </p:cNvSpPr>
            <p:nvPr userDrawn="1"/>
          </p:nvSpPr>
          <p:spPr bwMode="auto">
            <a:xfrm flipH="1">
              <a:off x="0" y="144526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3" name="Line 44"/>
            <p:cNvSpPr>
              <a:spLocks noChangeShapeType="1"/>
            </p:cNvSpPr>
            <p:nvPr userDrawn="1"/>
          </p:nvSpPr>
          <p:spPr bwMode="auto">
            <a:xfrm flipH="1">
              <a:off x="0" y="158020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4" name="Line 45"/>
            <p:cNvSpPr>
              <a:spLocks noChangeShapeType="1"/>
            </p:cNvSpPr>
            <p:nvPr userDrawn="1"/>
          </p:nvSpPr>
          <p:spPr bwMode="auto">
            <a:xfrm flipH="1">
              <a:off x="0" y="17167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5" name="Line 46"/>
            <p:cNvSpPr>
              <a:spLocks noChangeShapeType="1"/>
            </p:cNvSpPr>
            <p:nvPr userDrawn="1"/>
          </p:nvSpPr>
          <p:spPr bwMode="auto">
            <a:xfrm flipH="1">
              <a:off x="0" y="185166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6" name="Line 47"/>
            <p:cNvSpPr>
              <a:spLocks noChangeShapeType="1"/>
            </p:cNvSpPr>
            <p:nvPr userDrawn="1"/>
          </p:nvSpPr>
          <p:spPr bwMode="auto">
            <a:xfrm flipH="1">
              <a:off x="0" y="19881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7" name="Line 48"/>
            <p:cNvSpPr>
              <a:spLocks noChangeShapeType="1"/>
            </p:cNvSpPr>
            <p:nvPr userDrawn="1"/>
          </p:nvSpPr>
          <p:spPr bwMode="auto">
            <a:xfrm flipH="1">
              <a:off x="0" y="212312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8" name="Line 49"/>
            <p:cNvSpPr>
              <a:spLocks noChangeShapeType="1"/>
            </p:cNvSpPr>
            <p:nvPr userDrawn="1"/>
          </p:nvSpPr>
          <p:spPr bwMode="auto">
            <a:xfrm flipH="1">
              <a:off x="0" y="22596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9" name="Line 50"/>
            <p:cNvSpPr>
              <a:spLocks noChangeShapeType="1"/>
            </p:cNvSpPr>
            <p:nvPr userDrawn="1"/>
          </p:nvSpPr>
          <p:spPr bwMode="auto">
            <a:xfrm flipH="1">
              <a:off x="0" y="239459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0" name="Line 51"/>
            <p:cNvSpPr>
              <a:spLocks noChangeShapeType="1"/>
            </p:cNvSpPr>
            <p:nvPr userDrawn="1"/>
          </p:nvSpPr>
          <p:spPr bwMode="auto">
            <a:xfrm flipH="1">
              <a:off x="0" y="63245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1" name="Line 38"/>
            <p:cNvSpPr>
              <a:spLocks noChangeShapeType="1"/>
            </p:cNvSpPr>
            <p:nvPr userDrawn="1"/>
          </p:nvSpPr>
          <p:spPr bwMode="auto">
            <a:xfrm flipH="1">
              <a:off x="0" y="8952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2" name="Line 38"/>
            <p:cNvSpPr>
              <a:spLocks noChangeShapeType="1"/>
            </p:cNvSpPr>
            <p:nvPr userDrawn="1"/>
          </p:nvSpPr>
          <p:spPr bwMode="auto">
            <a:xfrm flipH="1">
              <a:off x="0" y="22446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3" name="Line 38"/>
            <p:cNvSpPr>
              <a:spLocks noChangeShapeType="1"/>
            </p:cNvSpPr>
            <p:nvPr userDrawn="1"/>
          </p:nvSpPr>
          <p:spPr bwMode="auto">
            <a:xfrm flipH="1">
              <a:off x="0" y="36099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4" name="Line 38"/>
            <p:cNvSpPr>
              <a:spLocks noChangeShapeType="1"/>
            </p:cNvSpPr>
            <p:nvPr userDrawn="1"/>
          </p:nvSpPr>
          <p:spPr bwMode="auto">
            <a:xfrm flipH="1">
              <a:off x="0" y="4959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grpSp>
        <p:nvGrpSpPr>
          <p:cNvPr id="184" name="Group 183"/>
          <p:cNvGrpSpPr/>
          <p:nvPr userDrawn="1"/>
        </p:nvGrpSpPr>
        <p:grpSpPr>
          <a:xfrm>
            <a:off x="0" y="-3810"/>
            <a:ext cx="9158923" cy="636271"/>
            <a:chOff x="0" y="-3810"/>
            <a:chExt cx="9158923" cy="636271"/>
          </a:xfrm>
        </p:grpSpPr>
        <p:sp>
          <p:nvSpPr>
            <p:cNvPr id="236" name="Rectangle 235"/>
            <p:cNvSpPr/>
            <p:nvPr/>
          </p:nvSpPr>
          <p:spPr bwMode="auto">
            <a:xfrm>
              <a:off x="0" y="1588"/>
              <a:ext cx="6059488" cy="473075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1033" name="Group 555"/>
            <p:cNvGrpSpPr>
              <a:grpSpLocks/>
            </p:cNvGrpSpPr>
            <p:nvPr/>
          </p:nvGrpSpPr>
          <p:grpSpPr bwMode="auto">
            <a:xfrm>
              <a:off x="115743" y="92055"/>
              <a:ext cx="258807" cy="349808"/>
              <a:chOff x="372812" y="304122"/>
              <a:chExt cx="827094" cy="1115867"/>
            </a:xfrm>
          </p:grpSpPr>
          <p:pic>
            <p:nvPicPr>
              <p:cNvPr id="1037" name="Picture 547"/>
              <p:cNvPicPr>
                <a:picLocks noChangeAspect="1" noChangeArrowheads="1"/>
              </p:cNvPicPr>
              <p:nvPr/>
            </p:nvPicPr>
            <p:blipFill>
              <a:blip r:embed="rId13" cstate="print"/>
              <a:srcRect l="2888" t="37560" r="17178" b="15379"/>
              <a:stretch>
                <a:fillRect/>
              </a:stretch>
            </p:blipFill>
            <p:spPr bwMode="auto">
              <a:xfrm>
                <a:off x="457198" y="422635"/>
                <a:ext cx="658588" cy="791456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</p:pic>
          <p:sp>
            <p:nvSpPr>
              <p:cNvPr id="242" name="Oval 241"/>
              <p:cNvSpPr/>
              <p:nvPr/>
            </p:nvSpPr>
            <p:spPr bwMode="auto">
              <a:xfrm>
                <a:off x="413862" y="304186"/>
                <a:ext cx="745777" cy="156987"/>
              </a:xfrm>
              <a:prstGeom prst="ellips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43" name="Freeform 242"/>
              <p:cNvSpPr/>
              <p:nvPr/>
            </p:nvSpPr>
            <p:spPr bwMode="auto">
              <a:xfrm>
                <a:off x="738555" y="957448"/>
                <a:ext cx="461671" cy="460825"/>
              </a:xfrm>
              <a:custGeom>
                <a:avLst/>
                <a:gdLst>
                  <a:gd name="connsiteX0" fmla="*/ 405946 w 463097"/>
                  <a:gd name="connsiteY0" fmla="*/ 1814 h 460375"/>
                  <a:gd name="connsiteX1" fmla="*/ 373289 w 463097"/>
                  <a:gd name="connsiteY1" fmla="*/ 83457 h 460375"/>
                  <a:gd name="connsiteX2" fmla="*/ 337911 w 463097"/>
                  <a:gd name="connsiteY2" fmla="*/ 127000 h 460375"/>
                  <a:gd name="connsiteX3" fmla="*/ 250825 w 463097"/>
                  <a:gd name="connsiteY3" fmla="*/ 173264 h 460375"/>
                  <a:gd name="connsiteX4" fmla="*/ 158296 w 463097"/>
                  <a:gd name="connsiteY4" fmla="*/ 208643 h 460375"/>
                  <a:gd name="connsiteX5" fmla="*/ 63046 w 463097"/>
                  <a:gd name="connsiteY5" fmla="*/ 241300 h 460375"/>
                  <a:gd name="connsiteX6" fmla="*/ 16782 w 463097"/>
                  <a:gd name="connsiteY6" fmla="*/ 265793 h 460375"/>
                  <a:gd name="connsiteX7" fmla="*/ 16782 w 463097"/>
                  <a:gd name="connsiteY7" fmla="*/ 290285 h 460375"/>
                  <a:gd name="connsiteX8" fmla="*/ 117475 w 463097"/>
                  <a:gd name="connsiteY8" fmla="*/ 390978 h 460375"/>
                  <a:gd name="connsiteX9" fmla="*/ 414111 w 463097"/>
                  <a:gd name="connsiteY9" fmla="*/ 407307 h 460375"/>
                  <a:gd name="connsiteX10" fmla="*/ 411389 w 463097"/>
                  <a:gd name="connsiteY10" fmla="*/ 72571 h 460375"/>
                  <a:gd name="connsiteX11" fmla="*/ 405946 w 463097"/>
                  <a:gd name="connsiteY11" fmla="*/ 1814 h 460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63097" h="460375">
                    <a:moveTo>
                      <a:pt x="405946" y="1814"/>
                    </a:moveTo>
                    <a:cubicBezTo>
                      <a:pt x="399596" y="3628"/>
                      <a:pt x="384628" y="62593"/>
                      <a:pt x="373289" y="83457"/>
                    </a:cubicBezTo>
                    <a:cubicBezTo>
                      <a:pt x="361950" y="104321"/>
                      <a:pt x="358322" y="112032"/>
                      <a:pt x="337911" y="127000"/>
                    </a:cubicBezTo>
                    <a:cubicBezTo>
                      <a:pt x="317500" y="141968"/>
                      <a:pt x="280761" y="159657"/>
                      <a:pt x="250825" y="173264"/>
                    </a:cubicBezTo>
                    <a:cubicBezTo>
                      <a:pt x="220889" y="186871"/>
                      <a:pt x="189593" y="197304"/>
                      <a:pt x="158296" y="208643"/>
                    </a:cubicBezTo>
                    <a:cubicBezTo>
                      <a:pt x="127000" y="219982"/>
                      <a:pt x="86632" y="231775"/>
                      <a:pt x="63046" y="241300"/>
                    </a:cubicBezTo>
                    <a:cubicBezTo>
                      <a:pt x="39460" y="250825"/>
                      <a:pt x="24493" y="257629"/>
                      <a:pt x="16782" y="265793"/>
                    </a:cubicBezTo>
                    <a:cubicBezTo>
                      <a:pt x="9071" y="273957"/>
                      <a:pt x="0" y="269421"/>
                      <a:pt x="16782" y="290285"/>
                    </a:cubicBezTo>
                    <a:cubicBezTo>
                      <a:pt x="33564" y="311149"/>
                      <a:pt x="51254" y="371474"/>
                      <a:pt x="117475" y="390978"/>
                    </a:cubicBezTo>
                    <a:cubicBezTo>
                      <a:pt x="183696" y="410482"/>
                      <a:pt x="365125" y="460375"/>
                      <a:pt x="414111" y="407307"/>
                    </a:cubicBezTo>
                    <a:cubicBezTo>
                      <a:pt x="463097" y="354239"/>
                      <a:pt x="415018" y="133350"/>
                      <a:pt x="411389" y="72571"/>
                    </a:cubicBezTo>
                    <a:cubicBezTo>
                      <a:pt x="407760" y="11792"/>
                      <a:pt x="412296" y="0"/>
                      <a:pt x="405946" y="1814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44" name="Freeform 243"/>
              <p:cNvSpPr/>
              <p:nvPr/>
            </p:nvSpPr>
            <p:spPr bwMode="auto">
              <a:xfrm flipH="1">
                <a:off x="373275" y="957448"/>
                <a:ext cx="461671" cy="460825"/>
              </a:xfrm>
              <a:custGeom>
                <a:avLst/>
                <a:gdLst>
                  <a:gd name="connsiteX0" fmla="*/ 405946 w 463097"/>
                  <a:gd name="connsiteY0" fmla="*/ 1814 h 460375"/>
                  <a:gd name="connsiteX1" fmla="*/ 373289 w 463097"/>
                  <a:gd name="connsiteY1" fmla="*/ 83457 h 460375"/>
                  <a:gd name="connsiteX2" fmla="*/ 337911 w 463097"/>
                  <a:gd name="connsiteY2" fmla="*/ 127000 h 460375"/>
                  <a:gd name="connsiteX3" fmla="*/ 250825 w 463097"/>
                  <a:gd name="connsiteY3" fmla="*/ 173264 h 460375"/>
                  <a:gd name="connsiteX4" fmla="*/ 158296 w 463097"/>
                  <a:gd name="connsiteY4" fmla="*/ 208643 h 460375"/>
                  <a:gd name="connsiteX5" fmla="*/ 63046 w 463097"/>
                  <a:gd name="connsiteY5" fmla="*/ 241300 h 460375"/>
                  <a:gd name="connsiteX6" fmla="*/ 16782 w 463097"/>
                  <a:gd name="connsiteY6" fmla="*/ 265793 h 460375"/>
                  <a:gd name="connsiteX7" fmla="*/ 16782 w 463097"/>
                  <a:gd name="connsiteY7" fmla="*/ 290285 h 460375"/>
                  <a:gd name="connsiteX8" fmla="*/ 117475 w 463097"/>
                  <a:gd name="connsiteY8" fmla="*/ 390978 h 460375"/>
                  <a:gd name="connsiteX9" fmla="*/ 414111 w 463097"/>
                  <a:gd name="connsiteY9" fmla="*/ 407307 h 460375"/>
                  <a:gd name="connsiteX10" fmla="*/ 411389 w 463097"/>
                  <a:gd name="connsiteY10" fmla="*/ 72571 h 460375"/>
                  <a:gd name="connsiteX11" fmla="*/ 405946 w 463097"/>
                  <a:gd name="connsiteY11" fmla="*/ 1814 h 460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63097" h="460375">
                    <a:moveTo>
                      <a:pt x="405946" y="1814"/>
                    </a:moveTo>
                    <a:cubicBezTo>
                      <a:pt x="399596" y="3628"/>
                      <a:pt x="384628" y="62593"/>
                      <a:pt x="373289" y="83457"/>
                    </a:cubicBezTo>
                    <a:cubicBezTo>
                      <a:pt x="361950" y="104321"/>
                      <a:pt x="358322" y="112032"/>
                      <a:pt x="337911" y="127000"/>
                    </a:cubicBezTo>
                    <a:cubicBezTo>
                      <a:pt x="317500" y="141968"/>
                      <a:pt x="280761" y="159657"/>
                      <a:pt x="250825" y="173264"/>
                    </a:cubicBezTo>
                    <a:cubicBezTo>
                      <a:pt x="220889" y="186871"/>
                      <a:pt x="189593" y="197304"/>
                      <a:pt x="158296" y="208643"/>
                    </a:cubicBezTo>
                    <a:cubicBezTo>
                      <a:pt x="127000" y="219982"/>
                      <a:pt x="86632" y="231775"/>
                      <a:pt x="63046" y="241300"/>
                    </a:cubicBezTo>
                    <a:cubicBezTo>
                      <a:pt x="39460" y="250825"/>
                      <a:pt x="24493" y="257629"/>
                      <a:pt x="16782" y="265793"/>
                    </a:cubicBezTo>
                    <a:cubicBezTo>
                      <a:pt x="9071" y="273957"/>
                      <a:pt x="0" y="269421"/>
                      <a:pt x="16782" y="290285"/>
                    </a:cubicBezTo>
                    <a:cubicBezTo>
                      <a:pt x="33564" y="311149"/>
                      <a:pt x="51254" y="371474"/>
                      <a:pt x="117475" y="390978"/>
                    </a:cubicBezTo>
                    <a:cubicBezTo>
                      <a:pt x="183696" y="410482"/>
                      <a:pt x="365125" y="460375"/>
                      <a:pt x="414111" y="407307"/>
                    </a:cubicBezTo>
                    <a:cubicBezTo>
                      <a:pt x="463097" y="354239"/>
                      <a:pt x="415018" y="133350"/>
                      <a:pt x="411389" y="72571"/>
                    </a:cubicBezTo>
                    <a:cubicBezTo>
                      <a:pt x="407760" y="11792"/>
                      <a:pt x="412296" y="0"/>
                      <a:pt x="405946" y="1814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pic>
          <p:nvPicPr>
            <p:cNvPr id="1034" name="Picture 548"/>
            <p:cNvPicPr>
              <a:picLocks noChangeAspect="1" noChangeArrowheads="1"/>
            </p:cNvPicPr>
            <p:nvPr/>
          </p:nvPicPr>
          <p:blipFill>
            <a:blip r:embed="rId14" cstate="print"/>
            <a:srcRect l="8070" t="50497" r="871" b="13843"/>
            <a:stretch>
              <a:fillRect/>
            </a:stretch>
          </p:blipFill>
          <p:spPr bwMode="auto">
            <a:xfrm>
              <a:off x="363051" y="142320"/>
              <a:ext cx="2761547" cy="23870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</p:pic>
        <p:sp>
          <p:nvSpPr>
            <p:cNvPr id="239" name="Rectangle 238"/>
            <p:cNvSpPr/>
            <p:nvPr/>
          </p:nvSpPr>
          <p:spPr bwMode="auto">
            <a:xfrm>
              <a:off x="6314123" y="147003"/>
              <a:ext cx="2844800" cy="485458"/>
            </a:xfrm>
            <a:prstGeom prst="rect">
              <a:avLst/>
            </a:prstGeom>
            <a:solidFill>
              <a:srgbClr val="A5002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lIns="137160" anchor="ctr"/>
            <a:lstStyle/>
            <a:p>
              <a:pPr>
                <a:defRPr/>
              </a:pPr>
              <a:r>
                <a:rPr lang="en-US" sz="1800" b="1" dirty="0">
                  <a:solidFill>
                    <a:schemeClr val="bg1"/>
                  </a:solidFill>
                  <a:latin typeface="Candara" pitchFamily="34" charset="0"/>
                  <a:cs typeface="Microsoft Sans Serif" pitchFamily="34" charset="0"/>
                </a:rPr>
                <a:t>Engineering</a:t>
              </a:r>
            </a:p>
          </p:txBody>
        </p:sp>
        <p:sp>
          <p:nvSpPr>
            <p:cNvPr id="240" name="Parallelogram 239"/>
            <p:cNvSpPr/>
            <p:nvPr/>
          </p:nvSpPr>
          <p:spPr bwMode="auto">
            <a:xfrm rot="16200000">
              <a:off x="5871369" y="189706"/>
              <a:ext cx="636270" cy="249238"/>
            </a:xfrm>
            <a:prstGeom prst="parallelogram">
              <a:avLst>
                <a:gd name="adj" fmla="val 60089"/>
              </a:avLst>
            </a:prstGeom>
            <a:solidFill>
              <a:srgbClr val="4C000E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029" name="Rectangle 115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395288" y="1374775"/>
            <a:ext cx="811053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4" rIns="91407" bIns="4570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9012" name="Rectangle 116"/>
          <p:cNvSpPr>
            <a:spLocks noChangeArrowheads="1"/>
          </p:cNvSpPr>
          <p:nvPr userDrawn="1"/>
        </p:nvSpPr>
        <p:spPr bwMode="auto">
          <a:xfrm>
            <a:off x="0" y="3455988"/>
            <a:ext cx="9144000" cy="3429000"/>
          </a:xfrm>
          <a:prstGeom prst="rect">
            <a:avLst/>
          </a:prstGeom>
          <a:solidFill>
            <a:srgbClr val="7F0813"/>
          </a:solidFill>
          <a:ln w="0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1031" name="Rectangle 117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0" y="3816350"/>
            <a:ext cx="8077200" cy="11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4" rIns="91407" bIns="457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9pPr>
    </p:titleStyle>
    <p:bodyStyle>
      <a:lvl1pPr marL="401638" indent="-290513" algn="l" rtl="0" eaLnBrk="0" fontAlgn="base" hangingPunct="0">
        <a:spcBef>
          <a:spcPct val="20000"/>
        </a:spcBef>
        <a:spcAft>
          <a:spcPct val="0"/>
        </a:spcAft>
        <a:buClr>
          <a:srgbClr val="99FF99"/>
        </a:buClr>
        <a:buSzPct val="75000"/>
        <a:buFont typeface="Wingdings" pitchFamily="2" charset="2"/>
        <a:buChar char="n"/>
        <a:defRPr sz="3000">
          <a:solidFill>
            <a:schemeClr val="bg1"/>
          </a:solidFill>
          <a:latin typeface="+mn-lt"/>
          <a:ea typeface="+mn-ea"/>
          <a:cs typeface="+mn-cs"/>
        </a:defRPr>
      </a:lvl1pPr>
      <a:lvl2pPr marL="801688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latin typeface="Arial" charset="0"/>
          <a:ea typeface="+mn-ea"/>
        </a:defRPr>
      </a:lvl2pPr>
      <a:lvl3pPr marL="1144588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Arial" charset="0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Arial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187"/>
          <p:cNvGrpSpPr>
            <a:grpSpLocks/>
          </p:cNvGrpSpPr>
          <p:nvPr userDrawn="1"/>
        </p:nvGrpSpPr>
        <p:grpSpPr bwMode="auto">
          <a:xfrm>
            <a:off x="138113" y="9525"/>
            <a:ext cx="8859837" cy="6819900"/>
            <a:chOff x="138545" y="487455"/>
            <a:chExt cx="8859745" cy="6370545"/>
          </a:xfrm>
        </p:grpSpPr>
        <p:sp>
          <p:nvSpPr>
            <p:cNvPr id="209995" name="Line 75"/>
            <p:cNvSpPr>
              <a:spLocks noChangeShapeType="1"/>
            </p:cNvSpPr>
            <p:nvPr userDrawn="1"/>
          </p:nvSpPr>
          <p:spPr bwMode="auto">
            <a:xfrm rot="16200000" flipH="1">
              <a:off x="-26308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96" name="Line 76"/>
            <p:cNvSpPr>
              <a:spLocks noChangeShapeType="1"/>
            </p:cNvSpPr>
            <p:nvPr userDrawn="1"/>
          </p:nvSpPr>
          <p:spPr bwMode="auto">
            <a:xfrm rot="16200000" flipH="1">
              <a:off x="-249269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97" name="Line 77"/>
            <p:cNvSpPr>
              <a:spLocks noChangeShapeType="1"/>
            </p:cNvSpPr>
            <p:nvPr userDrawn="1"/>
          </p:nvSpPr>
          <p:spPr bwMode="auto">
            <a:xfrm rot="16200000" flipH="1">
              <a:off x="-235458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98" name="Line 78"/>
            <p:cNvSpPr>
              <a:spLocks noChangeShapeType="1"/>
            </p:cNvSpPr>
            <p:nvPr userDrawn="1"/>
          </p:nvSpPr>
          <p:spPr bwMode="auto">
            <a:xfrm rot="16200000" flipH="1">
              <a:off x="-221647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99" name="Line 79"/>
            <p:cNvSpPr>
              <a:spLocks noChangeShapeType="1"/>
            </p:cNvSpPr>
            <p:nvPr userDrawn="1"/>
          </p:nvSpPr>
          <p:spPr bwMode="auto">
            <a:xfrm rot="16200000" flipH="1">
              <a:off x="-207836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0" name="Line 80"/>
            <p:cNvSpPr>
              <a:spLocks noChangeShapeType="1"/>
            </p:cNvSpPr>
            <p:nvPr userDrawn="1"/>
          </p:nvSpPr>
          <p:spPr bwMode="auto">
            <a:xfrm rot="16200000" flipH="1">
              <a:off x="-19386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1" name="Line 81"/>
            <p:cNvSpPr>
              <a:spLocks noChangeShapeType="1"/>
            </p:cNvSpPr>
            <p:nvPr userDrawn="1"/>
          </p:nvSpPr>
          <p:spPr bwMode="auto">
            <a:xfrm rot="16200000" flipH="1">
              <a:off x="-180055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2" name="Line 82"/>
            <p:cNvSpPr>
              <a:spLocks noChangeShapeType="1"/>
            </p:cNvSpPr>
            <p:nvPr userDrawn="1"/>
          </p:nvSpPr>
          <p:spPr bwMode="auto">
            <a:xfrm rot="16200000" flipH="1">
              <a:off x="-166244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3" name="Line 83"/>
            <p:cNvSpPr>
              <a:spLocks noChangeShapeType="1"/>
            </p:cNvSpPr>
            <p:nvPr userDrawn="1"/>
          </p:nvSpPr>
          <p:spPr bwMode="auto">
            <a:xfrm rot="16200000" flipH="1">
              <a:off x="-152433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4" name="Line 84"/>
            <p:cNvSpPr>
              <a:spLocks noChangeShapeType="1"/>
            </p:cNvSpPr>
            <p:nvPr userDrawn="1"/>
          </p:nvSpPr>
          <p:spPr bwMode="auto">
            <a:xfrm rot="16200000" flipH="1">
              <a:off x="-138622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5" name="Line 85"/>
            <p:cNvSpPr>
              <a:spLocks noChangeShapeType="1"/>
            </p:cNvSpPr>
            <p:nvPr userDrawn="1"/>
          </p:nvSpPr>
          <p:spPr bwMode="auto">
            <a:xfrm rot="16200000" flipH="1">
              <a:off x="-124652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6" name="Line 86"/>
            <p:cNvSpPr>
              <a:spLocks noChangeShapeType="1"/>
            </p:cNvSpPr>
            <p:nvPr userDrawn="1"/>
          </p:nvSpPr>
          <p:spPr bwMode="auto">
            <a:xfrm rot="16200000" flipH="1">
              <a:off x="-110841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7" name="Line 87"/>
            <p:cNvSpPr>
              <a:spLocks noChangeShapeType="1"/>
            </p:cNvSpPr>
            <p:nvPr userDrawn="1"/>
          </p:nvSpPr>
          <p:spPr bwMode="auto">
            <a:xfrm rot="16200000" flipH="1">
              <a:off x="-97029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8" name="Line 88"/>
            <p:cNvSpPr>
              <a:spLocks noChangeShapeType="1"/>
            </p:cNvSpPr>
            <p:nvPr userDrawn="1"/>
          </p:nvSpPr>
          <p:spPr bwMode="auto">
            <a:xfrm rot="16200000" flipH="1">
              <a:off x="-83218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9" name="Line 89"/>
            <p:cNvSpPr>
              <a:spLocks noChangeShapeType="1"/>
            </p:cNvSpPr>
            <p:nvPr userDrawn="1"/>
          </p:nvSpPr>
          <p:spPr bwMode="auto">
            <a:xfrm rot="16200000" flipH="1">
              <a:off x="-69407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0" name="Line 90"/>
            <p:cNvSpPr>
              <a:spLocks noChangeShapeType="1"/>
            </p:cNvSpPr>
            <p:nvPr userDrawn="1"/>
          </p:nvSpPr>
          <p:spPr bwMode="auto">
            <a:xfrm rot="16200000" flipH="1">
              <a:off x="-55437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1" name="Line 91"/>
            <p:cNvSpPr>
              <a:spLocks noChangeShapeType="1"/>
            </p:cNvSpPr>
            <p:nvPr userDrawn="1"/>
          </p:nvSpPr>
          <p:spPr bwMode="auto">
            <a:xfrm rot="16200000" flipH="1">
              <a:off x="-41626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2" name="Line 92"/>
            <p:cNvSpPr>
              <a:spLocks noChangeShapeType="1"/>
            </p:cNvSpPr>
            <p:nvPr userDrawn="1"/>
          </p:nvSpPr>
          <p:spPr bwMode="auto">
            <a:xfrm rot="16200000" flipH="1">
              <a:off x="-27815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3" name="Line 93"/>
            <p:cNvSpPr>
              <a:spLocks noChangeShapeType="1"/>
            </p:cNvSpPr>
            <p:nvPr userDrawn="1"/>
          </p:nvSpPr>
          <p:spPr bwMode="auto">
            <a:xfrm rot="16200000" flipH="1">
              <a:off x="-14004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4" name="Line 94"/>
            <p:cNvSpPr>
              <a:spLocks noChangeShapeType="1"/>
            </p:cNvSpPr>
            <p:nvPr userDrawn="1"/>
          </p:nvSpPr>
          <p:spPr bwMode="auto">
            <a:xfrm rot="16200000" flipH="1">
              <a:off x="-193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5" name="Line 95"/>
            <p:cNvSpPr>
              <a:spLocks noChangeShapeType="1"/>
            </p:cNvSpPr>
            <p:nvPr userDrawn="1"/>
          </p:nvSpPr>
          <p:spPr bwMode="auto">
            <a:xfrm rot="16200000" flipH="1">
              <a:off x="1377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6" name="Line 96"/>
            <p:cNvSpPr>
              <a:spLocks noChangeShapeType="1"/>
            </p:cNvSpPr>
            <p:nvPr userDrawn="1"/>
          </p:nvSpPr>
          <p:spPr bwMode="auto">
            <a:xfrm rot="16200000" flipH="1">
              <a:off x="27587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7" name="Line 97"/>
            <p:cNvSpPr>
              <a:spLocks noChangeShapeType="1"/>
            </p:cNvSpPr>
            <p:nvPr userDrawn="1"/>
          </p:nvSpPr>
          <p:spPr bwMode="auto">
            <a:xfrm rot="16200000" flipH="1">
              <a:off x="41398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8" name="Line 98"/>
            <p:cNvSpPr>
              <a:spLocks noChangeShapeType="1"/>
            </p:cNvSpPr>
            <p:nvPr userDrawn="1"/>
          </p:nvSpPr>
          <p:spPr bwMode="auto">
            <a:xfrm rot="16200000" flipH="1">
              <a:off x="55209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9" name="Line 99"/>
            <p:cNvSpPr>
              <a:spLocks noChangeShapeType="1"/>
            </p:cNvSpPr>
            <p:nvPr userDrawn="1"/>
          </p:nvSpPr>
          <p:spPr bwMode="auto">
            <a:xfrm rot="16200000" flipH="1">
              <a:off x="69020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0" name="Line 100"/>
            <p:cNvSpPr>
              <a:spLocks noChangeShapeType="1"/>
            </p:cNvSpPr>
            <p:nvPr userDrawn="1"/>
          </p:nvSpPr>
          <p:spPr bwMode="auto">
            <a:xfrm rot="16200000" flipH="1">
              <a:off x="8299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1" name="Line 101"/>
            <p:cNvSpPr>
              <a:spLocks noChangeShapeType="1"/>
            </p:cNvSpPr>
            <p:nvPr userDrawn="1"/>
          </p:nvSpPr>
          <p:spPr bwMode="auto">
            <a:xfrm rot="16200000" flipH="1">
              <a:off x="96801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2" name="Line 102"/>
            <p:cNvSpPr>
              <a:spLocks noChangeShapeType="1"/>
            </p:cNvSpPr>
            <p:nvPr userDrawn="1"/>
          </p:nvSpPr>
          <p:spPr bwMode="auto">
            <a:xfrm rot="16200000" flipH="1">
              <a:off x="110612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3" name="Line 103"/>
            <p:cNvSpPr>
              <a:spLocks noChangeShapeType="1"/>
            </p:cNvSpPr>
            <p:nvPr userDrawn="1"/>
          </p:nvSpPr>
          <p:spPr bwMode="auto">
            <a:xfrm rot="16200000" flipH="1">
              <a:off x="124424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4" name="Line 104"/>
            <p:cNvSpPr>
              <a:spLocks noChangeShapeType="1"/>
            </p:cNvSpPr>
            <p:nvPr userDrawn="1"/>
          </p:nvSpPr>
          <p:spPr bwMode="auto">
            <a:xfrm rot="16200000" flipH="1">
              <a:off x="138393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5" name="Line 105"/>
            <p:cNvSpPr>
              <a:spLocks noChangeShapeType="1"/>
            </p:cNvSpPr>
            <p:nvPr userDrawn="1"/>
          </p:nvSpPr>
          <p:spPr bwMode="auto">
            <a:xfrm rot="16200000" flipH="1">
              <a:off x="152205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7" name="Line 107"/>
            <p:cNvSpPr>
              <a:spLocks noChangeShapeType="1"/>
            </p:cNvSpPr>
            <p:nvPr userDrawn="1"/>
          </p:nvSpPr>
          <p:spPr bwMode="auto">
            <a:xfrm rot="16200000" flipH="1">
              <a:off x="-304672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8" name="Line 108"/>
            <p:cNvSpPr>
              <a:spLocks noChangeShapeType="1"/>
            </p:cNvSpPr>
            <p:nvPr userDrawn="1"/>
          </p:nvSpPr>
          <p:spPr bwMode="auto">
            <a:xfrm rot="16200000" flipH="1">
              <a:off x="-290861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9" name="Line 109"/>
            <p:cNvSpPr>
              <a:spLocks noChangeShapeType="1"/>
            </p:cNvSpPr>
            <p:nvPr userDrawn="1"/>
          </p:nvSpPr>
          <p:spPr bwMode="auto">
            <a:xfrm rot="16200000" flipH="1">
              <a:off x="-277050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0" name="Line 110"/>
            <p:cNvSpPr>
              <a:spLocks noChangeShapeType="1"/>
            </p:cNvSpPr>
            <p:nvPr userDrawn="1"/>
          </p:nvSpPr>
          <p:spPr bwMode="auto">
            <a:xfrm rot="16200000" flipH="1">
              <a:off x="221419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1" name="Line 111"/>
            <p:cNvSpPr>
              <a:spLocks noChangeShapeType="1"/>
            </p:cNvSpPr>
            <p:nvPr userDrawn="1"/>
          </p:nvSpPr>
          <p:spPr bwMode="auto">
            <a:xfrm rot="16200000" flipH="1">
              <a:off x="235230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2" name="Line 112"/>
            <p:cNvSpPr>
              <a:spLocks noChangeShapeType="1"/>
            </p:cNvSpPr>
            <p:nvPr userDrawn="1"/>
          </p:nvSpPr>
          <p:spPr bwMode="auto">
            <a:xfrm rot="16200000" flipH="1">
              <a:off x="249041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3" name="Line 113"/>
            <p:cNvSpPr>
              <a:spLocks noChangeShapeType="1"/>
            </p:cNvSpPr>
            <p:nvPr userDrawn="1"/>
          </p:nvSpPr>
          <p:spPr bwMode="auto">
            <a:xfrm rot="16200000" flipH="1">
              <a:off x="262852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4" name="Line 114"/>
            <p:cNvSpPr>
              <a:spLocks noChangeShapeType="1"/>
            </p:cNvSpPr>
            <p:nvPr userDrawn="1"/>
          </p:nvSpPr>
          <p:spPr bwMode="auto">
            <a:xfrm rot="16200000" flipH="1">
              <a:off x="276822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5" name="Line 115"/>
            <p:cNvSpPr>
              <a:spLocks noChangeShapeType="1"/>
            </p:cNvSpPr>
            <p:nvPr userDrawn="1"/>
          </p:nvSpPr>
          <p:spPr bwMode="auto">
            <a:xfrm rot="16200000" flipH="1">
              <a:off x="166016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6" name="Line 116"/>
            <p:cNvSpPr>
              <a:spLocks noChangeShapeType="1"/>
            </p:cNvSpPr>
            <p:nvPr userDrawn="1"/>
          </p:nvSpPr>
          <p:spPr bwMode="auto">
            <a:xfrm rot="16200000" flipH="1">
              <a:off x="179827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7" name="Line 117"/>
            <p:cNvSpPr>
              <a:spLocks noChangeShapeType="1"/>
            </p:cNvSpPr>
            <p:nvPr userDrawn="1"/>
          </p:nvSpPr>
          <p:spPr bwMode="auto">
            <a:xfrm rot="16200000" flipH="1">
              <a:off x="193638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8" name="Line 118"/>
            <p:cNvSpPr>
              <a:spLocks noChangeShapeType="1"/>
            </p:cNvSpPr>
            <p:nvPr userDrawn="1"/>
          </p:nvSpPr>
          <p:spPr bwMode="auto">
            <a:xfrm rot="16200000" flipH="1">
              <a:off x="207608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2" name="Line 92"/>
            <p:cNvSpPr>
              <a:spLocks noChangeShapeType="1"/>
            </p:cNvSpPr>
            <p:nvPr userDrawn="1"/>
          </p:nvSpPr>
          <p:spPr bwMode="auto">
            <a:xfrm rot="16200000" flipH="1">
              <a:off x="290633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3" name="Line 93"/>
            <p:cNvSpPr>
              <a:spLocks noChangeShapeType="1"/>
            </p:cNvSpPr>
            <p:nvPr userDrawn="1"/>
          </p:nvSpPr>
          <p:spPr bwMode="auto">
            <a:xfrm rot="16200000" flipH="1">
              <a:off x="304444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4" name="Line 94"/>
            <p:cNvSpPr>
              <a:spLocks noChangeShapeType="1"/>
            </p:cNvSpPr>
            <p:nvPr userDrawn="1"/>
          </p:nvSpPr>
          <p:spPr bwMode="auto">
            <a:xfrm rot="16200000" flipH="1">
              <a:off x="318255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5" name="Line 95"/>
            <p:cNvSpPr>
              <a:spLocks noChangeShapeType="1"/>
            </p:cNvSpPr>
            <p:nvPr userDrawn="1"/>
          </p:nvSpPr>
          <p:spPr bwMode="auto">
            <a:xfrm rot="16200000" flipH="1">
              <a:off x="332066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6" name="Line 96"/>
            <p:cNvSpPr>
              <a:spLocks noChangeShapeType="1"/>
            </p:cNvSpPr>
            <p:nvPr userDrawn="1"/>
          </p:nvSpPr>
          <p:spPr bwMode="auto">
            <a:xfrm rot="16200000" flipH="1">
              <a:off x="346036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7" name="Line 97"/>
            <p:cNvSpPr>
              <a:spLocks noChangeShapeType="1"/>
            </p:cNvSpPr>
            <p:nvPr userDrawn="1"/>
          </p:nvSpPr>
          <p:spPr bwMode="auto">
            <a:xfrm rot="16200000" flipH="1">
              <a:off x="359847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8" name="Line 98"/>
            <p:cNvSpPr>
              <a:spLocks noChangeShapeType="1"/>
            </p:cNvSpPr>
            <p:nvPr userDrawn="1"/>
          </p:nvSpPr>
          <p:spPr bwMode="auto">
            <a:xfrm rot="16200000" flipH="1">
              <a:off x="373658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9" name="Line 99"/>
            <p:cNvSpPr>
              <a:spLocks noChangeShapeType="1"/>
            </p:cNvSpPr>
            <p:nvPr userDrawn="1"/>
          </p:nvSpPr>
          <p:spPr bwMode="auto">
            <a:xfrm rot="16200000" flipH="1">
              <a:off x="387470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0" name="Line 100"/>
            <p:cNvSpPr>
              <a:spLocks noChangeShapeType="1"/>
            </p:cNvSpPr>
            <p:nvPr userDrawn="1"/>
          </p:nvSpPr>
          <p:spPr bwMode="auto">
            <a:xfrm rot="16200000" flipH="1">
              <a:off x="401281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1" name="Line 101"/>
            <p:cNvSpPr>
              <a:spLocks noChangeShapeType="1"/>
            </p:cNvSpPr>
            <p:nvPr userDrawn="1"/>
          </p:nvSpPr>
          <p:spPr bwMode="auto">
            <a:xfrm rot="16200000" flipH="1">
              <a:off x="415251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2" name="Line 102"/>
            <p:cNvSpPr>
              <a:spLocks noChangeShapeType="1"/>
            </p:cNvSpPr>
            <p:nvPr userDrawn="1"/>
          </p:nvSpPr>
          <p:spPr bwMode="auto">
            <a:xfrm rot="16200000" flipH="1">
              <a:off x="429062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3" name="Line 103"/>
            <p:cNvSpPr>
              <a:spLocks noChangeShapeType="1"/>
            </p:cNvSpPr>
            <p:nvPr userDrawn="1"/>
          </p:nvSpPr>
          <p:spPr bwMode="auto">
            <a:xfrm rot="16200000" flipH="1">
              <a:off x="442873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4" name="Line 104"/>
            <p:cNvSpPr>
              <a:spLocks noChangeShapeType="1"/>
            </p:cNvSpPr>
            <p:nvPr userDrawn="1"/>
          </p:nvSpPr>
          <p:spPr bwMode="auto">
            <a:xfrm rot="16200000" flipH="1">
              <a:off x="456684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5" name="Line 105"/>
            <p:cNvSpPr>
              <a:spLocks noChangeShapeType="1"/>
            </p:cNvSpPr>
            <p:nvPr userDrawn="1"/>
          </p:nvSpPr>
          <p:spPr bwMode="auto">
            <a:xfrm rot="16200000" flipH="1">
              <a:off x="470495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6" name="Line 110"/>
            <p:cNvSpPr>
              <a:spLocks noChangeShapeType="1"/>
            </p:cNvSpPr>
            <p:nvPr userDrawn="1"/>
          </p:nvSpPr>
          <p:spPr bwMode="auto">
            <a:xfrm rot="16200000" flipH="1">
              <a:off x="539709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7" name="Line 111"/>
            <p:cNvSpPr>
              <a:spLocks noChangeShapeType="1"/>
            </p:cNvSpPr>
            <p:nvPr userDrawn="1"/>
          </p:nvSpPr>
          <p:spPr bwMode="auto">
            <a:xfrm rot="16200000" flipH="1">
              <a:off x="553679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8" name="Line 112"/>
            <p:cNvSpPr>
              <a:spLocks noChangeShapeType="1"/>
            </p:cNvSpPr>
            <p:nvPr userDrawn="1"/>
          </p:nvSpPr>
          <p:spPr bwMode="auto">
            <a:xfrm rot="16200000" flipH="1">
              <a:off x="56749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9" name="Line 113"/>
            <p:cNvSpPr>
              <a:spLocks noChangeShapeType="1"/>
            </p:cNvSpPr>
            <p:nvPr userDrawn="1"/>
          </p:nvSpPr>
          <p:spPr bwMode="auto">
            <a:xfrm rot="16200000" flipH="1">
              <a:off x="581301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1" name="Line 115"/>
            <p:cNvSpPr>
              <a:spLocks noChangeShapeType="1"/>
            </p:cNvSpPr>
            <p:nvPr userDrawn="1"/>
          </p:nvSpPr>
          <p:spPr bwMode="auto">
            <a:xfrm rot="16200000" flipH="1">
              <a:off x="484465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2" name="Line 116"/>
            <p:cNvSpPr>
              <a:spLocks noChangeShapeType="1"/>
            </p:cNvSpPr>
            <p:nvPr userDrawn="1"/>
          </p:nvSpPr>
          <p:spPr bwMode="auto">
            <a:xfrm rot="16200000" flipH="1">
              <a:off x="49827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3" name="Line 117"/>
            <p:cNvSpPr>
              <a:spLocks noChangeShapeType="1"/>
            </p:cNvSpPr>
            <p:nvPr userDrawn="1"/>
          </p:nvSpPr>
          <p:spPr bwMode="auto">
            <a:xfrm rot="16200000" flipH="1">
              <a:off x="512087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4" name="Line 118"/>
            <p:cNvSpPr>
              <a:spLocks noChangeShapeType="1"/>
            </p:cNvSpPr>
            <p:nvPr userDrawn="1"/>
          </p:nvSpPr>
          <p:spPr bwMode="auto">
            <a:xfrm rot="16200000" flipH="1">
              <a:off x="525898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grpSp>
        <p:nvGrpSpPr>
          <p:cNvPr id="2051" name="Group 189"/>
          <p:cNvGrpSpPr>
            <a:grpSpLocks/>
          </p:cNvGrpSpPr>
          <p:nvPr userDrawn="1"/>
        </p:nvGrpSpPr>
        <p:grpSpPr bwMode="auto">
          <a:xfrm>
            <a:off x="28575" y="88900"/>
            <a:ext cx="9086850" cy="6643688"/>
            <a:chOff x="0" y="89528"/>
            <a:chExt cx="9144000" cy="6643729"/>
          </a:xfrm>
        </p:grpSpPr>
        <p:sp>
          <p:nvSpPr>
            <p:cNvPr id="209926" name="Line 6"/>
            <p:cNvSpPr>
              <a:spLocks noChangeShapeType="1"/>
            </p:cNvSpPr>
            <p:nvPr userDrawn="1"/>
          </p:nvSpPr>
          <p:spPr bwMode="auto">
            <a:xfrm flipH="1">
              <a:off x="0" y="25295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27" name="Line 7"/>
            <p:cNvSpPr>
              <a:spLocks noChangeShapeType="1"/>
            </p:cNvSpPr>
            <p:nvPr userDrawn="1"/>
          </p:nvSpPr>
          <p:spPr bwMode="auto">
            <a:xfrm flipH="1">
              <a:off x="0" y="266605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28" name="Line 8"/>
            <p:cNvSpPr>
              <a:spLocks noChangeShapeType="1"/>
            </p:cNvSpPr>
            <p:nvPr userDrawn="1"/>
          </p:nvSpPr>
          <p:spPr bwMode="auto">
            <a:xfrm flipH="1">
              <a:off x="0" y="28009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29" name="Line 9"/>
            <p:cNvSpPr>
              <a:spLocks noChangeShapeType="1"/>
            </p:cNvSpPr>
            <p:nvPr userDrawn="1"/>
          </p:nvSpPr>
          <p:spPr bwMode="auto">
            <a:xfrm flipH="1">
              <a:off x="0" y="293752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0" name="Line 10"/>
            <p:cNvSpPr>
              <a:spLocks noChangeShapeType="1"/>
            </p:cNvSpPr>
            <p:nvPr userDrawn="1"/>
          </p:nvSpPr>
          <p:spPr bwMode="auto">
            <a:xfrm flipH="1">
              <a:off x="0" y="30724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1" name="Line 11"/>
            <p:cNvSpPr>
              <a:spLocks noChangeShapeType="1"/>
            </p:cNvSpPr>
            <p:nvPr userDrawn="1"/>
          </p:nvSpPr>
          <p:spPr bwMode="auto">
            <a:xfrm flipH="1">
              <a:off x="0" y="320739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2" name="Line 12"/>
            <p:cNvSpPr>
              <a:spLocks noChangeShapeType="1"/>
            </p:cNvSpPr>
            <p:nvPr userDrawn="1"/>
          </p:nvSpPr>
          <p:spPr bwMode="auto">
            <a:xfrm flipH="1">
              <a:off x="0" y="334392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3" name="Line 13"/>
            <p:cNvSpPr>
              <a:spLocks noChangeShapeType="1"/>
            </p:cNvSpPr>
            <p:nvPr userDrawn="1"/>
          </p:nvSpPr>
          <p:spPr bwMode="auto">
            <a:xfrm flipH="1">
              <a:off x="0" y="347886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4" name="Line 14"/>
            <p:cNvSpPr>
              <a:spLocks noChangeShapeType="1"/>
            </p:cNvSpPr>
            <p:nvPr userDrawn="1"/>
          </p:nvSpPr>
          <p:spPr bwMode="auto">
            <a:xfrm flipH="1">
              <a:off x="0" y="361538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5" name="Line 15"/>
            <p:cNvSpPr>
              <a:spLocks noChangeShapeType="1"/>
            </p:cNvSpPr>
            <p:nvPr userDrawn="1"/>
          </p:nvSpPr>
          <p:spPr bwMode="auto">
            <a:xfrm flipH="1">
              <a:off x="0" y="37503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6" name="Line 16"/>
            <p:cNvSpPr>
              <a:spLocks noChangeShapeType="1"/>
            </p:cNvSpPr>
            <p:nvPr userDrawn="1"/>
          </p:nvSpPr>
          <p:spPr bwMode="auto">
            <a:xfrm flipH="1">
              <a:off x="0" y="388526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7" name="Line 17"/>
            <p:cNvSpPr>
              <a:spLocks noChangeShapeType="1"/>
            </p:cNvSpPr>
            <p:nvPr userDrawn="1"/>
          </p:nvSpPr>
          <p:spPr bwMode="auto">
            <a:xfrm flipH="1">
              <a:off x="0" y="40217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8" name="Line 18"/>
            <p:cNvSpPr>
              <a:spLocks noChangeShapeType="1"/>
            </p:cNvSpPr>
            <p:nvPr userDrawn="1"/>
          </p:nvSpPr>
          <p:spPr bwMode="auto">
            <a:xfrm flipH="1">
              <a:off x="0" y="415672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9" name="Line 19"/>
            <p:cNvSpPr>
              <a:spLocks noChangeShapeType="1"/>
            </p:cNvSpPr>
            <p:nvPr userDrawn="1"/>
          </p:nvSpPr>
          <p:spPr bwMode="auto">
            <a:xfrm flipH="1">
              <a:off x="0" y="42932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0" name="Line 20"/>
            <p:cNvSpPr>
              <a:spLocks noChangeShapeType="1"/>
            </p:cNvSpPr>
            <p:nvPr userDrawn="1"/>
          </p:nvSpPr>
          <p:spPr bwMode="auto">
            <a:xfrm flipH="1">
              <a:off x="0" y="442819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1" name="Line 21"/>
            <p:cNvSpPr>
              <a:spLocks noChangeShapeType="1"/>
            </p:cNvSpPr>
            <p:nvPr userDrawn="1"/>
          </p:nvSpPr>
          <p:spPr bwMode="auto">
            <a:xfrm flipH="1">
              <a:off x="0" y="45631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2" name="Line 22"/>
            <p:cNvSpPr>
              <a:spLocks noChangeShapeType="1"/>
            </p:cNvSpPr>
            <p:nvPr userDrawn="1"/>
          </p:nvSpPr>
          <p:spPr bwMode="auto">
            <a:xfrm flipH="1">
              <a:off x="0" y="469965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3" name="Line 23"/>
            <p:cNvSpPr>
              <a:spLocks noChangeShapeType="1"/>
            </p:cNvSpPr>
            <p:nvPr userDrawn="1"/>
          </p:nvSpPr>
          <p:spPr bwMode="auto">
            <a:xfrm flipH="1">
              <a:off x="0" y="48345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4" name="Line 24"/>
            <p:cNvSpPr>
              <a:spLocks noChangeShapeType="1"/>
            </p:cNvSpPr>
            <p:nvPr userDrawn="1"/>
          </p:nvSpPr>
          <p:spPr bwMode="auto">
            <a:xfrm flipH="1">
              <a:off x="0" y="497112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5" name="Line 25"/>
            <p:cNvSpPr>
              <a:spLocks noChangeShapeType="1"/>
            </p:cNvSpPr>
            <p:nvPr userDrawn="1"/>
          </p:nvSpPr>
          <p:spPr bwMode="auto">
            <a:xfrm flipH="1">
              <a:off x="0" y="51060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6" name="Line 26"/>
            <p:cNvSpPr>
              <a:spLocks noChangeShapeType="1"/>
            </p:cNvSpPr>
            <p:nvPr userDrawn="1"/>
          </p:nvSpPr>
          <p:spPr bwMode="auto">
            <a:xfrm flipH="1">
              <a:off x="0" y="524258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7" name="Line 27"/>
            <p:cNvSpPr>
              <a:spLocks noChangeShapeType="1"/>
            </p:cNvSpPr>
            <p:nvPr userDrawn="1"/>
          </p:nvSpPr>
          <p:spPr bwMode="auto">
            <a:xfrm flipH="1">
              <a:off x="0" y="537752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8" name="Line 28"/>
            <p:cNvSpPr>
              <a:spLocks noChangeShapeType="1"/>
            </p:cNvSpPr>
            <p:nvPr userDrawn="1"/>
          </p:nvSpPr>
          <p:spPr bwMode="auto">
            <a:xfrm flipH="1">
              <a:off x="0" y="551246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9" name="Line 29"/>
            <p:cNvSpPr>
              <a:spLocks noChangeShapeType="1"/>
            </p:cNvSpPr>
            <p:nvPr userDrawn="1"/>
          </p:nvSpPr>
          <p:spPr bwMode="auto">
            <a:xfrm flipH="1">
              <a:off x="0" y="564898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0" name="Line 30"/>
            <p:cNvSpPr>
              <a:spLocks noChangeShapeType="1"/>
            </p:cNvSpPr>
            <p:nvPr userDrawn="1"/>
          </p:nvSpPr>
          <p:spPr bwMode="auto">
            <a:xfrm flipH="1">
              <a:off x="0" y="57839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1" name="Line 31"/>
            <p:cNvSpPr>
              <a:spLocks noChangeShapeType="1"/>
            </p:cNvSpPr>
            <p:nvPr userDrawn="1"/>
          </p:nvSpPr>
          <p:spPr bwMode="auto">
            <a:xfrm flipH="1">
              <a:off x="0" y="592045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2" name="Line 32"/>
            <p:cNvSpPr>
              <a:spLocks noChangeShapeType="1"/>
            </p:cNvSpPr>
            <p:nvPr userDrawn="1"/>
          </p:nvSpPr>
          <p:spPr bwMode="auto">
            <a:xfrm flipH="1">
              <a:off x="0" y="60553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3" name="Line 33"/>
            <p:cNvSpPr>
              <a:spLocks noChangeShapeType="1"/>
            </p:cNvSpPr>
            <p:nvPr userDrawn="1"/>
          </p:nvSpPr>
          <p:spPr bwMode="auto">
            <a:xfrm flipH="1">
              <a:off x="0" y="619032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4" name="Line 34"/>
            <p:cNvSpPr>
              <a:spLocks noChangeShapeType="1"/>
            </p:cNvSpPr>
            <p:nvPr userDrawn="1"/>
          </p:nvSpPr>
          <p:spPr bwMode="auto">
            <a:xfrm flipH="1">
              <a:off x="0" y="63268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5" name="Line 35"/>
            <p:cNvSpPr>
              <a:spLocks noChangeShapeType="1"/>
            </p:cNvSpPr>
            <p:nvPr userDrawn="1"/>
          </p:nvSpPr>
          <p:spPr bwMode="auto">
            <a:xfrm flipH="1">
              <a:off x="0" y="646179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6" name="Line 36"/>
            <p:cNvSpPr>
              <a:spLocks noChangeShapeType="1"/>
            </p:cNvSpPr>
            <p:nvPr userDrawn="1"/>
          </p:nvSpPr>
          <p:spPr bwMode="auto">
            <a:xfrm flipH="1">
              <a:off x="0" y="659831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7" name="Line 37"/>
            <p:cNvSpPr>
              <a:spLocks noChangeShapeType="1"/>
            </p:cNvSpPr>
            <p:nvPr userDrawn="1"/>
          </p:nvSpPr>
          <p:spPr bwMode="auto">
            <a:xfrm flipH="1">
              <a:off x="0" y="673325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8" name="Line 38"/>
            <p:cNvSpPr>
              <a:spLocks noChangeShapeType="1"/>
            </p:cNvSpPr>
            <p:nvPr userDrawn="1"/>
          </p:nvSpPr>
          <p:spPr bwMode="auto">
            <a:xfrm flipH="1">
              <a:off x="0" y="7673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9" name="Line 39"/>
            <p:cNvSpPr>
              <a:spLocks noChangeShapeType="1"/>
            </p:cNvSpPr>
            <p:nvPr userDrawn="1"/>
          </p:nvSpPr>
          <p:spPr bwMode="auto">
            <a:xfrm flipH="1">
              <a:off x="0" y="90233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0" name="Line 40"/>
            <p:cNvSpPr>
              <a:spLocks noChangeShapeType="1"/>
            </p:cNvSpPr>
            <p:nvPr userDrawn="1"/>
          </p:nvSpPr>
          <p:spPr bwMode="auto">
            <a:xfrm flipH="1">
              <a:off x="0" y="10388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1" name="Line 41"/>
            <p:cNvSpPr>
              <a:spLocks noChangeShapeType="1"/>
            </p:cNvSpPr>
            <p:nvPr userDrawn="1"/>
          </p:nvSpPr>
          <p:spPr bwMode="auto">
            <a:xfrm flipH="1">
              <a:off x="0" y="117379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2" name="Line 42"/>
            <p:cNvSpPr>
              <a:spLocks noChangeShapeType="1"/>
            </p:cNvSpPr>
            <p:nvPr userDrawn="1"/>
          </p:nvSpPr>
          <p:spPr bwMode="auto">
            <a:xfrm flipH="1">
              <a:off x="0" y="131032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3" name="Line 43"/>
            <p:cNvSpPr>
              <a:spLocks noChangeShapeType="1"/>
            </p:cNvSpPr>
            <p:nvPr userDrawn="1"/>
          </p:nvSpPr>
          <p:spPr bwMode="auto">
            <a:xfrm flipH="1">
              <a:off x="0" y="144526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4" name="Line 44"/>
            <p:cNvSpPr>
              <a:spLocks noChangeShapeType="1"/>
            </p:cNvSpPr>
            <p:nvPr userDrawn="1"/>
          </p:nvSpPr>
          <p:spPr bwMode="auto">
            <a:xfrm flipH="1">
              <a:off x="0" y="158020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5" name="Line 45"/>
            <p:cNvSpPr>
              <a:spLocks noChangeShapeType="1"/>
            </p:cNvSpPr>
            <p:nvPr userDrawn="1"/>
          </p:nvSpPr>
          <p:spPr bwMode="auto">
            <a:xfrm flipH="1">
              <a:off x="0" y="17167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6" name="Line 46"/>
            <p:cNvSpPr>
              <a:spLocks noChangeShapeType="1"/>
            </p:cNvSpPr>
            <p:nvPr userDrawn="1"/>
          </p:nvSpPr>
          <p:spPr bwMode="auto">
            <a:xfrm flipH="1">
              <a:off x="0" y="185166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7" name="Line 47"/>
            <p:cNvSpPr>
              <a:spLocks noChangeShapeType="1"/>
            </p:cNvSpPr>
            <p:nvPr userDrawn="1"/>
          </p:nvSpPr>
          <p:spPr bwMode="auto">
            <a:xfrm flipH="1">
              <a:off x="0" y="19881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8" name="Line 48"/>
            <p:cNvSpPr>
              <a:spLocks noChangeShapeType="1"/>
            </p:cNvSpPr>
            <p:nvPr userDrawn="1"/>
          </p:nvSpPr>
          <p:spPr bwMode="auto">
            <a:xfrm flipH="1">
              <a:off x="0" y="212312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9" name="Line 49"/>
            <p:cNvSpPr>
              <a:spLocks noChangeShapeType="1"/>
            </p:cNvSpPr>
            <p:nvPr userDrawn="1"/>
          </p:nvSpPr>
          <p:spPr bwMode="auto">
            <a:xfrm flipH="1">
              <a:off x="0" y="22596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70" name="Line 50"/>
            <p:cNvSpPr>
              <a:spLocks noChangeShapeType="1"/>
            </p:cNvSpPr>
            <p:nvPr userDrawn="1"/>
          </p:nvSpPr>
          <p:spPr bwMode="auto">
            <a:xfrm flipH="1">
              <a:off x="0" y="239459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71" name="Line 51"/>
            <p:cNvSpPr>
              <a:spLocks noChangeShapeType="1"/>
            </p:cNvSpPr>
            <p:nvPr userDrawn="1"/>
          </p:nvSpPr>
          <p:spPr bwMode="auto">
            <a:xfrm flipH="1">
              <a:off x="0" y="63245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5" name="Line 38"/>
            <p:cNvSpPr>
              <a:spLocks noChangeShapeType="1"/>
            </p:cNvSpPr>
            <p:nvPr userDrawn="1"/>
          </p:nvSpPr>
          <p:spPr bwMode="auto">
            <a:xfrm flipH="1">
              <a:off x="0" y="8952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6" name="Line 38"/>
            <p:cNvSpPr>
              <a:spLocks noChangeShapeType="1"/>
            </p:cNvSpPr>
            <p:nvPr userDrawn="1"/>
          </p:nvSpPr>
          <p:spPr bwMode="auto">
            <a:xfrm flipH="1">
              <a:off x="0" y="22446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7" name="Line 38"/>
            <p:cNvSpPr>
              <a:spLocks noChangeShapeType="1"/>
            </p:cNvSpPr>
            <p:nvPr userDrawn="1"/>
          </p:nvSpPr>
          <p:spPr bwMode="auto">
            <a:xfrm flipH="1">
              <a:off x="0" y="36099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9" name="Line 38"/>
            <p:cNvSpPr>
              <a:spLocks noChangeShapeType="1"/>
            </p:cNvSpPr>
            <p:nvPr userDrawn="1"/>
          </p:nvSpPr>
          <p:spPr bwMode="auto">
            <a:xfrm flipH="1">
              <a:off x="0" y="4959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sp>
        <p:nvSpPr>
          <p:cNvPr id="210061" name="Text Box 141"/>
          <p:cNvSpPr txBox="1">
            <a:spLocks noChangeArrowheads="1"/>
          </p:cNvSpPr>
          <p:nvPr userDrawn="1"/>
        </p:nvSpPr>
        <p:spPr bwMode="auto">
          <a:xfrm>
            <a:off x="8831263" y="6640513"/>
            <a:ext cx="265112" cy="1825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fld id="{D0E80D24-7EEF-4ADF-894F-7FF439887A26}" type="slidenum">
              <a:rPr lang="en-US" sz="1200">
                <a:solidFill>
                  <a:schemeClr val="tx1"/>
                </a:solidFill>
                <a:latin typeface="Verdana" pitchFamily="34" charset="0"/>
              </a:rPr>
              <a:pPr algn="r" eaLnBrk="1" hangingPunct="1">
                <a:spcBef>
                  <a:spcPct val="50000"/>
                </a:spcBef>
                <a:defRPr/>
              </a:pPr>
              <a:t>‹#›</a:t>
            </a:fld>
            <a:endParaRPr lang="en-US" sz="1200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2052" name="Rectangle 3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12700" y="1752600"/>
            <a:ext cx="8077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4" rIns="91407" bIns="457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4" name="Rectangle 4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122238" y="568325"/>
            <a:ext cx="8750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4" rIns="91407" bIns="4570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grpSp>
        <p:nvGrpSpPr>
          <p:cNvPr id="133" name="Group 132"/>
          <p:cNvGrpSpPr/>
          <p:nvPr userDrawn="1"/>
        </p:nvGrpSpPr>
        <p:grpSpPr>
          <a:xfrm>
            <a:off x="0" y="-3810"/>
            <a:ext cx="9150972" cy="632460"/>
            <a:chOff x="0" y="-3810"/>
            <a:chExt cx="9150972" cy="632460"/>
          </a:xfrm>
        </p:grpSpPr>
        <p:sp>
          <p:nvSpPr>
            <p:cNvPr id="153" name="Rectangle 152"/>
            <p:cNvSpPr/>
            <p:nvPr/>
          </p:nvSpPr>
          <p:spPr bwMode="auto">
            <a:xfrm>
              <a:off x="0" y="1588"/>
              <a:ext cx="6059488" cy="473075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2057" name="Group 555"/>
            <p:cNvGrpSpPr>
              <a:grpSpLocks/>
            </p:cNvGrpSpPr>
            <p:nvPr/>
          </p:nvGrpSpPr>
          <p:grpSpPr bwMode="auto">
            <a:xfrm>
              <a:off x="115743" y="92055"/>
              <a:ext cx="258807" cy="349808"/>
              <a:chOff x="372812" y="304122"/>
              <a:chExt cx="827094" cy="1115867"/>
            </a:xfrm>
          </p:grpSpPr>
          <p:pic>
            <p:nvPicPr>
              <p:cNvPr id="2061" name="Picture 547"/>
              <p:cNvPicPr>
                <a:picLocks noChangeAspect="1" noChangeArrowheads="1"/>
              </p:cNvPicPr>
              <p:nvPr/>
            </p:nvPicPr>
            <p:blipFill>
              <a:blip r:embed="rId13" cstate="print"/>
              <a:srcRect l="2888" t="37560" r="17178" b="15379"/>
              <a:stretch>
                <a:fillRect/>
              </a:stretch>
            </p:blipFill>
            <p:spPr bwMode="auto">
              <a:xfrm>
                <a:off x="457198" y="422635"/>
                <a:ext cx="658588" cy="791456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</p:pic>
          <p:sp>
            <p:nvSpPr>
              <p:cNvPr id="159" name="Oval 158"/>
              <p:cNvSpPr/>
              <p:nvPr/>
            </p:nvSpPr>
            <p:spPr bwMode="auto">
              <a:xfrm>
                <a:off x="413862" y="304186"/>
                <a:ext cx="745777" cy="156987"/>
              </a:xfrm>
              <a:prstGeom prst="ellips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0" name="Freeform 159"/>
              <p:cNvSpPr/>
              <p:nvPr/>
            </p:nvSpPr>
            <p:spPr bwMode="auto">
              <a:xfrm>
                <a:off x="738555" y="957448"/>
                <a:ext cx="461671" cy="460825"/>
              </a:xfrm>
              <a:custGeom>
                <a:avLst/>
                <a:gdLst>
                  <a:gd name="connsiteX0" fmla="*/ 405946 w 463097"/>
                  <a:gd name="connsiteY0" fmla="*/ 1814 h 460375"/>
                  <a:gd name="connsiteX1" fmla="*/ 373289 w 463097"/>
                  <a:gd name="connsiteY1" fmla="*/ 83457 h 460375"/>
                  <a:gd name="connsiteX2" fmla="*/ 337911 w 463097"/>
                  <a:gd name="connsiteY2" fmla="*/ 127000 h 460375"/>
                  <a:gd name="connsiteX3" fmla="*/ 250825 w 463097"/>
                  <a:gd name="connsiteY3" fmla="*/ 173264 h 460375"/>
                  <a:gd name="connsiteX4" fmla="*/ 158296 w 463097"/>
                  <a:gd name="connsiteY4" fmla="*/ 208643 h 460375"/>
                  <a:gd name="connsiteX5" fmla="*/ 63046 w 463097"/>
                  <a:gd name="connsiteY5" fmla="*/ 241300 h 460375"/>
                  <a:gd name="connsiteX6" fmla="*/ 16782 w 463097"/>
                  <a:gd name="connsiteY6" fmla="*/ 265793 h 460375"/>
                  <a:gd name="connsiteX7" fmla="*/ 16782 w 463097"/>
                  <a:gd name="connsiteY7" fmla="*/ 290285 h 460375"/>
                  <a:gd name="connsiteX8" fmla="*/ 117475 w 463097"/>
                  <a:gd name="connsiteY8" fmla="*/ 390978 h 460375"/>
                  <a:gd name="connsiteX9" fmla="*/ 414111 w 463097"/>
                  <a:gd name="connsiteY9" fmla="*/ 407307 h 460375"/>
                  <a:gd name="connsiteX10" fmla="*/ 411389 w 463097"/>
                  <a:gd name="connsiteY10" fmla="*/ 72571 h 460375"/>
                  <a:gd name="connsiteX11" fmla="*/ 405946 w 463097"/>
                  <a:gd name="connsiteY11" fmla="*/ 1814 h 460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63097" h="460375">
                    <a:moveTo>
                      <a:pt x="405946" y="1814"/>
                    </a:moveTo>
                    <a:cubicBezTo>
                      <a:pt x="399596" y="3628"/>
                      <a:pt x="384628" y="62593"/>
                      <a:pt x="373289" y="83457"/>
                    </a:cubicBezTo>
                    <a:cubicBezTo>
                      <a:pt x="361950" y="104321"/>
                      <a:pt x="358322" y="112032"/>
                      <a:pt x="337911" y="127000"/>
                    </a:cubicBezTo>
                    <a:cubicBezTo>
                      <a:pt x="317500" y="141968"/>
                      <a:pt x="280761" y="159657"/>
                      <a:pt x="250825" y="173264"/>
                    </a:cubicBezTo>
                    <a:cubicBezTo>
                      <a:pt x="220889" y="186871"/>
                      <a:pt x="189593" y="197304"/>
                      <a:pt x="158296" y="208643"/>
                    </a:cubicBezTo>
                    <a:cubicBezTo>
                      <a:pt x="127000" y="219982"/>
                      <a:pt x="86632" y="231775"/>
                      <a:pt x="63046" y="241300"/>
                    </a:cubicBezTo>
                    <a:cubicBezTo>
                      <a:pt x="39460" y="250825"/>
                      <a:pt x="24493" y="257629"/>
                      <a:pt x="16782" y="265793"/>
                    </a:cubicBezTo>
                    <a:cubicBezTo>
                      <a:pt x="9071" y="273957"/>
                      <a:pt x="0" y="269421"/>
                      <a:pt x="16782" y="290285"/>
                    </a:cubicBezTo>
                    <a:cubicBezTo>
                      <a:pt x="33564" y="311149"/>
                      <a:pt x="51254" y="371474"/>
                      <a:pt x="117475" y="390978"/>
                    </a:cubicBezTo>
                    <a:cubicBezTo>
                      <a:pt x="183696" y="410482"/>
                      <a:pt x="365125" y="460375"/>
                      <a:pt x="414111" y="407307"/>
                    </a:cubicBezTo>
                    <a:cubicBezTo>
                      <a:pt x="463097" y="354239"/>
                      <a:pt x="415018" y="133350"/>
                      <a:pt x="411389" y="72571"/>
                    </a:cubicBezTo>
                    <a:cubicBezTo>
                      <a:pt x="407760" y="11792"/>
                      <a:pt x="412296" y="0"/>
                      <a:pt x="405946" y="1814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1" name="Freeform 160"/>
              <p:cNvSpPr/>
              <p:nvPr/>
            </p:nvSpPr>
            <p:spPr bwMode="auto">
              <a:xfrm flipH="1">
                <a:off x="373275" y="957448"/>
                <a:ext cx="461671" cy="460825"/>
              </a:xfrm>
              <a:custGeom>
                <a:avLst/>
                <a:gdLst>
                  <a:gd name="connsiteX0" fmla="*/ 405946 w 463097"/>
                  <a:gd name="connsiteY0" fmla="*/ 1814 h 460375"/>
                  <a:gd name="connsiteX1" fmla="*/ 373289 w 463097"/>
                  <a:gd name="connsiteY1" fmla="*/ 83457 h 460375"/>
                  <a:gd name="connsiteX2" fmla="*/ 337911 w 463097"/>
                  <a:gd name="connsiteY2" fmla="*/ 127000 h 460375"/>
                  <a:gd name="connsiteX3" fmla="*/ 250825 w 463097"/>
                  <a:gd name="connsiteY3" fmla="*/ 173264 h 460375"/>
                  <a:gd name="connsiteX4" fmla="*/ 158296 w 463097"/>
                  <a:gd name="connsiteY4" fmla="*/ 208643 h 460375"/>
                  <a:gd name="connsiteX5" fmla="*/ 63046 w 463097"/>
                  <a:gd name="connsiteY5" fmla="*/ 241300 h 460375"/>
                  <a:gd name="connsiteX6" fmla="*/ 16782 w 463097"/>
                  <a:gd name="connsiteY6" fmla="*/ 265793 h 460375"/>
                  <a:gd name="connsiteX7" fmla="*/ 16782 w 463097"/>
                  <a:gd name="connsiteY7" fmla="*/ 290285 h 460375"/>
                  <a:gd name="connsiteX8" fmla="*/ 117475 w 463097"/>
                  <a:gd name="connsiteY8" fmla="*/ 390978 h 460375"/>
                  <a:gd name="connsiteX9" fmla="*/ 414111 w 463097"/>
                  <a:gd name="connsiteY9" fmla="*/ 407307 h 460375"/>
                  <a:gd name="connsiteX10" fmla="*/ 411389 w 463097"/>
                  <a:gd name="connsiteY10" fmla="*/ 72571 h 460375"/>
                  <a:gd name="connsiteX11" fmla="*/ 405946 w 463097"/>
                  <a:gd name="connsiteY11" fmla="*/ 1814 h 460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63097" h="460375">
                    <a:moveTo>
                      <a:pt x="405946" y="1814"/>
                    </a:moveTo>
                    <a:cubicBezTo>
                      <a:pt x="399596" y="3628"/>
                      <a:pt x="384628" y="62593"/>
                      <a:pt x="373289" y="83457"/>
                    </a:cubicBezTo>
                    <a:cubicBezTo>
                      <a:pt x="361950" y="104321"/>
                      <a:pt x="358322" y="112032"/>
                      <a:pt x="337911" y="127000"/>
                    </a:cubicBezTo>
                    <a:cubicBezTo>
                      <a:pt x="317500" y="141968"/>
                      <a:pt x="280761" y="159657"/>
                      <a:pt x="250825" y="173264"/>
                    </a:cubicBezTo>
                    <a:cubicBezTo>
                      <a:pt x="220889" y="186871"/>
                      <a:pt x="189593" y="197304"/>
                      <a:pt x="158296" y="208643"/>
                    </a:cubicBezTo>
                    <a:cubicBezTo>
                      <a:pt x="127000" y="219982"/>
                      <a:pt x="86632" y="231775"/>
                      <a:pt x="63046" y="241300"/>
                    </a:cubicBezTo>
                    <a:cubicBezTo>
                      <a:pt x="39460" y="250825"/>
                      <a:pt x="24493" y="257629"/>
                      <a:pt x="16782" y="265793"/>
                    </a:cubicBezTo>
                    <a:cubicBezTo>
                      <a:pt x="9071" y="273957"/>
                      <a:pt x="0" y="269421"/>
                      <a:pt x="16782" y="290285"/>
                    </a:cubicBezTo>
                    <a:cubicBezTo>
                      <a:pt x="33564" y="311149"/>
                      <a:pt x="51254" y="371474"/>
                      <a:pt x="117475" y="390978"/>
                    </a:cubicBezTo>
                    <a:cubicBezTo>
                      <a:pt x="183696" y="410482"/>
                      <a:pt x="365125" y="460375"/>
                      <a:pt x="414111" y="407307"/>
                    </a:cubicBezTo>
                    <a:cubicBezTo>
                      <a:pt x="463097" y="354239"/>
                      <a:pt x="415018" y="133350"/>
                      <a:pt x="411389" y="72571"/>
                    </a:cubicBezTo>
                    <a:cubicBezTo>
                      <a:pt x="407760" y="11792"/>
                      <a:pt x="412296" y="0"/>
                      <a:pt x="405946" y="1814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pic>
          <p:nvPicPr>
            <p:cNvPr id="2058" name="Picture 548"/>
            <p:cNvPicPr>
              <a:picLocks noChangeAspect="1" noChangeArrowheads="1"/>
            </p:cNvPicPr>
            <p:nvPr/>
          </p:nvPicPr>
          <p:blipFill>
            <a:blip r:embed="rId14" cstate="print"/>
            <a:srcRect l="8070" t="50497" r="871" b="13843"/>
            <a:stretch>
              <a:fillRect/>
            </a:stretch>
          </p:blipFill>
          <p:spPr bwMode="auto">
            <a:xfrm>
              <a:off x="363051" y="142320"/>
              <a:ext cx="2761547" cy="23870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</p:pic>
        <p:sp>
          <p:nvSpPr>
            <p:cNvPr id="156" name="Rectangle 155"/>
            <p:cNvSpPr/>
            <p:nvPr/>
          </p:nvSpPr>
          <p:spPr bwMode="auto">
            <a:xfrm>
              <a:off x="6303314" y="145098"/>
              <a:ext cx="2847658" cy="483552"/>
            </a:xfrm>
            <a:prstGeom prst="rect">
              <a:avLst/>
            </a:prstGeom>
            <a:solidFill>
              <a:srgbClr val="A5002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lIns="137160" anchor="ctr"/>
            <a:lstStyle/>
            <a:p>
              <a:pPr>
                <a:defRPr/>
              </a:pPr>
              <a:r>
                <a:rPr lang="en-US" sz="1800" b="1" dirty="0">
                  <a:solidFill>
                    <a:schemeClr val="bg1"/>
                  </a:solidFill>
                  <a:latin typeface="Candara" pitchFamily="34" charset="0"/>
                  <a:cs typeface="Microsoft Sans Serif" pitchFamily="34" charset="0"/>
                </a:rPr>
                <a:t>Engineering</a:t>
              </a:r>
            </a:p>
          </p:txBody>
        </p:sp>
        <p:sp>
          <p:nvSpPr>
            <p:cNvPr id="157" name="Parallelogram 156"/>
            <p:cNvSpPr/>
            <p:nvPr/>
          </p:nvSpPr>
          <p:spPr bwMode="auto">
            <a:xfrm rot="16200000">
              <a:off x="5867228" y="187801"/>
              <a:ext cx="632459" cy="249238"/>
            </a:xfrm>
            <a:prstGeom prst="parallelogram">
              <a:avLst>
                <a:gd name="adj" fmla="val 60089"/>
              </a:avLst>
            </a:prstGeom>
            <a:solidFill>
              <a:srgbClr val="4C000E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2" grpId="0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52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52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52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52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5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9pPr>
    </p:titleStyle>
    <p:bodyStyle>
      <a:lvl1pPr marL="344488" indent="-227013" algn="l" rtl="0" eaLnBrk="0" fontAlgn="base" hangingPunct="0">
        <a:spcBef>
          <a:spcPct val="20000"/>
        </a:spcBef>
        <a:spcAft>
          <a:spcPct val="0"/>
        </a:spcAft>
        <a:buClr>
          <a:srgbClr val="993300"/>
        </a:buClr>
        <a:buSzPct val="75000"/>
        <a:buFont typeface="Wingdings" pitchFamily="2" charset="2"/>
        <a:buChar char="n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684213" indent="-225425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Char char="»"/>
        <a:defRPr sz="2200">
          <a:solidFill>
            <a:schemeClr val="tx1"/>
          </a:solidFill>
          <a:latin typeface="+mn-lt"/>
          <a:ea typeface="+mn-ea"/>
        </a:defRPr>
      </a:lvl2pPr>
      <a:lvl3pPr marL="1025525" indent="-227013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311275" indent="-1714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</a:defRPr>
      </a:lvl4pPr>
      <a:lvl5pPr marL="1597025" indent="-17145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054225" indent="-17145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511425" indent="-17145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2968625" indent="-17145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425825" indent="-17145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matching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B551114-466E-084D-A0E3-A9C68602CDFA}"/>
              </a:ext>
            </a:extLst>
          </p:cNvPr>
          <p:cNvGrpSpPr/>
          <p:nvPr/>
        </p:nvGrpSpPr>
        <p:grpSpPr>
          <a:xfrm>
            <a:off x="1578357" y="2847952"/>
            <a:ext cx="4138804" cy="898688"/>
            <a:chOff x="1578357" y="2847952"/>
            <a:chExt cx="4138804" cy="898688"/>
          </a:xfrm>
        </p:grpSpPr>
        <p:grpSp>
          <p:nvGrpSpPr>
            <p:cNvPr id="61" name="Group 60"/>
            <p:cNvGrpSpPr/>
            <p:nvPr/>
          </p:nvGrpSpPr>
          <p:grpSpPr>
            <a:xfrm>
              <a:off x="1578357" y="2847952"/>
              <a:ext cx="1662260" cy="878264"/>
              <a:chOff x="1057362" y="1370026"/>
              <a:chExt cx="1662260" cy="878264"/>
            </a:xfrm>
          </p:grpSpPr>
          <p:sp>
            <p:nvSpPr>
              <p:cNvPr id="4" name="Oval 3"/>
              <p:cNvSpPr/>
              <p:nvPr/>
            </p:nvSpPr>
            <p:spPr bwMode="auto">
              <a:xfrm>
                <a:off x="1357449" y="1395164"/>
                <a:ext cx="188536" cy="188536"/>
              </a:xfrm>
              <a:prstGeom prst="ellips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5" name="Oval 4"/>
              <p:cNvSpPr/>
              <p:nvPr/>
            </p:nvSpPr>
            <p:spPr bwMode="auto">
              <a:xfrm>
                <a:off x="1057362" y="1754954"/>
                <a:ext cx="188536" cy="188536"/>
              </a:xfrm>
              <a:prstGeom prst="ellips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6" name="Oval 5"/>
              <p:cNvSpPr/>
              <p:nvPr/>
            </p:nvSpPr>
            <p:spPr bwMode="auto">
              <a:xfrm>
                <a:off x="1973334" y="1370026"/>
                <a:ext cx="188536" cy="188536"/>
              </a:xfrm>
              <a:prstGeom prst="ellips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7" name="Oval 6"/>
              <p:cNvSpPr/>
              <p:nvPr/>
            </p:nvSpPr>
            <p:spPr bwMode="auto">
              <a:xfrm>
                <a:off x="1607260" y="2059754"/>
                <a:ext cx="188536" cy="188536"/>
              </a:xfrm>
              <a:prstGeom prst="ellips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8" name="Oval 7"/>
              <p:cNvSpPr/>
              <p:nvPr/>
            </p:nvSpPr>
            <p:spPr bwMode="auto">
              <a:xfrm>
                <a:off x="2531086" y="1663828"/>
                <a:ext cx="188536" cy="188536"/>
              </a:xfrm>
              <a:prstGeom prst="ellips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9" name="Oval 8"/>
              <p:cNvSpPr/>
              <p:nvPr/>
            </p:nvSpPr>
            <p:spPr bwMode="auto">
              <a:xfrm>
                <a:off x="2108451" y="1967056"/>
                <a:ext cx="188536" cy="188536"/>
              </a:xfrm>
              <a:prstGeom prst="ellips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cxnSp>
            <p:nvCxnSpPr>
              <p:cNvPr id="11" name="Straight Connector 10"/>
              <p:cNvCxnSpPr>
                <a:stCxn id="6" idx="6"/>
                <a:endCxn id="8" idx="1"/>
              </p:cNvCxnSpPr>
              <p:nvPr/>
            </p:nvCxnSpPr>
            <p:spPr bwMode="auto">
              <a:xfrm>
                <a:off x="2161870" y="1464294"/>
                <a:ext cx="396826" cy="227144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3" name="Straight Connector 12"/>
              <p:cNvCxnSpPr>
                <a:stCxn id="8" idx="3"/>
                <a:endCxn id="9" idx="6"/>
              </p:cNvCxnSpPr>
              <p:nvPr/>
            </p:nvCxnSpPr>
            <p:spPr bwMode="auto">
              <a:xfrm rot="5400000">
                <a:off x="2309557" y="1812185"/>
                <a:ext cx="236570" cy="261709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5" name="Straight Connector 14"/>
              <p:cNvCxnSpPr>
                <a:stCxn id="6" idx="4"/>
                <a:endCxn id="9" idx="0"/>
              </p:cNvCxnSpPr>
              <p:nvPr/>
            </p:nvCxnSpPr>
            <p:spPr bwMode="auto">
              <a:xfrm rot="16200000" flipH="1">
                <a:off x="1930913" y="1695250"/>
                <a:ext cx="408494" cy="13511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7" name="Straight Connector 16"/>
              <p:cNvCxnSpPr>
                <a:stCxn id="6" idx="3"/>
                <a:endCxn id="7" idx="7"/>
              </p:cNvCxnSpPr>
              <p:nvPr/>
            </p:nvCxnSpPr>
            <p:spPr bwMode="auto">
              <a:xfrm rot="5400000">
                <a:off x="1606359" y="1692779"/>
                <a:ext cx="556412" cy="232758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9" name="Straight Connector 18"/>
              <p:cNvCxnSpPr>
                <a:stCxn id="4" idx="4"/>
                <a:endCxn id="7" idx="1"/>
              </p:cNvCxnSpPr>
              <p:nvPr/>
            </p:nvCxnSpPr>
            <p:spPr bwMode="auto">
              <a:xfrm rot="16200000" flipH="1">
                <a:off x="1291461" y="1743955"/>
                <a:ext cx="503664" cy="183153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2" name="Straight Connector 21"/>
              <p:cNvCxnSpPr>
                <a:stCxn id="4" idx="6"/>
                <a:endCxn id="6" idx="2"/>
              </p:cNvCxnSpPr>
              <p:nvPr/>
            </p:nvCxnSpPr>
            <p:spPr bwMode="auto">
              <a:xfrm flipV="1">
                <a:off x="1545985" y="1464294"/>
                <a:ext cx="427349" cy="25138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4" name="Straight Connector 23"/>
              <p:cNvCxnSpPr>
                <a:stCxn id="4" idx="3"/>
                <a:endCxn id="5" idx="7"/>
              </p:cNvCxnSpPr>
              <p:nvPr/>
            </p:nvCxnSpPr>
            <p:spPr bwMode="auto">
              <a:xfrm rot="5400000">
                <a:off x="1188437" y="1585942"/>
                <a:ext cx="226474" cy="16677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6" name="Straight Connector 25"/>
              <p:cNvCxnSpPr>
                <a:stCxn id="5" idx="5"/>
                <a:endCxn id="7" idx="2"/>
              </p:cNvCxnSpPr>
              <p:nvPr/>
            </p:nvCxnSpPr>
            <p:spPr bwMode="auto">
              <a:xfrm rot="16200000" flipH="1">
                <a:off x="1293703" y="1840465"/>
                <a:ext cx="238142" cy="388972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8" name="Straight Connector 27"/>
              <p:cNvCxnSpPr>
                <a:stCxn id="7" idx="6"/>
                <a:endCxn id="9" idx="3"/>
              </p:cNvCxnSpPr>
              <p:nvPr/>
            </p:nvCxnSpPr>
            <p:spPr bwMode="auto">
              <a:xfrm flipV="1">
                <a:off x="1795796" y="2127982"/>
                <a:ext cx="340265" cy="2604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grpSp>
          <p:nvGrpSpPr>
            <p:cNvPr id="60" name="Group 59"/>
            <p:cNvGrpSpPr/>
            <p:nvPr/>
          </p:nvGrpSpPr>
          <p:grpSpPr>
            <a:xfrm>
              <a:off x="4054901" y="2863629"/>
              <a:ext cx="1662260" cy="883011"/>
              <a:chOff x="3820987" y="1385703"/>
              <a:chExt cx="1662260" cy="883011"/>
            </a:xfrm>
          </p:grpSpPr>
          <p:sp>
            <p:nvSpPr>
              <p:cNvPr id="36" name="Oval 35"/>
              <p:cNvSpPr/>
              <p:nvPr/>
            </p:nvSpPr>
            <p:spPr bwMode="auto">
              <a:xfrm>
                <a:off x="4121074" y="1415588"/>
                <a:ext cx="188536" cy="188536"/>
              </a:xfrm>
              <a:prstGeom prst="ellips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37" name="Oval 36"/>
              <p:cNvSpPr/>
              <p:nvPr/>
            </p:nvSpPr>
            <p:spPr bwMode="auto">
              <a:xfrm>
                <a:off x="3820987" y="1775378"/>
                <a:ext cx="188536" cy="188536"/>
              </a:xfrm>
              <a:prstGeom prst="ellips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38" name="Oval 37"/>
              <p:cNvSpPr/>
              <p:nvPr/>
            </p:nvSpPr>
            <p:spPr bwMode="auto">
              <a:xfrm>
                <a:off x="4736959" y="1390450"/>
                <a:ext cx="188536" cy="188536"/>
              </a:xfrm>
              <a:prstGeom prst="ellips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39" name="Oval 38"/>
              <p:cNvSpPr/>
              <p:nvPr/>
            </p:nvSpPr>
            <p:spPr bwMode="auto">
              <a:xfrm>
                <a:off x="4370885" y="2080178"/>
                <a:ext cx="188536" cy="188536"/>
              </a:xfrm>
              <a:prstGeom prst="ellips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40" name="Oval 39"/>
              <p:cNvSpPr/>
              <p:nvPr/>
            </p:nvSpPr>
            <p:spPr bwMode="auto">
              <a:xfrm>
                <a:off x="5294711" y="1684252"/>
                <a:ext cx="188536" cy="188536"/>
              </a:xfrm>
              <a:prstGeom prst="ellips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41" name="Oval 40"/>
              <p:cNvSpPr/>
              <p:nvPr/>
            </p:nvSpPr>
            <p:spPr bwMode="auto">
              <a:xfrm>
                <a:off x="4872076" y="1987480"/>
                <a:ext cx="188536" cy="188536"/>
              </a:xfrm>
              <a:prstGeom prst="ellips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cxnSp>
            <p:nvCxnSpPr>
              <p:cNvPr id="42" name="Straight Connector 41"/>
              <p:cNvCxnSpPr>
                <a:stCxn id="38" idx="6"/>
                <a:endCxn id="40" idx="1"/>
              </p:cNvCxnSpPr>
              <p:nvPr/>
            </p:nvCxnSpPr>
            <p:spPr bwMode="auto">
              <a:xfrm>
                <a:off x="4925495" y="1484718"/>
                <a:ext cx="396826" cy="227144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43" name="Straight Connector 42"/>
              <p:cNvCxnSpPr>
                <a:stCxn id="40" idx="3"/>
                <a:endCxn id="41" idx="6"/>
              </p:cNvCxnSpPr>
              <p:nvPr/>
            </p:nvCxnSpPr>
            <p:spPr bwMode="auto">
              <a:xfrm rot="5400000">
                <a:off x="5073182" y="1832609"/>
                <a:ext cx="236570" cy="261709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44" name="Straight Connector 43"/>
              <p:cNvCxnSpPr>
                <a:stCxn id="38" idx="4"/>
                <a:endCxn id="41" idx="0"/>
              </p:cNvCxnSpPr>
              <p:nvPr/>
            </p:nvCxnSpPr>
            <p:spPr bwMode="auto">
              <a:xfrm rot="16200000" flipH="1">
                <a:off x="4694538" y="1715674"/>
                <a:ext cx="408494" cy="13511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45" name="Straight Connector 44"/>
              <p:cNvCxnSpPr>
                <a:stCxn id="38" idx="3"/>
                <a:endCxn id="39" idx="7"/>
              </p:cNvCxnSpPr>
              <p:nvPr/>
            </p:nvCxnSpPr>
            <p:spPr bwMode="auto">
              <a:xfrm rot="5400000">
                <a:off x="4369984" y="1713203"/>
                <a:ext cx="556412" cy="232758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46" name="Straight Connector 45"/>
              <p:cNvCxnSpPr>
                <a:stCxn id="36" idx="4"/>
                <a:endCxn id="39" idx="1"/>
              </p:cNvCxnSpPr>
              <p:nvPr/>
            </p:nvCxnSpPr>
            <p:spPr bwMode="auto">
              <a:xfrm rot="16200000" flipH="1">
                <a:off x="4055086" y="1764379"/>
                <a:ext cx="503664" cy="183153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47" name="Straight Connector 46"/>
              <p:cNvCxnSpPr>
                <a:stCxn id="36" idx="6"/>
                <a:endCxn id="38" idx="2"/>
              </p:cNvCxnSpPr>
              <p:nvPr/>
            </p:nvCxnSpPr>
            <p:spPr bwMode="auto">
              <a:xfrm flipV="1">
                <a:off x="4309610" y="1484718"/>
                <a:ext cx="427349" cy="25138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48" name="Straight Connector 47"/>
              <p:cNvCxnSpPr>
                <a:stCxn id="36" idx="3"/>
                <a:endCxn id="37" idx="7"/>
              </p:cNvCxnSpPr>
              <p:nvPr/>
            </p:nvCxnSpPr>
            <p:spPr bwMode="auto">
              <a:xfrm rot="5400000">
                <a:off x="3952062" y="1606366"/>
                <a:ext cx="226474" cy="166771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49" name="Straight Connector 48"/>
              <p:cNvCxnSpPr>
                <a:stCxn id="37" idx="5"/>
                <a:endCxn id="39" idx="2"/>
              </p:cNvCxnSpPr>
              <p:nvPr/>
            </p:nvCxnSpPr>
            <p:spPr bwMode="auto">
              <a:xfrm rot="16200000" flipH="1">
                <a:off x="4057328" y="1860889"/>
                <a:ext cx="238142" cy="388972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0" name="Straight Connector 49"/>
              <p:cNvCxnSpPr>
                <a:stCxn id="39" idx="6"/>
                <a:endCxn id="41" idx="3"/>
              </p:cNvCxnSpPr>
              <p:nvPr/>
            </p:nvCxnSpPr>
            <p:spPr bwMode="auto">
              <a:xfrm flipV="1">
                <a:off x="4559421" y="2148406"/>
                <a:ext cx="340265" cy="2604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51" name="TextBox 50"/>
              <p:cNvSpPr txBox="1"/>
              <p:nvPr/>
            </p:nvSpPr>
            <p:spPr>
              <a:xfrm>
                <a:off x="4449453" y="1498702"/>
                <a:ext cx="9778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sz="1200" dirty="0">
                    <a:latin typeface="+mn-lt"/>
                  </a:rPr>
                  <a:t>6</a:t>
                </a: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4714975" y="1954454"/>
                <a:ext cx="9778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sz="1200" dirty="0">
                    <a:latin typeface="+mn-lt"/>
                  </a:rPr>
                  <a:t>4</a:t>
                </a: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4952220" y="1701499"/>
                <a:ext cx="9778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sz="1200" dirty="0">
                    <a:latin typeface="+mn-lt"/>
                  </a:rPr>
                  <a:t>2</a:t>
                </a: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4029960" y="2028775"/>
                <a:ext cx="9778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sz="1200" dirty="0">
                    <a:latin typeface="+mn-lt"/>
                  </a:rPr>
                  <a:t>1</a:t>
                </a: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5153321" y="1996874"/>
                <a:ext cx="19556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sz="1200" dirty="0">
                    <a:latin typeface="+mn-lt"/>
                  </a:rPr>
                  <a:t>–3</a:t>
                </a: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5098331" y="1385703"/>
                <a:ext cx="9778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sz="1200" dirty="0">
                    <a:latin typeface="+mn-lt"/>
                  </a:rPr>
                  <a:t>8</a:t>
                </a: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4473990" y="1814623"/>
                <a:ext cx="9778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sz="1200" dirty="0">
                    <a:latin typeface="+mn-lt"/>
                  </a:rPr>
                  <a:t>5</a:t>
                </a: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4183331" y="1778487"/>
                <a:ext cx="9778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sz="1200" dirty="0">
                    <a:latin typeface="+mn-lt"/>
                  </a:rPr>
                  <a:t>2</a:t>
                </a: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3899556" y="1534958"/>
                <a:ext cx="9778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sz="1200" dirty="0">
                    <a:latin typeface="+mn-lt"/>
                  </a:rPr>
                  <a:t>4</a:t>
                </a:r>
              </a:p>
            </p:txBody>
          </p:sp>
        </p:grpSp>
      </p:grp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EC61135-2991-4C4E-E328-2D07515EE43D}"/>
              </a:ext>
            </a:extLst>
          </p:cNvPr>
          <p:cNvGrpSpPr/>
          <p:nvPr/>
        </p:nvGrpSpPr>
        <p:grpSpPr>
          <a:xfrm>
            <a:off x="101253" y="3033438"/>
            <a:ext cx="8941493" cy="2504528"/>
            <a:chOff x="50107" y="1181818"/>
            <a:chExt cx="8941493" cy="2504528"/>
          </a:xfrm>
        </p:grpSpPr>
        <p:grpSp>
          <p:nvGrpSpPr>
            <p:cNvPr id="2" name="Group 29"/>
            <p:cNvGrpSpPr>
              <a:grpSpLocks/>
            </p:cNvGrpSpPr>
            <p:nvPr/>
          </p:nvGrpSpPr>
          <p:grpSpPr bwMode="auto">
            <a:xfrm>
              <a:off x="228600" y="2086146"/>
              <a:ext cx="8763000" cy="457200"/>
              <a:chOff x="144" y="1104"/>
              <a:chExt cx="5520" cy="288"/>
            </a:xfrm>
          </p:grpSpPr>
          <p:sp>
            <p:nvSpPr>
              <p:cNvPr id="440342" name="Freeform 22"/>
              <p:cNvSpPr>
                <a:spLocks/>
              </p:cNvSpPr>
              <p:nvPr/>
            </p:nvSpPr>
            <p:spPr bwMode="auto">
              <a:xfrm>
                <a:off x="432" y="1205"/>
                <a:ext cx="5109" cy="120"/>
              </a:xfrm>
              <a:custGeom>
                <a:avLst/>
                <a:gdLst>
                  <a:gd name="connsiteX0" fmla="*/ 0 w 10000"/>
                  <a:gd name="connsiteY0" fmla="*/ 3333 h 9349"/>
                  <a:gd name="connsiteX1" fmla="*/ 509 w 10000"/>
                  <a:gd name="connsiteY1" fmla="*/ 990 h 9349"/>
                  <a:gd name="connsiteX2" fmla="*/ 1156 w 10000"/>
                  <a:gd name="connsiteY2" fmla="*/ 6146 h 9349"/>
                  <a:gd name="connsiteX3" fmla="*/ 1887 w 10000"/>
                  <a:gd name="connsiteY3" fmla="*/ 3333 h 9349"/>
                  <a:gd name="connsiteX4" fmla="*/ 2642 w 10000"/>
                  <a:gd name="connsiteY4" fmla="*/ 3333 h 9349"/>
                  <a:gd name="connsiteX5" fmla="*/ 3208 w 10000"/>
                  <a:gd name="connsiteY5" fmla="*/ 7083 h 9349"/>
                  <a:gd name="connsiteX6" fmla="*/ 3614 w 10000"/>
                  <a:gd name="connsiteY6" fmla="*/ 9349 h 9349"/>
                  <a:gd name="connsiteX7" fmla="*/ 4151 w 10000"/>
                  <a:gd name="connsiteY7" fmla="*/ 7083 h 9349"/>
                  <a:gd name="connsiteX8" fmla="*/ 4906 w 10000"/>
                  <a:gd name="connsiteY8" fmla="*/ 3333 h 9349"/>
                  <a:gd name="connsiteX9" fmla="*/ 5472 w 10000"/>
                  <a:gd name="connsiteY9" fmla="*/ 3333 h 9349"/>
                  <a:gd name="connsiteX10" fmla="*/ 6038 w 10000"/>
                  <a:gd name="connsiteY10" fmla="*/ 7083 h 9349"/>
                  <a:gd name="connsiteX11" fmla="*/ 6735 w 10000"/>
                  <a:gd name="connsiteY11" fmla="*/ 365 h 9349"/>
                  <a:gd name="connsiteX12" fmla="*/ 7270 w 10000"/>
                  <a:gd name="connsiteY12" fmla="*/ 990 h 9349"/>
                  <a:gd name="connsiteX13" fmla="*/ 7868 w 10000"/>
                  <a:gd name="connsiteY13" fmla="*/ 1615 h 9349"/>
                  <a:gd name="connsiteX14" fmla="*/ 8742 w 10000"/>
                  <a:gd name="connsiteY14" fmla="*/ 4193 h 9349"/>
                  <a:gd name="connsiteX15" fmla="*/ 9141 w 10000"/>
                  <a:gd name="connsiteY15" fmla="*/ 4818 h 9349"/>
                  <a:gd name="connsiteX16" fmla="*/ 10000 w 10000"/>
                  <a:gd name="connsiteY16" fmla="*/ 3333 h 9349"/>
                  <a:gd name="connsiteX0" fmla="*/ 0 w 10033"/>
                  <a:gd name="connsiteY0" fmla="*/ 3565 h 10000"/>
                  <a:gd name="connsiteX1" fmla="*/ 509 w 10033"/>
                  <a:gd name="connsiteY1" fmla="*/ 1059 h 10000"/>
                  <a:gd name="connsiteX2" fmla="*/ 1156 w 10033"/>
                  <a:gd name="connsiteY2" fmla="*/ 6574 h 10000"/>
                  <a:gd name="connsiteX3" fmla="*/ 1887 w 10033"/>
                  <a:gd name="connsiteY3" fmla="*/ 3565 h 10000"/>
                  <a:gd name="connsiteX4" fmla="*/ 2642 w 10033"/>
                  <a:gd name="connsiteY4" fmla="*/ 3565 h 10000"/>
                  <a:gd name="connsiteX5" fmla="*/ 3208 w 10033"/>
                  <a:gd name="connsiteY5" fmla="*/ 7576 h 10000"/>
                  <a:gd name="connsiteX6" fmla="*/ 3614 w 10033"/>
                  <a:gd name="connsiteY6" fmla="*/ 10000 h 10000"/>
                  <a:gd name="connsiteX7" fmla="*/ 4151 w 10033"/>
                  <a:gd name="connsiteY7" fmla="*/ 7576 h 10000"/>
                  <a:gd name="connsiteX8" fmla="*/ 4906 w 10033"/>
                  <a:gd name="connsiteY8" fmla="*/ 3565 h 10000"/>
                  <a:gd name="connsiteX9" fmla="*/ 5472 w 10033"/>
                  <a:gd name="connsiteY9" fmla="*/ 3565 h 10000"/>
                  <a:gd name="connsiteX10" fmla="*/ 6038 w 10033"/>
                  <a:gd name="connsiteY10" fmla="*/ 7576 h 10000"/>
                  <a:gd name="connsiteX11" fmla="*/ 6735 w 10033"/>
                  <a:gd name="connsiteY11" fmla="*/ 390 h 10000"/>
                  <a:gd name="connsiteX12" fmla="*/ 7270 w 10033"/>
                  <a:gd name="connsiteY12" fmla="*/ 1059 h 10000"/>
                  <a:gd name="connsiteX13" fmla="*/ 7868 w 10033"/>
                  <a:gd name="connsiteY13" fmla="*/ 1727 h 10000"/>
                  <a:gd name="connsiteX14" fmla="*/ 8742 w 10033"/>
                  <a:gd name="connsiteY14" fmla="*/ 4485 h 10000"/>
                  <a:gd name="connsiteX15" fmla="*/ 9141 w 10033"/>
                  <a:gd name="connsiteY15" fmla="*/ 5153 h 10000"/>
                  <a:gd name="connsiteX16" fmla="*/ 10033 w 10033"/>
                  <a:gd name="connsiteY16" fmla="*/ 4952 h 10000"/>
                  <a:gd name="connsiteX0" fmla="*/ 0 w 10033"/>
                  <a:gd name="connsiteY0" fmla="*/ 3565 h 10000"/>
                  <a:gd name="connsiteX1" fmla="*/ 509 w 10033"/>
                  <a:gd name="connsiteY1" fmla="*/ 1059 h 10000"/>
                  <a:gd name="connsiteX2" fmla="*/ 1156 w 10033"/>
                  <a:gd name="connsiteY2" fmla="*/ 6574 h 10000"/>
                  <a:gd name="connsiteX3" fmla="*/ 1887 w 10033"/>
                  <a:gd name="connsiteY3" fmla="*/ 3565 h 10000"/>
                  <a:gd name="connsiteX4" fmla="*/ 2642 w 10033"/>
                  <a:gd name="connsiteY4" fmla="*/ 3565 h 10000"/>
                  <a:gd name="connsiteX5" fmla="*/ 3208 w 10033"/>
                  <a:gd name="connsiteY5" fmla="*/ 7576 h 10000"/>
                  <a:gd name="connsiteX6" fmla="*/ 3614 w 10033"/>
                  <a:gd name="connsiteY6" fmla="*/ 10000 h 10000"/>
                  <a:gd name="connsiteX7" fmla="*/ 4151 w 10033"/>
                  <a:gd name="connsiteY7" fmla="*/ 7576 h 10000"/>
                  <a:gd name="connsiteX8" fmla="*/ 4906 w 10033"/>
                  <a:gd name="connsiteY8" fmla="*/ 3565 h 10000"/>
                  <a:gd name="connsiteX9" fmla="*/ 5472 w 10033"/>
                  <a:gd name="connsiteY9" fmla="*/ 3565 h 10000"/>
                  <a:gd name="connsiteX10" fmla="*/ 6038 w 10033"/>
                  <a:gd name="connsiteY10" fmla="*/ 7576 h 10000"/>
                  <a:gd name="connsiteX11" fmla="*/ 6735 w 10033"/>
                  <a:gd name="connsiteY11" fmla="*/ 390 h 10000"/>
                  <a:gd name="connsiteX12" fmla="*/ 7270 w 10033"/>
                  <a:gd name="connsiteY12" fmla="*/ 1059 h 10000"/>
                  <a:gd name="connsiteX13" fmla="*/ 7868 w 10033"/>
                  <a:gd name="connsiteY13" fmla="*/ 1727 h 10000"/>
                  <a:gd name="connsiteX14" fmla="*/ 8742 w 10033"/>
                  <a:gd name="connsiteY14" fmla="*/ 4485 h 10000"/>
                  <a:gd name="connsiteX15" fmla="*/ 9141 w 10033"/>
                  <a:gd name="connsiteY15" fmla="*/ 5153 h 10000"/>
                  <a:gd name="connsiteX16" fmla="*/ 10033 w 10033"/>
                  <a:gd name="connsiteY16" fmla="*/ 4952 h 10000"/>
                  <a:gd name="connsiteX0" fmla="*/ 0 w 10033"/>
                  <a:gd name="connsiteY0" fmla="*/ 3565 h 10000"/>
                  <a:gd name="connsiteX1" fmla="*/ 509 w 10033"/>
                  <a:gd name="connsiteY1" fmla="*/ 1059 h 10000"/>
                  <a:gd name="connsiteX2" fmla="*/ 1156 w 10033"/>
                  <a:gd name="connsiteY2" fmla="*/ 6574 h 10000"/>
                  <a:gd name="connsiteX3" fmla="*/ 1887 w 10033"/>
                  <a:gd name="connsiteY3" fmla="*/ 3565 h 10000"/>
                  <a:gd name="connsiteX4" fmla="*/ 2642 w 10033"/>
                  <a:gd name="connsiteY4" fmla="*/ 3565 h 10000"/>
                  <a:gd name="connsiteX5" fmla="*/ 3208 w 10033"/>
                  <a:gd name="connsiteY5" fmla="*/ 7576 h 10000"/>
                  <a:gd name="connsiteX6" fmla="*/ 3614 w 10033"/>
                  <a:gd name="connsiteY6" fmla="*/ 10000 h 10000"/>
                  <a:gd name="connsiteX7" fmla="*/ 4151 w 10033"/>
                  <a:gd name="connsiteY7" fmla="*/ 7576 h 10000"/>
                  <a:gd name="connsiteX8" fmla="*/ 4906 w 10033"/>
                  <a:gd name="connsiteY8" fmla="*/ 3565 h 10000"/>
                  <a:gd name="connsiteX9" fmla="*/ 5472 w 10033"/>
                  <a:gd name="connsiteY9" fmla="*/ 3565 h 10000"/>
                  <a:gd name="connsiteX10" fmla="*/ 6038 w 10033"/>
                  <a:gd name="connsiteY10" fmla="*/ 7576 h 10000"/>
                  <a:gd name="connsiteX11" fmla="*/ 6735 w 10033"/>
                  <a:gd name="connsiteY11" fmla="*/ 390 h 10000"/>
                  <a:gd name="connsiteX12" fmla="*/ 7270 w 10033"/>
                  <a:gd name="connsiteY12" fmla="*/ 1059 h 10000"/>
                  <a:gd name="connsiteX13" fmla="*/ 7868 w 10033"/>
                  <a:gd name="connsiteY13" fmla="*/ 1727 h 10000"/>
                  <a:gd name="connsiteX14" fmla="*/ 8742 w 10033"/>
                  <a:gd name="connsiteY14" fmla="*/ 4485 h 10000"/>
                  <a:gd name="connsiteX15" fmla="*/ 9161 w 10033"/>
                  <a:gd name="connsiteY15" fmla="*/ 3488 h 10000"/>
                  <a:gd name="connsiteX16" fmla="*/ 10033 w 10033"/>
                  <a:gd name="connsiteY16" fmla="*/ 4952 h 10000"/>
                  <a:gd name="connsiteX0" fmla="*/ 0 w 10040"/>
                  <a:gd name="connsiteY0" fmla="*/ 3565 h 10000"/>
                  <a:gd name="connsiteX1" fmla="*/ 509 w 10040"/>
                  <a:gd name="connsiteY1" fmla="*/ 1059 h 10000"/>
                  <a:gd name="connsiteX2" fmla="*/ 1156 w 10040"/>
                  <a:gd name="connsiteY2" fmla="*/ 6574 h 10000"/>
                  <a:gd name="connsiteX3" fmla="*/ 1887 w 10040"/>
                  <a:gd name="connsiteY3" fmla="*/ 3565 h 10000"/>
                  <a:gd name="connsiteX4" fmla="*/ 2642 w 10040"/>
                  <a:gd name="connsiteY4" fmla="*/ 3565 h 10000"/>
                  <a:gd name="connsiteX5" fmla="*/ 3208 w 10040"/>
                  <a:gd name="connsiteY5" fmla="*/ 7576 h 10000"/>
                  <a:gd name="connsiteX6" fmla="*/ 3614 w 10040"/>
                  <a:gd name="connsiteY6" fmla="*/ 10000 h 10000"/>
                  <a:gd name="connsiteX7" fmla="*/ 4151 w 10040"/>
                  <a:gd name="connsiteY7" fmla="*/ 7576 h 10000"/>
                  <a:gd name="connsiteX8" fmla="*/ 4906 w 10040"/>
                  <a:gd name="connsiteY8" fmla="*/ 3565 h 10000"/>
                  <a:gd name="connsiteX9" fmla="*/ 5472 w 10040"/>
                  <a:gd name="connsiteY9" fmla="*/ 3565 h 10000"/>
                  <a:gd name="connsiteX10" fmla="*/ 6038 w 10040"/>
                  <a:gd name="connsiteY10" fmla="*/ 7576 h 10000"/>
                  <a:gd name="connsiteX11" fmla="*/ 6735 w 10040"/>
                  <a:gd name="connsiteY11" fmla="*/ 390 h 10000"/>
                  <a:gd name="connsiteX12" fmla="*/ 7270 w 10040"/>
                  <a:gd name="connsiteY12" fmla="*/ 1059 h 10000"/>
                  <a:gd name="connsiteX13" fmla="*/ 7868 w 10040"/>
                  <a:gd name="connsiteY13" fmla="*/ 1727 h 10000"/>
                  <a:gd name="connsiteX14" fmla="*/ 8742 w 10040"/>
                  <a:gd name="connsiteY14" fmla="*/ 4485 h 10000"/>
                  <a:gd name="connsiteX15" fmla="*/ 9161 w 10040"/>
                  <a:gd name="connsiteY15" fmla="*/ 3488 h 10000"/>
                  <a:gd name="connsiteX16" fmla="*/ 10040 w 10040"/>
                  <a:gd name="connsiteY16" fmla="*/ 3287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0040" h="10000">
                    <a:moveTo>
                      <a:pt x="0" y="3565"/>
                    </a:moveTo>
                    <a:cubicBezTo>
                      <a:pt x="85" y="3148"/>
                      <a:pt x="316" y="557"/>
                      <a:pt x="509" y="1059"/>
                    </a:cubicBezTo>
                    <a:cubicBezTo>
                      <a:pt x="702" y="1560"/>
                      <a:pt x="926" y="6156"/>
                      <a:pt x="1156" y="6574"/>
                    </a:cubicBezTo>
                    <a:cubicBezTo>
                      <a:pt x="1386" y="6992"/>
                      <a:pt x="1639" y="4067"/>
                      <a:pt x="1887" y="3565"/>
                    </a:cubicBezTo>
                    <a:cubicBezTo>
                      <a:pt x="2134" y="3064"/>
                      <a:pt x="2421" y="2897"/>
                      <a:pt x="2642" y="3565"/>
                    </a:cubicBezTo>
                    <a:cubicBezTo>
                      <a:pt x="2862" y="4234"/>
                      <a:pt x="3046" y="6491"/>
                      <a:pt x="3208" y="7576"/>
                    </a:cubicBezTo>
                    <a:cubicBezTo>
                      <a:pt x="3369" y="8663"/>
                      <a:pt x="3457" y="10000"/>
                      <a:pt x="3614" y="10000"/>
                    </a:cubicBezTo>
                    <a:cubicBezTo>
                      <a:pt x="3772" y="10000"/>
                      <a:pt x="3937" y="8663"/>
                      <a:pt x="4151" y="7576"/>
                    </a:cubicBezTo>
                    <a:cubicBezTo>
                      <a:pt x="4365" y="6491"/>
                      <a:pt x="4686" y="4234"/>
                      <a:pt x="4906" y="3565"/>
                    </a:cubicBezTo>
                    <a:cubicBezTo>
                      <a:pt x="5126" y="2897"/>
                      <a:pt x="5283" y="2897"/>
                      <a:pt x="5472" y="3565"/>
                    </a:cubicBezTo>
                    <a:cubicBezTo>
                      <a:pt x="5660" y="4234"/>
                      <a:pt x="5827" y="8078"/>
                      <a:pt x="6038" y="7576"/>
                    </a:cubicBezTo>
                    <a:cubicBezTo>
                      <a:pt x="6248" y="7076"/>
                      <a:pt x="6529" y="1476"/>
                      <a:pt x="6735" y="390"/>
                    </a:cubicBezTo>
                    <a:cubicBezTo>
                      <a:pt x="6942" y="-696"/>
                      <a:pt x="7081" y="808"/>
                      <a:pt x="7270" y="1059"/>
                    </a:cubicBezTo>
                    <a:cubicBezTo>
                      <a:pt x="7459" y="1309"/>
                      <a:pt x="7622" y="1142"/>
                      <a:pt x="7868" y="1727"/>
                    </a:cubicBezTo>
                    <a:cubicBezTo>
                      <a:pt x="8113" y="2313"/>
                      <a:pt x="8527" y="4192"/>
                      <a:pt x="8742" y="4485"/>
                    </a:cubicBezTo>
                    <a:cubicBezTo>
                      <a:pt x="8958" y="4779"/>
                      <a:pt x="8951" y="3655"/>
                      <a:pt x="9161" y="3488"/>
                    </a:cubicBezTo>
                    <a:cubicBezTo>
                      <a:pt x="9371" y="3322"/>
                      <a:pt x="9931" y="3067"/>
                      <a:pt x="10040" y="3287"/>
                    </a:cubicBez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40331" name="Oval 11"/>
              <p:cNvSpPr>
                <a:spLocks noChangeArrowheads="1"/>
              </p:cNvSpPr>
              <p:nvPr/>
            </p:nvSpPr>
            <p:spPr bwMode="auto">
              <a:xfrm>
                <a:off x="5376" y="1104"/>
                <a:ext cx="288" cy="288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64008" anchor="b" anchorCtr="1"/>
              <a:lstStyle/>
              <a:p>
                <a:r>
                  <a:rPr lang="en-US" i="1">
                    <a:latin typeface="+mn-lt"/>
                  </a:rPr>
                  <a:t>x</a:t>
                </a:r>
                <a:r>
                  <a:rPr lang="en-US" i="1" baseline="-25000">
                    <a:latin typeface="+mn-lt"/>
                  </a:rPr>
                  <a:t>k</a:t>
                </a:r>
                <a:r>
                  <a:rPr lang="en-US" baseline="-25000">
                    <a:latin typeface="+mn-lt"/>
                  </a:rPr>
                  <a:t>+1</a:t>
                </a:r>
                <a:endParaRPr lang="en-US" i="1" baseline="-25000">
                  <a:latin typeface="+mn-lt"/>
                </a:endParaRPr>
              </a:p>
            </p:txBody>
          </p:sp>
          <p:sp>
            <p:nvSpPr>
              <p:cNvPr id="440333" name="Oval 13"/>
              <p:cNvSpPr>
                <a:spLocks noChangeArrowheads="1"/>
              </p:cNvSpPr>
              <p:nvPr/>
            </p:nvSpPr>
            <p:spPr bwMode="auto">
              <a:xfrm>
                <a:off x="4800" y="1104"/>
                <a:ext cx="288" cy="288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64008" anchor="b" anchorCtr="1"/>
              <a:lstStyle/>
              <a:p>
                <a:r>
                  <a:rPr lang="en-US" i="1">
                    <a:latin typeface="+mn-lt"/>
                  </a:rPr>
                  <a:t>x</a:t>
                </a:r>
                <a:r>
                  <a:rPr lang="en-US" i="1" baseline="-25000">
                    <a:latin typeface="+mn-lt"/>
                  </a:rPr>
                  <a:t>k</a:t>
                </a:r>
              </a:p>
            </p:txBody>
          </p:sp>
          <p:sp>
            <p:nvSpPr>
              <p:cNvPr id="440334" name="Oval 14"/>
              <p:cNvSpPr>
                <a:spLocks noChangeArrowheads="1"/>
              </p:cNvSpPr>
              <p:nvPr/>
            </p:nvSpPr>
            <p:spPr bwMode="auto">
              <a:xfrm>
                <a:off x="144" y="1104"/>
                <a:ext cx="288" cy="288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64008" anchor="b" anchorCtr="1"/>
              <a:lstStyle/>
              <a:p>
                <a:r>
                  <a:rPr lang="en-US" i="1">
                    <a:latin typeface="+mn-lt"/>
                  </a:rPr>
                  <a:t>x</a:t>
                </a:r>
                <a:r>
                  <a:rPr lang="en-US" baseline="-25000">
                    <a:latin typeface="+mn-lt"/>
                  </a:rPr>
                  <a:t>0</a:t>
                </a:r>
                <a:endParaRPr lang="en-US" i="1" baseline="-25000">
                  <a:latin typeface="+mn-lt"/>
                </a:endParaRPr>
              </a:p>
            </p:txBody>
          </p:sp>
        </p:grpSp>
        <p:grpSp>
          <p:nvGrpSpPr>
            <p:cNvPr id="3" name="Group 28"/>
            <p:cNvGrpSpPr>
              <a:grpSpLocks/>
            </p:cNvGrpSpPr>
            <p:nvPr/>
          </p:nvGrpSpPr>
          <p:grpSpPr bwMode="auto">
            <a:xfrm>
              <a:off x="1828800" y="2086146"/>
              <a:ext cx="1371600" cy="457200"/>
              <a:chOff x="1152" y="1104"/>
              <a:chExt cx="864" cy="288"/>
            </a:xfrm>
          </p:grpSpPr>
          <p:sp>
            <p:nvSpPr>
              <p:cNvPr id="440340" name="Oval 20"/>
              <p:cNvSpPr>
                <a:spLocks noChangeArrowheads="1"/>
              </p:cNvSpPr>
              <p:nvPr/>
            </p:nvSpPr>
            <p:spPr bwMode="auto">
              <a:xfrm>
                <a:off x="1728" y="1104"/>
                <a:ext cx="288" cy="288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64008" anchor="b" anchorCtr="1"/>
              <a:lstStyle/>
              <a:p>
                <a:r>
                  <a:rPr lang="en-US" i="1">
                    <a:latin typeface="+mn-lt"/>
                  </a:rPr>
                  <a:t>x</a:t>
                </a:r>
                <a:r>
                  <a:rPr lang="en-US" i="1" baseline="-25000">
                    <a:latin typeface="+mn-lt"/>
                  </a:rPr>
                  <a:t>i</a:t>
                </a:r>
                <a:r>
                  <a:rPr lang="en-US" baseline="-25000">
                    <a:latin typeface="+mn-lt"/>
                  </a:rPr>
                  <a:t>+1</a:t>
                </a:r>
                <a:endParaRPr lang="en-US" i="1" baseline="-25000">
                  <a:latin typeface="+mn-lt"/>
                </a:endParaRPr>
              </a:p>
            </p:txBody>
          </p:sp>
          <p:sp>
            <p:nvSpPr>
              <p:cNvPr id="440341" name="Oval 21"/>
              <p:cNvSpPr>
                <a:spLocks noChangeArrowheads="1"/>
              </p:cNvSpPr>
              <p:nvPr/>
            </p:nvSpPr>
            <p:spPr bwMode="auto">
              <a:xfrm>
                <a:off x="1152" y="1104"/>
                <a:ext cx="288" cy="288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64008" anchor="b" anchorCtr="1"/>
              <a:lstStyle/>
              <a:p>
                <a:r>
                  <a:rPr lang="en-US" i="1">
                    <a:latin typeface="+mn-lt"/>
                  </a:rPr>
                  <a:t>x</a:t>
                </a:r>
                <a:r>
                  <a:rPr lang="en-US" i="1" baseline="-25000">
                    <a:latin typeface="+mn-lt"/>
                  </a:rPr>
                  <a:t>i</a:t>
                </a:r>
              </a:p>
            </p:txBody>
          </p:sp>
          <p:sp>
            <p:nvSpPr>
              <p:cNvPr id="440343" name="Line 23"/>
              <p:cNvSpPr>
                <a:spLocks noChangeShapeType="1"/>
              </p:cNvSpPr>
              <p:nvPr/>
            </p:nvSpPr>
            <p:spPr bwMode="auto">
              <a:xfrm>
                <a:off x="1440" y="1248"/>
                <a:ext cx="288" cy="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</p:grpSp>
        <p:grpSp>
          <p:nvGrpSpPr>
            <p:cNvPr id="4" name="Group 27"/>
            <p:cNvGrpSpPr>
              <a:grpSpLocks/>
            </p:cNvGrpSpPr>
            <p:nvPr/>
          </p:nvGrpSpPr>
          <p:grpSpPr bwMode="auto">
            <a:xfrm>
              <a:off x="4114800" y="2086146"/>
              <a:ext cx="1371600" cy="457200"/>
              <a:chOff x="2592" y="1104"/>
              <a:chExt cx="864" cy="288"/>
            </a:xfrm>
          </p:grpSpPr>
          <p:sp>
            <p:nvSpPr>
              <p:cNvPr id="440338" name="Oval 18"/>
              <p:cNvSpPr>
                <a:spLocks noChangeArrowheads="1"/>
              </p:cNvSpPr>
              <p:nvPr/>
            </p:nvSpPr>
            <p:spPr bwMode="auto">
              <a:xfrm>
                <a:off x="3168" y="1104"/>
                <a:ext cx="288" cy="288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64008" anchor="b" anchorCtr="1"/>
              <a:lstStyle/>
              <a:p>
                <a:r>
                  <a:rPr lang="en-US" i="1">
                    <a:latin typeface="+mn-lt"/>
                  </a:rPr>
                  <a:t>x</a:t>
                </a:r>
                <a:r>
                  <a:rPr lang="en-US" i="1" baseline="-25000">
                    <a:latin typeface="+mn-lt"/>
                  </a:rPr>
                  <a:t>j</a:t>
                </a:r>
              </a:p>
            </p:txBody>
          </p:sp>
          <p:sp>
            <p:nvSpPr>
              <p:cNvPr id="440339" name="Oval 19"/>
              <p:cNvSpPr>
                <a:spLocks noChangeArrowheads="1"/>
              </p:cNvSpPr>
              <p:nvPr/>
            </p:nvSpPr>
            <p:spPr bwMode="auto">
              <a:xfrm>
                <a:off x="2592" y="1104"/>
                <a:ext cx="288" cy="288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64008" anchor="b" anchorCtr="1"/>
              <a:lstStyle/>
              <a:p>
                <a:r>
                  <a:rPr lang="en-US" i="1" dirty="0">
                    <a:latin typeface="+mn-lt"/>
                  </a:rPr>
                  <a:t>x</a:t>
                </a:r>
                <a:r>
                  <a:rPr lang="en-US" i="1" baseline="-25000" dirty="0">
                    <a:latin typeface="+mn-lt"/>
                  </a:rPr>
                  <a:t>j</a:t>
                </a:r>
                <a:r>
                  <a:rPr lang="en-US" baseline="-25000" dirty="0">
                    <a:latin typeface="+mn-lt"/>
                  </a:rPr>
                  <a:t>–1</a:t>
                </a:r>
                <a:endParaRPr lang="en-US" i="1" baseline="-25000" dirty="0">
                  <a:latin typeface="+mn-lt"/>
                </a:endParaRPr>
              </a:p>
            </p:txBody>
          </p:sp>
          <p:sp>
            <p:nvSpPr>
              <p:cNvPr id="440344" name="Line 24"/>
              <p:cNvSpPr>
                <a:spLocks noChangeShapeType="1"/>
              </p:cNvSpPr>
              <p:nvPr/>
            </p:nvSpPr>
            <p:spPr bwMode="auto">
              <a:xfrm>
                <a:off x="2880" y="1248"/>
                <a:ext cx="288" cy="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</p:grpSp>
        <p:grpSp>
          <p:nvGrpSpPr>
            <p:cNvPr id="5" name="Group 26"/>
            <p:cNvGrpSpPr>
              <a:grpSpLocks/>
            </p:cNvGrpSpPr>
            <p:nvPr/>
          </p:nvGrpSpPr>
          <p:grpSpPr bwMode="auto">
            <a:xfrm>
              <a:off x="6705600" y="2086146"/>
              <a:ext cx="914400" cy="457200"/>
              <a:chOff x="4224" y="1104"/>
              <a:chExt cx="576" cy="288"/>
            </a:xfrm>
          </p:grpSpPr>
          <p:sp>
            <p:nvSpPr>
              <p:cNvPr id="440337" name="Oval 17"/>
              <p:cNvSpPr>
                <a:spLocks noChangeArrowheads="1"/>
              </p:cNvSpPr>
              <p:nvPr/>
            </p:nvSpPr>
            <p:spPr bwMode="auto">
              <a:xfrm>
                <a:off x="4224" y="1104"/>
                <a:ext cx="288" cy="288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64008" anchor="b" anchorCtr="1"/>
              <a:lstStyle/>
              <a:p>
                <a:r>
                  <a:rPr lang="en-US" sz="1600" i="1">
                    <a:latin typeface="+mn-lt"/>
                  </a:rPr>
                  <a:t>x</a:t>
                </a:r>
                <a:r>
                  <a:rPr lang="en-US" sz="1600" i="1" baseline="-25000">
                    <a:latin typeface="+mn-lt"/>
                  </a:rPr>
                  <a:t>k-</a:t>
                </a:r>
                <a:r>
                  <a:rPr lang="en-US" sz="1600" baseline="-25000">
                    <a:latin typeface="+mn-lt"/>
                  </a:rPr>
                  <a:t>1</a:t>
                </a:r>
              </a:p>
            </p:txBody>
          </p:sp>
          <p:sp>
            <p:nvSpPr>
              <p:cNvPr id="440345" name="Line 25"/>
              <p:cNvSpPr>
                <a:spLocks noChangeShapeType="1"/>
              </p:cNvSpPr>
              <p:nvPr/>
            </p:nvSpPr>
            <p:spPr bwMode="auto">
              <a:xfrm>
                <a:off x="4512" y="1248"/>
                <a:ext cx="288" cy="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440352" name="AutoShape 32"/>
            <p:cNvSpPr>
              <a:spLocks noChangeArrowheads="1"/>
            </p:cNvSpPr>
            <p:nvPr/>
          </p:nvSpPr>
          <p:spPr bwMode="auto">
            <a:xfrm>
              <a:off x="7086600" y="2924346"/>
              <a:ext cx="1905000" cy="762000"/>
            </a:xfrm>
            <a:prstGeom prst="wedgeRoundRectCallout">
              <a:avLst>
                <a:gd name="adj1" fmla="val 11750"/>
                <a:gd name="adj2" fmla="val -125000"/>
                <a:gd name="adj3" fmla="val 16667"/>
              </a:avLst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lIns="0" tIns="0" rIns="0" bIns="0" anchor="ctr" anchorCtr="1"/>
            <a:lstStyle/>
            <a:p>
              <a:pPr algn="ctr">
                <a:lnSpc>
                  <a:spcPct val="85000"/>
                </a:lnSpc>
                <a:spcBef>
                  <a:spcPct val="50000"/>
                </a:spcBef>
              </a:pPr>
              <a:r>
                <a:rPr lang="en-US" sz="1400">
                  <a:latin typeface="+mn-lt"/>
                </a:rPr>
                <a:t>unmatched edge since endpoints in different trees</a:t>
              </a:r>
            </a:p>
          </p:txBody>
        </p:sp>
        <p:sp>
          <p:nvSpPr>
            <p:cNvPr id="440353" name="AutoShape 33"/>
            <p:cNvSpPr>
              <a:spLocks noChangeArrowheads="1"/>
            </p:cNvSpPr>
            <p:nvPr/>
          </p:nvSpPr>
          <p:spPr bwMode="auto">
            <a:xfrm>
              <a:off x="7848600" y="1587256"/>
              <a:ext cx="544620" cy="331006"/>
            </a:xfrm>
            <a:prstGeom prst="wedgeRoundRectCallout">
              <a:avLst>
                <a:gd name="adj1" fmla="val -44532"/>
                <a:gd name="adj2" fmla="val 102977"/>
                <a:gd name="adj3" fmla="val 16667"/>
              </a:avLst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lIns="0" tIns="0" rIns="0" bIns="0" anchor="ctr"/>
            <a:lstStyle/>
            <a:p>
              <a:pPr algn="ctr">
                <a:lnSpc>
                  <a:spcPct val="85000"/>
                </a:lnSpc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odd</a:t>
              </a:r>
            </a:p>
          </p:txBody>
        </p:sp>
        <p:sp>
          <p:nvSpPr>
            <p:cNvPr id="440354" name="AutoShape 34"/>
            <p:cNvSpPr>
              <a:spLocks noChangeArrowheads="1"/>
            </p:cNvSpPr>
            <p:nvPr/>
          </p:nvSpPr>
          <p:spPr bwMode="auto">
            <a:xfrm>
              <a:off x="6131078" y="1181818"/>
              <a:ext cx="1399785" cy="739227"/>
            </a:xfrm>
            <a:prstGeom prst="wedgeRoundRectCallout">
              <a:avLst>
                <a:gd name="adj1" fmla="val 40319"/>
                <a:gd name="adj2" fmla="val 100625"/>
                <a:gd name="adj3" fmla="val 16667"/>
              </a:avLst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lIns="0" tIns="0" rIns="0" bIns="0" anchor="ctr" anchorCtr="1"/>
            <a:lstStyle/>
            <a:p>
              <a:pPr algn="ctr">
                <a:lnSpc>
                  <a:spcPct val="85000"/>
                </a:lnSpc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 matching edge implies </a:t>
              </a:r>
              <a:r>
                <a:rPr lang="en-US" sz="1400" i="1" dirty="0">
                  <a:latin typeface="+mn-lt"/>
                </a:rPr>
                <a:t>k</a:t>
              </a:r>
              <a:r>
                <a:rPr lang="en-US" sz="1400" dirty="0">
                  <a:latin typeface="+mn-lt"/>
                </a:rPr>
                <a:t> even</a:t>
              </a:r>
            </a:p>
          </p:txBody>
        </p:sp>
        <p:sp>
          <p:nvSpPr>
            <p:cNvPr id="440355" name="AutoShape 35"/>
            <p:cNvSpPr>
              <a:spLocks noChangeArrowheads="1"/>
            </p:cNvSpPr>
            <p:nvPr/>
          </p:nvSpPr>
          <p:spPr bwMode="auto">
            <a:xfrm>
              <a:off x="4570325" y="2910420"/>
              <a:ext cx="1726957" cy="533400"/>
            </a:xfrm>
            <a:prstGeom prst="wedgeRoundRectCallout">
              <a:avLst>
                <a:gd name="adj1" fmla="val -8854"/>
                <a:gd name="adj2" fmla="val -120885"/>
                <a:gd name="adj3" fmla="val 16667"/>
              </a:avLst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lIns="0" tIns="0" rIns="0" bIns="0" anchor="ctr" anchorCtr="1"/>
            <a:lstStyle/>
            <a:p>
              <a:pPr algn="ctr">
                <a:lnSpc>
                  <a:spcPct val="85000"/>
                </a:lnSpc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first odd vertex </a:t>
              </a:r>
              <a:br>
                <a:rPr lang="en-US" sz="1400" dirty="0">
                  <a:latin typeface="+mn-lt"/>
                </a:rPr>
              </a:br>
              <a:r>
                <a:rPr lang="en-US" sz="1400" dirty="0">
                  <a:latin typeface="+mn-lt"/>
                </a:rPr>
                <a:t>with even index</a:t>
              </a:r>
            </a:p>
          </p:txBody>
        </p:sp>
        <p:grpSp>
          <p:nvGrpSpPr>
            <p:cNvPr id="6" name="Group 41"/>
            <p:cNvGrpSpPr>
              <a:grpSpLocks/>
            </p:cNvGrpSpPr>
            <p:nvPr/>
          </p:nvGrpSpPr>
          <p:grpSpPr bwMode="auto">
            <a:xfrm>
              <a:off x="228600" y="2543346"/>
              <a:ext cx="4267200" cy="919163"/>
              <a:chOff x="144" y="1488"/>
              <a:chExt cx="2688" cy="579"/>
            </a:xfrm>
          </p:grpSpPr>
          <p:sp>
            <p:nvSpPr>
              <p:cNvPr id="440356" name="AutoShape 36"/>
              <p:cNvSpPr>
                <a:spLocks/>
              </p:cNvSpPr>
              <p:nvPr/>
            </p:nvSpPr>
            <p:spPr bwMode="auto">
              <a:xfrm rot="-5400000">
                <a:off x="1392" y="240"/>
                <a:ext cx="192" cy="2688"/>
              </a:xfrm>
              <a:prstGeom prst="leftBrace">
                <a:avLst>
                  <a:gd name="adj1" fmla="val 116667"/>
                  <a:gd name="adj2" fmla="val 50000"/>
                </a:avLst>
              </a:prstGeom>
              <a:noFill/>
              <a:ln w="2222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vert="eaVert" wrap="none" lIns="0" tIns="0" rIns="0" bIns="0" anchor="ctr" anchorCtr="1"/>
              <a:lstStyle/>
              <a:p>
                <a:pPr algn="ctr"/>
                <a:endParaRPr lang="en-US">
                  <a:latin typeface="+mn-lt"/>
                </a:endParaRPr>
              </a:p>
            </p:txBody>
          </p:sp>
          <p:sp>
            <p:nvSpPr>
              <p:cNvPr id="440357" name="AutoShape 37"/>
              <p:cNvSpPr>
                <a:spLocks noChangeArrowheads="1"/>
              </p:cNvSpPr>
              <p:nvPr/>
            </p:nvSpPr>
            <p:spPr bwMode="auto">
              <a:xfrm>
                <a:off x="888" y="1731"/>
                <a:ext cx="1200" cy="336"/>
              </a:xfrm>
              <a:prstGeom prst="wedgeRoundRectCallout">
                <a:avLst>
                  <a:gd name="adj1" fmla="val -6454"/>
                  <a:gd name="adj2" fmla="val 42560"/>
                  <a:gd name="adj3" fmla="val 16667"/>
                </a:avLst>
              </a:prstGeom>
              <a:solidFill>
                <a:srgbClr val="FFFFCC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lIns="0" tIns="0" rIns="0" bIns="0" anchor="ctr" anchorCtr="1"/>
              <a:lstStyle/>
              <a:p>
                <a:pPr algn="ctr">
                  <a:lnSpc>
                    <a:spcPct val="85000"/>
                  </a:lnSpc>
                  <a:spcBef>
                    <a:spcPct val="50000"/>
                  </a:spcBef>
                </a:pPr>
                <a:r>
                  <a:rPr lang="en-US" sz="1400" dirty="0">
                    <a:latin typeface="+mn-lt"/>
                  </a:rPr>
                  <a:t>must include some</a:t>
                </a:r>
                <a:br>
                  <a:rPr lang="en-US" sz="1400" dirty="0">
                    <a:latin typeface="+mn-lt"/>
                  </a:rPr>
                </a:br>
                <a:r>
                  <a:rPr lang="en-US" sz="1400" dirty="0">
                    <a:latin typeface="+mn-lt"/>
                  </a:rPr>
                  <a:t>odd vertex </a:t>
                </a:r>
              </a:p>
            </p:txBody>
          </p:sp>
        </p:grpSp>
        <p:sp>
          <p:nvSpPr>
            <p:cNvPr id="440358" name="AutoShape 38"/>
            <p:cNvSpPr>
              <a:spLocks noChangeArrowheads="1"/>
            </p:cNvSpPr>
            <p:nvPr/>
          </p:nvSpPr>
          <p:spPr bwMode="auto">
            <a:xfrm>
              <a:off x="50107" y="1285336"/>
              <a:ext cx="2161483" cy="603960"/>
            </a:xfrm>
            <a:prstGeom prst="wedgeRoundRectCallout">
              <a:avLst>
                <a:gd name="adj1" fmla="val 36995"/>
                <a:gd name="adj2" fmla="val 91602"/>
                <a:gd name="adj3" fmla="val 16667"/>
              </a:avLst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lIns="0" tIns="0" rIns="0" bIns="0" anchor="ctr" anchorCtr="1"/>
            <a:lstStyle/>
            <a:p>
              <a:pPr algn="ctr">
                <a:lnSpc>
                  <a:spcPct val="85000"/>
                </a:lnSpc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last odd vertex on path, has odd index </a:t>
              </a:r>
            </a:p>
          </p:txBody>
        </p:sp>
        <p:grpSp>
          <p:nvGrpSpPr>
            <p:cNvPr id="7" name="Group 42"/>
            <p:cNvGrpSpPr>
              <a:grpSpLocks/>
            </p:cNvGrpSpPr>
            <p:nvPr/>
          </p:nvGrpSpPr>
          <p:grpSpPr bwMode="auto">
            <a:xfrm>
              <a:off x="2487627" y="1266996"/>
              <a:ext cx="2591872" cy="819150"/>
              <a:chOff x="1519" y="684"/>
              <a:chExt cx="1634" cy="516"/>
            </a:xfrm>
          </p:grpSpPr>
          <p:sp>
            <p:nvSpPr>
              <p:cNvPr id="440359" name="AutoShape 39"/>
              <p:cNvSpPr>
                <a:spLocks/>
              </p:cNvSpPr>
              <p:nvPr/>
            </p:nvSpPr>
            <p:spPr bwMode="auto">
              <a:xfrm rot="5400000" flipV="1">
                <a:off x="2193" y="561"/>
                <a:ext cx="144" cy="1134"/>
              </a:xfrm>
              <a:prstGeom prst="leftBrace">
                <a:avLst>
                  <a:gd name="adj1" fmla="val 65625"/>
                  <a:gd name="adj2" fmla="val 50000"/>
                </a:avLst>
              </a:prstGeom>
              <a:noFill/>
              <a:ln w="2222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vert="eaVert" wrap="none" lIns="0" tIns="0" rIns="0" bIns="0" anchor="ctr" anchorCtr="1"/>
              <a:lstStyle/>
              <a:p>
                <a:pPr algn="ctr"/>
                <a:endParaRPr lang="en-US">
                  <a:latin typeface="+mn-lt"/>
                </a:endParaRPr>
              </a:p>
            </p:txBody>
          </p:sp>
          <p:sp>
            <p:nvSpPr>
              <p:cNvPr id="440360" name="AutoShape 40"/>
              <p:cNvSpPr>
                <a:spLocks noChangeArrowheads="1"/>
              </p:cNvSpPr>
              <p:nvPr/>
            </p:nvSpPr>
            <p:spPr bwMode="auto">
              <a:xfrm>
                <a:off x="1519" y="684"/>
                <a:ext cx="1634" cy="336"/>
              </a:xfrm>
              <a:prstGeom prst="wedgeRoundRectCallout">
                <a:avLst>
                  <a:gd name="adj1" fmla="val 34181"/>
                  <a:gd name="adj2" fmla="val -11903"/>
                  <a:gd name="adj3" fmla="val 16667"/>
                </a:avLst>
              </a:prstGeom>
              <a:solidFill>
                <a:srgbClr val="FFFFCC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lIns="0" tIns="0" rIns="0" bIns="0" anchor="ctr" anchorCtr="1"/>
              <a:lstStyle/>
              <a:p>
                <a:pPr algn="ctr">
                  <a:lnSpc>
                    <a:spcPct val="85000"/>
                  </a:lnSpc>
                  <a:spcBef>
                    <a:spcPct val="50000"/>
                  </a:spcBef>
                </a:pPr>
                <a:r>
                  <a:rPr lang="en-US" sz="1400" dirty="0">
                    <a:latin typeface="+mn-lt"/>
                  </a:rPr>
                  <a:t>blossom with two incident matching edges</a:t>
                </a:r>
              </a:p>
            </p:txBody>
          </p:sp>
        </p:grpSp>
      </p:grpSp>
      <p:sp>
        <p:nvSpPr>
          <p:cNvPr id="9" name="Title 1">
            <a:extLst>
              <a:ext uri="{FF2B5EF4-FFF2-40B4-BE49-F238E27FC236}">
                <a16:creationId xmlns:a16="http://schemas.microsoft.com/office/drawing/2014/main" id="{4DB4D9EB-B8F5-B108-5B28-BE5E28747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1095" y="585262"/>
            <a:ext cx="2862775" cy="838200"/>
          </a:xfrm>
        </p:spPr>
        <p:txBody>
          <a:bodyPr/>
          <a:lstStyle/>
          <a:p>
            <a:r>
              <a:rPr lang="en-US" dirty="0"/>
              <a:t>edmonds4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wmatch1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721AC960-202B-FF96-82E0-EB9CA74BE08D}"/>
              </a:ext>
            </a:extLst>
          </p:cNvPr>
          <p:cNvGrpSpPr/>
          <p:nvPr/>
        </p:nvGrpSpPr>
        <p:grpSpPr>
          <a:xfrm>
            <a:off x="651157" y="1595165"/>
            <a:ext cx="2566089" cy="1067394"/>
            <a:chOff x="702528" y="4975363"/>
            <a:chExt cx="2566089" cy="1067394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D4BF5CD8-D900-8B2F-CCB2-F955FAF00FCC}"/>
                </a:ext>
              </a:extLst>
            </p:cNvPr>
            <p:cNvSpPr/>
            <p:nvPr/>
          </p:nvSpPr>
          <p:spPr bwMode="auto">
            <a:xfrm>
              <a:off x="1273458" y="4981477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b</a:t>
              </a: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815AF5A7-F46E-179D-C2D1-0E09F3534E24}"/>
                </a:ext>
              </a:extLst>
            </p:cNvPr>
            <p:cNvSpPr/>
            <p:nvPr/>
          </p:nvSpPr>
          <p:spPr bwMode="auto">
            <a:xfrm>
              <a:off x="1774088" y="5742095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c</a:t>
              </a: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228B0590-BFC4-1A4E-4094-8AF82DFC8CC6}"/>
                </a:ext>
              </a:extLst>
            </p:cNvPr>
            <p:cNvSpPr/>
            <p:nvPr/>
          </p:nvSpPr>
          <p:spPr bwMode="auto">
            <a:xfrm>
              <a:off x="2394613" y="4975363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d</a:t>
              </a:r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BA17AC43-4541-514E-B416-8DDBC4E895EA}"/>
                </a:ext>
              </a:extLst>
            </p:cNvPr>
            <p:cNvSpPr/>
            <p:nvPr/>
          </p:nvSpPr>
          <p:spPr bwMode="auto">
            <a:xfrm>
              <a:off x="702528" y="5742095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a</a:t>
              </a:r>
            </a:p>
          </p:txBody>
        </p: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E46F8E47-CA65-B26C-FFA1-5A567C71B766}"/>
                </a:ext>
              </a:extLst>
            </p:cNvPr>
            <p:cNvCxnSpPr>
              <a:cxnSpLocks/>
              <a:stCxn id="73" idx="7"/>
              <a:endCxn id="77" idx="3"/>
            </p:cNvCxnSpPr>
            <p:nvPr/>
          </p:nvCxnSpPr>
          <p:spPr bwMode="auto">
            <a:xfrm flipV="1">
              <a:off x="2026121" y="5227396"/>
              <a:ext cx="411734" cy="55794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BF709703-EF92-9835-26DD-EA366533EA56}"/>
                </a:ext>
              </a:extLst>
            </p:cNvPr>
            <p:cNvCxnSpPr>
              <a:cxnSpLocks/>
              <a:stCxn id="78" idx="6"/>
              <a:endCxn id="73" idx="2"/>
            </p:cNvCxnSpPr>
            <p:nvPr/>
          </p:nvCxnSpPr>
          <p:spPr bwMode="auto">
            <a:xfrm>
              <a:off x="997803" y="5889733"/>
              <a:ext cx="776285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7649775C-DA7E-05BD-C7D8-EE48D1D6D12C}"/>
                </a:ext>
              </a:extLst>
            </p:cNvPr>
            <p:cNvCxnSpPr>
              <a:cxnSpLocks/>
              <a:stCxn id="78" idx="7"/>
              <a:endCxn id="72" idx="3"/>
            </p:cNvCxnSpPr>
            <p:nvPr/>
          </p:nvCxnSpPr>
          <p:spPr bwMode="auto">
            <a:xfrm flipV="1">
              <a:off x="954561" y="5233510"/>
              <a:ext cx="362139" cy="55182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ADBDE7B0-9B0E-AF53-F659-CA9FCEA8EB2F}"/>
                </a:ext>
              </a:extLst>
            </p:cNvPr>
            <p:cNvCxnSpPr>
              <a:cxnSpLocks/>
              <a:stCxn id="72" idx="6"/>
              <a:endCxn id="77" idx="2"/>
            </p:cNvCxnSpPr>
            <p:nvPr/>
          </p:nvCxnSpPr>
          <p:spPr bwMode="auto">
            <a:xfrm flipV="1">
              <a:off x="1568733" y="5123001"/>
              <a:ext cx="825880" cy="611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8A9CE9B2-AAAE-8A0D-FE6E-B1AB0869776C}"/>
                </a:ext>
              </a:extLst>
            </p:cNvPr>
            <p:cNvCxnSpPr>
              <a:cxnSpLocks/>
              <a:stCxn id="72" idx="5"/>
              <a:endCxn id="73" idx="1"/>
            </p:cNvCxnSpPr>
            <p:nvPr/>
          </p:nvCxnSpPr>
          <p:spPr bwMode="auto">
            <a:xfrm>
              <a:off x="1525491" y="5233510"/>
              <a:ext cx="291839" cy="55182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ABA209DE-C382-AE96-1B7F-DE69EC9D24AD}"/>
                </a:ext>
              </a:extLst>
            </p:cNvPr>
            <p:cNvSpPr/>
            <p:nvPr/>
          </p:nvSpPr>
          <p:spPr bwMode="auto">
            <a:xfrm>
              <a:off x="2973342" y="5747482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e</a:t>
              </a:r>
            </a:p>
          </p:txBody>
        </p: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E2538687-4846-0BDE-423D-1FBD61CB133B}"/>
                </a:ext>
              </a:extLst>
            </p:cNvPr>
            <p:cNvCxnSpPr>
              <a:cxnSpLocks/>
              <a:stCxn id="73" idx="6"/>
              <a:endCxn id="85" idx="2"/>
            </p:cNvCxnSpPr>
            <p:nvPr/>
          </p:nvCxnSpPr>
          <p:spPr bwMode="auto">
            <a:xfrm>
              <a:off x="2069363" y="5889733"/>
              <a:ext cx="903979" cy="538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5FA7E509-A7E1-5C59-C136-AAC03B5365B1}"/>
                </a:ext>
              </a:extLst>
            </p:cNvPr>
            <p:cNvCxnSpPr>
              <a:cxnSpLocks/>
              <a:stCxn id="77" idx="5"/>
              <a:endCxn id="85" idx="1"/>
            </p:cNvCxnSpPr>
            <p:nvPr/>
          </p:nvCxnSpPr>
          <p:spPr bwMode="auto">
            <a:xfrm>
              <a:off x="2646646" y="5227396"/>
              <a:ext cx="369938" cy="56332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4" name="TextBox 73"/>
            <p:cNvSpPr txBox="1"/>
            <p:nvPr/>
          </p:nvSpPr>
          <p:spPr>
            <a:xfrm>
              <a:off x="1054200" y="5376473"/>
              <a:ext cx="113814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400" dirty="0">
                  <a:latin typeface="+mn-lt"/>
                </a:rPr>
                <a:t>2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167066" y="5376473"/>
              <a:ext cx="113814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400" dirty="0">
                  <a:latin typeface="+mn-lt"/>
                </a:rPr>
                <a:t>5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595181" y="5376473"/>
              <a:ext cx="113814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400" dirty="0">
                  <a:latin typeface="+mn-lt"/>
                </a:rPr>
                <a:t>3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937BBE9-9812-7641-04D1-31B202DA6947}"/>
                </a:ext>
              </a:extLst>
            </p:cNvPr>
            <p:cNvSpPr txBox="1"/>
            <p:nvPr/>
          </p:nvSpPr>
          <p:spPr>
            <a:xfrm>
              <a:off x="2749688" y="5376473"/>
              <a:ext cx="113814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400" dirty="0">
                  <a:latin typeface="+mn-lt"/>
                </a:rPr>
                <a:t>2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279190" y="5777502"/>
              <a:ext cx="113814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400" dirty="0">
                  <a:latin typeface="+mn-lt"/>
                </a:rPr>
                <a:t>1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896066" y="5004140"/>
              <a:ext cx="113814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400" dirty="0">
                  <a:latin typeface="+mn-lt"/>
                </a:rPr>
                <a:t>4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E5A5BFF-6AA0-3A3F-9683-40DFB377D62E}"/>
                </a:ext>
              </a:extLst>
            </p:cNvPr>
            <p:cNvSpPr txBox="1"/>
            <p:nvPr/>
          </p:nvSpPr>
          <p:spPr>
            <a:xfrm>
              <a:off x="2493153" y="5770210"/>
              <a:ext cx="113814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400" dirty="0">
                  <a:latin typeface="+mn-lt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8028341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93343-71F1-A875-445B-38DAD2A00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Blossoms1</a:t>
            </a:r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EE1F24FD-B7CF-909C-31B0-5BCA92CA8A5D}"/>
              </a:ext>
            </a:extLst>
          </p:cNvPr>
          <p:cNvGrpSpPr/>
          <p:nvPr/>
        </p:nvGrpSpPr>
        <p:grpSpPr>
          <a:xfrm>
            <a:off x="408701" y="1406113"/>
            <a:ext cx="4629702" cy="3710473"/>
            <a:chOff x="408701" y="1406113"/>
            <a:chExt cx="4629702" cy="3710473"/>
          </a:xfrm>
        </p:grpSpPr>
        <p:sp>
          <p:nvSpPr>
            <p:cNvPr id="133" name="Freeform 132">
              <a:extLst>
                <a:ext uri="{FF2B5EF4-FFF2-40B4-BE49-F238E27FC236}">
                  <a16:creationId xmlns:a16="http://schemas.microsoft.com/office/drawing/2014/main" id="{B8835AA6-EFC4-A4D4-3DB7-108FD5BEC3D0}"/>
                </a:ext>
              </a:extLst>
            </p:cNvPr>
            <p:cNvSpPr/>
            <p:nvPr/>
          </p:nvSpPr>
          <p:spPr bwMode="auto">
            <a:xfrm>
              <a:off x="408701" y="3300874"/>
              <a:ext cx="1234717" cy="1135155"/>
            </a:xfrm>
            <a:custGeom>
              <a:avLst/>
              <a:gdLst>
                <a:gd name="connsiteX0" fmla="*/ 628249 w 1231875"/>
                <a:gd name="connsiteY0" fmla="*/ 22363 h 1171724"/>
                <a:gd name="connsiteX1" fmla="*/ 822982 w 1231875"/>
                <a:gd name="connsiteY1" fmla="*/ 81629 h 1171724"/>
                <a:gd name="connsiteX2" fmla="*/ 1161649 w 1231875"/>
                <a:gd name="connsiteY2" fmla="*/ 750496 h 1171724"/>
                <a:gd name="connsiteX3" fmla="*/ 1220916 w 1231875"/>
                <a:gd name="connsiteY3" fmla="*/ 1063763 h 1171724"/>
                <a:gd name="connsiteX4" fmla="*/ 1009249 w 1231875"/>
                <a:gd name="connsiteY4" fmla="*/ 1156896 h 1171724"/>
                <a:gd name="connsiteX5" fmla="*/ 196449 w 1231875"/>
                <a:gd name="connsiteY5" fmla="*/ 1139963 h 1171724"/>
                <a:gd name="connsiteX6" fmla="*/ 10182 w 1231875"/>
                <a:gd name="connsiteY6" fmla="*/ 860563 h 1171724"/>
                <a:gd name="connsiteX7" fmla="*/ 408116 w 1231875"/>
                <a:gd name="connsiteY7" fmla="*/ 183229 h 1171724"/>
                <a:gd name="connsiteX8" fmla="*/ 628249 w 1231875"/>
                <a:gd name="connsiteY8" fmla="*/ 22363 h 1171724"/>
                <a:gd name="connsiteX0" fmla="*/ 619663 w 1231875"/>
                <a:gd name="connsiteY0" fmla="*/ 29941 h 1162130"/>
                <a:gd name="connsiteX1" fmla="*/ 822982 w 1231875"/>
                <a:gd name="connsiteY1" fmla="*/ 72035 h 1162130"/>
                <a:gd name="connsiteX2" fmla="*/ 1161649 w 1231875"/>
                <a:gd name="connsiteY2" fmla="*/ 740902 h 1162130"/>
                <a:gd name="connsiteX3" fmla="*/ 1220916 w 1231875"/>
                <a:gd name="connsiteY3" fmla="*/ 1054169 h 1162130"/>
                <a:gd name="connsiteX4" fmla="*/ 1009249 w 1231875"/>
                <a:gd name="connsiteY4" fmla="*/ 1147302 h 1162130"/>
                <a:gd name="connsiteX5" fmla="*/ 196449 w 1231875"/>
                <a:gd name="connsiteY5" fmla="*/ 1130369 h 1162130"/>
                <a:gd name="connsiteX6" fmla="*/ 10182 w 1231875"/>
                <a:gd name="connsiteY6" fmla="*/ 850969 h 1162130"/>
                <a:gd name="connsiteX7" fmla="*/ 408116 w 1231875"/>
                <a:gd name="connsiteY7" fmla="*/ 173635 h 1162130"/>
                <a:gd name="connsiteX8" fmla="*/ 619663 w 1231875"/>
                <a:gd name="connsiteY8" fmla="*/ 29941 h 1162130"/>
                <a:gd name="connsiteX0" fmla="*/ 619663 w 1231040"/>
                <a:gd name="connsiteY0" fmla="*/ 1365 h 1133554"/>
                <a:gd name="connsiteX1" fmla="*/ 853033 w 1231040"/>
                <a:gd name="connsiteY1" fmla="*/ 116439 h 1133554"/>
                <a:gd name="connsiteX2" fmla="*/ 1161649 w 1231040"/>
                <a:gd name="connsiteY2" fmla="*/ 712326 h 1133554"/>
                <a:gd name="connsiteX3" fmla="*/ 1220916 w 1231040"/>
                <a:gd name="connsiteY3" fmla="*/ 1025593 h 1133554"/>
                <a:gd name="connsiteX4" fmla="*/ 1009249 w 1231040"/>
                <a:gd name="connsiteY4" fmla="*/ 1118726 h 1133554"/>
                <a:gd name="connsiteX5" fmla="*/ 196449 w 1231040"/>
                <a:gd name="connsiteY5" fmla="*/ 1101793 h 1133554"/>
                <a:gd name="connsiteX6" fmla="*/ 10182 w 1231040"/>
                <a:gd name="connsiteY6" fmla="*/ 822393 h 1133554"/>
                <a:gd name="connsiteX7" fmla="*/ 408116 w 1231040"/>
                <a:gd name="connsiteY7" fmla="*/ 145059 h 1133554"/>
                <a:gd name="connsiteX8" fmla="*/ 619663 w 1231040"/>
                <a:gd name="connsiteY8" fmla="*/ 1365 h 1133554"/>
                <a:gd name="connsiteX0" fmla="*/ 619663 w 1234717"/>
                <a:gd name="connsiteY0" fmla="*/ 1365 h 1135155"/>
                <a:gd name="connsiteX1" fmla="*/ 853033 w 1234717"/>
                <a:gd name="connsiteY1" fmla="*/ 116439 h 1135155"/>
                <a:gd name="connsiteX2" fmla="*/ 1161649 w 1234717"/>
                <a:gd name="connsiteY2" fmla="*/ 712326 h 1135155"/>
                <a:gd name="connsiteX3" fmla="*/ 1225209 w 1234717"/>
                <a:gd name="connsiteY3" fmla="*/ 999836 h 1135155"/>
                <a:gd name="connsiteX4" fmla="*/ 1009249 w 1234717"/>
                <a:gd name="connsiteY4" fmla="*/ 1118726 h 1135155"/>
                <a:gd name="connsiteX5" fmla="*/ 196449 w 1234717"/>
                <a:gd name="connsiteY5" fmla="*/ 1101793 h 1135155"/>
                <a:gd name="connsiteX6" fmla="*/ 10182 w 1234717"/>
                <a:gd name="connsiteY6" fmla="*/ 822393 h 1135155"/>
                <a:gd name="connsiteX7" fmla="*/ 408116 w 1234717"/>
                <a:gd name="connsiteY7" fmla="*/ 145059 h 1135155"/>
                <a:gd name="connsiteX8" fmla="*/ 619663 w 1234717"/>
                <a:gd name="connsiteY8" fmla="*/ 1365 h 1135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34717" h="1135155">
                  <a:moveTo>
                    <a:pt x="619663" y="1365"/>
                  </a:moveTo>
                  <a:cubicBezTo>
                    <a:pt x="693816" y="-3405"/>
                    <a:pt x="762702" y="-2055"/>
                    <a:pt x="853033" y="116439"/>
                  </a:cubicBezTo>
                  <a:cubicBezTo>
                    <a:pt x="943364" y="234933"/>
                    <a:pt x="1099620" y="565093"/>
                    <a:pt x="1161649" y="712326"/>
                  </a:cubicBezTo>
                  <a:cubicBezTo>
                    <a:pt x="1223678" y="859559"/>
                    <a:pt x="1250609" y="932103"/>
                    <a:pt x="1225209" y="999836"/>
                  </a:cubicBezTo>
                  <a:cubicBezTo>
                    <a:pt x="1199809" y="1067569"/>
                    <a:pt x="1180709" y="1101733"/>
                    <a:pt x="1009249" y="1118726"/>
                  </a:cubicBezTo>
                  <a:cubicBezTo>
                    <a:pt x="837789" y="1135719"/>
                    <a:pt x="362960" y="1151182"/>
                    <a:pt x="196449" y="1101793"/>
                  </a:cubicBezTo>
                  <a:cubicBezTo>
                    <a:pt x="29938" y="1052404"/>
                    <a:pt x="-25096" y="981849"/>
                    <a:pt x="10182" y="822393"/>
                  </a:cubicBezTo>
                  <a:cubicBezTo>
                    <a:pt x="45460" y="662937"/>
                    <a:pt x="306536" y="281897"/>
                    <a:pt x="408116" y="145059"/>
                  </a:cubicBezTo>
                  <a:cubicBezTo>
                    <a:pt x="509696" y="8221"/>
                    <a:pt x="545510" y="6135"/>
                    <a:pt x="619663" y="1365"/>
                  </a:cubicBezTo>
                  <a:close/>
                </a:path>
              </a:pathLst>
            </a:cu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C076C91-3821-A37E-26A1-876AC6E7599C}"/>
                </a:ext>
              </a:extLst>
            </p:cNvPr>
            <p:cNvSpPr/>
            <p:nvPr/>
          </p:nvSpPr>
          <p:spPr bwMode="auto">
            <a:xfrm>
              <a:off x="1596700" y="2128862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b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8E8BBC1-E953-17BA-AFB6-9FE827993803}"/>
                </a:ext>
              </a:extLst>
            </p:cNvPr>
            <p:cNvSpPr/>
            <p:nvPr/>
          </p:nvSpPr>
          <p:spPr bwMode="auto">
            <a:xfrm>
              <a:off x="1592914" y="2851199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c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2CB996A-DE15-567E-A4B0-6D9107FDA06B}"/>
                </a:ext>
              </a:extLst>
            </p:cNvPr>
            <p:cNvSpPr/>
            <p:nvPr/>
          </p:nvSpPr>
          <p:spPr bwMode="auto">
            <a:xfrm>
              <a:off x="876622" y="3373219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d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70DE841-C1FC-4B56-6F72-37CF8EB8467A}"/>
                </a:ext>
              </a:extLst>
            </p:cNvPr>
            <p:cNvSpPr/>
            <p:nvPr/>
          </p:nvSpPr>
          <p:spPr bwMode="auto">
            <a:xfrm>
              <a:off x="2302512" y="1406113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a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FA42DA0-C6E9-07DA-60C3-F164B1F16690}"/>
                </a:ext>
              </a:extLst>
            </p:cNvPr>
            <p:cNvCxnSpPr>
              <a:cxnSpLocks/>
              <a:stCxn id="6" idx="3"/>
              <a:endCxn id="7" idx="7"/>
            </p:cNvCxnSpPr>
            <p:nvPr/>
          </p:nvCxnSpPr>
          <p:spPr bwMode="auto">
            <a:xfrm flipH="1">
              <a:off x="1128655" y="3103232"/>
              <a:ext cx="507501" cy="31322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D61B51A-D35A-C785-267E-9A5CB5AFF46D}"/>
                </a:ext>
              </a:extLst>
            </p:cNvPr>
            <p:cNvCxnSpPr>
              <a:cxnSpLocks/>
              <a:stCxn id="8" idx="3"/>
              <a:endCxn id="5" idx="7"/>
            </p:cNvCxnSpPr>
            <p:nvPr/>
          </p:nvCxnSpPr>
          <p:spPr bwMode="auto">
            <a:xfrm flipH="1">
              <a:off x="1848733" y="1658146"/>
              <a:ext cx="497021" cy="51395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C0A3E32-E265-7C6B-20E0-05DAD3569C85}"/>
                </a:ext>
              </a:extLst>
            </p:cNvPr>
            <p:cNvCxnSpPr>
              <a:cxnSpLocks/>
              <a:stCxn id="5" idx="4"/>
              <a:endCxn id="6" idx="0"/>
            </p:cNvCxnSpPr>
            <p:nvPr/>
          </p:nvCxnSpPr>
          <p:spPr bwMode="auto">
            <a:xfrm flipH="1">
              <a:off x="1740552" y="2424137"/>
              <a:ext cx="3786" cy="427062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458957-7112-CDEE-B1B1-747F4D11E25D}"/>
                </a:ext>
              </a:extLst>
            </p:cNvPr>
            <p:cNvSpPr/>
            <p:nvPr/>
          </p:nvSpPr>
          <p:spPr bwMode="auto">
            <a:xfrm>
              <a:off x="510212" y="4041971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e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C90349B1-02C3-F7DF-C9EB-ECAFE641475B}"/>
                </a:ext>
              </a:extLst>
            </p:cNvPr>
            <p:cNvCxnSpPr>
              <a:cxnSpLocks/>
              <a:stCxn id="7" idx="3"/>
              <a:endCxn id="14" idx="0"/>
            </p:cNvCxnSpPr>
            <p:nvPr/>
          </p:nvCxnSpPr>
          <p:spPr bwMode="auto">
            <a:xfrm flipH="1">
              <a:off x="657850" y="3625252"/>
              <a:ext cx="262014" cy="41671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DBEB140A-D30A-4499-9429-8F40988A4BA1}"/>
                </a:ext>
              </a:extLst>
            </p:cNvPr>
            <p:cNvSpPr/>
            <p:nvPr/>
          </p:nvSpPr>
          <p:spPr bwMode="auto">
            <a:xfrm>
              <a:off x="4058107" y="3536141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n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FE5A1A8-9C37-F8D0-D838-24208C25FF81}"/>
                </a:ext>
              </a:extLst>
            </p:cNvPr>
            <p:cNvSpPr/>
            <p:nvPr/>
          </p:nvSpPr>
          <p:spPr bwMode="auto">
            <a:xfrm>
              <a:off x="4058108" y="2826698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m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1C4444C-C5E6-8659-64EE-A59E20BC7E74}"/>
                </a:ext>
              </a:extLst>
            </p:cNvPr>
            <p:cNvSpPr/>
            <p:nvPr/>
          </p:nvSpPr>
          <p:spPr bwMode="auto">
            <a:xfrm>
              <a:off x="4743128" y="2279273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l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29C21CD1-FD96-54F1-AB6E-B36927CA3E84}"/>
                </a:ext>
              </a:extLst>
            </p:cNvPr>
            <p:cNvSpPr/>
            <p:nvPr/>
          </p:nvSpPr>
          <p:spPr bwMode="auto">
            <a:xfrm>
              <a:off x="2381821" y="4328896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 err="1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i</a:t>
              </a:r>
              <a:endParaRPr kumimoji="0" lang="en-US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CA156CC9-F66F-14F3-34CE-F7F984797EBE}"/>
                </a:ext>
              </a:extLst>
            </p:cNvPr>
            <p:cNvSpPr/>
            <p:nvPr/>
          </p:nvSpPr>
          <p:spPr bwMode="auto">
            <a:xfrm>
              <a:off x="2381820" y="3541021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h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90EE1004-B24A-0F1D-48DF-8A41F20FC983}"/>
                </a:ext>
              </a:extLst>
            </p:cNvPr>
            <p:cNvSpPr/>
            <p:nvPr/>
          </p:nvSpPr>
          <p:spPr bwMode="auto">
            <a:xfrm>
              <a:off x="1289242" y="4038132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f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60CF8FC6-7362-4EE3-3565-3B2EE818EDCD}"/>
                </a:ext>
              </a:extLst>
            </p:cNvPr>
            <p:cNvSpPr/>
            <p:nvPr/>
          </p:nvSpPr>
          <p:spPr bwMode="auto">
            <a:xfrm>
              <a:off x="1289241" y="4821311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g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EE90E80A-7ABA-06C5-628C-F312A4FFB8E7}"/>
                </a:ext>
              </a:extLst>
            </p:cNvPr>
            <p:cNvCxnSpPr>
              <a:cxnSpLocks/>
              <a:stCxn id="51" idx="2"/>
              <a:endCxn id="14" idx="6"/>
            </p:cNvCxnSpPr>
            <p:nvPr/>
          </p:nvCxnSpPr>
          <p:spPr bwMode="auto">
            <a:xfrm flipH="1">
              <a:off x="805487" y="4185770"/>
              <a:ext cx="483755" cy="3839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B9C0C48E-CFE1-73A5-882A-8527FFBDEB4C}"/>
                </a:ext>
              </a:extLst>
            </p:cNvPr>
            <p:cNvCxnSpPr>
              <a:cxnSpLocks/>
              <a:stCxn id="51" idx="4"/>
              <a:endCxn id="52" idx="0"/>
            </p:cNvCxnSpPr>
            <p:nvPr/>
          </p:nvCxnSpPr>
          <p:spPr bwMode="auto">
            <a:xfrm flipH="1">
              <a:off x="1436879" y="4333407"/>
              <a:ext cx="1" cy="487904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75D3F3E9-CE81-73F4-109A-D8A4F7DBE995}"/>
                </a:ext>
              </a:extLst>
            </p:cNvPr>
            <p:cNvCxnSpPr>
              <a:cxnSpLocks/>
              <a:stCxn id="50" idx="4"/>
              <a:endCxn id="49" idx="0"/>
            </p:cNvCxnSpPr>
            <p:nvPr/>
          </p:nvCxnSpPr>
          <p:spPr bwMode="auto">
            <a:xfrm>
              <a:off x="2529458" y="3836296"/>
              <a:ext cx="1" cy="49260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9D455424-466D-1B34-359E-9B9A5024CB5C}"/>
                </a:ext>
              </a:extLst>
            </p:cNvPr>
            <p:cNvCxnSpPr>
              <a:cxnSpLocks/>
              <a:stCxn id="6" idx="5"/>
              <a:endCxn id="50" idx="1"/>
            </p:cNvCxnSpPr>
            <p:nvPr/>
          </p:nvCxnSpPr>
          <p:spPr bwMode="auto">
            <a:xfrm>
              <a:off x="1844947" y="3103232"/>
              <a:ext cx="580115" cy="48103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F3D387A1-4FA9-7D0E-5CC0-47D65F608DC6}"/>
                </a:ext>
              </a:extLst>
            </p:cNvPr>
            <p:cNvCxnSpPr>
              <a:cxnSpLocks/>
              <a:stCxn id="48" idx="3"/>
              <a:endCxn id="47" idx="7"/>
            </p:cNvCxnSpPr>
            <p:nvPr/>
          </p:nvCxnSpPr>
          <p:spPr bwMode="auto">
            <a:xfrm flipH="1">
              <a:off x="4310141" y="2531306"/>
              <a:ext cx="476229" cy="33863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1936D02F-E9BA-952F-897E-695C30569BC7}"/>
                </a:ext>
              </a:extLst>
            </p:cNvPr>
            <p:cNvCxnSpPr>
              <a:cxnSpLocks/>
              <a:stCxn id="7" idx="5"/>
              <a:endCxn id="51" idx="1"/>
            </p:cNvCxnSpPr>
            <p:nvPr/>
          </p:nvCxnSpPr>
          <p:spPr bwMode="auto">
            <a:xfrm>
              <a:off x="1128655" y="3625252"/>
              <a:ext cx="203829" cy="45612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E9B57BCC-00AA-497E-2B79-D9CFADFBA7FB}"/>
                </a:ext>
              </a:extLst>
            </p:cNvPr>
            <p:cNvCxnSpPr>
              <a:cxnSpLocks/>
              <a:stCxn id="47" idx="4"/>
              <a:endCxn id="46" idx="0"/>
            </p:cNvCxnSpPr>
            <p:nvPr/>
          </p:nvCxnSpPr>
          <p:spPr bwMode="auto">
            <a:xfrm flipH="1">
              <a:off x="4205745" y="3121973"/>
              <a:ext cx="1" cy="41416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BD08E2EF-D8F2-38E5-E1F6-F3F9FDFB4F8B}"/>
                </a:ext>
              </a:extLst>
            </p:cNvPr>
            <p:cNvSpPr/>
            <p:nvPr/>
          </p:nvSpPr>
          <p:spPr bwMode="auto">
            <a:xfrm>
              <a:off x="3143058" y="2821655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k</a:t>
              </a:r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8A5CF72F-3ED7-402B-CA00-8E009F382CFA}"/>
                </a:ext>
              </a:extLst>
            </p:cNvPr>
            <p:cNvSpPr/>
            <p:nvPr/>
          </p:nvSpPr>
          <p:spPr bwMode="auto">
            <a:xfrm>
              <a:off x="3143058" y="2124133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j</a:t>
              </a:r>
            </a:p>
          </p:txBody>
        </p: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83A435C8-D9AD-FA1B-150E-2D2F48BFCE50}"/>
                </a:ext>
              </a:extLst>
            </p:cNvPr>
            <p:cNvCxnSpPr>
              <a:cxnSpLocks/>
              <a:stCxn id="82" idx="4"/>
              <a:endCxn id="81" idx="0"/>
            </p:cNvCxnSpPr>
            <p:nvPr/>
          </p:nvCxnSpPr>
          <p:spPr bwMode="auto">
            <a:xfrm>
              <a:off x="3290696" y="2419408"/>
              <a:ext cx="0" cy="402247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135AD069-1AEE-6555-9FC7-4260E3A1DABA}"/>
                </a:ext>
              </a:extLst>
            </p:cNvPr>
            <p:cNvCxnSpPr>
              <a:cxnSpLocks/>
              <a:stCxn id="8" idx="5"/>
              <a:endCxn id="82" idx="1"/>
            </p:cNvCxnSpPr>
            <p:nvPr/>
          </p:nvCxnSpPr>
          <p:spPr bwMode="auto">
            <a:xfrm>
              <a:off x="2554545" y="1658146"/>
              <a:ext cx="631755" cy="50922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28214DB1-3BF0-1ED6-8682-EC32D88C1F01}"/>
                </a:ext>
              </a:extLst>
            </p:cNvPr>
            <p:cNvCxnSpPr>
              <a:cxnSpLocks/>
              <a:stCxn id="82" idx="3"/>
              <a:endCxn id="6" idx="7"/>
            </p:cNvCxnSpPr>
            <p:nvPr/>
          </p:nvCxnSpPr>
          <p:spPr bwMode="auto">
            <a:xfrm flipH="1">
              <a:off x="1844947" y="2376166"/>
              <a:ext cx="1341353" cy="51827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C6A54AA5-A0C4-43F5-3938-ED0CAA58706D}"/>
                </a:ext>
              </a:extLst>
            </p:cNvPr>
            <p:cNvCxnSpPr>
              <a:cxnSpLocks/>
              <a:stCxn id="49" idx="3"/>
              <a:endCxn id="52" idx="6"/>
            </p:cNvCxnSpPr>
            <p:nvPr/>
          </p:nvCxnSpPr>
          <p:spPr bwMode="auto">
            <a:xfrm flipH="1">
              <a:off x="1584516" y="4580929"/>
              <a:ext cx="840547" cy="38802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63A4EA90-B329-F86C-5260-0913E8818DC9}"/>
                </a:ext>
              </a:extLst>
            </p:cNvPr>
            <p:cNvCxnSpPr>
              <a:cxnSpLocks/>
              <a:stCxn id="50" idx="6"/>
              <a:endCxn id="46" idx="2"/>
            </p:cNvCxnSpPr>
            <p:nvPr/>
          </p:nvCxnSpPr>
          <p:spPr bwMode="auto">
            <a:xfrm flipV="1">
              <a:off x="2677095" y="3683779"/>
              <a:ext cx="1381012" cy="488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76CB0BF4-7D6D-5959-4489-C64AEE3ABC6E}"/>
                </a:ext>
              </a:extLst>
            </p:cNvPr>
            <p:cNvCxnSpPr>
              <a:cxnSpLocks/>
              <a:stCxn id="51" idx="6"/>
              <a:endCxn id="49" idx="1"/>
            </p:cNvCxnSpPr>
            <p:nvPr/>
          </p:nvCxnSpPr>
          <p:spPr bwMode="auto">
            <a:xfrm>
              <a:off x="1584517" y="4185770"/>
              <a:ext cx="840546" cy="18636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10264D0D-581A-D064-9C2E-71719562AC35}"/>
                </a:ext>
              </a:extLst>
            </p:cNvPr>
            <p:cNvCxnSpPr>
              <a:cxnSpLocks/>
              <a:stCxn id="47" idx="2"/>
              <a:endCxn id="81" idx="6"/>
            </p:cNvCxnSpPr>
            <p:nvPr/>
          </p:nvCxnSpPr>
          <p:spPr bwMode="auto">
            <a:xfrm flipH="1" flipV="1">
              <a:off x="3438333" y="2969293"/>
              <a:ext cx="619775" cy="5043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3FED458E-2776-B62D-8B13-D16E0CB65FCA}"/>
                </a:ext>
              </a:extLst>
            </p:cNvPr>
            <p:cNvCxnSpPr>
              <a:cxnSpLocks/>
              <a:stCxn id="8" idx="4"/>
              <a:endCxn id="81" idx="1"/>
            </p:cNvCxnSpPr>
            <p:nvPr/>
          </p:nvCxnSpPr>
          <p:spPr bwMode="auto">
            <a:xfrm>
              <a:off x="2450150" y="1701388"/>
              <a:ext cx="736150" cy="116350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A40259E6-29F1-0250-2F10-740CE9577CBF}"/>
                </a:ext>
              </a:extLst>
            </p:cNvPr>
            <p:cNvCxnSpPr>
              <a:cxnSpLocks/>
              <a:stCxn id="48" idx="4"/>
              <a:endCxn id="46" idx="7"/>
            </p:cNvCxnSpPr>
            <p:nvPr/>
          </p:nvCxnSpPr>
          <p:spPr bwMode="auto">
            <a:xfrm flipH="1">
              <a:off x="4310140" y="2574548"/>
              <a:ext cx="580626" cy="100483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135C9017-6A81-C45E-86E2-2FEB0C00207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592914" y="2498338"/>
              <a:ext cx="0" cy="27393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B1B1F6A8-F0F3-FE92-42CD-AD426A764818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929021" y="1701388"/>
              <a:ext cx="238446" cy="2306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D8D15E7B-1227-0D4C-0F41-E697AC0AF9D5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261573" y="3063096"/>
              <a:ext cx="263481" cy="145513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D58E71E5-E3E2-D028-376F-C8BF1DFF439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326288" y="4470272"/>
              <a:ext cx="0" cy="27393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98986ECF-2F63-A31C-8894-FAF306C2D63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103621" y="3192092"/>
              <a:ext cx="0" cy="27393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</p:cxn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D365A547-BFA7-20AE-D3E3-A77CCE061566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338319" y="2574548"/>
              <a:ext cx="247644" cy="15423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B6814F28-ECA8-BF11-5C59-A6E1EE7C8B8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818225" y="1701388"/>
              <a:ext cx="248633" cy="2306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C5FBBCCE-756A-CCE6-7422-A4CD1777514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391554" y="2498338"/>
              <a:ext cx="0" cy="27393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</p:cxn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A0F4F619-5C63-F9AD-84B5-2887B849F9BA}"/>
                </a:ext>
              </a:extLst>
            </p:cNvPr>
            <p:cNvSpPr txBox="1"/>
            <p:nvPr/>
          </p:nvSpPr>
          <p:spPr>
            <a:xfrm>
              <a:off x="936775" y="3790705"/>
              <a:ext cx="123432" cy="215444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400" i="1" dirty="0">
                  <a:latin typeface="+mn-lt"/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9115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93343-71F1-A875-445B-38DAD2A00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Blossoms2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65B807E-885C-2F16-F4E2-496214027B83}"/>
              </a:ext>
            </a:extLst>
          </p:cNvPr>
          <p:cNvGrpSpPr/>
          <p:nvPr/>
        </p:nvGrpSpPr>
        <p:grpSpPr>
          <a:xfrm>
            <a:off x="644371" y="1764415"/>
            <a:ext cx="4629702" cy="3766951"/>
            <a:chOff x="644371" y="1764415"/>
            <a:chExt cx="4629702" cy="3766951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8EDF0D06-A48A-5962-1BCA-1CB26F9021CD}"/>
                </a:ext>
              </a:extLst>
            </p:cNvPr>
            <p:cNvSpPr/>
            <p:nvPr/>
          </p:nvSpPr>
          <p:spPr bwMode="auto">
            <a:xfrm>
              <a:off x="2494665" y="1764415"/>
              <a:ext cx="1247931" cy="1846864"/>
            </a:xfrm>
            <a:custGeom>
              <a:avLst/>
              <a:gdLst>
                <a:gd name="connsiteX0" fmla="*/ 628249 w 1231875"/>
                <a:gd name="connsiteY0" fmla="*/ 22363 h 1171724"/>
                <a:gd name="connsiteX1" fmla="*/ 822982 w 1231875"/>
                <a:gd name="connsiteY1" fmla="*/ 81629 h 1171724"/>
                <a:gd name="connsiteX2" fmla="*/ 1161649 w 1231875"/>
                <a:gd name="connsiteY2" fmla="*/ 750496 h 1171724"/>
                <a:gd name="connsiteX3" fmla="*/ 1220916 w 1231875"/>
                <a:gd name="connsiteY3" fmla="*/ 1063763 h 1171724"/>
                <a:gd name="connsiteX4" fmla="*/ 1009249 w 1231875"/>
                <a:gd name="connsiteY4" fmla="*/ 1156896 h 1171724"/>
                <a:gd name="connsiteX5" fmla="*/ 196449 w 1231875"/>
                <a:gd name="connsiteY5" fmla="*/ 1139963 h 1171724"/>
                <a:gd name="connsiteX6" fmla="*/ 10182 w 1231875"/>
                <a:gd name="connsiteY6" fmla="*/ 860563 h 1171724"/>
                <a:gd name="connsiteX7" fmla="*/ 408116 w 1231875"/>
                <a:gd name="connsiteY7" fmla="*/ 183229 h 1171724"/>
                <a:gd name="connsiteX8" fmla="*/ 628249 w 1231875"/>
                <a:gd name="connsiteY8" fmla="*/ 22363 h 1171724"/>
                <a:gd name="connsiteX0" fmla="*/ 619663 w 1231875"/>
                <a:gd name="connsiteY0" fmla="*/ 29941 h 1162130"/>
                <a:gd name="connsiteX1" fmla="*/ 822982 w 1231875"/>
                <a:gd name="connsiteY1" fmla="*/ 72035 h 1162130"/>
                <a:gd name="connsiteX2" fmla="*/ 1161649 w 1231875"/>
                <a:gd name="connsiteY2" fmla="*/ 740902 h 1162130"/>
                <a:gd name="connsiteX3" fmla="*/ 1220916 w 1231875"/>
                <a:gd name="connsiteY3" fmla="*/ 1054169 h 1162130"/>
                <a:gd name="connsiteX4" fmla="*/ 1009249 w 1231875"/>
                <a:gd name="connsiteY4" fmla="*/ 1147302 h 1162130"/>
                <a:gd name="connsiteX5" fmla="*/ 196449 w 1231875"/>
                <a:gd name="connsiteY5" fmla="*/ 1130369 h 1162130"/>
                <a:gd name="connsiteX6" fmla="*/ 10182 w 1231875"/>
                <a:gd name="connsiteY6" fmla="*/ 850969 h 1162130"/>
                <a:gd name="connsiteX7" fmla="*/ 408116 w 1231875"/>
                <a:gd name="connsiteY7" fmla="*/ 173635 h 1162130"/>
                <a:gd name="connsiteX8" fmla="*/ 619663 w 1231875"/>
                <a:gd name="connsiteY8" fmla="*/ 29941 h 1162130"/>
                <a:gd name="connsiteX0" fmla="*/ 619663 w 1231040"/>
                <a:gd name="connsiteY0" fmla="*/ 1365 h 1133554"/>
                <a:gd name="connsiteX1" fmla="*/ 853033 w 1231040"/>
                <a:gd name="connsiteY1" fmla="*/ 116439 h 1133554"/>
                <a:gd name="connsiteX2" fmla="*/ 1161649 w 1231040"/>
                <a:gd name="connsiteY2" fmla="*/ 712326 h 1133554"/>
                <a:gd name="connsiteX3" fmla="*/ 1220916 w 1231040"/>
                <a:gd name="connsiteY3" fmla="*/ 1025593 h 1133554"/>
                <a:gd name="connsiteX4" fmla="*/ 1009249 w 1231040"/>
                <a:gd name="connsiteY4" fmla="*/ 1118726 h 1133554"/>
                <a:gd name="connsiteX5" fmla="*/ 196449 w 1231040"/>
                <a:gd name="connsiteY5" fmla="*/ 1101793 h 1133554"/>
                <a:gd name="connsiteX6" fmla="*/ 10182 w 1231040"/>
                <a:gd name="connsiteY6" fmla="*/ 822393 h 1133554"/>
                <a:gd name="connsiteX7" fmla="*/ 408116 w 1231040"/>
                <a:gd name="connsiteY7" fmla="*/ 145059 h 1133554"/>
                <a:gd name="connsiteX8" fmla="*/ 619663 w 1231040"/>
                <a:gd name="connsiteY8" fmla="*/ 1365 h 1133554"/>
                <a:gd name="connsiteX0" fmla="*/ 619663 w 1234717"/>
                <a:gd name="connsiteY0" fmla="*/ 1365 h 1135155"/>
                <a:gd name="connsiteX1" fmla="*/ 853033 w 1234717"/>
                <a:gd name="connsiteY1" fmla="*/ 116439 h 1135155"/>
                <a:gd name="connsiteX2" fmla="*/ 1161649 w 1234717"/>
                <a:gd name="connsiteY2" fmla="*/ 712326 h 1135155"/>
                <a:gd name="connsiteX3" fmla="*/ 1225209 w 1234717"/>
                <a:gd name="connsiteY3" fmla="*/ 999836 h 1135155"/>
                <a:gd name="connsiteX4" fmla="*/ 1009249 w 1234717"/>
                <a:gd name="connsiteY4" fmla="*/ 1118726 h 1135155"/>
                <a:gd name="connsiteX5" fmla="*/ 196449 w 1234717"/>
                <a:gd name="connsiteY5" fmla="*/ 1101793 h 1135155"/>
                <a:gd name="connsiteX6" fmla="*/ 10182 w 1234717"/>
                <a:gd name="connsiteY6" fmla="*/ 822393 h 1135155"/>
                <a:gd name="connsiteX7" fmla="*/ 408116 w 1234717"/>
                <a:gd name="connsiteY7" fmla="*/ 145059 h 1135155"/>
                <a:gd name="connsiteX8" fmla="*/ 619663 w 1234717"/>
                <a:gd name="connsiteY8" fmla="*/ 1365 h 1135155"/>
                <a:gd name="connsiteX0" fmla="*/ 619663 w 1490792"/>
                <a:gd name="connsiteY0" fmla="*/ 1365 h 1135155"/>
                <a:gd name="connsiteX1" fmla="*/ 853033 w 1490792"/>
                <a:gd name="connsiteY1" fmla="*/ 116439 h 1135155"/>
                <a:gd name="connsiteX2" fmla="*/ 1480626 w 1490792"/>
                <a:gd name="connsiteY2" fmla="*/ 712326 h 1135155"/>
                <a:gd name="connsiteX3" fmla="*/ 1225209 w 1490792"/>
                <a:gd name="connsiteY3" fmla="*/ 999836 h 1135155"/>
                <a:gd name="connsiteX4" fmla="*/ 1009249 w 1490792"/>
                <a:gd name="connsiteY4" fmla="*/ 1118726 h 1135155"/>
                <a:gd name="connsiteX5" fmla="*/ 196449 w 1490792"/>
                <a:gd name="connsiteY5" fmla="*/ 1101793 h 1135155"/>
                <a:gd name="connsiteX6" fmla="*/ 10182 w 1490792"/>
                <a:gd name="connsiteY6" fmla="*/ 822393 h 1135155"/>
                <a:gd name="connsiteX7" fmla="*/ 408116 w 1490792"/>
                <a:gd name="connsiteY7" fmla="*/ 145059 h 1135155"/>
                <a:gd name="connsiteX8" fmla="*/ 619663 w 1490792"/>
                <a:gd name="connsiteY8" fmla="*/ 1365 h 1135155"/>
                <a:gd name="connsiteX0" fmla="*/ 619663 w 1744217"/>
                <a:gd name="connsiteY0" fmla="*/ 1365 h 1130106"/>
                <a:gd name="connsiteX1" fmla="*/ 853033 w 1744217"/>
                <a:gd name="connsiteY1" fmla="*/ 116439 h 1130106"/>
                <a:gd name="connsiteX2" fmla="*/ 1480626 w 1744217"/>
                <a:gd name="connsiteY2" fmla="*/ 712326 h 1130106"/>
                <a:gd name="connsiteX3" fmla="*/ 1724939 w 1744217"/>
                <a:gd name="connsiteY3" fmla="*/ 1084896 h 1130106"/>
                <a:gd name="connsiteX4" fmla="*/ 1009249 w 1744217"/>
                <a:gd name="connsiteY4" fmla="*/ 1118726 h 1130106"/>
                <a:gd name="connsiteX5" fmla="*/ 196449 w 1744217"/>
                <a:gd name="connsiteY5" fmla="*/ 1101793 h 1130106"/>
                <a:gd name="connsiteX6" fmla="*/ 10182 w 1744217"/>
                <a:gd name="connsiteY6" fmla="*/ 822393 h 1130106"/>
                <a:gd name="connsiteX7" fmla="*/ 408116 w 1744217"/>
                <a:gd name="connsiteY7" fmla="*/ 145059 h 1130106"/>
                <a:gd name="connsiteX8" fmla="*/ 619663 w 1744217"/>
                <a:gd name="connsiteY8" fmla="*/ 1365 h 1130106"/>
                <a:gd name="connsiteX0" fmla="*/ 636397 w 1787817"/>
                <a:gd name="connsiteY0" fmla="*/ 1365 h 1878963"/>
                <a:gd name="connsiteX1" fmla="*/ 869767 w 1787817"/>
                <a:gd name="connsiteY1" fmla="*/ 116439 h 1878963"/>
                <a:gd name="connsiteX2" fmla="*/ 1497360 w 1787817"/>
                <a:gd name="connsiteY2" fmla="*/ 712326 h 1878963"/>
                <a:gd name="connsiteX3" fmla="*/ 1741673 w 1787817"/>
                <a:gd name="connsiteY3" fmla="*/ 1084896 h 1878963"/>
                <a:gd name="connsiteX4" fmla="*/ 1626723 w 1787817"/>
                <a:gd name="connsiteY4" fmla="*/ 1878954 h 1878963"/>
                <a:gd name="connsiteX5" fmla="*/ 213183 w 1787817"/>
                <a:gd name="connsiteY5" fmla="*/ 1101793 h 1878963"/>
                <a:gd name="connsiteX6" fmla="*/ 26916 w 1787817"/>
                <a:gd name="connsiteY6" fmla="*/ 822393 h 1878963"/>
                <a:gd name="connsiteX7" fmla="*/ 424850 w 1787817"/>
                <a:gd name="connsiteY7" fmla="*/ 145059 h 1878963"/>
                <a:gd name="connsiteX8" fmla="*/ 636397 w 1787817"/>
                <a:gd name="connsiteY8" fmla="*/ 1365 h 1878963"/>
                <a:gd name="connsiteX0" fmla="*/ 610414 w 1720574"/>
                <a:gd name="connsiteY0" fmla="*/ 1365 h 1913585"/>
                <a:gd name="connsiteX1" fmla="*/ 843784 w 1720574"/>
                <a:gd name="connsiteY1" fmla="*/ 116439 h 1913585"/>
                <a:gd name="connsiteX2" fmla="*/ 1471377 w 1720574"/>
                <a:gd name="connsiteY2" fmla="*/ 712326 h 1913585"/>
                <a:gd name="connsiteX3" fmla="*/ 1715690 w 1720574"/>
                <a:gd name="connsiteY3" fmla="*/ 1084896 h 1913585"/>
                <a:gd name="connsiteX4" fmla="*/ 1600740 w 1720574"/>
                <a:gd name="connsiteY4" fmla="*/ 1878954 h 1913585"/>
                <a:gd name="connsiteX5" fmla="*/ 1207926 w 1720574"/>
                <a:gd name="connsiteY5" fmla="*/ 1675951 h 1913585"/>
                <a:gd name="connsiteX6" fmla="*/ 933 w 1720574"/>
                <a:gd name="connsiteY6" fmla="*/ 822393 h 1913585"/>
                <a:gd name="connsiteX7" fmla="*/ 398867 w 1720574"/>
                <a:gd name="connsiteY7" fmla="*/ 145059 h 1913585"/>
                <a:gd name="connsiteX8" fmla="*/ 610414 w 1720574"/>
                <a:gd name="connsiteY8" fmla="*/ 1365 h 1913585"/>
                <a:gd name="connsiteX0" fmla="*/ 212992 w 1323152"/>
                <a:gd name="connsiteY0" fmla="*/ 1365 h 1911655"/>
                <a:gd name="connsiteX1" fmla="*/ 446362 w 1323152"/>
                <a:gd name="connsiteY1" fmla="*/ 116439 h 1911655"/>
                <a:gd name="connsiteX2" fmla="*/ 1073955 w 1323152"/>
                <a:gd name="connsiteY2" fmla="*/ 712326 h 1911655"/>
                <a:gd name="connsiteX3" fmla="*/ 1318268 w 1323152"/>
                <a:gd name="connsiteY3" fmla="*/ 1084896 h 1911655"/>
                <a:gd name="connsiteX4" fmla="*/ 1203318 w 1323152"/>
                <a:gd name="connsiteY4" fmla="*/ 1878954 h 1911655"/>
                <a:gd name="connsiteX5" fmla="*/ 810504 w 1323152"/>
                <a:gd name="connsiteY5" fmla="*/ 1675951 h 1911655"/>
                <a:gd name="connsiteX6" fmla="*/ 321209 w 1323152"/>
                <a:gd name="connsiteY6" fmla="*/ 912770 h 1911655"/>
                <a:gd name="connsiteX7" fmla="*/ 1445 w 1323152"/>
                <a:gd name="connsiteY7" fmla="*/ 145059 h 1911655"/>
                <a:gd name="connsiteX8" fmla="*/ 212992 w 1323152"/>
                <a:gd name="connsiteY8" fmla="*/ 1365 h 1911655"/>
                <a:gd name="connsiteX0" fmla="*/ 212992 w 1323152"/>
                <a:gd name="connsiteY0" fmla="*/ 1365 h 1911655"/>
                <a:gd name="connsiteX1" fmla="*/ 446362 w 1323152"/>
                <a:gd name="connsiteY1" fmla="*/ 116439 h 1911655"/>
                <a:gd name="connsiteX2" fmla="*/ 1073955 w 1323152"/>
                <a:gd name="connsiteY2" fmla="*/ 712326 h 1911655"/>
                <a:gd name="connsiteX3" fmla="*/ 1318268 w 1323152"/>
                <a:gd name="connsiteY3" fmla="*/ 1084896 h 1911655"/>
                <a:gd name="connsiteX4" fmla="*/ 1203318 w 1323152"/>
                <a:gd name="connsiteY4" fmla="*/ 1878954 h 1911655"/>
                <a:gd name="connsiteX5" fmla="*/ 810504 w 1323152"/>
                <a:gd name="connsiteY5" fmla="*/ 1675951 h 1911655"/>
                <a:gd name="connsiteX6" fmla="*/ 321209 w 1323152"/>
                <a:gd name="connsiteY6" fmla="*/ 912770 h 1911655"/>
                <a:gd name="connsiteX7" fmla="*/ 1445 w 1323152"/>
                <a:gd name="connsiteY7" fmla="*/ 145059 h 1911655"/>
                <a:gd name="connsiteX8" fmla="*/ 212992 w 1323152"/>
                <a:gd name="connsiteY8" fmla="*/ 1365 h 1911655"/>
                <a:gd name="connsiteX0" fmla="*/ 212992 w 1323152"/>
                <a:gd name="connsiteY0" fmla="*/ 1365 h 1911655"/>
                <a:gd name="connsiteX1" fmla="*/ 446362 w 1323152"/>
                <a:gd name="connsiteY1" fmla="*/ 116439 h 1911655"/>
                <a:gd name="connsiteX2" fmla="*/ 1073955 w 1323152"/>
                <a:gd name="connsiteY2" fmla="*/ 712326 h 1911655"/>
                <a:gd name="connsiteX3" fmla="*/ 1318268 w 1323152"/>
                <a:gd name="connsiteY3" fmla="*/ 1084896 h 1911655"/>
                <a:gd name="connsiteX4" fmla="*/ 1203318 w 1323152"/>
                <a:gd name="connsiteY4" fmla="*/ 1878954 h 1911655"/>
                <a:gd name="connsiteX5" fmla="*/ 810504 w 1323152"/>
                <a:gd name="connsiteY5" fmla="*/ 1675951 h 1911655"/>
                <a:gd name="connsiteX6" fmla="*/ 321209 w 1323152"/>
                <a:gd name="connsiteY6" fmla="*/ 912770 h 1911655"/>
                <a:gd name="connsiteX7" fmla="*/ 1445 w 1323152"/>
                <a:gd name="connsiteY7" fmla="*/ 145059 h 1911655"/>
                <a:gd name="connsiteX8" fmla="*/ 212992 w 1323152"/>
                <a:gd name="connsiteY8" fmla="*/ 1365 h 1911655"/>
                <a:gd name="connsiteX0" fmla="*/ 218357 w 1328517"/>
                <a:gd name="connsiteY0" fmla="*/ 1365 h 1911655"/>
                <a:gd name="connsiteX1" fmla="*/ 451727 w 1328517"/>
                <a:gd name="connsiteY1" fmla="*/ 116439 h 1911655"/>
                <a:gd name="connsiteX2" fmla="*/ 1079320 w 1328517"/>
                <a:gd name="connsiteY2" fmla="*/ 712326 h 1911655"/>
                <a:gd name="connsiteX3" fmla="*/ 1323633 w 1328517"/>
                <a:gd name="connsiteY3" fmla="*/ 1084896 h 1911655"/>
                <a:gd name="connsiteX4" fmla="*/ 1208683 w 1328517"/>
                <a:gd name="connsiteY4" fmla="*/ 1878954 h 1911655"/>
                <a:gd name="connsiteX5" fmla="*/ 815869 w 1328517"/>
                <a:gd name="connsiteY5" fmla="*/ 1675951 h 1911655"/>
                <a:gd name="connsiteX6" fmla="*/ 326574 w 1328517"/>
                <a:gd name="connsiteY6" fmla="*/ 912770 h 1911655"/>
                <a:gd name="connsiteX7" fmla="*/ 6810 w 1328517"/>
                <a:gd name="connsiteY7" fmla="*/ 145059 h 1911655"/>
                <a:gd name="connsiteX8" fmla="*/ 218357 w 1328517"/>
                <a:gd name="connsiteY8" fmla="*/ 1365 h 1911655"/>
                <a:gd name="connsiteX0" fmla="*/ 218142 w 1322985"/>
                <a:gd name="connsiteY0" fmla="*/ 761 h 1926999"/>
                <a:gd name="connsiteX1" fmla="*/ 446195 w 1322985"/>
                <a:gd name="connsiteY1" fmla="*/ 131783 h 1926999"/>
                <a:gd name="connsiteX2" fmla="*/ 1073788 w 1322985"/>
                <a:gd name="connsiteY2" fmla="*/ 727670 h 1926999"/>
                <a:gd name="connsiteX3" fmla="*/ 1318101 w 1322985"/>
                <a:gd name="connsiteY3" fmla="*/ 1100240 h 1926999"/>
                <a:gd name="connsiteX4" fmla="*/ 1203151 w 1322985"/>
                <a:gd name="connsiteY4" fmla="*/ 1894298 h 1926999"/>
                <a:gd name="connsiteX5" fmla="*/ 810337 w 1322985"/>
                <a:gd name="connsiteY5" fmla="*/ 1691295 h 1926999"/>
                <a:gd name="connsiteX6" fmla="*/ 321042 w 1322985"/>
                <a:gd name="connsiteY6" fmla="*/ 928114 h 1926999"/>
                <a:gd name="connsiteX7" fmla="*/ 1278 w 1322985"/>
                <a:gd name="connsiteY7" fmla="*/ 160403 h 1926999"/>
                <a:gd name="connsiteX8" fmla="*/ 218142 w 1322985"/>
                <a:gd name="connsiteY8" fmla="*/ 761 h 1926999"/>
                <a:gd name="connsiteX0" fmla="*/ 218478 w 1323321"/>
                <a:gd name="connsiteY0" fmla="*/ 6618 h 1932856"/>
                <a:gd name="connsiteX1" fmla="*/ 446531 w 1323321"/>
                <a:gd name="connsiteY1" fmla="*/ 137640 h 1932856"/>
                <a:gd name="connsiteX2" fmla="*/ 1074124 w 1323321"/>
                <a:gd name="connsiteY2" fmla="*/ 733527 h 1932856"/>
                <a:gd name="connsiteX3" fmla="*/ 1318437 w 1323321"/>
                <a:gd name="connsiteY3" fmla="*/ 1106097 h 1932856"/>
                <a:gd name="connsiteX4" fmla="*/ 1203487 w 1323321"/>
                <a:gd name="connsiteY4" fmla="*/ 1900155 h 1932856"/>
                <a:gd name="connsiteX5" fmla="*/ 810673 w 1323321"/>
                <a:gd name="connsiteY5" fmla="*/ 1697152 h 1932856"/>
                <a:gd name="connsiteX6" fmla="*/ 321378 w 1323321"/>
                <a:gd name="connsiteY6" fmla="*/ 933971 h 1932856"/>
                <a:gd name="connsiteX7" fmla="*/ 1614 w 1323321"/>
                <a:gd name="connsiteY7" fmla="*/ 166260 h 1932856"/>
                <a:gd name="connsiteX8" fmla="*/ 218478 w 1323321"/>
                <a:gd name="connsiteY8" fmla="*/ 6618 h 1932856"/>
                <a:gd name="connsiteX0" fmla="*/ 218478 w 1321380"/>
                <a:gd name="connsiteY0" fmla="*/ 6618 h 1932856"/>
                <a:gd name="connsiteX1" fmla="*/ 446531 w 1321380"/>
                <a:gd name="connsiteY1" fmla="*/ 137640 h 1932856"/>
                <a:gd name="connsiteX2" fmla="*/ 1111338 w 1321380"/>
                <a:gd name="connsiteY2" fmla="*/ 722894 h 1932856"/>
                <a:gd name="connsiteX3" fmla="*/ 1318437 w 1321380"/>
                <a:gd name="connsiteY3" fmla="*/ 1106097 h 1932856"/>
                <a:gd name="connsiteX4" fmla="*/ 1203487 w 1321380"/>
                <a:gd name="connsiteY4" fmla="*/ 1900155 h 1932856"/>
                <a:gd name="connsiteX5" fmla="*/ 810673 w 1321380"/>
                <a:gd name="connsiteY5" fmla="*/ 1697152 h 1932856"/>
                <a:gd name="connsiteX6" fmla="*/ 321378 w 1321380"/>
                <a:gd name="connsiteY6" fmla="*/ 933971 h 1932856"/>
                <a:gd name="connsiteX7" fmla="*/ 1614 w 1321380"/>
                <a:gd name="connsiteY7" fmla="*/ 166260 h 1932856"/>
                <a:gd name="connsiteX8" fmla="*/ 218478 w 1321380"/>
                <a:gd name="connsiteY8" fmla="*/ 6618 h 1932856"/>
                <a:gd name="connsiteX0" fmla="*/ 218478 w 1260884"/>
                <a:gd name="connsiteY0" fmla="*/ 6618 h 1927459"/>
                <a:gd name="connsiteX1" fmla="*/ 446531 w 1260884"/>
                <a:gd name="connsiteY1" fmla="*/ 137640 h 1927459"/>
                <a:gd name="connsiteX2" fmla="*/ 1111338 w 1260884"/>
                <a:gd name="connsiteY2" fmla="*/ 722894 h 1927459"/>
                <a:gd name="connsiteX3" fmla="*/ 1249326 w 1260884"/>
                <a:gd name="connsiteY3" fmla="*/ 1185841 h 1927459"/>
                <a:gd name="connsiteX4" fmla="*/ 1203487 w 1260884"/>
                <a:gd name="connsiteY4" fmla="*/ 1900155 h 1927459"/>
                <a:gd name="connsiteX5" fmla="*/ 810673 w 1260884"/>
                <a:gd name="connsiteY5" fmla="*/ 1697152 h 1927459"/>
                <a:gd name="connsiteX6" fmla="*/ 321378 w 1260884"/>
                <a:gd name="connsiteY6" fmla="*/ 933971 h 1927459"/>
                <a:gd name="connsiteX7" fmla="*/ 1614 w 1260884"/>
                <a:gd name="connsiteY7" fmla="*/ 166260 h 1927459"/>
                <a:gd name="connsiteX8" fmla="*/ 218478 w 1260884"/>
                <a:gd name="connsiteY8" fmla="*/ 6618 h 1927459"/>
                <a:gd name="connsiteX0" fmla="*/ 218478 w 1258585"/>
                <a:gd name="connsiteY0" fmla="*/ 6618 h 1927459"/>
                <a:gd name="connsiteX1" fmla="*/ 446531 w 1258585"/>
                <a:gd name="connsiteY1" fmla="*/ 137640 h 1927459"/>
                <a:gd name="connsiteX2" fmla="*/ 1143236 w 1258585"/>
                <a:gd name="connsiteY2" fmla="*/ 728210 h 1927459"/>
                <a:gd name="connsiteX3" fmla="*/ 1249326 w 1258585"/>
                <a:gd name="connsiteY3" fmla="*/ 1185841 h 1927459"/>
                <a:gd name="connsiteX4" fmla="*/ 1203487 w 1258585"/>
                <a:gd name="connsiteY4" fmla="*/ 1900155 h 1927459"/>
                <a:gd name="connsiteX5" fmla="*/ 810673 w 1258585"/>
                <a:gd name="connsiteY5" fmla="*/ 1697152 h 1927459"/>
                <a:gd name="connsiteX6" fmla="*/ 321378 w 1258585"/>
                <a:gd name="connsiteY6" fmla="*/ 933971 h 1927459"/>
                <a:gd name="connsiteX7" fmla="*/ 1614 w 1258585"/>
                <a:gd name="connsiteY7" fmla="*/ 166260 h 1927459"/>
                <a:gd name="connsiteX8" fmla="*/ 218478 w 1258585"/>
                <a:gd name="connsiteY8" fmla="*/ 6618 h 1927459"/>
                <a:gd name="connsiteX0" fmla="*/ 218478 w 1258585"/>
                <a:gd name="connsiteY0" fmla="*/ 6618 h 1927459"/>
                <a:gd name="connsiteX1" fmla="*/ 446531 w 1258585"/>
                <a:gd name="connsiteY1" fmla="*/ 137640 h 1927459"/>
                <a:gd name="connsiteX2" fmla="*/ 1143236 w 1258585"/>
                <a:gd name="connsiteY2" fmla="*/ 728210 h 1927459"/>
                <a:gd name="connsiteX3" fmla="*/ 1249326 w 1258585"/>
                <a:gd name="connsiteY3" fmla="*/ 1185841 h 1927459"/>
                <a:gd name="connsiteX4" fmla="*/ 1203487 w 1258585"/>
                <a:gd name="connsiteY4" fmla="*/ 1900155 h 1927459"/>
                <a:gd name="connsiteX5" fmla="*/ 810673 w 1258585"/>
                <a:gd name="connsiteY5" fmla="*/ 1697152 h 1927459"/>
                <a:gd name="connsiteX6" fmla="*/ 321378 w 1258585"/>
                <a:gd name="connsiteY6" fmla="*/ 933971 h 1927459"/>
                <a:gd name="connsiteX7" fmla="*/ 1614 w 1258585"/>
                <a:gd name="connsiteY7" fmla="*/ 166260 h 1927459"/>
                <a:gd name="connsiteX8" fmla="*/ 218478 w 1258585"/>
                <a:gd name="connsiteY8" fmla="*/ 6618 h 1927459"/>
                <a:gd name="connsiteX0" fmla="*/ 212860 w 1252967"/>
                <a:gd name="connsiteY0" fmla="*/ 3995 h 1924836"/>
                <a:gd name="connsiteX1" fmla="*/ 440913 w 1252967"/>
                <a:gd name="connsiteY1" fmla="*/ 135017 h 1924836"/>
                <a:gd name="connsiteX2" fmla="*/ 1137618 w 1252967"/>
                <a:gd name="connsiteY2" fmla="*/ 725587 h 1924836"/>
                <a:gd name="connsiteX3" fmla="*/ 1243708 w 1252967"/>
                <a:gd name="connsiteY3" fmla="*/ 1183218 h 1924836"/>
                <a:gd name="connsiteX4" fmla="*/ 1197869 w 1252967"/>
                <a:gd name="connsiteY4" fmla="*/ 1897532 h 1924836"/>
                <a:gd name="connsiteX5" fmla="*/ 805055 w 1252967"/>
                <a:gd name="connsiteY5" fmla="*/ 1694529 h 1924836"/>
                <a:gd name="connsiteX6" fmla="*/ 315760 w 1252967"/>
                <a:gd name="connsiteY6" fmla="*/ 931348 h 1924836"/>
                <a:gd name="connsiteX7" fmla="*/ 1312 w 1252967"/>
                <a:gd name="connsiteY7" fmla="*/ 227433 h 1924836"/>
                <a:gd name="connsiteX8" fmla="*/ 212860 w 1252967"/>
                <a:gd name="connsiteY8" fmla="*/ 3995 h 1924836"/>
                <a:gd name="connsiteX0" fmla="*/ 218244 w 1258351"/>
                <a:gd name="connsiteY0" fmla="*/ 3995 h 1924836"/>
                <a:gd name="connsiteX1" fmla="*/ 446297 w 1258351"/>
                <a:gd name="connsiteY1" fmla="*/ 135017 h 1924836"/>
                <a:gd name="connsiteX2" fmla="*/ 1143002 w 1258351"/>
                <a:gd name="connsiteY2" fmla="*/ 725587 h 1924836"/>
                <a:gd name="connsiteX3" fmla="*/ 1249092 w 1258351"/>
                <a:gd name="connsiteY3" fmla="*/ 1183218 h 1924836"/>
                <a:gd name="connsiteX4" fmla="*/ 1203253 w 1258351"/>
                <a:gd name="connsiteY4" fmla="*/ 1897532 h 1924836"/>
                <a:gd name="connsiteX5" fmla="*/ 810439 w 1258351"/>
                <a:gd name="connsiteY5" fmla="*/ 1694529 h 1924836"/>
                <a:gd name="connsiteX6" fmla="*/ 321144 w 1258351"/>
                <a:gd name="connsiteY6" fmla="*/ 931348 h 1924836"/>
                <a:gd name="connsiteX7" fmla="*/ 6696 w 1258351"/>
                <a:gd name="connsiteY7" fmla="*/ 227433 h 1924836"/>
                <a:gd name="connsiteX8" fmla="*/ 218244 w 1258351"/>
                <a:gd name="connsiteY8" fmla="*/ 3995 h 1924836"/>
                <a:gd name="connsiteX0" fmla="*/ 162250 w 1255520"/>
                <a:gd name="connsiteY0" fmla="*/ 4773 h 1914981"/>
                <a:gd name="connsiteX1" fmla="*/ 443466 w 1255520"/>
                <a:gd name="connsiteY1" fmla="*/ 125162 h 1914981"/>
                <a:gd name="connsiteX2" fmla="*/ 1140171 w 1255520"/>
                <a:gd name="connsiteY2" fmla="*/ 715732 h 1914981"/>
                <a:gd name="connsiteX3" fmla="*/ 1246261 w 1255520"/>
                <a:gd name="connsiteY3" fmla="*/ 1173363 h 1914981"/>
                <a:gd name="connsiteX4" fmla="*/ 1200422 w 1255520"/>
                <a:gd name="connsiteY4" fmla="*/ 1887677 h 1914981"/>
                <a:gd name="connsiteX5" fmla="*/ 807608 w 1255520"/>
                <a:gd name="connsiteY5" fmla="*/ 1684674 h 1914981"/>
                <a:gd name="connsiteX6" fmla="*/ 318313 w 1255520"/>
                <a:gd name="connsiteY6" fmla="*/ 921493 h 1914981"/>
                <a:gd name="connsiteX7" fmla="*/ 3865 w 1255520"/>
                <a:gd name="connsiteY7" fmla="*/ 217578 h 1914981"/>
                <a:gd name="connsiteX8" fmla="*/ 162250 w 1255520"/>
                <a:gd name="connsiteY8" fmla="*/ 4773 h 1914981"/>
                <a:gd name="connsiteX0" fmla="*/ 162250 w 1247931"/>
                <a:gd name="connsiteY0" fmla="*/ 4773 h 1846864"/>
                <a:gd name="connsiteX1" fmla="*/ 443466 w 1247931"/>
                <a:gd name="connsiteY1" fmla="*/ 125162 h 1846864"/>
                <a:gd name="connsiteX2" fmla="*/ 1140171 w 1247931"/>
                <a:gd name="connsiteY2" fmla="*/ 715732 h 1846864"/>
                <a:gd name="connsiteX3" fmla="*/ 1246261 w 1247931"/>
                <a:gd name="connsiteY3" fmla="*/ 1173363 h 1846864"/>
                <a:gd name="connsiteX4" fmla="*/ 1173841 w 1247931"/>
                <a:gd name="connsiteY4" fmla="*/ 1807933 h 1846864"/>
                <a:gd name="connsiteX5" fmla="*/ 807608 w 1247931"/>
                <a:gd name="connsiteY5" fmla="*/ 1684674 h 1846864"/>
                <a:gd name="connsiteX6" fmla="*/ 318313 w 1247931"/>
                <a:gd name="connsiteY6" fmla="*/ 921493 h 1846864"/>
                <a:gd name="connsiteX7" fmla="*/ 3865 w 1247931"/>
                <a:gd name="connsiteY7" fmla="*/ 217578 h 1846864"/>
                <a:gd name="connsiteX8" fmla="*/ 162250 w 1247931"/>
                <a:gd name="connsiteY8" fmla="*/ 4773 h 1846864"/>
                <a:gd name="connsiteX0" fmla="*/ 162250 w 1247931"/>
                <a:gd name="connsiteY0" fmla="*/ 4773 h 1846864"/>
                <a:gd name="connsiteX1" fmla="*/ 443466 w 1247931"/>
                <a:gd name="connsiteY1" fmla="*/ 125162 h 1846864"/>
                <a:gd name="connsiteX2" fmla="*/ 1140171 w 1247931"/>
                <a:gd name="connsiteY2" fmla="*/ 715732 h 1846864"/>
                <a:gd name="connsiteX3" fmla="*/ 1246261 w 1247931"/>
                <a:gd name="connsiteY3" fmla="*/ 1173363 h 1846864"/>
                <a:gd name="connsiteX4" fmla="*/ 1173841 w 1247931"/>
                <a:gd name="connsiteY4" fmla="*/ 1807933 h 1846864"/>
                <a:gd name="connsiteX5" fmla="*/ 807608 w 1247931"/>
                <a:gd name="connsiteY5" fmla="*/ 1684674 h 1846864"/>
                <a:gd name="connsiteX6" fmla="*/ 318313 w 1247931"/>
                <a:gd name="connsiteY6" fmla="*/ 921493 h 1846864"/>
                <a:gd name="connsiteX7" fmla="*/ 3865 w 1247931"/>
                <a:gd name="connsiteY7" fmla="*/ 217578 h 1846864"/>
                <a:gd name="connsiteX8" fmla="*/ 162250 w 1247931"/>
                <a:gd name="connsiteY8" fmla="*/ 4773 h 1846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7931" h="1846864">
                  <a:moveTo>
                    <a:pt x="162250" y="4773"/>
                  </a:moveTo>
                  <a:cubicBezTo>
                    <a:pt x="235517" y="-10630"/>
                    <a:pt x="280479" y="6669"/>
                    <a:pt x="443466" y="125162"/>
                  </a:cubicBezTo>
                  <a:cubicBezTo>
                    <a:pt x="606453" y="243655"/>
                    <a:pt x="1011688" y="503818"/>
                    <a:pt x="1140171" y="715732"/>
                  </a:cubicBezTo>
                  <a:cubicBezTo>
                    <a:pt x="1268654" y="927646"/>
                    <a:pt x="1240649" y="991330"/>
                    <a:pt x="1246261" y="1173363"/>
                  </a:cubicBezTo>
                  <a:cubicBezTo>
                    <a:pt x="1251873" y="1355396"/>
                    <a:pt x="1246950" y="1722715"/>
                    <a:pt x="1173841" y="1807933"/>
                  </a:cubicBezTo>
                  <a:cubicBezTo>
                    <a:pt x="1100732" y="1893151"/>
                    <a:pt x="950196" y="1832414"/>
                    <a:pt x="807608" y="1684674"/>
                  </a:cubicBezTo>
                  <a:cubicBezTo>
                    <a:pt x="665020" y="1536934"/>
                    <a:pt x="410626" y="1112846"/>
                    <a:pt x="318313" y="921493"/>
                  </a:cubicBezTo>
                  <a:cubicBezTo>
                    <a:pt x="215368" y="714191"/>
                    <a:pt x="29876" y="370365"/>
                    <a:pt x="3865" y="217578"/>
                  </a:cubicBezTo>
                  <a:cubicBezTo>
                    <a:pt x="-22146" y="64791"/>
                    <a:pt x="88983" y="20176"/>
                    <a:pt x="162250" y="4773"/>
                  </a:cubicBezTo>
                  <a:close/>
                </a:path>
              </a:pathLst>
            </a:cu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133" name="Freeform 132">
              <a:extLst>
                <a:ext uri="{FF2B5EF4-FFF2-40B4-BE49-F238E27FC236}">
                  <a16:creationId xmlns:a16="http://schemas.microsoft.com/office/drawing/2014/main" id="{B8835AA6-EFC4-A4D4-3DB7-108FD5BEC3D0}"/>
                </a:ext>
              </a:extLst>
            </p:cNvPr>
            <p:cNvSpPr/>
            <p:nvPr/>
          </p:nvSpPr>
          <p:spPr bwMode="auto">
            <a:xfrm>
              <a:off x="644371" y="3715654"/>
              <a:ext cx="1234717" cy="1135155"/>
            </a:xfrm>
            <a:custGeom>
              <a:avLst/>
              <a:gdLst>
                <a:gd name="connsiteX0" fmla="*/ 628249 w 1231875"/>
                <a:gd name="connsiteY0" fmla="*/ 22363 h 1171724"/>
                <a:gd name="connsiteX1" fmla="*/ 822982 w 1231875"/>
                <a:gd name="connsiteY1" fmla="*/ 81629 h 1171724"/>
                <a:gd name="connsiteX2" fmla="*/ 1161649 w 1231875"/>
                <a:gd name="connsiteY2" fmla="*/ 750496 h 1171724"/>
                <a:gd name="connsiteX3" fmla="*/ 1220916 w 1231875"/>
                <a:gd name="connsiteY3" fmla="*/ 1063763 h 1171724"/>
                <a:gd name="connsiteX4" fmla="*/ 1009249 w 1231875"/>
                <a:gd name="connsiteY4" fmla="*/ 1156896 h 1171724"/>
                <a:gd name="connsiteX5" fmla="*/ 196449 w 1231875"/>
                <a:gd name="connsiteY5" fmla="*/ 1139963 h 1171724"/>
                <a:gd name="connsiteX6" fmla="*/ 10182 w 1231875"/>
                <a:gd name="connsiteY6" fmla="*/ 860563 h 1171724"/>
                <a:gd name="connsiteX7" fmla="*/ 408116 w 1231875"/>
                <a:gd name="connsiteY7" fmla="*/ 183229 h 1171724"/>
                <a:gd name="connsiteX8" fmla="*/ 628249 w 1231875"/>
                <a:gd name="connsiteY8" fmla="*/ 22363 h 1171724"/>
                <a:gd name="connsiteX0" fmla="*/ 619663 w 1231875"/>
                <a:gd name="connsiteY0" fmla="*/ 29941 h 1162130"/>
                <a:gd name="connsiteX1" fmla="*/ 822982 w 1231875"/>
                <a:gd name="connsiteY1" fmla="*/ 72035 h 1162130"/>
                <a:gd name="connsiteX2" fmla="*/ 1161649 w 1231875"/>
                <a:gd name="connsiteY2" fmla="*/ 740902 h 1162130"/>
                <a:gd name="connsiteX3" fmla="*/ 1220916 w 1231875"/>
                <a:gd name="connsiteY3" fmla="*/ 1054169 h 1162130"/>
                <a:gd name="connsiteX4" fmla="*/ 1009249 w 1231875"/>
                <a:gd name="connsiteY4" fmla="*/ 1147302 h 1162130"/>
                <a:gd name="connsiteX5" fmla="*/ 196449 w 1231875"/>
                <a:gd name="connsiteY5" fmla="*/ 1130369 h 1162130"/>
                <a:gd name="connsiteX6" fmla="*/ 10182 w 1231875"/>
                <a:gd name="connsiteY6" fmla="*/ 850969 h 1162130"/>
                <a:gd name="connsiteX7" fmla="*/ 408116 w 1231875"/>
                <a:gd name="connsiteY7" fmla="*/ 173635 h 1162130"/>
                <a:gd name="connsiteX8" fmla="*/ 619663 w 1231875"/>
                <a:gd name="connsiteY8" fmla="*/ 29941 h 1162130"/>
                <a:gd name="connsiteX0" fmla="*/ 619663 w 1231040"/>
                <a:gd name="connsiteY0" fmla="*/ 1365 h 1133554"/>
                <a:gd name="connsiteX1" fmla="*/ 853033 w 1231040"/>
                <a:gd name="connsiteY1" fmla="*/ 116439 h 1133554"/>
                <a:gd name="connsiteX2" fmla="*/ 1161649 w 1231040"/>
                <a:gd name="connsiteY2" fmla="*/ 712326 h 1133554"/>
                <a:gd name="connsiteX3" fmla="*/ 1220916 w 1231040"/>
                <a:gd name="connsiteY3" fmla="*/ 1025593 h 1133554"/>
                <a:gd name="connsiteX4" fmla="*/ 1009249 w 1231040"/>
                <a:gd name="connsiteY4" fmla="*/ 1118726 h 1133554"/>
                <a:gd name="connsiteX5" fmla="*/ 196449 w 1231040"/>
                <a:gd name="connsiteY5" fmla="*/ 1101793 h 1133554"/>
                <a:gd name="connsiteX6" fmla="*/ 10182 w 1231040"/>
                <a:gd name="connsiteY6" fmla="*/ 822393 h 1133554"/>
                <a:gd name="connsiteX7" fmla="*/ 408116 w 1231040"/>
                <a:gd name="connsiteY7" fmla="*/ 145059 h 1133554"/>
                <a:gd name="connsiteX8" fmla="*/ 619663 w 1231040"/>
                <a:gd name="connsiteY8" fmla="*/ 1365 h 1133554"/>
                <a:gd name="connsiteX0" fmla="*/ 619663 w 1234717"/>
                <a:gd name="connsiteY0" fmla="*/ 1365 h 1135155"/>
                <a:gd name="connsiteX1" fmla="*/ 853033 w 1234717"/>
                <a:gd name="connsiteY1" fmla="*/ 116439 h 1135155"/>
                <a:gd name="connsiteX2" fmla="*/ 1161649 w 1234717"/>
                <a:gd name="connsiteY2" fmla="*/ 712326 h 1135155"/>
                <a:gd name="connsiteX3" fmla="*/ 1225209 w 1234717"/>
                <a:gd name="connsiteY3" fmla="*/ 999836 h 1135155"/>
                <a:gd name="connsiteX4" fmla="*/ 1009249 w 1234717"/>
                <a:gd name="connsiteY4" fmla="*/ 1118726 h 1135155"/>
                <a:gd name="connsiteX5" fmla="*/ 196449 w 1234717"/>
                <a:gd name="connsiteY5" fmla="*/ 1101793 h 1135155"/>
                <a:gd name="connsiteX6" fmla="*/ 10182 w 1234717"/>
                <a:gd name="connsiteY6" fmla="*/ 822393 h 1135155"/>
                <a:gd name="connsiteX7" fmla="*/ 408116 w 1234717"/>
                <a:gd name="connsiteY7" fmla="*/ 145059 h 1135155"/>
                <a:gd name="connsiteX8" fmla="*/ 619663 w 1234717"/>
                <a:gd name="connsiteY8" fmla="*/ 1365 h 1135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34717" h="1135155">
                  <a:moveTo>
                    <a:pt x="619663" y="1365"/>
                  </a:moveTo>
                  <a:cubicBezTo>
                    <a:pt x="693816" y="-3405"/>
                    <a:pt x="762702" y="-2055"/>
                    <a:pt x="853033" y="116439"/>
                  </a:cubicBezTo>
                  <a:cubicBezTo>
                    <a:pt x="943364" y="234933"/>
                    <a:pt x="1099620" y="565093"/>
                    <a:pt x="1161649" y="712326"/>
                  </a:cubicBezTo>
                  <a:cubicBezTo>
                    <a:pt x="1223678" y="859559"/>
                    <a:pt x="1250609" y="932103"/>
                    <a:pt x="1225209" y="999836"/>
                  </a:cubicBezTo>
                  <a:cubicBezTo>
                    <a:pt x="1199809" y="1067569"/>
                    <a:pt x="1180709" y="1101733"/>
                    <a:pt x="1009249" y="1118726"/>
                  </a:cubicBezTo>
                  <a:cubicBezTo>
                    <a:pt x="837789" y="1135719"/>
                    <a:pt x="362960" y="1151182"/>
                    <a:pt x="196449" y="1101793"/>
                  </a:cubicBezTo>
                  <a:cubicBezTo>
                    <a:pt x="29938" y="1052404"/>
                    <a:pt x="-25096" y="981849"/>
                    <a:pt x="10182" y="822393"/>
                  </a:cubicBezTo>
                  <a:cubicBezTo>
                    <a:pt x="45460" y="662937"/>
                    <a:pt x="306536" y="281897"/>
                    <a:pt x="408116" y="145059"/>
                  </a:cubicBezTo>
                  <a:cubicBezTo>
                    <a:pt x="509696" y="8221"/>
                    <a:pt x="545510" y="6135"/>
                    <a:pt x="619663" y="1365"/>
                  </a:cubicBezTo>
                  <a:close/>
                </a:path>
              </a:pathLst>
            </a:cu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C076C91-3821-A37E-26A1-876AC6E7599C}"/>
                </a:ext>
              </a:extLst>
            </p:cNvPr>
            <p:cNvSpPr/>
            <p:nvPr/>
          </p:nvSpPr>
          <p:spPr bwMode="auto">
            <a:xfrm>
              <a:off x="1832370" y="2543642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b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8E8BBC1-E953-17BA-AFB6-9FE827993803}"/>
                </a:ext>
              </a:extLst>
            </p:cNvPr>
            <p:cNvSpPr/>
            <p:nvPr/>
          </p:nvSpPr>
          <p:spPr bwMode="auto">
            <a:xfrm>
              <a:off x="1828584" y="3265979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c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2CB996A-DE15-567E-A4B0-6D9107FDA06B}"/>
                </a:ext>
              </a:extLst>
            </p:cNvPr>
            <p:cNvSpPr/>
            <p:nvPr/>
          </p:nvSpPr>
          <p:spPr bwMode="auto">
            <a:xfrm>
              <a:off x="1112292" y="3787999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d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70DE841-C1FC-4B56-6F72-37CF8EB8467A}"/>
                </a:ext>
              </a:extLst>
            </p:cNvPr>
            <p:cNvSpPr/>
            <p:nvPr/>
          </p:nvSpPr>
          <p:spPr bwMode="auto">
            <a:xfrm>
              <a:off x="2538182" y="1820893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a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FA42DA0-C6E9-07DA-60C3-F164B1F16690}"/>
                </a:ext>
              </a:extLst>
            </p:cNvPr>
            <p:cNvCxnSpPr>
              <a:cxnSpLocks/>
              <a:stCxn id="6" idx="3"/>
              <a:endCxn id="7" idx="7"/>
            </p:cNvCxnSpPr>
            <p:nvPr/>
          </p:nvCxnSpPr>
          <p:spPr bwMode="auto">
            <a:xfrm flipH="1">
              <a:off x="1364325" y="3518012"/>
              <a:ext cx="507501" cy="31322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D61B51A-D35A-C785-267E-9A5CB5AFF46D}"/>
                </a:ext>
              </a:extLst>
            </p:cNvPr>
            <p:cNvCxnSpPr>
              <a:cxnSpLocks/>
              <a:stCxn id="8" idx="3"/>
              <a:endCxn id="5" idx="7"/>
            </p:cNvCxnSpPr>
            <p:nvPr/>
          </p:nvCxnSpPr>
          <p:spPr bwMode="auto">
            <a:xfrm flipH="1">
              <a:off x="2084403" y="2072926"/>
              <a:ext cx="497021" cy="51395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C0A3E32-E265-7C6B-20E0-05DAD3569C85}"/>
                </a:ext>
              </a:extLst>
            </p:cNvPr>
            <p:cNvCxnSpPr>
              <a:cxnSpLocks/>
              <a:stCxn id="5" idx="4"/>
              <a:endCxn id="6" idx="0"/>
            </p:cNvCxnSpPr>
            <p:nvPr/>
          </p:nvCxnSpPr>
          <p:spPr bwMode="auto">
            <a:xfrm flipH="1">
              <a:off x="1976222" y="2838917"/>
              <a:ext cx="3786" cy="427062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458957-7112-CDEE-B1B1-747F4D11E25D}"/>
                </a:ext>
              </a:extLst>
            </p:cNvPr>
            <p:cNvSpPr/>
            <p:nvPr/>
          </p:nvSpPr>
          <p:spPr bwMode="auto">
            <a:xfrm>
              <a:off x="745882" y="4456751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e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C90349B1-02C3-F7DF-C9EB-ECAFE641475B}"/>
                </a:ext>
              </a:extLst>
            </p:cNvPr>
            <p:cNvCxnSpPr>
              <a:cxnSpLocks/>
              <a:stCxn id="7" idx="3"/>
              <a:endCxn id="14" idx="0"/>
            </p:cNvCxnSpPr>
            <p:nvPr/>
          </p:nvCxnSpPr>
          <p:spPr bwMode="auto">
            <a:xfrm flipH="1">
              <a:off x="893520" y="4040032"/>
              <a:ext cx="262014" cy="41671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DBEB140A-D30A-4499-9429-8F40988A4BA1}"/>
                </a:ext>
              </a:extLst>
            </p:cNvPr>
            <p:cNvSpPr/>
            <p:nvPr/>
          </p:nvSpPr>
          <p:spPr bwMode="auto">
            <a:xfrm>
              <a:off x="4293777" y="3950921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n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FE5A1A8-9C37-F8D0-D838-24208C25FF81}"/>
                </a:ext>
              </a:extLst>
            </p:cNvPr>
            <p:cNvSpPr/>
            <p:nvPr/>
          </p:nvSpPr>
          <p:spPr bwMode="auto">
            <a:xfrm>
              <a:off x="4293778" y="3241478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m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1C4444C-C5E6-8659-64EE-A59E20BC7E74}"/>
                </a:ext>
              </a:extLst>
            </p:cNvPr>
            <p:cNvSpPr/>
            <p:nvPr/>
          </p:nvSpPr>
          <p:spPr bwMode="auto">
            <a:xfrm>
              <a:off x="4978798" y="2694053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l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29C21CD1-FD96-54F1-AB6E-B36927CA3E84}"/>
                </a:ext>
              </a:extLst>
            </p:cNvPr>
            <p:cNvSpPr/>
            <p:nvPr/>
          </p:nvSpPr>
          <p:spPr bwMode="auto">
            <a:xfrm>
              <a:off x="2617491" y="4743676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 err="1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i</a:t>
              </a:r>
              <a:endParaRPr kumimoji="0" lang="en-US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CA156CC9-F66F-14F3-34CE-F7F984797EBE}"/>
                </a:ext>
              </a:extLst>
            </p:cNvPr>
            <p:cNvSpPr/>
            <p:nvPr/>
          </p:nvSpPr>
          <p:spPr bwMode="auto">
            <a:xfrm>
              <a:off x="2617490" y="3955801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h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90EE1004-B24A-0F1D-48DF-8A41F20FC983}"/>
                </a:ext>
              </a:extLst>
            </p:cNvPr>
            <p:cNvSpPr/>
            <p:nvPr/>
          </p:nvSpPr>
          <p:spPr bwMode="auto">
            <a:xfrm>
              <a:off x="1524912" y="4452912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f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60CF8FC6-7362-4EE3-3565-3B2EE818EDCD}"/>
                </a:ext>
              </a:extLst>
            </p:cNvPr>
            <p:cNvSpPr/>
            <p:nvPr/>
          </p:nvSpPr>
          <p:spPr bwMode="auto">
            <a:xfrm>
              <a:off x="1524911" y="5236091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g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EE90E80A-7ABA-06C5-628C-F312A4FFB8E7}"/>
                </a:ext>
              </a:extLst>
            </p:cNvPr>
            <p:cNvCxnSpPr>
              <a:cxnSpLocks/>
              <a:stCxn id="51" idx="2"/>
              <a:endCxn id="14" idx="6"/>
            </p:cNvCxnSpPr>
            <p:nvPr/>
          </p:nvCxnSpPr>
          <p:spPr bwMode="auto">
            <a:xfrm flipH="1">
              <a:off x="1041157" y="4600550"/>
              <a:ext cx="483755" cy="3839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B9C0C48E-CFE1-73A5-882A-8527FFBDEB4C}"/>
                </a:ext>
              </a:extLst>
            </p:cNvPr>
            <p:cNvCxnSpPr>
              <a:cxnSpLocks/>
              <a:stCxn id="51" idx="4"/>
              <a:endCxn id="52" idx="0"/>
            </p:cNvCxnSpPr>
            <p:nvPr/>
          </p:nvCxnSpPr>
          <p:spPr bwMode="auto">
            <a:xfrm flipH="1">
              <a:off x="1672549" y="4748187"/>
              <a:ext cx="1" cy="487904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75D3F3E9-CE81-73F4-109A-D8A4F7DBE995}"/>
                </a:ext>
              </a:extLst>
            </p:cNvPr>
            <p:cNvCxnSpPr>
              <a:cxnSpLocks/>
              <a:stCxn id="50" idx="4"/>
              <a:endCxn id="49" idx="0"/>
            </p:cNvCxnSpPr>
            <p:nvPr/>
          </p:nvCxnSpPr>
          <p:spPr bwMode="auto">
            <a:xfrm>
              <a:off x="2765128" y="4251076"/>
              <a:ext cx="1" cy="49260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9D455424-466D-1B34-359E-9B9A5024CB5C}"/>
                </a:ext>
              </a:extLst>
            </p:cNvPr>
            <p:cNvCxnSpPr>
              <a:cxnSpLocks/>
              <a:stCxn id="6" idx="5"/>
              <a:endCxn id="50" idx="1"/>
            </p:cNvCxnSpPr>
            <p:nvPr/>
          </p:nvCxnSpPr>
          <p:spPr bwMode="auto">
            <a:xfrm>
              <a:off x="2080617" y="3518012"/>
              <a:ext cx="580115" cy="48103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F3D387A1-4FA9-7D0E-5CC0-47D65F608DC6}"/>
                </a:ext>
              </a:extLst>
            </p:cNvPr>
            <p:cNvCxnSpPr>
              <a:cxnSpLocks/>
              <a:stCxn id="48" idx="3"/>
              <a:endCxn id="47" idx="7"/>
            </p:cNvCxnSpPr>
            <p:nvPr/>
          </p:nvCxnSpPr>
          <p:spPr bwMode="auto">
            <a:xfrm flipH="1">
              <a:off x="4545811" y="2946086"/>
              <a:ext cx="476229" cy="33863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1936D02F-E9BA-952F-897E-695C30569BC7}"/>
                </a:ext>
              </a:extLst>
            </p:cNvPr>
            <p:cNvCxnSpPr>
              <a:cxnSpLocks/>
              <a:stCxn id="7" idx="5"/>
              <a:endCxn id="51" idx="1"/>
            </p:cNvCxnSpPr>
            <p:nvPr/>
          </p:nvCxnSpPr>
          <p:spPr bwMode="auto">
            <a:xfrm>
              <a:off x="1364325" y="4040032"/>
              <a:ext cx="203829" cy="45612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E9B57BCC-00AA-497E-2B79-D9CFADFBA7FB}"/>
                </a:ext>
              </a:extLst>
            </p:cNvPr>
            <p:cNvCxnSpPr>
              <a:cxnSpLocks/>
              <a:stCxn id="47" idx="4"/>
              <a:endCxn id="46" idx="0"/>
            </p:cNvCxnSpPr>
            <p:nvPr/>
          </p:nvCxnSpPr>
          <p:spPr bwMode="auto">
            <a:xfrm flipH="1">
              <a:off x="4441415" y="3536753"/>
              <a:ext cx="1" cy="41416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BD08E2EF-D8F2-38E5-E1F6-F3F9FDFB4F8B}"/>
                </a:ext>
              </a:extLst>
            </p:cNvPr>
            <p:cNvSpPr/>
            <p:nvPr/>
          </p:nvSpPr>
          <p:spPr bwMode="auto">
            <a:xfrm>
              <a:off x="3378728" y="3236435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k</a:t>
              </a:r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8A5CF72F-3ED7-402B-CA00-8E009F382CFA}"/>
                </a:ext>
              </a:extLst>
            </p:cNvPr>
            <p:cNvSpPr/>
            <p:nvPr/>
          </p:nvSpPr>
          <p:spPr bwMode="auto">
            <a:xfrm>
              <a:off x="3378728" y="2538913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j</a:t>
              </a:r>
            </a:p>
          </p:txBody>
        </p: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83A435C8-D9AD-FA1B-150E-2D2F48BFCE50}"/>
                </a:ext>
              </a:extLst>
            </p:cNvPr>
            <p:cNvCxnSpPr>
              <a:cxnSpLocks/>
              <a:stCxn id="82" idx="4"/>
              <a:endCxn id="81" idx="0"/>
            </p:cNvCxnSpPr>
            <p:nvPr/>
          </p:nvCxnSpPr>
          <p:spPr bwMode="auto">
            <a:xfrm>
              <a:off x="3526366" y="2834188"/>
              <a:ext cx="0" cy="402247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135AD069-1AEE-6555-9FC7-4260E3A1DABA}"/>
                </a:ext>
              </a:extLst>
            </p:cNvPr>
            <p:cNvCxnSpPr>
              <a:cxnSpLocks/>
              <a:stCxn id="8" idx="5"/>
              <a:endCxn id="82" idx="1"/>
            </p:cNvCxnSpPr>
            <p:nvPr/>
          </p:nvCxnSpPr>
          <p:spPr bwMode="auto">
            <a:xfrm>
              <a:off x="2790215" y="2072926"/>
              <a:ext cx="631755" cy="50922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28214DB1-3BF0-1ED6-8682-EC32D88C1F01}"/>
                </a:ext>
              </a:extLst>
            </p:cNvPr>
            <p:cNvCxnSpPr>
              <a:cxnSpLocks/>
              <a:stCxn id="82" idx="3"/>
              <a:endCxn id="6" idx="7"/>
            </p:cNvCxnSpPr>
            <p:nvPr/>
          </p:nvCxnSpPr>
          <p:spPr bwMode="auto">
            <a:xfrm flipH="1">
              <a:off x="2080617" y="2790946"/>
              <a:ext cx="1341353" cy="51827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C6A54AA5-A0C4-43F5-3938-ED0CAA58706D}"/>
                </a:ext>
              </a:extLst>
            </p:cNvPr>
            <p:cNvCxnSpPr>
              <a:cxnSpLocks/>
              <a:stCxn id="49" idx="3"/>
              <a:endCxn id="52" idx="6"/>
            </p:cNvCxnSpPr>
            <p:nvPr/>
          </p:nvCxnSpPr>
          <p:spPr bwMode="auto">
            <a:xfrm flipH="1">
              <a:off x="1820186" y="4995709"/>
              <a:ext cx="840547" cy="38802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63A4EA90-B329-F86C-5260-0913E8818DC9}"/>
                </a:ext>
              </a:extLst>
            </p:cNvPr>
            <p:cNvCxnSpPr>
              <a:cxnSpLocks/>
              <a:stCxn id="50" idx="6"/>
              <a:endCxn id="46" idx="2"/>
            </p:cNvCxnSpPr>
            <p:nvPr/>
          </p:nvCxnSpPr>
          <p:spPr bwMode="auto">
            <a:xfrm flipV="1">
              <a:off x="2912765" y="4098559"/>
              <a:ext cx="1381012" cy="488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76CB0BF4-7D6D-5959-4489-C64AEE3ABC6E}"/>
                </a:ext>
              </a:extLst>
            </p:cNvPr>
            <p:cNvCxnSpPr>
              <a:cxnSpLocks/>
              <a:stCxn id="51" idx="6"/>
              <a:endCxn id="49" idx="1"/>
            </p:cNvCxnSpPr>
            <p:nvPr/>
          </p:nvCxnSpPr>
          <p:spPr bwMode="auto">
            <a:xfrm>
              <a:off x="1820187" y="4600550"/>
              <a:ext cx="840546" cy="18636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10264D0D-581A-D064-9C2E-71719562AC35}"/>
                </a:ext>
              </a:extLst>
            </p:cNvPr>
            <p:cNvCxnSpPr>
              <a:cxnSpLocks/>
              <a:stCxn id="47" idx="2"/>
              <a:endCxn id="81" idx="6"/>
            </p:cNvCxnSpPr>
            <p:nvPr/>
          </p:nvCxnSpPr>
          <p:spPr bwMode="auto">
            <a:xfrm flipH="1" flipV="1">
              <a:off x="3674003" y="3384073"/>
              <a:ext cx="619775" cy="5043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3FED458E-2776-B62D-8B13-D16E0CB65FCA}"/>
                </a:ext>
              </a:extLst>
            </p:cNvPr>
            <p:cNvCxnSpPr>
              <a:cxnSpLocks/>
              <a:stCxn id="8" idx="4"/>
              <a:endCxn id="81" idx="1"/>
            </p:cNvCxnSpPr>
            <p:nvPr/>
          </p:nvCxnSpPr>
          <p:spPr bwMode="auto">
            <a:xfrm>
              <a:off x="2685820" y="2116168"/>
              <a:ext cx="736150" cy="116350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A40259E6-29F1-0250-2F10-740CE9577CBF}"/>
                </a:ext>
              </a:extLst>
            </p:cNvPr>
            <p:cNvCxnSpPr>
              <a:cxnSpLocks/>
              <a:stCxn id="48" idx="4"/>
              <a:endCxn id="46" idx="7"/>
            </p:cNvCxnSpPr>
            <p:nvPr/>
          </p:nvCxnSpPr>
          <p:spPr bwMode="auto">
            <a:xfrm flipH="1">
              <a:off x="4545810" y="2989328"/>
              <a:ext cx="580626" cy="100483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135C9017-6A81-C45E-86E2-2FEB0C00207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828584" y="2913118"/>
              <a:ext cx="0" cy="27393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B1B1F6A8-F0F3-FE92-42CD-AD426A764818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2164691" y="2116168"/>
              <a:ext cx="238446" cy="2306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D8D15E7B-1227-0D4C-0F41-E697AC0AF9D5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497243" y="3477876"/>
              <a:ext cx="263481" cy="145513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D58E71E5-E3E2-D028-376F-C8BF1DFF439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561958" y="4885052"/>
              <a:ext cx="0" cy="27393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98986ECF-2F63-A31C-8894-FAF306C2D63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339291" y="3606872"/>
              <a:ext cx="0" cy="27393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</p:cxn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D365A547-BFA7-20AE-D3E3-A77CCE061566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573989" y="2989328"/>
              <a:ext cx="247644" cy="15423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</p:cxn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A0F4F619-5C63-F9AD-84B5-2887B849F9BA}"/>
                </a:ext>
              </a:extLst>
            </p:cNvPr>
            <p:cNvSpPr txBox="1"/>
            <p:nvPr/>
          </p:nvSpPr>
          <p:spPr>
            <a:xfrm>
              <a:off x="1172445" y="4205485"/>
              <a:ext cx="123432" cy="215444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400" i="1" dirty="0">
                  <a:latin typeface="+mn-lt"/>
                </a:rPr>
                <a:t>A</a:t>
              </a:r>
            </a:p>
          </p:txBody>
        </p: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1410DDE6-CD6B-93FE-3793-A935AE390FD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351820" y="3598962"/>
              <a:ext cx="210750" cy="20735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</p:cxn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3C9EAFFA-BFFF-E711-AB11-3FE8F5CFC4C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875057" y="4345473"/>
              <a:ext cx="0" cy="27393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6E27CE0-211B-C3D3-6EE2-F5C175480FA4}"/>
                </a:ext>
              </a:extLst>
            </p:cNvPr>
            <p:cNvSpPr txBox="1"/>
            <p:nvPr/>
          </p:nvSpPr>
          <p:spPr>
            <a:xfrm>
              <a:off x="3147816" y="2537718"/>
              <a:ext cx="123432" cy="215444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400" i="1" dirty="0">
                  <a:latin typeface="+mn-lt"/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08927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93343-71F1-A875-445B-38DAD2A00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Blossoms3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8E2043D-ED97-2E3B-9B34-7CEC3C35AED3}"/>
              </a:ext>
            </a:extLst>
          </p:cNvPr>
          <p:cNvGrpSpPr/>
          <p:nvPr/>
        </p:nvGrpSpPr>
        <p:grpSpPr>
          <a:xfrm>
            <a:off x="800746" y="1782703"/>
            <a:ext cx="4623349" cy="3766951"/>
            <a:chOff x="745882" y="1764415"/>
            <a:chExt cx="4623349" cy="37669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059D6D71-02B8-3B73-2FB4-A6C573B57201}"/>
                </a:ext>
              </a:extLst>
            </p:cNvPr>
            <p:cNvSpPr/>
            <p:nvPr/>
          </p:nvSpPr>
          <p:spPr bwMode="auto">
            <a:xfrm flipH="1">
              <a:off x="4189212" y="2640077"/>
              <a:ext cx="1180019" cy="1660719"/>
            </a:xfrm>
            <a:custGeom>
              <a:avLst/>
              <a:gdLst>
                <a:gd name="connsiteX0" fmla="*/ 628249 w 1231875"/>
                <a:gd name="connsiteY0" fmla="*/ 22363 h 1171724"/>
                <a:gd name="connsiteX1" fmla="*/ 822982 w 1231875"/>
                <a:gd name="connsiteY1" fmla="*/ 81629 h 1171724"/>
                <a:gd name="connsiteX2" fmla="*/ 1161649 w 1231875"/>
                <a:gd name="connsiteY2" fmla="*/ 750496 h 1171724"/>
                <a:gd name="connsiteX3" fmla="*/ 1220916 w 1231875"/>
                <a:gd name="connsiteY3" fmla="*/ 1063763 h 1171724"/>
                <a:gd name="connsiteX4" fmla="*/ 1009249 w 1231875"/>
                <a:gd name="connsiteY4" fmla="*/ 1156896 h 1171724"/>
                <a:gd name="connsiteX5" fmla="*/ 196449 w 1231875"/>
                <a:gd name="connsiteY5" fmla="*/ 1139963 h 1171724"/>
                <a:gd name="connsiteX6" fmla="*/ 10182 w 1231875"/>
                <a:gd name="connsiteY6" fmla="*/ 860563 h 1171724"/>
                <a:gd name="connsiteX7" fmla="*/ 408116 w 1231875"/>
                <a:gd name="connsiteY7" fmla="*/ 183229 h 1171724"/>
                <a:gd name="connsiteX8" fmla="*/ 628249 w 1231875"/>
                <a:gd name="connsiteY8" fmla="*/ 22363 h 1171724"/>
                <a:gd name="connsiteX0" fmla="*/ 619663 w 1231875"/>
                <a:gd name="connsiteY0" fmla="*/ 29941 h 1162130"/>
                <a:gd name="connsiteX1" fmla="*/ 822982 w 1231875"/>
                <a:gd name="connsiteY1" fmla="*/ 72035 h 1162130"/>
                <a:gd name="connsiteX2" fmla="*/ 1161649 w 1231875"/>
                <a:gd name="connsiteY2" fmla="*/ 740902 h 1162130"/>
                <a:gd name="connsiteX3" fmla="*/ 1220916 w 1231875"/>
                <a:gd name="connsiteY3" fmla="*/ 1054169 h 1162130"/>
                <a:gd name="connsiteX4" fmla="*/ 1009249 w 1231875"/>
                <a:gd name="connsiteY4" fmla="*/ 1147302 h 1162130"/>
                <a:gd name="connsiteX5" fmla="*/ 196449 w 1231875"/>
                <a:gd name="connsiteY5" fmla="*/ 1130369 h 1162130"/>
                <a:gd name="connsiteX6" fmla="*/ 10182 w 1231875"/>
                <a:gd name="connsiteY6" fmla="*/ 850969 h 1162130"/>
                <a:gd name="connsiteX7" fmla="*/ 408116 w 1231875"/>
                <a:gd name="connsiteY7" fmla="*/ 173635 h 1162130"/>
                <a:gd name="connsiteX8" fmla="*/ 619663 w 1231875"/>
                <a:gd name="connsiteY8" fmla="*/ 29941 h 1162130"/>
                <a:gd name="connsiteX0" fmla="*/ 619663 w 1231040"/>
                <a:gd name="connsiteY0" fmla="*/ 1365 h 1133554"/>
                <a:gd name="connsiteX1" fmla="*/ 853033 w 1231040"/>
                <a:gd name="connsiteY1" fmla="*/ 116439 h 1133554"/>
                <a:gd name="connsiteX2" fmla="*/ 1161649 w 1231040"/>
                <a:gd name="connsiteY2" fmla="*/ 712326 h 1133554"/>
                <a:gd name="connsiteX3" fmla="*/ 1220916 w 1231040"/>
                <a:gd name="connsiteY3" fmla="*/ 1025593 h 1133554"/>
                <a:gd name="connsiteX4" fmla="*/ 1009249 w 1231040"/>
                <a:gd name="connsiteY4" fmla="*/ 1118726 h 1133554"/>
                <a:gd name="connsiteX5" fmla="*/ 196449 w 1231040"/>
                <a:gd name="connsiteY5" fmla="*/ 1101793 h 1133554"/>
                <a:gd name="connsiteX6" fmla="*/ 10182 w 1231040"/>
                <a:gd name="connsiteY6" fmla="*/ 822393 h 1133554"/>
                <a:gd name="connsiteX7" fmla="*/ 408116 w 1231040"/>
                <a:gd name="connsiteY7" fmla="*/ 145059 h 1133554"/>
                <a:gd name="connsiteX8" fmla="*/ 619663 w 1231040"/>
                <a:gd name="connsiteY8" fmla="*/ 1365 h 1133554"/>
                <a:gd name="connsiteX0" fmla="*/ 619663 w 1234717"/>
                <a:gd name="connsiteY0" fmla="*/ 1365 h 1135155"/>
                <a:gd name="connsiteX1" fmla="*/ 853033 w 1234717"/>
                <a:gd name="connsiteY1" fmla="*/ 116439 h 1135155"/>
                <a:gd name="connsiteX2" fmla="*/ 1161649 w 1234717"/>
                <a:gd name="connsiteY2" fmla="*/ 712326 h 1135155"/>
                <a:gd name="connsiteX3" fmla="*/ 1225209 w 1234717"/>
                <a:gd name="connsiteY3" fmla="*/ 999836 h 1135155"/>
                <a:gd name="connsiteX4" fmla="*/ 1009249 w 1234717"/>
                <a:gd name="connsiteY4" fmla="*/ 1118726 h 1135155"/>
                <a:gd name="connsiteX5" fmla="*/ 196449 w 1234717"/>
                <a:gd name="connsiteY5" fmla="*/ 1101793 h 1135155"/>
                <a:gd name="connsiteX6" fmla="*/ 10182 w 1234717"/>
                <a:gd name="connsiteY6" fmla="*/ 822393 h 1135155"/>
                <a:gd name="connsiteX7" fmla="*/ 408116 w 1234717"/>
                <a:gd name="connsiteY7" fmla="*/ 145059 h 1135155"/>
                <a:gd name="connsiteX8" fmla="*/ 619663 w 1234717"/>
                <a:gd name="connsiteY8" fmla="*/ 1365 h 1135155"/>
                <a:gd name="connsiteX0" fmla="*/ 619663 w 1490792"/>
                <a:gd name="connsiteY0" fmla="*/ 1365 h 1135155"/>
                <a:gd name="connsiteX1" fmla="*/ 853033 w 1490792"/>
                <a:gd name="connsiteY1" fmla="*/ 116439 h 1135155"/>
                <a:gd name="connsiteX2" fmla="*/ 1480626 w 1490792"/>
                <a:gd name="connsiteY2" fmla="*/ 712326 h 1135155"/>
                <a:gd name="connsiteX3" fmla="*/ 1225209 w 1490792"/>
                <a:gd name="connsiteY3" fmla="*/ 999836 h 1135155"/>
                <a:gd name="connsiteX4" fmla="*/ 1009249 w 1490792"/>
                <a:gd name="connsiteY4" fmla="*/ 1118726 h 1135155"/>
                <a:gd name="connsiteX5" fmla="*/ 196449 w 1490792"/>
                <a:gd name="connsiteY5" fmla="*/ 1101793 h 1135155"/>
                <a:gd name="connsiteX6" fmla="*/ 10182 w 1490792"/>
                <a:gd name="connsiteY6" fmla="*/ 822393 h 1135155"/>
                <a:gd name="connsiteX7" fmla="*/ 408116 w 1490792"/>
                <a:gd name="connsiteY7" fmla="*/ 145059 h 1135155"/>
                <a:gd name="connsiteX8" fmla="*/ 619663 w 1490792"/>
                <a:gd name="connsiteY8" fmla="*/ 1365 h 1135155"/>
                <a:gd name="connsiteX0" fmla="*/ 619663 w 1744217"/>
                <a:gd name="connsiteY0" fmla="*/ 1365 h 1130106"/>
                <a:gd name="connsiteX1" fmla="*/ 853033 w 1744217"/>
                <a:gd name="connsiteY1" fmla="*/ 116439 h 1130106"/>
                <a:gd name="connsiteX2" fmla="*/ 1480626 w 1744217"/>
                <a:gd name="connsiteY2" fmla="*/ 712326 h 1130106"/>
                <a:gd name="connsiteX3" fmla="*/ 1724939 w 1744217"/>
                <a:gd name="connsiteY3" fmla="*/ 1084896 h 1130106"/>
                <a:gd name="connsiteX4" fmla="*/ 1009249 w 1744217"/>
                <a:gd name="connsiteY4" fmla="*/ 1118726 h 1130106"/>
                <a:gd name="connsiteX5" fmla="*/ 196449 w 1744217"/>
                <a:gd name="connsiteY5" fmla="*/ 1101793 h 1130106"/>
                <a:gd name="connsiteX6" fmla="*/ 10182 w 1744217"/>
                <a:gd name="connsiteY6" fmla="*/ 822393 h 1130106"/>
                <a:gd name="connsiteX7" fmla="*/ 408116 w 1744217"/>
                <a:gd name="connsiteY7" fmla="*/ 145059 h 1130106"/>
                <a:gd name="connsiteX8" fmla="*/ 619663 w 1744217"/>
                <a:gd name="connsiteY8" fmla="*/ 1365 h 1130106"/>
                <a:gd name="connsiteX0" fmla="*/ 636397 w 1787817"/>
                <a:gd name="connsiteY0" fmla="*/ 1365 h 1878963"/>
                <a:gd name="connsiteX1" fmla="*/ 869767 w 1787817"/>
                <a:gd name="connsiteY1" fmla="*/ 116439 h 1878963"/>
                <a:gd name="connsiteX2" fmla="*/ 1497360 w 1787817"/>
                <a:gd name="connsiteY2" fmla="*/ 712326 h 1878963"/>
                <a:gd name="connsiteX3" fmla="*/ 1741673 w 1787817"/>
                <a:gd name="connsiteY3" fmla="*/ 1084896 h 1878963"/>
                <a:gd name="connsiteX4" fmla="*/ 1626723 w 1787817"/>
                <a:gd name="connsiteY4" fmla="*/ 1878954 h 1878963"/>
                <a:gd name="connsiteX5" fmla="*/ 213183 w 1787817"/>
                <a:gd name="connsiteY5" fmla="*/ 1101793 h 1878963"/>
                <a:gd name="connsiteX6" fmla="*/ 26916 w 1787817"/>
                <a:gd name="connsiteY6" fmla="*/ 822393 h 1878963"/>
                <a:gd name="connsiteX7" fmla="*/ 424850 w 1787817"/>
                <a:gd name="connsiteY7" fmla="*/ 145059 h 1878963"/>
                <a:gd name="connsiteX8" fmla="*/ 636397 w 1787817"/>
                <a:gd name="connsiteY8" fmla="*/ 1365 h 1878963"/>
                <a:gd name="connsiteX0" fmla="*/ 610414 w 1720574"/>
                <a:gd name="connsiteY0" fmla="*/ 1365 h 1913585"/>
                <a:gd name="connsiteX1" fmla="*/ 843784 w 1720574"/>
                <a:gd name="connsiteY1" fmla="*/ 116439 h 1913585"/>
                <a:gd name="connsiteX2" fmla="*/ 1471377 w 1720574"/>
                <a:gd name="connsiteY2" fmla="*/ 712326 h 1913585"/>
                <a:gd name="connsiteX3" fmla="*/ 1715690 w 1720574"/>
                <a:gd name="connsiteY3" fmla="*/ 1084896 h 1913585"/>
                <a:gd name="connsiteX4" fmla="*/ 1600740 w 1720574"/>
                <a:gd name="connsiteY4" fmla="*/ 1878954 h 1913585"/>
                <a:gd name="connsiteX5" fmla="*/ 1207926 w 1720574"/>
                <a:gd name="connsiteY5" fmla="*/ 1675951 h 1913585"/>
                <a:gd name="connsiteX6" fmla="*/ 933 w 1720574"/>
                <a:gd name="connsiteY6" fmla="*/ 822393 h 1913585"/>
                <a:gd name="connsiteX7" fmla="*/ 398867 w 1720574"/>
                <a:gd name="connsiteY7" fmla="*/ 145059 h 1913585"/>
                <a:gd name="connsiteX8" fmla="*/ 610414 w 1720574"/>
                <a:gd name="connsiteY8" fmla="*/ 1365 h 1913585"/>
                <a:gd name="connsiteX0" fmla="*/ 212992 w 1323152"/>
                <a:gd name="connsiteY0" fmla="*/ 1365 h 1911655"/>
                <a:gd name="connsiteX1" fmla="*/ 446362 w 1323152"/>
                <a:gd name="connsiteY1" fmla="*/ 116439 h 1911655"/>
                <a:gd name="connsiteX2" fmla="*/ 1073955 w 1323152"/>
                <a:gd name="connsiteY2" fmla="*/ 712326 h 1911655"/>
                <a:gd name="connsiteX3" fmla="*/ 1318268 w 1323152"/>
                <a:gd name="connsiteY3" fmla="*/ 1084896 h 1911655"/>
                <a:gd name="connsiteX4" fmla="*/ 1203318 w 1323152"/>
                <a:gd name="connsiteY4" fmla="*/ 1878954 h 1911655"/>
                <a:gd name="connsiteX5" fmla="*/ 810504 w 1323152"/>
                <a:gd name="connsiteY5" fmla="*/ 1675951 h 1911655"/>
                <a:gd name="connsiteX6" fmla="*/ 321209 w 1323152"/>
                <a:gd name="connsiteY6" fmla="*/ 912770 h 1911655"/>
                <a:gd name="connsiteX7" fmla="*/ 1445 w 1323152"/>
                <a:gd name="connsiteY7" fmla="*/ 145059 h 1911655"/>
                <a:gd name="connsiteX8" fmla="*/ 212992 w 1323152"/>
                <a:gd name="connsiteY8" fmla="*/ 1365 h 1911655"/>
                <a:gd name="connsiteX0" fmla="*/ 212992 w 1323152"/>
                <a:gd name="connsiteY0" fmla="*/ 1365 h 1911655"/>
                <a:gd name="connsiteX1" fmla="*/ 446362 w 1323152"/>
                <a:gd name="connsiteY1" fmla="*/ 116439 h 1911655"/>
                <a:gd name="connsiteX2" fmla="*/ 1073955 w 1323152"/>
                <a:gd name="connsiteY2" fmla="*/ 712326 h 1911655"/>
                <a:gd name="connsiteX3" fmla="*/ 1318268 w 1323152"/>
                <a:gd name="connsiteY3" fmla="*/ 1084896 h 1911655"/>
                <a:gd name="connsiteX4" fmla="*/ 1203318 w 1323152"/>
                <a:gd name="connsiteY4" fmla="*/ 1878954 h 1911655"/>
                <a:gd name="connsiteX5" fmla="*/ 810504 w 1323152"/>
                <a:gd name="connsiteY5" fmla="*/ 1675951 h 1911655"/>
                <a:gd name="connsiteX6" fmla="*/ 321209 w 1323152"/>
                <a:gd name="connsiteY6" fmla="*/ 912770 h 1911655"/>
                <a:gd name="connsiteX7" fmla="*/ 1445 w 1323152"/>
                <a:gd name="connsiteY7" fmla="*/ 145059 h 1911655"/>
                <a:gd name="connsiteX8" fmla="*/ 212992 w 1323152"/>
                <a:gd name="connsiteY8" fmla="*/ 1365 h 1911655"/>
                <a:gd name="connsiteX0" fmla="*/ 212992 w 1323152"/>
                <a:gd name="connsiteY0" fmla="*/ 1365 h 1911655"/>
                <a:gd name="connsiteX1" fmla="*/ 446362 w 1323152"/>
                <a:gd name="connsiteY1" fmla="*/ 116439 h 1911655"/>
                <a:gd name="connsiteX2" fmla="*/ 1073955 w 1323152"/>
                <a:gd name="connsiteY2" fmla="*/ 712326 h 1911655"/>
                <a:gd name="connsiteX3" fmla="*/ 1318268 w 1323152"/>
                <a:gd name="connsiteY3" fmla="*/ 1084896 h 1911655"/>
                <a:gd name="connsiteX4" fmla="*/ 1203318 w 1323152"/>
                <a:gd name="connsiteY4" fmla="*/ 1878954 h 1911655"/>
                <a:gd name="connsiteX5" fmla="*/ 810504 w 1323152"/>
                <a:gd name="connsiteY5" fmla="*/ 1675951 h 1911655"/>
                <a:gd name="connsiteX6" fmla="*/ 321209 w 1323152"/>
                <a:gd name="connsiteY6" fmla="*/ 912770 h 1911655"/>
                <a:gd name="connsiteX7" fmla="*/ 1445 w 1323152"/>
                <a:gd name="connsiteY7" fmla="*/ 145059 h 1911655"/>
                <a:gd name="connsiteX8" fmla="*/ 212992 w 1323152"/>
                <a:gd name="connsiteY8" fmla="*/ 1365 h 1911655"/>
                <a:gd name="connsiteX0" fmla="*/ 218357 w 1328517"/>
                <a:gd name="connsiteY0" fmla="*/ 1365 h 1911655"/>
                <a:gd name="connsiteX1" fmla="*/ 451727 w 1328517"/>
                <a:gd name="connsiteY1" fmla="*/ 116439 h 1911655"/>
                <a:gd name="connsiteX2" fmla="*/ 1079320 w 1328517"/>
                <a:gd name="connsiteY2" fmla="*/ 712326 h 1911655"/>
                <a:gd name="connsiteX3" fmla="*/ 1323633 w 1328517"/>
                <a:gd name="connsiteY3" fmla="*/ 1084896 h 1911655"/>
                <a:gd name="connsiteX4" fmla="*/ 1208683 w 1328517"/>
                <a:gd name="connsiteY4" fmla="*/ 1878954 h 1911655"/>
                <a:gd name="connsiteX5" fmla="*/ 815869 w 1328517"/>
                <a:gd name="connsiteY5" fmla="*/ 1675951 h 1911655"/>
                <a:gd name="connsiteX6" fmla="*/ 326574 w 1328517"/>
                <a:gd name="connsiteY6" fmla="*/ 912770 h 1911655"/>
                <a:gd name="connsiteX7" fmla="*/ 6810 w 1328517"/>
                <a:gd name="connsiteY7" fmla="*/ 145059 h 1911655"/>
                <a:gd name="connsiteX8" fmla="*/ 218357 w 1328517"/>
                <a:gd name="connsiteY8" fmla="*/ 1365 h 1911655"/>
                <a:gd name="connsiteX0" fmla="*/ 218142 w 1322985"/>
                <a:gd name="connsiteY0" fmla="*/ 761 h 1926999"/>
                <a:gd name="connsiteX1" fmla="*/ 446195 w 1322985"/>
                <a:gd name="connsiteY1" fmla="*/ 131783 h 1926999"/>
                <a:gd name="connsiteX2" fmla="*/ 1073788 w 1322985"/>
                <a:gd name="connsiteY2" fmla="*/ 727670 h 1926999"/>
                <a:gd name="connsiteX3" fmla="*/ 1318101 w 1322985"/>
                <a:gd name="connsiteY3" fmla="*/ 1100240 h 1926999"/>
                <a:gd name="connsiteX4" fmla="*/ 1203151 w 1322985"/>
                <a:gd name="connsiteY4" fmla="*/ 1894298 h 1926999"/>
                <a:gd name="connsiteX5" fmla="*/ 810337 w 1322985"/>
                <a:gd name="connsiteY5" fmla="*/ 1691295 h 1926999"/>
                <a:gd name="connsiteX6" fmla="*/ 321042 w 1322985"/>
                <a:gd name="connsiteY6" fmla="*/ 928114 h 1926999"/>
                <a:gd name="connsiteX7" fmla="*/ 1278 w 1322985"/>
                <a:gd name="connsiteY7" fmla="*/ 160403 h 1926999"/>
                <a:gd name="connsiteX8" fmla="*/ 218142 w 1322985"/>
                <a:gd name="connsiteY8" fmla="*/ 761 h 1926999"/>
                <a:gd name="connsiteX0" fmla="*/ 218478 w 1323321"/>
                <a:gd name="connsiteY0" fmla="*/ 6618 h 1932856"/>
                <a:gd name="connsiteX1" fmla="*/ 446531 w 1323321"/>
                <a:gd name="connsiteY1" fmla="*/ 137640 h 1932856"/>
                <a:gd name="connsiteX2" fmla="*/ 1074124 w 1323321"/>
                <a:gd name="connsiteY2" fmla="*/ 733527 h 1932856"/>
                <a:gd name="connsiteX3" fmla="*/ 1318437 w 1323321"/>
                <a:gd name="connsiteY3" fmla="*/ 1106097 h 1932856"/>
                <a:gd name="connsiteX4" fmla="*/ 1203487 w 1323321"/>
                <a:gd name="connsiteY4" fmla="*/ 1900155 h 1932856"/>
                <a:gd name="connsiteX5" fmla="*/ 810673 w 1323321"/>
                <a:gd name="connsiteY5" fmla="*/ 1697152 h 1932856"/>
                <a:gd name="connsiteX6" fmla="*/ 321378 w 1323321"/>
                <a:gd name="connsiteY6" fmla="*/ 933971 h 1932856"/>
                <a:gd name="connsiteX7" fmla="*/ 1614 w 1323321"/>
                <a:gd name="connsiteY7" fmla="*/ 166260 h 1932856"/>
                <a:gd name="connsiteX8" fmla="*/ 218478 w 1323321"/>
                <a:gd name="connsiteY8" fmla="*/ 6618 h 1932856"/>
                <a:gd name="connsiteX0" fmla="*/ 218478 w 1321380"/>
                <a:gd name="connsiteY0" fmla="*/ 6618 h 1932856"/>
                <a:gd name="connsiteX1" fmla="*/ 446531 w 1321380"/>
                <a:gd name="connsiteY1" fmla="*/ 137640 h 1932856"/>
                <a:gd name="connsiteX2" fmla="*/ 1111338 w 1321380"/>
                <a:gd name="connsiteY2" fmla="*/ 722894 h 1932856"/>
                <a:gd name="connsiteX3" fmla="*/ 1318437 w 1321380"/>
                <a:gd name="connsiteY3" fmla="*/ 1106097 h 1932856"/>
                <a:gd name="connsiteX4" fmla="*/ 1203487 w 1321380"/>
                <a:gd name="connsiteY4" fmla="*/ 1900155 h 1932856"/>
                <a:gd name="connsiteX5" fmla="*/ 810673 w 1321380"/>
                <a:gd name="connsiteY5" fmla="*/ 1697152 h 1932856"/>
                <a:gd name="connsiteX6" fmla="*/ 321378 w 1321380"/>
                <a:gd name="connsiteY6" fmla="*/ 933971 h 1932856"/>
                <a:gd name="connsiteX7" fmla="*/ 1614 w 1321380"/>
                <a:gd name="connsiteY7" fmla="*/ 166260 h 1932856"/>
                <a:gd name="connsiteX8" fmla="*/ 218478 w 1321380"/>
                <a:gd name="connsiteY8" fmla="*/ 6618 h 1932856"/>
                <a:gd name="connsiteX0" fmla="*/ 218478 w 1260884"/>
                <a:gd name="connsiteY0" fmla="*/ 6618 h 1927459"/>
                <a:gd name="connsiteX1" fmla="*/ 446531 w 1260884"/>
                <a:gd name="connsiteY1" fmla="*/ 137640 h 1927459"/>
                <a:gd name="connsiteX2" fmla="*/ 1111338 w 1260884"/>
                <a:gd name="connsiteY2" fmla="*/ 722894 h 1927459"/>
                <a:gd name="connsiteX3" fmla="*/ 1249326 w 1260884"/>
                <a:gd name="connsiteY3" fmla="*/ 1185841 h 1927459"/>
                <a:gd name="connsiteX4" fmla="*/ 1203487 w 1260884"/>
                <a:gd name="connsiteY4" fmla="*/ 1900155 h 1927459"/>
                <a:gd name="connsiteX5" fmla="*/ 810673 w 1260884"/>
                <a:gd name="connsiteY5" fmla="*/ 1697152 h 1927459"/>
                <a:gd name="connsiteX6" fmla="*/ 321378 w 1260884"/>
                <a:gd name="connsiteY6" fmla="*/ 933971 h 1927459"/>
                <a:gd name="connsiteX7" fmla="*/ 1614 w 1260884"/>
                <a:gd name="connsiteY7" fmla="*/ 166260 h 1927459"/>
                <a:gd name="connsiteX8" fmla="*/ 218478 w 1260884"/>
                <a:gd name="connsiteY8" fmla="*/ 6618 h 1927459"/>
                <a:gd name="connsiteX0" fmla="*/ 218478 w 1258585"/>
                <a:gd name="connsiteY0" fmla="*/ 6618 h 1927459"/>
                <a:gd name="connsiteX1" fmla="*/ 446531 w 1258585"/>
                <a:gd name="connsiteY1" fmla="*/ 137640 h 1927459"/>
                <a:gd name="connsiteX2" fmla="*/ 1143236 w 1258585"/>
                <a:gd name="connsiteY2" fmla="*/ 728210 h 1927459"/>
                <a:gd name="connsiteX3" fmla="*/ 1249326 w 1258585"/>
                <a:gd name="connsiteY3" fmla="*/ 1185841 h 1927459"/>
                <a:gd name="connsiteX4" fmla="*/ 1203487 w 1258585"/>
                <a:gd name="connsiteY4" fmla="*/ 1900155 h 1927459"/>
                <a:gd name="connsiteX5" fmla="*/ 810673 w 1258585"/>
                <a:gd name="connsiteY5" fmla="*/ 1697152 h 1927459"/>
                <a:gd name="connsiteX6" fmla="*/ 321378 w 1258585"/>
                <a:gd name="connsiteY6" fmla="*/ 933971 h 1927459"/>
                <a:gd name="connsiteX7" fmla="*/ 1614 w 1258585"/>
                <a:gd name="connsiteY7" fmla="*/ 166260 h 1927459"/>
                <a:gd name="connsiteX8" fmla="*/ 218478 w 1258585"/>
                <a:gd name="connsiteY8" fmla="*/ 6618 h 1927459"/>
                <a:gd name="connsiteX0" fmla="*/ 218478 w 1258585"/>
                <a:gd name="connsiteY0" fmla="*/ 6618 h 1927459"/>
                <a:gd name="connsiteX1" fmla="*/ 446531 w 1258585"/>
                <a:gd name="connsiteY1" fmla="*/ 137640 h 1927459"/>
                <a:gd name="connsiteX2" fmla="*/ 1143236 w 1258585"/>
                <a:gd name="connsiteY2" fmla="*/ 728210 h 1927459"/>
                <a:gd name="connsiteX3" fmla="*/ 1249326 w 1258585"/>
                <a:gd name="connsiteY3" fmla="*/ 1185841 h 1927459"/>
                <a:gd name="connsiteX4" fmla="*/ 1203487 w 1258585"/>
                <a:gd name="connsiteY4" fmla="*/ 1900155 h 1927459"/>
                <a:gd name="connsiteX5" fmla="*/ 810673 w 1258585"/>
                <a:gd name="connsiteY5" fmla="*/ 1697152 h 1927459"/>
                <a:gd name="connsiteX6" fmla="*/ 321378 w 1258585"/>
                <a:gd name="connsiteY6" fmla="*/ 933971 h 1927459"/>
                <a:gd name="connsiteX7" fmla="*/ 1614 w 1258585"/>
                <a:gd name="connsiteY7" fmla="*/ 166260 h 1927459"/>
                <a:gd name="connsiteX8" fmla="*/ 218478 w 1258585"/>
                <a:gd name="connsiteY8" fmla="*/ 6618 h 1927459"/>
                <a:gd name="connsiteX0" fmla="*/ 212860 w 1252967"/>
                <a:gd name="connsiteY0" fmla="*/ 3995 h 1924836"/>
                <a:gd name="connsiteX1" fmla="*/ 440913 w 1252967"/>
                <a:gd name="connsiteY1" fmla="*/ 135017 h 1924836"/>
                <a:gd name="connsiteX2" fmla="*/ 1137618 w 1252967"/>
                <a:gd name="connsiteY2" fmla="*/ 725587 h 1924836"/>
                <a:gd name="connsiteX3" fmla="*/ 1243708 w 1252967"/>
                <a:gd name="connsiteY3" fmla="*/ 1183218 h 1924836"/>
                <a:gd name="connsiteX4" fmla="*/ 1197869 w 1252967"/>
                <a:gd name="connsiteY4" fmla="*/ 1897532 h 1924836"/>
                <a:gd name="connsiteX5" fmla="*/ 805055 w 1252967"/>
                <a:gd name="connsiteY5" fmla="*/ 1694529 h 1924836"/>
                <a:gd name="connsiteX6" fmla="*/ 315760 w 1252967"/>
                <a:gd name="connsiteY6" fmla="*/ 931348 h 1924836"/>
                <a:gd name="connsiteX7" fmla="*/ 1312 w 1252967"/>
                <a:gd name="connsiteY7" fmla="*/ 227433 h 1924836"/>
                <a:gd name="connsiteX8" fmla="*/ 212860 w 1252967"/>
                <a:gd name="connsiteY8" fmla="*/ 3995 h 1924836"/>
                <a:gd name="connsiteX0" fmla="*/ 218244 w 1258351"/>
                <a:gd name="connsiteY0" fmla="*/ 3995 h 1924836"/>
                <a:gd name="connsiteX1" fmla="*/ 446297 w 1258351"/>
                <a:gd name="connsiteY1" fmla="*/ 135017 h 1924836"/>
                <a:gd name="connsiteX2" fmla="*/ 1143002 w 1258351"/>
                <a:gd name="connsiteY2" fmla="*/ 725587 h 1924836"/>
                <a:gd name="connsiteX3" fmla="*/ 1249092 w 1258351"/>
                <a:gd name="connsiteY3" fmla="*/ 1183218 h 1924836"/>
                <a:gd name="connsiteX4" fmla="*/ 1203253 w 1258351"/>
                <a:gd name="connsiteY4" fmla="*/ 1897532 h 1924836"/>
                <a:gd name="connsiteX5" fmla="*/ 810439 w 1258351"/>
                <a:gd name="connsiteY5" fmla="*/ 1694529 h 1924836"/>
                <a:gd name="connsiteX6" fmla="*/ 321144 w 1258351"/>
                <a:gd name="connsiteY6" fmla="*/ 931348 h 1924836"/>
                <a:gd name="connsiteX7" fmla="*/ 6696 w 1258351"/>
                <a:gd name="connsiteY7" fmla="*/ 227433 h 1924836"/>
                <a:gd name="connsiteX8" fmla="*/ 218244 w 1258351"/>
                <a:gd name="connsiteY8" fmla="*/ 3995 h 1924836"/>
                <a:gd name="connsiteX0" fmla="*/ 162250 w 1255520"/>
                <a:gd name="connsiteY0" fmla="*/ 4773 h 1914981"/>
                <a:gd name="connsiteX1" fmla="*/ 443466 w 1255520"/>
                <a:gd name="connsiteY1" fmla="*/ 125162 h 1914981"/>
                <a:gd name="connsiteX2" fmla="*/ 1140171 w 1255520"/>
                <a:gd name="connsiteY2" fmla="*/ 715732 h 1914981"/>
                <a:gd name="connsiteX3" fmla="*/ 1246261 w 1255520"/>
                <a:gd name="connsiteY3" fmla="*/ 1173363 h 1914981"/>
                <a:gd name="connsiteX4" fmla="*/ 1200422 w 1255520"/>
                <a:gd name="connsiteY4" fmla="*/ 1887677 h 1914981"/>
                <a:gd name="connsiteX5" fmla="*/ 807608 w 1255520"/>
                <a:gd name="connsiteY5" fmla="*/ 1684674 h 1914981"/>
                <a:gd name="connsiteX6" fmla="*/ 318313 w 1255520"/>
                <a:gd name="connsiteY6" fmla="*/ 921493 h 1914981"/>
                <a:gd name="connsiteX7" fmla="*/ 3865 w 1255520"/>
                <a:gd name="connsiteY7" fmla="*/ 217578 h 1914981"/>
                <a:gd name="connsiteX8" fmla="*/ 162250 w 1255520"/>
                <a:gd name="connsiteY8" fmla="*/ 4773 h 1914981"/>
                <a:gd name="connsiteX0" fmla="*/ 162250 w 1247931"/>
                <a:gd name="connsiteY0" fmla="*/ 4773 h 1846864"/>
                <a:gd name="connsiteX1" fmla="*/ 443466 w 1247931"/>
                <a:gd name="connsiteY1" fmla="*/ 125162 h 1846864"/>
                <a:gd name="connsiteX2" fmla="*/ 1140171 w 1247931"/>
                <a:gd name="connsiteY2" fmla="*/ 715732 h 1846864"/>
                <a:gd name="connsiteX3" fmla="*/ 1246261 w 1247931"/>
                <a:gd name="connsiteY3" fmla="*/ 1173363 h 1846864"/>
                <a:gd name="connsiteX4" fmla="*/ 1173841 w 1247931"/>
                <a:gd name="connsiteY4" fmla="*/ 1807933 h 1846864"/>
                <a:gd name="connsiteX5" fmla="*/ 807608 w 1247931"/>
                <a:gd name="connsiteY5" fmla="*/ 1684674 h 1846864"/>
                <a:gd name="connsiteX6" fmla="*/ 318313 w 1247931"/>
                <a:gd name="connsiteY6" fmla="*/ 921493 h 1846864"/>
                <a:gd name="connsiteX7" fmla="*/ 3865 w 1247931"/>
                <a:gd name="connsiteY7" fmla="*/ 217578 h 1846864"/>
                <a:gd name="connsiteX8" fmla="*/ 162250 w 1247931"/>
                <a:gd name="connsiteY8" fmla="*/ 4773 h 1846864"/>
                <a:gd name="connsiteX0" fmla="*/ 162250 w 1247931"/>
                <a:gd name="connsiteY0" fmla="*/ 4773 h 1846864"/>
                <a:gd name="connsiteX1" fmla="*/ 443466 w 1247931"/>
                <a:gd name="connsiteY1" fmla="*/ 125162 h 1846864"/>
                <a:gd name="connsiteX2" fmla="*/ 1140171 w 1247931"/>
                <a:gd name="connsiteY2" fmla="*/ 715732 h 1846864"/>
                <a:gd name="connsiteX3" fmla="*/ 1246261 w 1247931"/>
                <a:gd name="connsiteY3" fmla="*/ 1173363 h 1846864"/>
                <a:gd name="connsiteX4" fmla="*/ 1173841 w 1247931"/>
                <a:gd name="connsiteY4" fmla="*/ 1807933 h 1846864"/>
                <a:gd name="connsiteX5" fmla="*/ 807608 w 1247931"/>
                <a:gd name="connsiteY5" fmla="*/ 1684674 h 1846864"/>
                <a:gd name="connsiteX6" fmla="*/ 318313 w 1247931"/>
                <a:gd name="connsiteY6" fmla="*/ 921493 h 1846864"/>
                <a:gd name="connsiteX7" fmla="*/ 3865 w 1247931"/>
                <a:gd name="connsiteY7" fmla="*/ 217578 h 1846864"/>
                <a:gd name="connsiteX8" fmla="*/ 162250 w 1247931"/>
                <a:gd name="connsiteY8" fmla="*/ 4773 h 1846864"/>
                <a:gd name="connsiteX0" fmla="*/ 162250 w 1254309"/>
                <a:gd name="connsiteY0" fmla="*/ 4697 h 1846788"/>
                <a:gd name="connsiteX1" fmla="*/ 443466 w 1254309"/>
                <a:gd name="connsiteY1" fmla="*/ 125086 h 1846788"/>
                <a:gd name="connsiteX2" fmla="*/ 1165421 w 1254309"/>
                <a:gd name="connsiteY2" fmla="*/ 710635 h 1846788"/>
                <a:gd name="connsiteX3" fmla="*/ 1246261 w 1254309"/>
                <a:gd name="connsiteY3" fmla="*/ 1173287 h 1846788"/>
                <a:gd name="connsiteX4" fmla="*/ 1173841 w 1254309"/>
                <a:gd name="connsiteY4" fmla="*/ 1807857 h 1846788"/>
                <a:gd name="connsiteX5" fmla="*/ 807608 w 1254309"/>
                <a:gd name="connsiteY5" fmla="*/ 1684598 h 1846788"/>
                <a:gd name="connsiteX6" fmla="*/ 318313 w 1254309"/>
                <a:gd name="connsiteY6" fmla="*/ 921417 h 1846788"/>
                <a:gd name="connsiteX7" fmla="*/ 3865 w 1254309"/>
                <a:gd name="connsiteY7" fmla="*/ 217502 h 1846788"/>
                <a:gd name="connsiteX8" fmla="*/ 162250 w 1254309"/>
                <a:gd name="connsiteY8" fmla="*/ 4697 h 1846788"/>
                <a:gd name="connsiteX0" fmla="*/ 162250 w 1270138"/>
                <a:gd name="connsiteY0" fmla="*/ 4697 h 1844193"/>
                <a:gd name="connsiteX1" fmla="*/ 443466 w 1270138"/>
                <a:gd name="connsiteY1" fmla="*/ 125086 h 1844193"/>
                <a:gd name="connsiteX2" fmla="*/ 1165421 w 1270138"/>
                <a:gd name="connsiteY2" fmla="*/ 710635 h 1844193"/>
                <a:gd name="connsiteX3" fmla="*/ 1266461 w 1270138"/>
                <a:gd name="connsiteY3" fmla="*/ 1208432 h 1844193"/>
                <a:gd name="connsiteX4" fmla="*/ 1173841 w 1270138"/>
                <a:gd name="connsiteY4" fmla="*/ 1807857 h 1844193"/>
                <a:gd name="connsiteX5" fmla="*/ 807608 w 1270138"/>
                <a:gd name="connsiteY5" fmla="*/ 1684598 h 1844193"/>
                <a:gd name="connsiteX6" fmla="*/ 318313 w 1270138"/>
                <a:gd name="connsiteY6" fmla="*/ 921417 h 1844193"/>
                <a:gd name="connsiteX7" fmla="*/ 3865 w 1270138"/>
                <a:gd name="connsiteY7" fmla="*/ 217502 h 1844193"/>
                <a:gd name="connsiteX8" fmla="*/ 162250 w 1270138"/>
                <a:gd name="connsiteY8" fmla="*/ 4697 h 1844193"/>
                <a:gd name="connsiteX0" fmla="*/ 162250 w 1272006"/>
                <a:gd name="connsiteY0" fmla="*/ 4697 h 1792920"/>
                <a:gd name="connsiteX1" fmla="*/ 443466 w 1272006"/>
                <a:gd name="connsiteY1" fmla="*/ 125086 h 1792920"/>
                <a:gd name="connsiteX2" fmla="*/ 1165421 w 1272006"/>
                <a:gd name="connsiteY2" fmla="*/ 710635 h 1792920"/>
                <a:gd name="connsiteX3" fmla="*/ 1266461 w 1272006"/>
                <a:gd name="connsiteY3" fmla="*/ 1208432 h 1792920"/>
                <a:gd name="connsiteX4" fmla="*/ 1148590 w 1272006"/>
                <a:gd name="connsiteY4" fmla="*/ 1737565 h 1792920"/>
                <a:gd name="connsiteX5" fmla="*/ 807608 w 1272006"/>
                <a:gd name="connsiteY5" fmla="*/ 1684598 h 1792920"/>
                <a:gd name="connsiteX6" fmla="*/ 318313 w 1272006"/>
                <a:gd name="connsiteY6" fmla="*/ 921417 h 1792920"/>
                <a:gd name="connsiteX7" fmla="*/ 3865 w 1272006"/>
                <a:gd name="connsiteY7" fmla="*/ 217502 h 1792920"/>
                <a:gd name="connsiteX8" fmla="*/ 162250 w 1272006"/>
                <a:gd name="connsiteY8" fmla="*/ 4697 h 1792920"/>
                <a:gd name="connsiteX0" fmla="*/ 127987 w 1237743"/>
                <a:gd name="connsiteY0" fmla="*/ 13430 h 1801653"/>
                <a:gd name="connsiteX1" fmla="*/ 409203 w 1237743"/>
                <a:gd name="connsiteY1" fmla="*/ 133819 h 1801653"/>
                <a:gd name="connsiteX2" fmla="*/ 1131158 w 1237743"/>
                <a:gd name="connsiteY2" fmla="*/ 719368 h 1801653"/>
                <a:gd name="connsiteX3" fmla="*/ 1232198 w 1237743"/>
                <a:gd name="connsiteY3" fmla="*/ 1217165 h 1801653"/>
                <a:gd name="connsiteX4" fmla="*/ 1114327 w 1237743"/>
                <a:gd name="connsiteY4" fmla="*/ 1746298 h 1801653"/>
                <a:gd name="connsiteX5" fmla="*/ 773345 w 1237743"/>
                <a:gd name="connsiteY5" fmla="*/ 1693331 h 1801653"/>
                <a:gd name="connsiteX6" fmla="*/ 284050 w 1237743"/>
                <a:gd name="connsiteY6" fmla="*/ 930150 h 1801653"/>
                <a:gd name="connsiteX7" fmla="*/ 4953 w 1237743"/>
                <a:gd name="connsiteY7" fmla="*/ 356777 h 1801653"/>
                <a:gd name="connsiteX8" fmla="*/ 127987 w 1237743"/>
                <a:gd name="connsiteY8" fmla="*/ 13430 h 1801653"/>
                <a:gd name="connsiteX0" fmla="*/ 123442 w 1238248"/>
                <a:gd name="connsiteY0" fmla="*/ 39739 h 1732566"/>
                <a:gd name="connsiteX1" fmla="*/ 409708 w 1238248"/>
                <a:gd name="connsiteY1" fmla="*/ 64732 h 1732566"/>
                <a:gd name="connsiteX2" fmla="*/ 1131663 w 1238248"/>
                <a:gd name="connsiteY2" fmla="*/ 650281 h 1732566"/>
                <a:gd name="connsiteX3" fmla="*/ 1232703 w 1238248"/>
                <a:gd name="connsiteY3" fmla="*/ 1148078 h 1732566"/>
                <a:gd name="connsiteX4" fmla="*/ 1114832 w 1238248"/>
                <a:gd name="connsiteY4" fmla="*/ 1677211 h 1732566"/>
                <a:gd name="connsiteX5" fmla="*/ 773850 w 1238248"/>
                <a:gd name="connsiteY5" fmla="*/ 1624244 h 1732566"/>
                <a:gd name="connsiteX6" fmla="*/ 284555 w 1238248"/>
                <a:gd name="connsiteY6" fmla="*/ 861063 h 1732566"/>
                <a:gd name="connsiteX7" fmla="*/ 5458 w 1238248"/>
                <a:gd name="connsiteY7" fmla="*/ 287690 h 1732566"/>
                <a:gd name="connsiteX8" fmla="*/ 123442 w 1238248"/>
                <a:gd name="connsiteY8" fmla="*/ 39739 h 1732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38248" h="1732566">
                  <a:moveTo>
                    <a:pt x="123442" y="39739"/>
                  </a:moveTo>
                  <a:cubicBezTo>
                    <a:pt x="190817" y="2579"/>
                    <a:pt x="241671" y="-37025"/>
                    <a:pt x="409708" y="64732"/>
                  </a:cubicBezTo>
                  <a:cubicBezTo>
                    <a:pt x="577745" y="166489"/>
                    <a:pt x="994497" y="469723"/>
                    <a:pt x="1131663" y="650281"/>
                  </a:cubicBezTo>
                  <a:cubicBezTo>
                    <a:pt x="1268829" y="830839"/>
                    <a:pt x="1235508" y="976923"/>
                    <a:pt x="1232703" y="1148078"/>
                  </a:cubicBezTo>
                  <a:cubicBezTo>
                    <a:pt x="1229898" y="1319233"/>
                    <a:pt x="1191307" y="1597850"/>
                    <a:pt x="1114832" y="1677211"/>
                  </a:cubicBezTo>
                  <a:cubicBezTo>
                    <a:pt x="1038357" y="1756572"/>
                    <a:pt x="912229" y="1760269"/>
                    <a:pt x="773850" y="1624244"/>
                  </a:cubicBezTo>
                  <a:cubicBezTo>
                    <a:pt x="635471" y="1488219"/>
                    <a:pt x="376868" y="1052416"/>
                    <a:pt x="284555" y="861063"/>
                  </a:cubicBezTo>
                  <a:cubicBezTo>
                    <a:pt x="181610" y="653761"/>
                    <a:pt x="32310" y="424577"/>
                    <a:pt x="5458" y="287690"/>
                  </a:cubicBezTo>
                  <a:cubicBezTo>
                    <a:pt x="-21394" y="150803"/>
                    <a:pt x="56067" y="76899"/>
                    <a:pt x="123442" y="39739"/>
                  </a:cubicBezTo>
                  <a:close/>
                </a:path>
              </a:pathLst>
            </a:cu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8EDF0D06-A48A-5962-1BCA-1CB26F9021CD}"/>
                </a:ext>
              </a:extLst>
            </p:cNvPr>
            <p:cNvSpPr/>
            <p:nvPr/>
          </p:nvSpPr>
          <p:spPr bwMode="auto">
            <a:xfrm>
              <a:off x="2494665" y="1764415"/>
              <a:ext cx="1247931" cy="1846864"/>
            </a:xfrm>
            <a:custGeom>
              <a:avLst/>
              <a:gdLst>
                <a:gd name="connsiteX0" fmla="*/ 628249 w 1231875"/>
                <a:gd name="connsiteY0" fmla="*/ 22363 h 1171724"/>
                <a:gd name="connsiteX1" fmla="*/ 822982 w 1231875"/>
                <a:gd name="connsiteY1" fmla="*/ 81629 h 1171724"/>
                <a:gd name="connsiteX2" fmla="*/ 1161649 w 1231875"/>
                <a:gd name="connsiteY2" fmla="*/ 750496 h 1171724"/>
                <a:gd name="connsiteX3" fmla="*/ 1220916 w 1231875"/>
                <a:gd name="connsiteY3" fmla="*/ 1063763 h 1171724"/>
                <a:gd name="connsiteX4" fmla="*/ 1009249 w 1231875"/>
                <a:gd name="connsiteY4" fmla="*/ 1156896 h 1171724"/>
                <a:gd name="connsiteX5" fmla="*/ 196449 w 1231875"/>
                <a:gd name="connsiteY5" fmla="*/ 1139963 h 1171724"/>
                <a:gd name="connsiteX6" fmla="*/ 10182 w 1231875"/>
                <a:gd name="connsiteY6" fmla="*/ 860563 h 1171724"/>
                <a:gd name="connsiteX7" fmla="*/ 408116 w 1231875"/>
                <a:gd name="connsiteY7" fmla="*/ 183229 h 1171724"/>
                <a:gd name="connsiteX8" fmla="*/ 628249 w 1231875"/>
                <a:gd name="connsiteY8" fmla="*/ 22363 h 1171724"/>
                <a:gd name="connsiteX0" fmla="*/ 619663 w 1231875"/>
                <a:gd name="connsiteY0" fmla="*/ 29941 h 1162130"/>
                <a:gd name="connsiteX1" fmla="*/ 822982 w 1231875"/>
                <a:gd name="connsiteY1" fmla="*/ 72035 h 1162130"/>
                <a:gd name="connsiteX2" fmla="*/ 1161649 w 1231875"/>
                <a:gd name="connsiteY2" fmla="*/ 740902 h 1162130"/>
                <a:gd name="connsiteX3" fmla="*/ 1220916 w 1231875"/>
                <a:gd name="connsiteY3" fmla="*/ 1054169 h 1162130"/>
                <a:gd name="connsiteX4" fmla="*/ 1009249 w 1231875"/>
                <a:gd name="connsiteY4" fmla="*/ 1147302 h 1162130"/>
                <a:gd name="connsiteX5" fmla="*/ 196449 w 1231875"/>
                <a:gd name="connsiteY5" fmla="*/ 1130369 h 1162130"/>
                <a:gd name="connsiteX6" fmla="*/ 10182 w 1231875"/>
                <a:gd name="connsiteY6" fmla="*/ 850969 h 1162130"/>
                <a:gd name="connsiteX7" fmla="*/ 408116 w 1231875"/>
                <a:gd name="connsiteY7" fmla="*/ 173635 h 1162130"/>
                <a:gd name="connsiteX8" fmla="*/ 619663 w 1231875"/>
                <a:gd name="connsiteY8" fmla="*/ 29941 h 1162130"/>
                <a:gd name="connsiteX0" fmla="*/ 619663 w 1231040"/>
                <a:gd name="connsiteY0" fmla="*/ 1365 h 1133554"/>
                <a:gd name="connsiteX1" fmla="*/ 853033 w 1231040"/>
                <a:gd name="connsiteY1" fmla="*/ 116439 h 1133554"/>
                <a:gd name="connsiteX2" fmla="*/ 1161649 w 1231040"/>
                <a:gd name="connsiteY2" fmla="*/ 712326 h 1133554"/>
                <a:gd name="connsiteX3" fmla="*/ 1220916 w 1231040"/>
                <a:gd name="connsiteY3" fmla="*/ 1025593 h 1133554"/>
                <a:gd name="connsiteX4" fmla="*/ 1009249 w 1231040"/>
                <a:gd name="connsiteY4" fmla="*/ 1118726 h 1133554"/>
                <a:gd name="connsiteX5" fmla="*/ 196449 w 1231040"/>
                <a:gd name="connsiteY5" fmla="*/ 1101793 h 1133554"/>
                <a:gd name="connsiteX6" fmla="*/ 10182 w 1231040"/>
                <a:gd name="connsiteY6" fmla="*/ 822393 h 1133554"/>
                <a:gd name="connsiteX7" fmla="*/ 408116 w 1231040"/>
                <a:gd name="connsiteY7" fmla="*/ 145059 h 1133554"/>
                <a:gd name="connsiteX8" fmla="*/ 619663 w 1231040"/>
                <a:gd name="connsiteY8" fmla="*/ 1365 h 1133554"/>
                <a:gd name="connsiteX0" fmla="*/ 619663 w 1234717"/>
                <a:gd name="connsiteY0" fmla="*/ 1365 h 1135155"/>
                <a:gd name="connsiteX1" fmla="*/ 853033 w 1234717"/>
                <a:gd name="connsiteY1" fmla="*/ 116439 h 1135155"/>
                <a:gd name="connsiteX2" fmla="*/ 1161649 w 1234717"/>
                <a:gd name="connsiteY2" fmla="*/ 712326 h 1135155"/>
                <a:gd name="connsiteX3" fmla="*/ 1225209 w 1234717"/>
                <a:gd name="connsiteY3" fmla="*/ 999836 h 1135155"/>
                <a:gd name="connsiteX4" fmla="*/ 1009249 w 1234717"/>
                <a:gd name="connsiteY4" fmla="*/ 1118726 h 1135155"/>
                <a:gd name="connsiteX5" fmla="*/ 196449 w 1234717"/>
                <a:gd name="connsiteY5" fmla="*/ 1101793 h 1135155"/>
                <a:gd name="connsiteX6" fmla="*/ 10182 w 1234717"/>
                <a:gd name="connsiteY6" fmla="*/ 822393 h 1135155"/>
                <a:gd name="connsiteX7" fmla="*/ 408116 w 1234717"/>
                <a:gd name="connsiteY7" fmla="*/ 145059 h 1135155"/>
                <a:gd name="connsiteX8" fmla="*/ 619663 w 1234717"/>
                <a:gd name="connsiteY8" fmla="*/ 1365 h 1135155"/>
                <a:gd name="connsiteX0" fmla="*/ 619663 w 1490792"/>
                <a:gd name="connsiteY0" fmla="*/ 1365 h 1135155"/>
                <a:gd name="connsiteX1" fmla="*/ 853033 w 1490792"/>
                <a:gd name="connsiteY1" fmla="*/ 116439 h 1135155"/>
                <a:gd name="connsiteX2" fmla="*/ 1480626 w 1490792"/>
                <a:gd name="connsiteY2" fmla="*/ 712326 h 1135155"/>
                <a:gd name="connsiteX3" fmla="*/ 1225209 w 1490792"/>
                <a:gd name="connsiteY3" fmla="*/ 999836 h 1135155"/>
                <a:gd name="connsiteX4" fmla="*/ 1009249 w 1490792"/>
                <a:gd name="connsiteY4" fmla="*/ 1118726 h 1135155"/>
                <a:gd name="connsiteX5" fmla="*/ 196449 w 1490792"/>
                <a:gd name="connsiteY5" fmla="*/ 1101793 h 1135155"/>
                <a:gd name="connsiteX6" fmla="*/ 10182 w 1490792"/>
                <a:gd name="connsiteY6" fmla="*/ 822393 h 1135155"/>
                <a:gd name="connsiteX7" fmla="*/ 408116 w 1490792"/>
                <a:gd name="connsiteY7" fmla="*/ 145059 h 1135155"/>
                <a:gd name="connsiteX8" fmla="*/ 619663 w 1490792"/>
                <a:gd name="connsiteY8" fmla="*/ 1365 h 1135155"/>
                <a:gd name="connsiteX0" fmla="*/ 619663 w 1744217"/>
                <a:gd name="connsiteY0" fmla="*/ 1365 h 1130106"/>
                <a:gd name="connsiteX1" fmla="*/ 853033 w 1744217"/>
                <a:gd name="connsiteY1" fmla="*/ 116439 h 1130106"/>
                <a:gd name="connsiteX2" fmla="*/ 1480626 w 1744217"/>
                <a:gd name="connsiteY2" fmla="*/ 712326 h 1130106"/>
                <a:gd name="connsiteX3" fmla="*/ 1724939 w 1744217"/>
                <a:gd name="connsiteY3" fmla="*/ 1084896 h 1130106"/>
                <a:gd name="connsiteX4" fmla="*/ 1009249 w 1744217"/>
                <a:gd name="connsiteY4" fmla="*/ 1118726 h 1130106"/>
                <a:gd name="connsiteX5" fmla="*/ 196449 w 1744217"/>
                <a:gd name="connsiteY5" fmla="*/ 1101793 h 1130106"/>
                <a:gd name="connsiteX6" fmla="*/ 10182 w 1744217"/>
                <a:gd name="connsiteY6" fmla="*/ 822393 h 1130106"/>
                <a:gd name="connsiteX7" fmla="*/ 408116 w 1744217"/>
                <a:gd name="connsiteY7" fmla="*/ 145059 h 1130106"/>
                <a:gd name="connsiteX8" fmla="*/ 619663 w 1744217"/>
                <a:gd name="connsiteY8" fmla="*/ 1365 h 1130106"/>
                <a:gd name="connsiteX0" fmla="*/ 636397 w 1787817"/>
                <a:gd name="connsiteY0" fmla="*/ 1365 h 1878963"/>
                <a:gd name="connsiteX1" fmla="*/ 869767 w 1787817"/>
                <a:gd name="connsiteY1" fmla="*/ 116439 h 1878963"/>
                <a:gd name="connsiteX2" fmla="*/ 1497360 w 1787817"/>
                <a:gd name="connsiteY2" fmla="*/ 712326 h 1878963"/>
                <a:gd name="connsiteX3" fmla="*/ 1741673 w 1787817"/>
                <a:gd name="connsiteY3" fmla="*/ 1084896 h 1878963"/>
                <a:gd name="connsiteX4" fmla="*/ 1626723 w 1787817"/>
                <a:gd name="connsiteY4" fmla="*/ 1878954 h 1878963"/>
                <a:gd name="connsiteX5" fmla="*/ 213183 w 1787817"/>
                <a:gd name="connsiteY5" fmla="*/ 1101793 h 1878963"/>
                <a:gd name="connsiteX6" fmla="*/ 26916 w 1787817"/>
                <a:gd name="connsiteY6" fmla="*/ 822393 h 1878963"/>
                <a:gd name="connsiteX7" fmla="*/ 424850 w 1787817"/>
                <a:gd name="connsiteY7" fmla="*/ 145059 h 1878963"/>
                <a:gd name="connsiteX8" fmla="*/ 636397 w 1787817"/>
                <a:gd name="connsiteY8" fmla="*/ 1365 h 1878963"/>
                <a:gd name="connsiteX0" fmla="*/ 610414 w 1720574"/>
                <a:gd name="connsiteY0" fmla="*/ 1365 h 1913585"/>
                <a:gd name="connsiteX1" fmla="*/ 843784 w 1720574"/>
                <a:gd name="connsiteY1" fmla="*/ 116439 h 1913585"/>
                <a:gd name="connsiteX2" fmla="*/ 1471377 w 1720574"/>
                <a:gd name="connsiteY2" fmla="*/ 712326 h 1913585"/>
                <a:gd name="connsiteX3" fmla="*/ 1715690 w 1720574"/>
                <a:gd name="connsiteY3" fmla="*/ 1084896 h 1913585"/>
                <a:gd name="connsiteX4" fmla="*/ 1600740 w 1720574"/>
                <a:gd name="connsiteY4" fmla="*/ 1878954 h 1913585"/>
                <a:gd name="connsiteX5" fmla="*/ 1207926 w 1720574"/>
                <a:gd name="connsiteY5" fmla="*/ 1675951 h 1913585"/>
                <a:gd name="connsiteX6" fmla="*/ 933 w 1720574"/>
                <a:gd name="connsiteY6" fmla="*/ 822393 h 1913585"/>
                <a:gd name="connsiteX7" fmla="*/ 398867 w 1720574"/>
                <a:gd name="connsiteY7" fmla="*/ 145059 h 1913585"/>
                <a:gd name="connsiteX8" fmla="*/ 610414 w 1720574"/>
                <a:gd name="connsiteY8" fmla="*/ 1365 h 1913585"/>
                <a:gd name="connsiteX0" fmla="*/ 212992 w 1323152"/>
                <a:gd name="connsiteY0" fmla="*/ 1365 h 1911655"/>
                <a:gd name="connsiteX1" fmla="*/ 446362 w 1323152"/>
                <a:gd name="connsiteY1" fmla="*/ 116439 h 1911655"/>
                <a:gd name="connsiteX2" fmla="*/ 1073955 w 1323152"/>
                <a:gd name="connsiteY2" fmla="*/ 712326 h 1911655"/>
                <a:gd name="connsiteX3" fmla="*/ 1318268 w 1323152"/>
                <a:gd name="connsiteY3" fmla="*/ 1084896 h 1911655"/>
                <a:gd name="connsiteX4" fmla="*/ 1203318 w 1323152"/>
                <a:gd name="connsiteY4" fmla="*/ 1878954 h 1911655"/>
                <a:gd name="connsiteX5" fmla="*/ 810504 w 1323152"/>
                <a:gd name="connsiteY5" fmla="*/ 1675951 h 1911655"/>
                <a:gd name="connsiteX6" fmla="*/ 321209 w 1323152"/>
                <a:gd name="connsiteY6" fmla="*/ 912770 h 1911655"/>
                <a:gd name="connsiteX7" fmla="*/ 1445 w 1323152"/>
                <a:gd name="connsiteY7" fmla="*/ 145059 h 1911655"/>
                <a:gd name="connsiteX8" fmla="*/ 212992 w 1323152"/>
                <a:gd name="connsiteY8" fmla="*/ 1365 h 1911655"/>
                <a:gd name="connsiteX0" fmla="*/ 212992 w 1323152"/>
                <a:gd name="connsiteY0" fmla="*/ 1365 h 1911655"/>
                <a:gd name="connsiteX1" fmla="*/ 446362 w 1323152"/>
                <a:gd name="connsiteY1" fmla="*/ 116439 h 1911655"/>
                <a:gd name="connsiteX2" fmla="*/ 1073955 w 1323152"/>
                <a:gd name="connsiteY2" fmla="*/ 712326 h 1911655"/>
                <a:gd name="connsiteX3" fmla="*/ 1318268 w 1323152"/>
                <a:gd name="connsiteY3" fmla="*/ 1084896 h 1911655"/>
                <a:gd name="connsiteX4" fmla="*/ 1203318 w 1323152"/>
                <a:gd name="connsiteY4" fmla="*/ 1878954 h 1911655"/>
                <a:gd name="connsiteX5" fmla="*/ 810504 w 1323152"/>
                <a:gd name="connsiteY5" fmla="*/ 1675951 h 1911655"/>
                <a:gd name="connsiteX6" fmla="*/ 321209 w 1323152"/>
                <a:gd name="connsiteY6" fmla="*/ 912770 h 1911655"/>
                <a:gd name="connsiteX7" fmla="*/ 1445 w 1323152"/>
                <a:gd name="connsiteY7" fmla="*/ 145059 h 1911655"/>
                <a:gd name="connsiteX8" fmla="*/ 212992 w 1323152"/>
                <a:gd name="connsiteY8" fmla="*/ 1365 h 1911655"/>
                <a:gd name="connsiteX0" fmla="*/ 212992 w 1323152"/>
                <a:gd name="connsiteY0" fmla="*/ 1365 h 1911655"/>
                <a:gd name="connsiteX1" fmla="*/ 446362 w 1323152"/>
                <a:gd name="connsiteY1" fmla="*/ 116439 h 1911655"/>
                <a:gd name="connsiteX2" fmla="*/ 1073955 w 1323152"/>
                <a:gd name="connsiteY2" fmla="*/ 712326 h 1911655"/>
                <a:gd name="connsiteX3" fmla="*/ 1318268 w 1323152"/>
                <a:gd name="connsiteY3" fmla="*/ 1084896 h 1911655"/>
                <a:gd name="connsiteX4" fmla="*/ 1203318 w 1323152"/>
                <a:gd name="connsiteY4" fmla="*/ 1878954 h 1911655"/>
                <a:gd name="connsiteX5" fmla="*/ 810504 w 1323152"/>
                <a:gd name="connsiteY5" fmla="*/ 1675951 h 1911655"/>
                <a:gd name="connsiteX6" fmla="*/ 321209 w 1323152"/>
                <a:gd name="connsiteY6" fmla="*/ 912770 h 1911655"/>
                <a:gd name="connsiteX7" fmla="*/ 1445 w 1323152"/>
                <a:gd name="connsiteY7" fmla="*/ 145059 h 1911655"/>
                <a:gd name="connsiteX8" fmla="*/ 212992 w 1323152"/>
                <a:gd name="connsiteY8" fmla="*/ 1365 h 1911655"/>
                <a:gd name="connsiteX0" fmla="*/ 218357 w 1328517"/>
                <a:gd name="connsiteY0" fmla="*/ 1365 h 1911655"/>
                <a:gd name="connsiteX1" fmla="*/ 451727 w 1328517"/>
                <a:gd name="connsiteY1" fmla="*/ 116439 h 1911655"/>
                <a:gd name="connsiteX2" fmla="*/ 1079320 w 1328517"/>
                <a:gd name="connsiteY2" fmla="*/ 712326 h 1911655"/>
                <a:gd name="connsiteX3" fmla="*/ 1323633 w 1328517"/>
                <a:gd name="connsiteY3" fmla="*/ 1084896 h 1911655"/>
                <a:gd name="connsiteX4" fmla="*/ 1208683 w 1328517"/>
                <a:gd name="connsiteY4" fmla="*/ 1878954 h 1911655"/>
                <a:gd name="connsiteX5" fmla="*/ 815869 w 1328517"/>
                <a:gd name="connsiteY5" fmla="*/ 1675951 h 1911655"/>
                <a:gd name="connsiteX6" fmla="*/ 326574 w 1328517"/>
                <a:gd name="connsiteY6" fmla="*/ 912770 h 1911655"/>
                <a:gd name="connsiteX7" fmla="*/ 6810 w 1328517"/>
                <a:gd name="connsiteY7" fmla="*/ 145059 h 1911655"/>
                <a:gd name="connsiteX8" fmla="*/ 218357 w 1328517"/>
                <a:gd name="connsiteY8" fmla="*/ 1365 h 1911655"/>
                <a:gd name="connsiteX0" fmla="*/ 218142 w 1322985"/>
                <a:gd name="connsiteY0" fmla="*/ 761 h 1926999"/>
                <a:gd name="connsiteX1" fmla="*/ 446195 w 1322985"/>
                <a:gd name="connsiteY1" fmla="*/ 131783 h 1926999"/>
                <a:gd name="connsiteX2" fmla="*/ 1073788 w 1322985"/>
                <a:gd name="connsiteY2" fmla="*/ 727670 h 1926999"/>
                <a:gd name="connsiteX3" fmla="*/ 1318101 w 1322985"/>
                <a:gd name="connsiteY3" fmla="*/ 1100240 h 1926999"/>
                <a:gd name="connsiteX4" fmla="*/ 1203151 w 1322985"/>
                <a:gd name="connsiteY4" fmla="*/ 1894298 h 1926999"/>
                <a:gd name="connsiteX5" fmla="*/ 810337 w 1322985"/>
                <a:gd name="connsiteY5" fmla="*/ 1691295 h 1926999"/>
                <a:gd name="connsiteX6" fmla="*/ 321042 w 1322985"/>
                <a:gd name="connsiteY6" fmla="*/ 928114 h 1926999"/>
                <a:gd name="connsiteX7" fmla="*/ 1278 w 1322985"/>
                <a:gd name="connsiteY7" fmla="*/ 160403 h 1926999"/>
                <a:gd name="connsiteX8" fmla="*/ 218142 w 1322985"/>
                <a:gd name="connsiteY8" fmla="*/ 761 h 1926999"/>
                <a:gd name="connsiteX0" fmla="*/ 218478 w 1323321"/>
                <a:gd name="connsiteY0" fmla="*/ 6618 h 1932856"/>
                <a:gd name="connsiteX1" fmla="*/ 446531 w 1323321"/>
                <a:gd name="connsiteY1" fmla="*/ 137640 h 1932856"/>
                <a:gd name="connsiteX2" fmla="*/ 1074124 w 1323321"/>
                <a:gd name="connsiteY2" fmla="*/ 733527 h 1932856"/>
                <a:gd name="connsiteX3" fmla="*/ 1318437 w 1323321"/>
                <a:gd name="connsiteY3" fmla="*/ 1106097 h 1932856"/>
                <a:gd name="connsiteX4" fmla="*/ 1203487 w 1323321"/>
                <a:gd name="connsiteY4" fmla="*/ 1900155 h 1932856"/>
                <a:gd name="connsiteX5" fmla="*/ 810673 w 1323321"/>
                <a:gd name="connsiteY5" fmla="*/ 1697152 h 1932856"/>
                <a:gd name="connsiteX6" fmla="*/ 321378 w 1323321"/>
                <a:gd name="connsiteY6" fmla="*/ 933971 h 1932856"/>
                <a:gd name="connsiteX7" fmla="*/ 1614 w 1323321"/>
                <a:gd name="connsiteY7" fmla="*/ 166260 h 1932856"/>
                <a:gd name="connsiteX8" fmla="*/ 218478 w 1323321"/>
                <a:gd name="connsiteY8" fmla="*/ 6618 h 1932856"/>
                <a:gd name="connsiteX0" fmla="*/ 218478 w 1321380"/>
                <a:gd name="connsiteY0" fmla="*/ 6618 h 1932856"/>
                <a:gd name="connsiteX1" fmla="*/ 446531 w 1321380"/>
                <a:gd name="connsiteY1" fmla="*/ 137640 h 1932856"/>
                <a:gd name="connsiteX2" fmla="*/ 1111338 w 1321380"/>
                <a:gd name="connsiteY2" fmla="*/ 722894 h 1932856"/>
                <a:gd name="connsiteX3" fmla="*/ 1318437 w 1321380"/>
                <a:gd name="connsiteY3" fmla="*/ 1106097 h 1932856"/>
                <a:gd name="connsiteX4" fmla="*/ 1203487 w 1321380"/>
                <a:gd name="connsiteY4" fmla="*/ 1900155 h 1932856"/>
                <a:gd name="connsiteX5" fmla="*/ 810673 w 1321380"/>
                <a:gd name="connsiteY5" fmla="*/ 1697152 h 1932856"/>
                <a:gd name="connsiteX6" fmla="*/ 321378 w 1321380"/>
                <a:gd name="connsiteY6" fmla="*/ 933971 h 1932856"/>
                <a:gd name="connsiteX7" fmla="*/ 1614 w 1321380"/>
                <a:gd name="connsiteY7" fmla="*/ 166260 h 1932856"/>
                <a:gd name="connsiteX8" fmla="*/ 218478 w 1321380"/>
                <a:gd name="connsiteY8" fmla="*/ 6618 h 1932856"/>
                <a:gd name="connsiteX0" fmla="*/ 218478 w 1260884"/>
                <a:gd name="connsiteY0" fmla="*/ 6618 h 1927459"/>
                <a:gd name="connsiteX1" fmla="*/ 446531 w 1260884"/>
                <a:gd name="connsiteY1" fmla="*/ 137640 h 1927459"/>
                <a:gd name="connsiteX2" fmla="*/ 1111338 w 1260884"/>
                <a:gd name="connsiteY2" fmla="*/ 722894 h 1927459"/>
                <a:gd name="connsiteX3" fmla="*/ 1249326 w 1260884"/>
                <a:gd name="connsiteY3" fmla="*/ 1185841 h 1927459"/>
                <a:gd name="connsiteX4" fmla="*/ 1203487 w 1260884"/>
                <a:gd name="connsiteY4" fmla="*/ 1900155 h 1927459"/>
                <a:gd name="connsiteX5" fmla="*/ 810673 w 1260884"/>
                <a:gd name="connsiteY5" fmla="*/ 1697152 h 1927459"/>
                <a:gd name="connsiteX6" fmla="*/ 321378 w 1260884"/>
                <a:gd name="connsiteY6" fmla="*/ 933971 h 1927459"/>
                <a:gd name="connsiteX7" fmla="*/ 1614 w 1260884"/>
                <a:gd name="connsiteY7" fmla="*/ 166260 h 1927459"/>
                <a:gd name="connsiteX8" fmla="*/ 218478 w 1260884"/>
                <a:gd name="connsiteY8" fmla="*/ 6618 h 1927459"/>
                <a:gd name="connsiteX0" fmla="*/ 218478 w 1258585"/>
                <a:gd name="connsiteY0" fmla="*/ 6618 h 1927459"/>
                <a:gd name="connsiteX1" fmla="*/ 446531 w 1258585"/>
                <a:gd name="connsiteY1" fmla="*/ 137640 h 1927459"/>
                <a:gd name="connsiteX2" fmla="*/ 1143236 w 1258585"/>
                <a:gd name="connsiteY2" fmla="*/ 728210 h 1927459"/>
                <a:gd name="connsiteX3" fmla="*/ 1249326 w 1258585"/>
                <a:gd name="connsiteY3" fmla="*/ 1185841 h 1927459"/>
                <a:gd name="connsiteX4" fmla="*/ 1203487 w 1258585"/>
                <a:gd name="connsiteY4" fmla="*/ 1900155 h 1927459"/>
                <a:gd name="connsiteX5" fmla="*/ 810673 w 1258585"/>
                <a:gd name="connsiteY5" fmla="*/ 1697152 h 1927459"/>
                <a:gd name="connsiteX6" fmla="*/ 321378 w 1258585"/>
                <a:gd name="connsiteY6" fmla="*/ 933971 h 1927459"/>
                <a:gd name="connsiteX7" fmla="*/ 1614 w 1258585"/>
                <a:gd name="connsiteY7" fmla="*/ 166260 h 1927459"/>
                <a:gd name="connsiteX8" fmla="*/ 218478 w 1258585"/>
                <a:gd name="connsiteY8" fmla="*/ 6618 h 1927459"/>
                <a:gd name="connsiteX0" fmla="*/ 218478 w 1258585"/>
                <a:gd name="connsiteY0" fmla="*/ 6618 h 1927459"/>
                <a:gd name="connsiteX1" fmla="*/ 446531 w 1258585"/>
                <a:gd name="connsiteY1" fmla="*/ 137640 h 1927459"/>
                <a:gd name="connsiteX2" fmla="*/ 1143236 w 1258585"/>
                <a:gd name="connsiteY2" fmla="*/ 728210 h 1927459"/>
                <a:gd name="connsiteX3" fmla="*/ 1249326 w 1258585"/>
                <a:gd name="connsiteY3" fmla="*/ 1185841 h 1927459"/>
                <a:gd name="connsiteX4" fmla="*/ 1203487 w 1258585"/>
                <a:gd name="connsiteY4" fmla="*/ 1900155 h 1927459"/>
                <a:gd name="connsiteX5" fmla="*/ 810673 w 1258585"/>
                <a:gd name="connsiteY5" fmla="*/ 1697152 h 1927459"/>
                <a:gd name="connsiteX6" fmla="*/ 321378 w 1258585"/>
                <a:gd name="connsiteY6" fmla="*/ 933971 h 1927459"/>
                <a:gd name="connsiteX7" fmla="*/ 1614 w 1258585"/>
                <a:gd name="connsiteY7" fmla="*/ 166260 h 1927459"/>
                <a:gd name="connsiteX8" fmla="*/ 218478 w 1258585"/>
                <a:gd name="connsiteY8" fmla="*/ 6618 h 1927459"/>
                <a:gd name="connsiteX0" fmla="*/ 212860 w 1252967"/>
                <a:gd name="connsiteY0" fmla="*/ 3995 h 1924836"/>
                <a:gd name="connsiteX1" fmla="*/ 440913 w 1252967"/>
                <a:gd name="connsiteY1" fmla="*/ 135017 h 1924836"/>
                <a:gd name="connsiteX2" fmla="*/ 1137618 w 1252967"/>
                <a:gd name="connsiteY2" fmla="*/ 725587 h 1924836"/>
                <a:gd name="connsiteX3" fmla="*/ 1243708 w 1252967"/>
                <a:gd name="connsiteY3" fmla="*/ 1183218 h 1924836"/>
                <a:gd name="connsiteX4" fmla="*/ 1197869 w 1252967"/>
                <a:gd name="connsiteY4" fmla="*/ 1897532 h 1924836"/>
                <a:gd name="connsiteX5" fmla="*/ 805055 w 1252967"/>
                <a:gd name="connsiteY5" fmla="*/ 1694529 h 1924836"/>
                <a:gd name="connsiteX6" fmla="*/ 315760 w 1252967"/>
                <a:gd name="connsiteY6" fmla="*/ 931348 h 1924836"/>
                <a:gd name="connsiteX7" fmla="*/ 1312 w 1252967"/>
                <a:gd name="connsiteY7" fmla="*/ 227433 h 1924836"/>
                <a:gd name="connsiteX8" fmla="*/ 212860 w 1252967"/>
                <a:gd name="connsiteY8" fmla="*/ 3995 h 1924836"/>
                <a:gd name="connsiteX0" fmla="*/ 218244 w 1258351"/>
                <a:gd name="connsiteY0" fmla="*/ 3995 h 1924836"/>
                <a:gd name="connsiteX1" fmla="*/ 446297 w 1258351"/>
                <a:gd name="connsiteY1" fmla="*/ 135017 h 1924836"/>
                <a:gd name="connsiteX2" fmla="*/ 1143002 w 1258351"/>
                <a:gd name="connsiteY2" fmla="*/ 725587 h 1924836"/>
                <a:gd name="connsiteX3" fmla="*/ 1249092 w 1258351"/>
                <a:gd name="connsiteY3" fmla="*/ 1183218 h 1924836"/>
                <a:gd name="connsiteX4" fmla="*/ 1203253 w 1258351"/>
                <a:gd name="connsiteY4" fmla="*/ 1897532 h 1924836"/>
                <a:gd name="connsiteX5" fmla="*/ 810439 w 1258351"/>
                <a:gd name="connsiteY5" fmla="*/ 1694529 h 1924836"/>
                <a:gd name="connsiteX6" fmla="*/ 321144 w 1258351"/>
                <a:gd name="connsiteY6" fmla="*/ 931348 h 1924836"/>
                <a:gd name="connsiteX7" fmla="*/ 6696 w 1258351"/>
                <a:gd name="connsiteY7" fmla="*/ 227433 h 1924836"/>
                <a:gd name="connsiteX8" fmla="*/ 218244 w 1258351"/>
                <a:gd name="connsiteY8" fmla="*/ 3995 h 1924836"/>
                <a:gd name="connsiteX0" fmla="*/ 162250 w 1255520"/>
                <a:gd name="connsiteY0" fmla="*/ 4773 h 1914981"/>
                <a:gd name="connsiteX1" fmla="*/ 443466 w 1255520"/>
                <a:gd name="connsiteY1" fmla="*/ 125162 h 1914981"/>
                <a:gd name="connsiteX2" fmla="*/ 1140171 w 1255520"/>
                <a:gd name="connsiteY2" fmla="*/ 715732 h 1914981"/>
                <a:gd name="connsiteX3" fmla="*/ 1246261 w 1255520"/>
                <a:gd name="connsiteY3" fmla="*/ 1173363 h 1914981"/>
                <a:gd name="connsiteX4" fmla="*/ 1200422 w 1255520"/>
                <a:gd name="connsiteY4" fmla="*/ 1887677 h 1914981"/>
                <a:gd name="connsiteX5" fmla="*/ 807608 w 1255520"/>
                <a:gd name="connsiteY5" fmla="*/ 1684674 h 1914981"/>
                <a:gd name="connsiteX6" fmla="*/ 318313 w 1255520"/>
                <a:gd name="connsiteY6" fmla="*/ 921493 h 1914981"/>
                <a:gd name="connsiteX7" fmla="*/ 3865 w 1255520"/>
                <a:gd name="connsiteY7" fmla="*/ 217578 h 1914981"/>
                <a:gd name="connsiteX8" fmla="*/ 162250 w 1255520"/>
                <a:gd name="connsiteY8" fmla="*/ 4773 h 1914981"/>
                <a:gd name="connsiteX0" fmla="*/ 162250 w 1247931"/>
                <a:gd name="connsiteY0" fmla="*/ 4773 h 1846864"/>
                <a:gd name="connsiteX1" fmla="*/ 443466 w 1247931"/>
                <a:gd name="connsiteY1" fmla="*/ 125162 h 1846864"/>
                <a:gd name="connsiteX2" fmla="*/ 1140171 w 1247931"/>
                <a:gd name="connsiteY2" fmla="*/ 715732 h 1846864"/>
                <a:gd name="connsiteX3" fmla="*/ 1246261 w 1247931"/>
                <a:gd name="connsiteY3" fmla="*/ 1173363 h 1846864"/>
                <a:gd name="connsiteX4" fmla="*/ 1173841 w 1247931"/>
                <a:gd name="connsiteY4" fmla="*/ 1807933 h 1846864"/>
                <a:gd name="connsiteX5" fmla="*/ 807608 w 1247931"/>
                <a:gd name="connsiteY5" fmla="*/ 1684674 h 1846864"/>
                <a:gd name="connsiteX6" fmla="*/ 318313 w 1247931"/>
                <a:gd name="connsiteY6" fmla="*/ 921493 h 1846864"/>
                <a:gd name="connsiteX7" fmla="*/ 3865 w 1247931"/>
                <a:gd name="connsiteY7" fmla="*/ 217578 h 1846864"/>
                <a:gd name="connsiteX8" fmla="*/ 162250 w 1247931"/>
                <a:gd name="connsiteY8" fmla="*/ 4773 h 1846864"/>
                <a:gd name="connsiteX0" fmla="*/ 162250 w 1247931"/>
                <a:gd name="connsiteY0" fmla="*/ 4773 h 1846864"/>
                <a:gd name="connsiteX1" fmla="*/ 443466 w 1247931"/>
                <a:gd name="connsiteY1" fmla="*/ 125162 h 1846864"/>
                <a:gd name="connsiteX2" fmla="*/ 1140171 w 1247931"/>
                <a:gd name="connsiteY2" fmla="*/ 715732 h 1846864"/>
                <a:gd name="connsiteX3" fmla="*/ 1246261 w 1247931"/>
                <a:gd name="connsiteY3" fmla="*/ 1173363 h 1846864"/>
                <a:gd name="connsiteX4" fmla="*/ 1173841 w 1247931"/>
                <a:gd name="connsiteY4" fmla="*/ 1807933 h 1846864"/>
                <a:gd name="connsiteX5" fmla="*/ 807608 w 1247931"/>
                <a:gd name="connsiteY5" fmla="*/ 1684674 h 1846864"/>
                <a:gd name="connsiteX6" fmla="*/ 318313 w 1247931"/>
                <a:gd name="connsiteY6" fmla="*/ 921493 h 1846864"/>
                <a:gd name="connsiteX7" fmla="*/ 3865 w 1247931"/>
                <a:gd name="connsiteY7" fmla="*/ 217578 h 1846864"/>
                <a:gd name="connsiteX8" fmla="*/ 162250 w 1247931"/>
                <a:gd name="connsiteY8" fmla="*/ 4773 h 1846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7931" h="1846864">
                  <a:moveTo>
                    <a:pt x="162250" y="4773"/>
                  </a:moveTo>
                  <a:cubicBezTo>
                    <a:pt x="235517" y="-10630"/>
                    <a:pt x="280479" y="6669"/>
                    <a:pt x="443466" y="125162"/>
                  </a:cubicBezTo>
                  <a:cubicBezTo>
                    <a:pt x="606453" y="243655"/>
                    <a:pt x="1011688" y="503818"/>
                    <a:pt x="1140171" y="715732"/>
                  </a:cubicBezTo>
                  <a:cubicBezTo>
                    <a:pt x="1268654" y="927646"/>
                    <a:pt x="1240649" y="991330"/>
                    <a:pt x="1246261" y="1173363"/>
                  </a:cubicBezTo>
                  <a:cubicBezTo>
                    <a:pt x="1251873" y="1355396"/>
                    <a:pt x="1246950" y="1722715"/>
                    <a:pt x="1173841" y="1807933"/>
                  </a:cubicBezTo>
                  <a:cubicBezTo>
                    <a:pt x="1100732" y="1893151"/>
                    <a:pt x="950196" y="1832414"/>
                    <a:pt x="807608" y="1684674"/>
                  </a:cubicBezTo>
                  <a:cubicBezTo>
                    <a:pt x="665020" y="1536934"/>
                    <a:pt x="410626" y="1112846"/>
                    <a:pt x="318313" y="921493"/>
                  </a:cubicBezTo>
                  <a:cubicBezTo>
                    <a:pt x="215368" y="714191"/>
                    <a:pt x="29876" y="370365"/>
                    <a:pt x="3865" y="217578"/>
                  </a:cubicBezTo>
                  <a:cubicBezTo>
                    <a:pt x="-22146" y="64791"/>
                    <a:pt x="88983" y="20176"/>
                    <a:pt x="162250" y="4773"/>
                  </a:cubicBezTo>
                  <a:close/>
                </a:path>
              </a:pathLst>
            </a:cu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C076C91-3821-A37E-26A1-876AC6E7599C}"/>
                </a:ext>
              </a:extLst>
            </p:cNvPr>
            <p:cNvSpPr/>
            <p:nvPr/>
          </p:nvSpPr>
          <p:spPr bwMode="auto">
            <a:xfrm>
              <a:off x="1832370" y="2543642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b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8E8BBC1-E953-17BA-AFB6-9FE827993803}"/>
                </a:ext>
              </a:extLst>
            </p:cNvPr>
            <p:cNvSpPr/>
            <p:nvPr/>
          </p:nvSpPr>
          <p:spPr bwMode="auto">
            <a:xfrm>
              <a:off x="1828584" y="3265979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c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2CB996A-DE15-567E-A4B0-6D9107FDA06B}"/>
                </a:ext>
              </a:extLst>
            </p:cNvPr>
            <p:cNvSpPr/>
            <p:nvPr/>
          </p:nvSpPr>
          <p:spPr bwMode="auto">
            <a:xfrm>
              <a:off x="1112292" y="3787999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d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70DE841-C1FC-4B56-6F72-37CF8EB8467A}"/>
                </a:ext>
              </a:extLst>
            </p:cNvPr>
            <p:cNvSpPr/>
            <p:nvPr/>
          </p:nvSpPr>
          <p:spPr bwMode="auto">
            <a:xfrm>
              <a:off x="2538182" y="1820893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a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FA42DA0-C6E9-07DA-60C3-F164B1F16690}"/>
                </a:ext>
              </a:extLst>
            </p:cNvPr>
            <p:cNvCxnSpPr>
              <a:cxnSpLocks/>
              <a:stCxn id="6" idx="3"/>
              <a:endCxn id="7" idx="7"/>
            </p:cNvCxnSpPr>
            <p:nvPr/>
          </p:nvCxnSpPr>
          <p:spPr bwMode="auto">
            <a:xfrm flipH="1">
              <a:off x="1364325" y="3518012"/>
              <a:ext cx="507501" cy="31322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D61B51A-D35A-C785-267E-9A5CB5AFF46D}"/>
                </a:ext>
              </a:extLst>
            </p:cNvPr>
            <p:cNvCxnSpPr>
              <a:cxnSpLocks/>
              <a:stCxn id="8" idx="3"/>
              <a:endCxn id="5" idx="7"/>
            </p:cNvCxnSpPr>
            <p:nvPr/>
          </p:nvCxnSpPr>
          <p:spPr bwMode="auto">
            <a:xfrm flipH="1">
              <a:off x="2084403" y="2072926"/>
              <a:ext cx="497021" cy="51395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C0A3E32-E265-7C6B-20E0-05DAD3569C85}"/>
                </a:ext>
              </a:extLst>
            </p:cNvPr>
            <p:cNvCxnSpPr>
              <a:cxnSpLocks/>
              <a:stCxn id="5" idx="4"/>
              <a:endCxn id="6" idx="0"/>
            </p:cNvCxnSpPr>
            <p:nvPr/>
          </p:nvCxnSpPr>
          <p:spPr bwMode="auto">
            <a:xfrm flipH="1">
              <a:off x="1976222" y="2838917"/>
              <a:ext cx="3786" cy="427062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458957-7112-CDEE-B1B1-747F4D11E25D}"/>
                </a:ext>
              </a:extLst>
            </p:cNvPr>
            <p:cNvSpPr/>
            <p:nvPr/>
          </p:nvSpPr>
          <p:spPr bwMode="auto">
            <a:xfrm>
              <a:off x="745882" y="4456751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e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C90349B1-02C3-F7DF-C9EB-ECAFE641475B}"/>
                </a:ext>
              </a:extLst>
            </p:cNvPr>
            <p:cNvCxnSpPr>
              <a:cxnSpLocks/>
              <a:stCxn id="7" idx="3"/>
              <a:endCxn id="14" idx="0"/>
            </p:cNvCxnSpPr>
            <p:nvPr/>
          </p:nvCxnSpPr>
          <p:spPr bwMode="auto">
            <a:xfrm flipH="1">
              <a:off x="893520" y="4040032"/>
              <a:ext cx="262014" cy="416719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DBEB140A-D30A-4499-9429-8F40988A4BA1}"/>
                </a:ext>
              </a:extLst>
            </p:cNvPr>
            <p:cNvSpPr/>
            <p:nvPr/>
          </p:nvSpPr>
          <p:spPr bwMode="auto">
            <a:xfrm>
              <a:off x="4293777" y="3950921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n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FE5A1A8-9C37-F8D0-D838-24208C25FF81}"/>
                </a:ext>
              </a:extLst>
            </p:cNvPr>
            <p:cNvSpPr/>
            <p:nvPr/>
          </p:nvSpPr>
          <p:spPr bwMode="auto">
            <a:xfrm>
              <a:off x="4293778" y="3241478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m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1C4444C-C5E6-8659-64EE-A59E20BC7E74}"/>
                </a:ext>
              </a:extLst>
            </p:cNvPr>
            <p:cNvSpPr/>
            <p:nvPr/>
          </p:nvSpPr>
          <p:spPr bwMode="auto">
            <a:xfrm>
              <a:off x="4978798" y="2694053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l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29C21CD1-FD96-54F1-AB6E-B36927CA3E84}"/>
                </a:ext>
              </a:extLst>
            </p:cNvPr>
            <p:cNvSpPr/>
            <p:nvPr/>
          </p:nvSpPr>
          <p:spPr bwMode="auto">
            <a:xfrm>
              <a:off x="2617491" y="4743676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 err="1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i</a:t>
              </a:r>
              <a:endParaRPr kumimoji="0" lang="en-US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CA156CC9-F66F-14F3-34CE-F7F984797EBE}"/>
                </a:ext>
              </a:extLst>
            </p:cNvPr>
            <p:cNvSpPr/>
            <p:nvPr/>
          </p:nvSpPr>
          <p:spPr bwMode="auto">
            <a:xfrm>
              <a:off x="2617490" y="3955801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h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90EE1004-B24A-0F1D-48DF-8A41F20FC983}"/>
                </a:ext>
              </a:extLst>
            </p:cNvPr>
            <p:cNvSpPr/>
            <p:nvPr/>
          </p:nvSpPr>
          <p:spPr bwMode="auto">
            <a:xfrm>
              <a:off x="1524912" y="4452912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f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60CF8FC6-7362-4EE3-3565-3B2EE818EDCD}"/>
                </a:ext>
              </a:extLst>
            </p:cNvPr>
            <p:cNvSpPr/>
            <p:nvPr/>
          </p:nvSpPr>
          <p:spPr bwMode="auto">
            <a:xfrm>
              <a:off x="1524911" y="5236091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g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EE90E80A-7ABA-06C5-628C-F312A4FFB8E7}"/>
                </a:ext>
              </a:extLst>
            </p:cNvPr>
            <p:cNvCxnSpPr>
              <a:cxnSpLocks/>
              <a:stCxn id="51" idx="2"/>
              <a:endCxn id="14" idx="6"/>
            </p:cNvCxnSpPr>
            <p:nvPr/>
          </p:nvCxnSpPr>
          <p:spPr bwMode="auto">
            <a:xfrm flipH="1">
              <a:off x="1041157" y="4600550"/>
              <a:ext cx="483755" cy="383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B9C0C48E-CFE1-73A5-882A-8527FFBDEB4C}"/>
                </a:ext>
              </a:extLst>
            </p:cNvPr>
            <p:cNvCxnSpPr>
              <a:cxnSpLocks/>
              <a:stCxn id="51" idx="4"/>
              <a:endCxn id="52" idx="0"/>
            </p:cNvCxnSpPr>
            <p:nvPr/>
          </p:nvCxnSpPr>
          <p:spPr bwMode="auto">
            <a:xfrm flipH="1">
              <a:off x="1672549" y="4748187"/>
              <a:ext cx="1" cy="487904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75D3F3E9-CE81-73F4-109A-D8A4F7DBE995}"/>
                </a:ext>
              </a:extLst>
            </p:cNvPr>
            <p:cNvCxnSpPr>
              <a:cxnSpLocks/>
              <a:stCxn id="50" idx="4"/>
              <a:endCxn id="49" idx="0"/>
            </p:cNvCxnSpPr>
            <p:nvPr/>
          </p:nvCxnSpPr>
          <p:spPr bwMode="auto">
            <a:xfrm>
              <a:off x="2765128" y="4251076"/>
              <a:ext cx="1" cy="49260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9D455424-466D-1B34-359E-9B9A5024CB5C}"/>
                </a:ext>
              </a:extLst>
            </p:cNvPr>
            <p:cNvCxnSpPr>
              <a:cxnSpLocks/>
              <a:stCxn id="6" idx="5"/>
              <a:endCxn id="50" idx="1"/>
            </p:cNvCxnSpPr>
            <p:nvPr/>
          </p:nvCxnSpPr>
          <p:spPr bwMode="auto">
            <a:xfrm>
              <a:off x="2080617" y="3518012"/>
              <a:ext cx="580115" cy="48103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F3D387A1-4FA9-7D0E-5CC0-47D65F608DC6}"/>
                </a:ext>
              </a:extLst>
            </p:cNvPr>
            <p:cNvCxnSpPr>
              <a:cxnSpLocks/>
              <a:stCxn id="48" idx="3"/>
              <a:endCxn id="47" idx="7"/>
            </p:cNvCxnSpPr>
            <p:nvPr/>
          </p:nvCxnSpPr>
          <p:spPr bwMode="auto">
            <a:xfrm flipH="1">
              <a:off x="4545811" y="2946086"/>
              <a:ext cx="476229" cy="33863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1936D02F-E9BA-952F-897E-695C30569BC7}"/>
                </a:ext>
              </a:extLst>
            </p:cNvPr>
            <p:cNvCxnSpPr>
              <a:cxnSpLocks/>
              <a:stCxn id="7" idx="5"/>
              <a:endCxn id="51" idx="1"/>
            </p:cNvCxnSpPr>
            <p:nvPr/>
          </p:nvCxnSpPr>
          <p:spPr bwMode="auto">
            <a:xfrm>
              <a:off x="1364325" y="4040032"/>
              <a:ext cx="203829" cy="45612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E9B57BCC-00AA-497E-2B79-D9CFADFBA7FB}"/>
                </a:ext>
              </a:extLst>
            </p:cNvPr>
            <p:cNvCxnSpPr>
              <a:cxnSpLocks/>
              <a:stCxn id="47" idx="4"/>
              <a:endCxn id="46" idx="0"/>
            </p:cNvCxnSpPr>
            <p:nvPr/>
          </p:nvCxnSpPr>
          <p:spPr bwMode="auto">
            <a:xfrm flipH="1">
              <a:off x="4441415" y="3536753"/>
              <a:ext cx="1" cy="41416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BD08E2EF-D8F2-38E5-E1F6-F3F9FDFB4F8B}"/>
                </a:ext>
              </a:extLst>
            </p:cNvPr>
            <p:cNvSpPr/>
            <p:nvPr/>
          </p:nvSpPr>
          <p:spPr bwMode="auto">
            <a:xfrm>
              <a:off x="3378728" y="3236435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k</a:t>
              </a:r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8A5CF72F-3ED7-402B-CA00-8E009F382CFA}"/>
                </a:ext>
              </a:extLst>
            </p:cNvPr>
            <p:cNvSpPr/>
            <p:nvPr/>
          </p:nvSpPr>
          <p:spPr bwMode="auto">
            <a:xfrm>
              <a:off x="3378728" y="2538913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j</a:t>
              </a:r>
            </a:p>
          </p:txBody>
        </p: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83A435C8-D9AD-FA1B-150E-2D2F48BFCE50}"/>
                </a:ext>
              </a:extLst>
            </p:cNvPr>
            <p:cNvCxnSpPr>
              <a:cxnSpLocks/>
              <a:stCxn id="82" idx="4"/>
              <a:endCxn id="81" idx="0"/>
            </p:cNvCxnSpPr>
            <p:nvPr/>
          </p:nvCxnSpPr>
          <p:spPr bwMode="auto">
            <a:xfrm>
              <a:off x="3526366" y="2834188"/>
              <a:ext cx="0" cy="402247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135AD069-1AEE-6555-9FC7-4260E3A1DABA}"/>
                </a:ext>
              </a:extLst>
            </p:cNvPr>
            <p:cNvCxnSpPr>
              <a:cxnSpLocks/>
              <a:stCxn id="8" idx="5"/>
              <a:endCxn id="82" idx="1"/>
            </p:cNvCxnSpPr>
            <p:nvPr/>
          </p:nvCxnSpPr>
          <p:spPr bwMode="auto">
            <a:xfrm>
              <a:off x="2790215" y="2072926"/>
              <a:ext cx="631755" cy="50922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28214DB1-3BF0-1ED6-8682-EC32D88C1F01}"/>
                </a:ext>
              </a:extLst>
            </p:cNvPr>
            <p:cNvCxnSpPr>
              <a:cxnSpLocks/>
              <a:stCxn id="82" idx="3"/>
              <a:endCxn id="6" idx="7"/>
            </p:cNvCxnSpPr>
            <p:nvPr/>
          </p:nvCxnSpPr>
          <p:spPr bwMode="auto">
            <a:xfrm flipH="1">
              <a:off x="2080617" y="2790946"/>
              <a:ext cx="1341353" cy="51827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C6A54AA5-A0C4-43F5-3938-ED0CAA58706D}"/>
                </a:ext>
              </a:extLst>
            </p:cNvPr>
            <p:cNvCxnSpPr>
              <a:cxnSpLocks/>
              <a:stCxn id="49" idx="3"/>
              <a:endCxn id="52" idx="6"/>
            </p:cNvCxnSpPr>
            <p:nvPr/>
          </p:nvCxnSpPr>
          <p:spPr bwMode="auto">
            <a:xfrm flipH="1">
              <a:off x="1820186" y="4995709"/>
              <a:ext cx="840547" cy="38802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63A4EA90-B329-F86C-5260-0913E8818DC9}"/>
                </a:ext>
              </a:extLst>
            </p:cNvPr>
            <p:cNvCxnSpPr>
              <a:cxnSpLocks/>
              <a:stCxn id="50" idx="6"/>
              <a:endCxn id="46" idx="2"/>
            </p:cNvCxnSpPr>
            <p:nvPr/>
          </p:nvCxnSpPr>
          <p:spPr bwMode="auto">
            <a:xfrm flipV="1">
              <a:off x="2912765" y="4098559"/>
              <a:ext cx="1381012" cy="488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76CB0BF4-7D6D-5959-4489-C64AEE3ABC6E}"/>
                </a:ext>
              </a:extLst>
            </p:cNvPr>
            <p:cNvCxnSpPr>
              <a:cxnSpLocks/>
              <a:stCxn id="51" idx="6"/>
              <a:endCxn id="49" idx="1"/>
            </p:cNvCxnSpPr>
            <p:nvPr/>
          </p:nvCxnSpPr>
          <p:spPr bwMode="auto">
            <a:xfrm>
              <a:off x="1820187" y="4600550"/>
              <a:ext cx="840546" cy="18636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10264D0D-581A-D064-9C2E-71719562AC35}"/>
                </a:ext>
              </a:extLst>
            </p:cNvPr>
            <p:cNvCxnSpPr>
              <a:cxnSpLocks/>
              <a:stCxn id="47" idx="2"/>
              <a:endCxn id="81" idx="6"/>
            </p:cNvCxnSpPr>
            <p:nvPr/>
          </p:nvCxnSpPr>
          <p:spPr bwMode="auto">
            <a:xfrm flipH="1" flipV="1">
              <a:off x="3674003" y="3384073"/>
              <a:ext cx="619775" cy="5043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3FED458E-2776-B62D-8B13-D16E0CB65FCA}"/>
                </a:ext>
              </a:extLst>
            </p:cNvPr>
            <p:cNvCxnSpPr>
              <a:cxnSpLocks/>
              <a:stCxn id="8" idx="4"/>
              <a:endCxn id="81" idx="1"/>
            </p:cNvCxnSpPr>
            <p:nvPr/>
          </p:nvCxnSpPr>
          <p:spPr bwMode="auto">
            <a:xfrm>
              <a:off x="2685820" y="2116168"/>
              <a:ext cx="736150" cy="116350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A40259E6-29F1-0250-2F10-740CE9577CBF}"/>
                </a:ext>
              </a:extLst>
            </p:cNvPr>
            <p:cNvCxnSpPr>
              <a:cxnSpLocks/>
              <a:stCxn id="48" idx="4"/>
              <a:endCxn id="46" idx="7"/>
            </p:cNvCxnSpPr>
            <p:nvPr/>
          </p:nvCxnSpPr>
          <p:spPr bwMode="auto">
            <a:xfrm flipH="1">
              <a:off x="4545810" y="2989328"/>
              <a:ext cx="580626" cy="100483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135C9017-6A81-C45E-86E2-2FEB0C00207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828584" y="2913118"/>
              <a:ext cx="0" cy="27393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B1B1F6A8-F0F3-FE92-42CD-AD426A764818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2164691" y="2116168"/>
              <a:ext cx="238446" cy="2306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D8D15E7B-1227-0D4C-0F41-E697AC0AF9D5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497243" y="3477876"/>
              <a:ext cx="263481" cy="145513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D58E71E5-E3E2-D028-376F-C8BF1DFF439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561958" y="4885052"/>
              <a:ext cx="0" cy="27393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</p:cxn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1410DDE6-CD6B-93FE-3793-A935AE390FD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351820" y="3598962"/>
              <a:ext cx="210750" cy="20735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</p:cxn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3C9EAFFA-BFFF-E711-AB11-3FE8F5CFC4C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875057" y="4345473"/>
              <a:ext cx="0" cy="27393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6E27CE0-211B-C3D3-6EE2-F5C175480FA4}"/>
                </a:ext>
              </a:extLst>
            </p:cNvPr>
            <p:cNvSpPr txBox="1"/>
            <p:nvPr/>
          </p:nvSpPr>
          <p:spPr>
            <a:xfrm>
              <a:off x="3147816" y="2537718"/>
              <a:ext cx="123432" cy="215444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400" i="1" dirty="0">
                  <a:latin typeface="+mn-lt"/>
                </a:rPr>
                <a:t>B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F8A9E02-C786-682A-F393-EFF95D4A3A49}"/>
                </a:ext>
              </a:extLst>
            </p:cNvPr>
            <p:cNvSpPr txBox="1"/>
            <p:nvPr/>
          </p:nvSpPr>
          <p:spPr>
            <a:xfrm>
              <a:off x="4700138" y="3198172"/>
              <a:ext cx="125034" cy="215444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400" i="1" dirty="0">
                  <a:latin typeface="+mn-lt"/>
                </a:rPr>
                <a:t>C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B006EBC7-A195-076F-7524-5AF025D9D4CF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875231" y="4098558"/>
              <a:ext cx="131008" cy="21540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A213154-5D08-E2E4-5A4E-63A7EA7163C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78984" y="4705173"/>
              <a:ext cx="303629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525646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93343-71F1-A875-445B-38DAD2A00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Blossoms4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55A4C82-9486-B40E-383D-DF7BF364CDE9}"/>
              </a:ext>
            </a:extLst>
          </p:cNvPr>
          <p:cNvGrpSpPr/>
          <p:nvPr/>
        </p:nvGrpSpPr>
        <p:grpSpPr>
          <a:xfrm>
            <a:off x="607121" y="1764415"/>
            <a:ext cx="4762110" cy="3880130"/>
            <a:chOff x="607121" y="1764415"/>
            <a:chExt cx="4762110" cy="3880130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BBE7B930-EC2D-62AF-71B2-AB98F1B5554A}"/>
                </a:ext>
              </a:extLst>
            </p:cNvPr>
            <p:cNvSpPr/>
            <p:nvPr/>
          </p:nvSpPr>
          <p:spPr bwMode="auto">
            <a:xfrm>
              <a:off x="607121" y="3183985"/>
              <a:ext cx="2429467" cy="2460560"/>
            </a:xfrm>
            <a:custGeom>
              <a:avLst/>
              <a:gdLst>
                <a:gd name="connsiteX0" fmla="*/ 628249 w 1231875"/>
                <a:gd name="connsiteY0" fmla="*/ 22363 h 1171724"/>
                <a:gd name="connsiteX1" fmla="*/ 822982 w 1231875"/>
                <a:gd name="connsiteY1" fmla="*/ 81629 h 1171724"/>
                <a:gd name="connsiteX2" fmla="*/ 1161649 w 1231875"/>
                <a:gd name="connsiteY2" fmla="*/ 750496 h 1171724"/>
                <a:gd name="connsiteX3" fmla="*/ 1220916 w 1231875"/>
                <a:gd name="connsiteY3" fmla="*/ 1063763 h 1171724"/>
                <a:gd name="connsiteX4" fmla="*/ 1009249 w 1231875"/>
                <a:gd name="connsiteY4" fmla="*/ 1156896 h 1171724"/>
                <a:gd name="connsiteX5" fmla="*/ 196449 w 1231875"/>
                <a:gd name="connsiteY5" fmla="*/ 1139963 h 1171724"/>
                <a:gd name="connsiteX6" fmla="*/ 10182 w 1231875"/>
                <a:gd name="connsiteY6" fmla="*/ 860563 h 1171724"/>
                <a:gd name="connsiteX7" fmla="*/ 408116 w 1231875"/>
                <a:gd name="connsiteY7" fmla="*/ 183229 h 1171724"/>
                <a:gd name="connsiteX8" fmla="*/ 628249 w 1231875"/>
                <a:gd name="connsiteY8" fmla="*/ 22363 h 1171724"/>
                <a:gd name="connsiteX0" fmla="*/ 619663 w 1231875"/>
                <a:gd name="connsiteY0" fmla="*/ 29941 h 1162130"/>
                <a:gd name="connsiteX1" fmla="*/ 822982 w 1231875"/>
                <a:gd name="connsiteY1" fmla="*/ 72035 h 1162130"/>
                <a:gd name="connsiteX2" fmla="*/ 1161649 w 1231875"/>
                <a:gd name="connsiteY2" fmla="*/ 740902 h 1162130"/>
                <a:gd name="connsiteX3" fmla="*/ 1220916 w 1231875"/>
                <a:gd name="connsiteY3" fmla="*/ 1054169 h 1162130"/>
                <a:gd name="connsiteX4" fmla="*/ 1009249 w 1231875"/>
                <a:gd name="connsiteY4" fmla="*/ 1147302 h 1162130"/>
                <a:gd name="connsiteX5" fmla="*/ 196449 w 1231875"/>
                <a:gd name="connsiteY5" fmla="*/ 1130369 h 1162130"/>
                <a:gd name="connsiteX6" fmla="*/ 10182 w 1231875"/>
                <a:gd name="connsiteY6" fmla="*/ 850969 h 1162130"/>
                <a:gd name="connsiteX7" fmla="*/ 408116 w 1231875"/>
                <a:gd name="connsiteY7" fmla="*/ 173635 h 1162130"/>
                <a:gd name="connsiteX8" fmla="*/ 619663 w 1231875"/>
                <a:gd name="connsiteY8" fmla="*/ 29941 h 1162130"/>
                <a:gd name="connsiteX0" fmla="*/ 619663 w 1231040"/>
                <a:gd name="connsiteY0" fmla="*/ 1365 h 1133554"/>
                <a:gd name="connsiteX1" fmla="*/ 853033 w 1231040"/>
                <a:gd name="connsiteY1" fmla="*/ 116439 h 1133554"/>
                <a:gd name="connsiteX2" fmla="*/ 1161649 w 1231040"/>
                <a:gd name="connsiteY2" fmla="*/ 712326 h 1133554"/>
                <a:gd name="connsiteX3" fmla="*/ 1220916 w 1231040"/>
                <a:gd name="connsiteY3" fmla="*/ 1025593 h 1133554"/>
                <a:gd name="connsiteX4" fmla="*/ 1009249 w 1231040"/>
                <a:gd name="connsiteY4" fmla="*/ 1118726 h 1133554"/>
                <a:gd name="connsiteX5" fmla="*/ 196449 w 1231040"/>
                <a:gd name="connsiteY5" fmla="*/ 1101793 h 1133554"/>
                <a:gd name="connsiteX6" fmla="*/ 10182 w 1231040"/>
                <a:gd name="connsiteY6" fmla="*/ 822393 h 1133554"/>
                <a:gd name="connsiteX7" fmla="*/ 408116 w 1231040"/>
                <a:gd name="connsiteY7" fmla="*/ 145059 h 1133554"/>
                <a:gd name="connsiteX8" fmla="*/ 619663 w 1231040"/>
                <a:gd name="connsiteY8" fmla="*/ 1365 h 1133554"/>
                <a:gd name="connsiteX0" fmla="*/ 619663 w 1234717"/>
                <a:gd name="connsiteY0" fmla="*/ 1365 h 1135155"/>
                <a:gd name="connsiteX1" fmla="*/ 853033 w 1234717"/>
                <a:gd name="connsiteY1" fmla="*/ 116439 h 1135155"/>
                <a:gd name="connsiteX2" fmla="*/ 1161649 w 1234717"/>
                <a:gd name="connsiteY2" fmla="*/ 712326 h 1135155"/>
                <a:gd name="connsiteX3" fmla="*/ 1225209 w 1234717"/>
                <a:gd name="connsiteY3" fmla="*/ 999836 h 1135155"/>
                <a:gd name="connsiteX4" fmla="*/ 1009249 w 1234717"/>
                <a:gd name="connsiteY4" fmla="*/ 1118726 h 1135155"/>
                <a:gd name="connsiteX5" fmla="*/ 196449 w 1234717"/>
                <a:gd name="connsiteY5" fmla="*/ 1101793 h 1135155"/>
                <a:gd name="connsiteX6" fmla="*/ 10182 w 1234717"/>
                <a:gd name="connsiteY6" fmla="*/ 822393 h 1135155"/>
                <a:gd name="connsiteX7" fmla="*/ 408116 w 1234717"/>
                <a:gd name="connsiteY7" fmla="*/ 145059 h 1135155"/>
                <a:gd name="connsiteX8" fmla="*/ 619663 w 1234717"/>
                <a:gd name="connsiteY8" fmla="*/ 1365 h 1135155"/>
                <a:gd name="connsiteX0" fmla="*/ 619663 w 1234717"/>
                <a:gd name="connsiteY0" fmla="*/ 4512 h 1138302"/>
                <a:gd name="connsiteX1" fmla="*/ 853033 w 1234717"/>
                <a:gd name="connsiteY1" fmla="*/ 119586 h 1138302"/>
                <a:gd name="connsiteX2" fmla="*/ 1161649 w 1234717"/>
                <a:gd name="connsiteY2" fmla="*/ 715473 h 1138302"/>
                <a:gd name="connsiteX3" fmla="*/ 1225209 w 1234717"/>
                <a:gd name="connsiteY3" fmla="*/ 1002983 h 1138302"/>
                <a:gd name="connsiteX4" fmla="*/ 1009249 w 1234717"/>
                <a:gd name="connsiteY4" fmla="*/ 1121873 h 1138302"/>
                <a:gd name="connsiteX5" fmla="*/ 196449 w 1234717"/>
                <a:gd name="connsiteY5" fmla="*/ 1104940 h 1138302"/>
                <a:gd name="connsiteX6" fmla="*/ 10182 w 1234717"/>
                <a:gd name="connsiteY6" fmla="*/ 825540 h 1138302"/>
                <a:gd name="connsiteX7" fmla="*/ 346247 w 1234717"/>
                <a:gd name="connsiteY7" fmla="*/ 199248 h 1138302"/>
                <a:gd name="connsiteX8" fmla="*/ 619663 w 1234717"/>
                <a:gd name="connsiteY8" fmla="*/ 4512 h 1138302"/>
                <a:gd name="connsiteX0" fmla="*/ 593671 w 1208725"/>
                <a:gd name="connsiteY0" fmla="*/ 4512 h 1144654"/>
                <a:gd name="connsiteX1" fmla="*/ 827041 w 1208725"/>
                <a:gd name="connsiteY1" fmla="*/ 119586 h 1144654"/>
                <a:gd name="connsiteX2" fmla="*/ 1135657 w 1208725"/>
                <a:gd name="connsiteY2" fmla="*/ 715473 h 1144654"/>
                <a:gd name="connsiteX3" fmla="*/ 1199217 w 1208725"/>
                <a:gd name="connsiteY3" fmla="*/ 1002983 h 1144654"/>
                <a:gd name="connsiteX4" fmla="*/ 983257 w 1208725"/>
                <a:gd name="connsiteY4" fmla="*/ 1121873 h 1144654"/>
                <a:gd name="connsiteX5" fmla="*/ 170457 w 1208725"/>
                <a:gd name="connsiteY5" fmla="*/ 1104940 h 1144654"/>
                <a:gd name="connsiteX6" fmla="*/ 13062 w 1208725"/>
                <a:gd name="connsiteY6" fmla="*/ 727709 h 1144654"/>
                <a:gd name="connsiteX7" fmla="*/ 320255 w 1208725"/>
                <a:gd name="connsiteY7" fmla="*/ 199248 h 1144654"/>
                <a:gd name="connsiteX8" fmla="*/ 593671 w 1208725"/>
                <a:gd name="connsiteY8" fmla="*/ 4512 h 1144654"/>
                <a:gd name="connsiteX0" fmla="*/ 586031 w 1201085"/>
                <a:gd name="connsiteY0" fmla="*/ 4512 h 1144654"/>
                <a:gd name="connsiteX1" fmla="*/ 819401 w 1201085"/>
                <a:gd name="connsiteY1" fmla="*/ 119586 h 1144654"/>
                <a:gd name="connsiteX2" fmla="*/ 1128017 w 1201085"/>
                <a:gd name="connsiteY2" fmla="*/ 715473 h 1144654"/>
                <a:gd name="connsiteX3" fmla="*/ 1191577 w 1201085"/>
                <a:gd name="connsiteY3" fmla="*/ 1002983 h 1144654"/>
                <a:gd name="connsiteX4" fmla="*/ 975617 w 1201085"/>
                <a:gd name="connsiteY4" fmla="*/ 1121873 h 1144654"/>
                <a:gd name="connsiteX5" fmla="*/ 274182 w 1201085"/>
                <a:gd name="connsiteY5" fmla="*/ 1104940 h 1144654"/>
                <a:gd name="connsiteX6" fmla="*/ 5422 w 1201085"/>
                <a:gd name="connsiteY6" fmla="*/ 727709 h 1144654"/>
                <a:gd name="connsiteX7" fmla="*/ 312615 w 1201085"/>
                <a:gd name="connsiteY7" fmla="*/ 199248 h 1144654"/>
                <a:gd name="connsiteX8" fmla="*/ 586031 w 1201085"/>
                <a:gd name="connsiteY8" fmla="*/ 4512 h 1144654"/>
                <a:gd name="connsiteX0" fmla="*/ 585035 w 1217986"/>
                <a:gd name="connsiteY0" fmla="*/ 4512 h 1138764"/>
                <a:gd name="connsiteX1" fmla="*/ 818405 w 1217986"/>
                <a:gd name="connsiteY1" fmla="*/ 119586 h 1138764"/>
                <a:gd name="connsiteX2" fmla="*/ 1127021 w 1217986"/>
                <a:gd name="connsiteY2" fmla="*/ 715473 h 1138764"/>
                <a:gd name="connsiteX3" fmla="*/ 1190581 w 1217986"/>
                <a:gd name="connsiteY3" fmla="*/ 1002983 h 1138764"/>
                <a:gd name="connsiteX4" fmla="*/ 727145 w 1217986"/>
                <a:gd name="connsiteY4" fmla="*/ 1109113 h 1138764"/>
                <a:gd name="connsiteX5" fmla="*/ 273186 w 1217986"/>
                <a:gd name="connsiteY5" fmla="*/ 1104940 h 1138764"/>
                <a:gd name="connsiteX6" fmla="*/ 4426 w 1217986"/>
                <a:gd name="connsiteY6" fmla="*/ 727709 h 1138764"/>
                <a:gd name="connsiteX7" fmla="*/ 311619 w 1217986"/>
                <a:gd name="connsiteY7" fmla="*/ 199248 h 1138764"/>
                <a:gd name="connsiteX8" fmla="*/ 585035 w 1217986"/>
                <a:gd name="connsiteY8" fmla="*/ 4512 h 1138764"/>
                <a:gd name="connsiteX0" fmla="*/ 585035 w 1129720"/>
                <a:gd name="connsiteY0" fmla="*/ 4512 h 1139587"/>
                <a:gd name="connsiteX1" fmla="*/ 818405 w 1129720"/>
                <a:gd name="connsiteY1" fmla="*/ 119586 h 1139587"/>
                <a:gd name="connsiteX2" fmla="*/ 1127021 w 1129720"/>
                <a:gd name="connsiteY2" fmla="*/ 715473 h 1139587"/>
                <a:gd name="connsiteX3" fmla="*/ 955478 w 1129720"/>
                <a:gd name="connsiteY3" fmla="*/ 985969 h 1139587"/>
                <a:gd name="connsiteX4" fmla="*/ 727145 w 1129720"/>
                <a:gd name="connsiteY4" fmla="*/ 1109113 h 1139587"/>
                <a:gd name="connsiteX5" fmla="*/ 273186 w 1129720"/>
                <a:gd name="connsiteY5" fmla="*/ 1104940 h 1139587"/>
                <a:gd name="connsiteX6" fmla="*/ 4426 w 1129720"/>
                <a:gd name="connsiteY6" fmla="*/ 727709 h 1139587"/>
                <a:gd name="connsiteX7" fmla="*/ 311619 w 1129720"/>
                <a:gd name="connsiteY7" fmla="*/ 199248 h 1139587"/>
                <a:gd name="connsiteX8" fmla="*/ 585035 w 1129720"/>
                <a:gd name="connsiteY8" fmla="*/ 4512 h 1139587"/>
                <a:gd name="connsiteX0" fmla="*/ 585035 w 1089300"/>
                <a:gd name="connsiteY0" fmla="*/ 2169 h 1137244"/>
                <a:gd name="connsiteX1" fmla="*/ 818405 w 1089300"/>
                <a:gd name="connsiteY1" fmla="*/ 117243 h 1137244"/>
                <a:gd name="connsiteX2" fmla="*/ 1085775 w 1089300"/>
                <a:gd name="connsiteY2" fmla="*/ 479187 h 1137244"/>
                <a:gd name="connsiteX3" fmla="*/ 955478 w 1089300"/>
                <a:gd name="connsiteY3" fmla="*/ 983626 h 1137244"/>
                <a:gd name="connsiteX4" fmla="*/ 727145 w 1089300"/>
                <a:gd name="connsiteY4" fmla="*/ 1106770 h 1137244"/>
                <a:gd name="connsiteX5" fmla="*/ 273186 w 1089300"/>
                <a:gd name="connsiteY5" fmla="*/ 1102597 h 1137244"/>
                <a:gd name="connsiteX6" fmla="*/ 4426 w 1089300"/>
                <a:gd name="connsiteY6" fmla="*/ 725366 h 1137244"/>
                <a:gd name="connsiteX7" fmla="*/ 311619 w 1089300"/>
                <a:gd name="connsiteY7" fmla="*/ 196905 h 1137244"/>
                <a:gd name="connsiteX8" fmla="*/ 585035 w 1089300"/>
                <a:gd name="connsiteY8" fmla="*/ 2169 h 1137244"/>
                <a:gd name="connsiteX0" fmla="*/ 585035 w 1105758"/>
                <a:gd name="connsiteY0" fmla="*/ 2169 h 1144356"/>
                <a:gd name="connsiteX1" fmla="*/ 818405 w 1105758"/>
                <a:gd name="connsiteY1" fmla="*/ 117243 h 1144356"/>
                <a:gd name="connsiteX2" fmla="*/ 1085775 w 1105758"/>
                <a:gd name="connsiteY2" fmla="*/ 479187 h 1144356"/>
                <a:gd name="connsiteX3" fmla="*/ 1046219 w 1105758"/>
                <a:gd name="connsiteY3" fmla="*/ 851767 h 1144356"/>
                <a:gd name="connsiteX4" fmla="*/ 727145 w 1105758"/>
                <a:gd name="connsiteY4" fmla="*/ 1106770 h 1144356"/>
                <a:gd name="connsiteX5" fmla="*/ 273186 w 1105758"/>
                <a:gd name="connsiteY5" fmla="*/ 1102597 h 1144356"/>
                <a:gd name="connsiteX6" fmla="*/ 4426 w 1105758"/>
                <a:gd name="connsiteY6" fmla="*/ 725366 h 1144356"/>
                <a:gd name="connsiteX7" fmla="*/ 311619 w 1105758"/>
                <a:gd name="connsiteY7" fmla="*/ 196905 h 1144356"/>
                <a:gd name="connsiteX8" fmla="*/ 585035 w 1105758"/>
                <a:gd name="connsiteY8" fmla="*/ 2169 h 1144356"/>
                <a:gd name="connsiteX0" fmla="*/ 585035 w 1099739"/>
                <a:gd name="connsiteY0" fmla="*/ 1869 h 1144056"/>
                <a:gd name="connsiteX1" fmla="*/ 818405 w 1099739"/>
                <a:gd name="connsiteY1" fmla="*/ 116943 h 1144056"/>
                <a:gd name="connsiteX2" fmla="*/ 1077526 w 1099739"/>
                <a:gd name="connsiteY2" fmla="*/ 415085 h 1144056"/>
                <a:gd name="connsiteX3" fmla="*/ 1046219 w 1099739"/>
                <a:gd name="connsiteY3" fmla="*/ 851467 h 1144056"/>
                <a:gd name="connsiteX4" fmla="*/ 727145 w 1099739"/>
                <a:gd name="connsiteY4" fmla="*/ 1106470 h 1144056"/>
                <a:gd name="connsiteX5" fmla="*/ 273186 w 1099739"/>
                <a:gd name="connsiteY5" fmla="*/ 1102297 h 1144056"/>
                <a:gd name="connsiteX6" fmla="*/ 4426 w 1099739"/>
                <a:gd name="connsiteY6" fmla="*/ 725066 h 1144056"/>
                <a:gd name="connsiteX7" fmla="*/ 311619 w 1099739"/>
                <a:gd name="connsiteY7" fmla="*/ 196605 h 1144056"/>
                <a:gd name="connsiteX8" fmla="*/ 585035 w 1099739"/>
                <a:gd name="connsiteY8" fmla="*/ 1869 h 1144056"/>
                <a:gd name="connsiteX0" fmla="*/ 585035 w 1099739"/>
                <a:gd name="connsiteY0" fmla="*/ 4349 h 1146536"/>
                <a:gd name="connsiteX1" fmla="*/ 818405 w 1099739"/>
                <a:gd name="connsiteY1" fmla="*/ 119423 h 1146536"/>
                <a:gd name="connsiteX2" fmla="*/ 1077526 w 1099739"/>
                <a:gd name="connsiteY2" fmla="*/ 417565 h 1146536"/>
                <a:gd name="connsiteX3" fmla="*/ 1046219 w 1099739"/>
                <a:gd name="connsiteY3" fmla="*/ 853947 h 1146536"/>
                <a:gd name="connsiteX4" fmla="*/ 727145 w 1099739"/>
                <a:gd name="connsiteY4" fmla="*/ 1108950 h 1146536"/>
                <a:gd name="connsiteX5" fmla="*/ 273186 w 1099739"/>
                <a:gd name="connsiteY5" fmla="*/ 1104777 h 1146536"/>
                <a:gd name="connsiteX6" fmla="*/ 4426 w 1099739"/>
                <a:gd name="connsiteY6" fmla="*/ 727546 h 1146536"/>
                <a:gd name="connsiteX7" fmla="*/ 245625 w 1099739"/>
                <a:gd name="connsiteY7" fmla="*/ 254381 h 1146536"/>
                <a:gd name="connsiteX8" fmla="*/ 585035 w 1099739"/>
                <a:gd name="connsiteY8" fmla="*/ 4349 h 1146536"/>
                <a:gd name="connsiteX0" fmla="*/ 585035 w 1095866"/>
                <a:gd name="connsiteY0" fmla="*/ 2390 h 1144577"/>
                <a:gd name="connsiteX1" fmla="*/ 872025 w 1095866"/>
                <a:gd name="connsiteY1" fmla="*/ 142985 h 1144577"/>
                <a:gd name="connsiteX2" fmla="*/ 1077526 w 1095866"/>
                <a:gd name="connsiteY2" fmla="*/ 415606 h 1144577"/>
                <a:gd name="connsiteX3" fmla="*/ 1046219 w 1095866"/>
                <a:gd name="connsiteY3" fmla="*/ 851988 h 1144577"/>
                <a:gd name="connsiteX4" fmla="*/ 727145 w 1095866"/>
                <a:gd name="connsiteY4" fmla="*/ 1106991 h 1144577"/>
                <a:gd name="connsiteX5" fmla="*/ 273186 w 1095866"/>
                <a:gd name="connsiteY5" fmla="*/ 1102818 h 1144577"/>
                <a:gd name="connsiteX6" fmla="*/ 4426 w 1095866"/>
                <a:gd name="connsiteY6" fmla="*/ 725587 h 1144577"/>
                <a:gd name="connsiteX7" fmla="*/ 245625 w 1095866"/>
                <a:gd name="connsiteY7" fmla="*/ 252422 h 1144577"/>
                <a:gd name="connsiteX8" fmla="*/ 585035 w 1095866"/>
                <a:gd name="connsiteY8" fmla="*/ 2390 h 1144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95866" h="1144577">
                  <a:moveTo>
                    <a:pt x="585035" y="2390"/>
                  </a:moveTo>
                  <a:cubicBezTo>
                    <a:pt x="689435" y="-15850"/>
                    <a:pt x="789943" y="74116"/>
                    <a:pt x="872025" y="142985"/>
                  </a:cubicBezTo>
                  <a:cubicBezTo>
                    <a:pt x="954107" y="211854"/>
                    <a:pt x="1048494" y="297439"/>
                    <a:pt x="1077526" y="415606"/>
                  </a:cubicBezTo>
                  <a:cubicBezTo>
                    <a:pt x="1106558" y="533773"/>
                    <a:pt x="1104616" y="736757"/>
                    <a:pt x="1046219" y="851988"/>
                  </a:cubicBezTo>
                  <a:cubicBezTo>
                    <a:pt x="987822" y="967219"/>
                    <a:pt x="855984" y="1065186"/>
                    <a:pt x="727145" y="1106991"/>
                  </a:cubicBezTo>
                  <a:cubicBezTo>
                    <a:pt x="598306" y="1148796"/>
                    <a:pt x="393639" y="1166385"/>
                    <a:pt x="273186" y="1102818"/>
                  </a:cubicBezTo>
                  <a:cubicBezTo>
                    <a:pt x="152733" y="1039251"/>
                    <a:pt x="-30852" y="885043"/>
                    <a:pt x="4426" y="725587"/>
                  </a:cubicBezTo>
                  <a:cubicBezTo>
                    <a:pt x="39704" y="566131"/>
                    <a:pt x="148857" y="372955"/>
                    <a:pt x="245625" y="252422"/>
                  </a:cubicBezTo>
                  <a:cubicBezTo>
                    <a:pt x="342393" y="131889"/>
                    <a:pt x="480635" y="20630"/>
                    <a:pt x="585035" y="2390"/>
                  </a:cubicBezTo>
                  <a:close/>
                </a:path>
              </a:pathLst>
            </a:cu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C8E2043D-ED97-2E3B-9B34-7CEC3C35AED3}"/>
                </a:ext>
              </a:extLst>
            </p:cNvPr>
            <p:cNvGrpSpPr/>
            <p:nvPr/>
          </p:nvGrpSpPr>
          <p:grpSpPr>
            <a:xfrm>
              <a:off x="745882" y="1764415"/>
              <a:ext cx="4623349" cy="3766951"/>
              <a:chOff x="745882" y="1764415"/>
              <a:chExt cx="4623349" cy="3766951"/>
            </a:xfrm>
          </p:grpSpPr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059D6D71-02B8-3B73-2FB4-A6C573B57201}"/>
                  </a:ext>
                </a:extLst>
              </p:cNvPr>
              <p:cNvSpPr/>
              <p:nvPr/>
            </p:nvSpPr>
            <p:spPr bwMode="auto">
              <a:xfrm flipH="1">
                <a:off x="4189212" y="2640077"/>
                <a:ext cx="1180019" cy="1660719"/>
              </a:xfrm>
              <a:custGeom>
                <a:avLst/>
                <a:gdLst>
                  <a:gd name="connsiteX0" fmla="*/ 628249 w 1231875"/>
                  <a:gd name="connsiteY0" fmla="*/ 22363 h 1171724"/>
                  <a:gd name="connsiteX1" fmla="*/ 822982 w 1231875"/>
                  <a:gd name="connsiteY1" fmla="*/ 81629 h 1171724"/>
                  <a:gd name="connsiteX2" fmla="*/ 1161649 w 1231875"/>
                  <a:gd name="connsiteY2" fmla="*/ 750496 h 1171724"/>
                  <a:gd name="connsiteX3" fmla="*/ 1220916 w 1231875"/>
                  <a:gd name="connsiteY3" fmla="*/ 1063763 h 1171724"/>
                  <a:gd name="connsiteX4" fmla="*/ 1009249 w 1231875"/>
                  <a:gd name="connsiteY4" fmla="*/ 1156896 h 1171724"/>
                  <a:gd name="connsiteX5" fmla="*/ 196449 w 1231875"/>
                  <a:gd name="connsiteY5" fmla="*/ 1139963 h 1171724"/>
                  <a:gd name="connsiteX6" fmla="*/ 10182 w 1231875"/>
                  <a:gd name="connsiteY6" fmla="*/ 860563 h 1171724"/>
                  <a:gd name="connsiteX7" fmla="*/ 408116 w 1231875"/>
                  <a:gd name="connsiteY7" fmla="*/ 183229 h 1171724"/>
                  <a:gd name="connsiteX8" fmla="*/ 628249 w 1231875"/>
                  <a:gd name="connsiteY8" fmla="*/ 22363 h 1171724"/>
                  <a:gd name="connsiteX0" fmla="*/ 619663 w 1231875"/>
                  <a:gd name="connsiteY0" fmla="*/ 29941 h 1162130"/>
                  <a:gd name="connsiteX1" fmla="*/ 822982 w 1231875"/>
                  <a:gd name="connsiteY1" fmla="*/ 72035 h 1162130"/>
                  <a:gd name="connsiteX2" fmla="*/ 1161649 w 1231875"/>
                  <a:gd name="connsiteY2" fmla="*/ 740902 h 1162130"/>
                  <a:gd name="connsiteX3" fmla="*/ 1220916 w 1231875"/>
                  <a:gd name="connsiteY3" fmla="*/ 1054169 h 1162130"/>
                  <a:gd name="connsiteX4" fmla="*/ 1009249 w 1231875"/>
                  <a:gd name="connsiteY4" fmla="*/ 1147302 h 1162130"/>
                  <a:gd name="connsiteX5" fmla="*/ 196449 w 1231875"/>
                  <a:gd name="connsiteY5" fmla="*/ 1130369 h 1162130"/>
                  <a:gd name="connsiteX6" fmla="*/ 10182 w 1231875"/>
                  <a:gd name="connsiteY6" fmla="*/ 850969 h 1162130"/>
                  <a:gd name="connsiteX7" fmla="*/ 408116 w 1231875"/>
                  <a:gd name="connsiteY7" fmla="*/ 173635 h 1162130"/>
                  <a:gd name="connsiteX8" fmla="*/ 619663 w 1231875"/>
                  <a:gd name="connsiteY8" fmla="*/ 29941 h 1162130"/>
                  <a:gd name="connsiteX0" fmla="*/ 619663 w 1231040"/>
                  <a:gd name="connsiteY0" fmla="*/ 1365 h 1133554"/>
                  <a:gd name="connsiteX1" fmla="*/ 853033 w 1231040"/>
                  <a:gd name="connsiteY1" fmla="*/ 116439 h 1133554"/>
                  <a:gd name="connsiteX2" fmla="*/ 1161649 w 1231040"/>
                  <a:gd name="connsiteY2" fmla="*/ 712326 h 1133554"/>
                  <a:gd name="connsiteX3" fmla="*/ 1220916 w 1231040"/>
                  <a:gd name="connsiteY3" fmla="*/ 1025593 h 1133554"/>
                  <a:gd name="connsiteX4" fmla="*/ 1009249 w 1231040"/>
                  <a:gd name="connsiteY4" fmla="*/ 1118726 h 1133554"/>
                  <a:gd name="connsiteX5" fmla="*/ 196449 w 1231040"/>
                  <a:gd name="connsiteY5" fmla="*/ 1101793 h 1133554"/>
                  <a:gd name="connsiteX6" fmla="*/ 10182 w 1231040"/>
                  <a:gd name="connsiteY6" fmla="*/ 822393 h 1133554"/>
                  <a:gd name="connsiteX7" fmla="*/ 408116 w 1231040"/>
                  <a:gd name="connsiteY7" fmla="*/ 145059 h 1133554"/>
                  <a:gd name="connsiteX8" fmla="*/ 619663 w 1231040"/>
                  <a:gd name="connsiteY8" fmla="*/ 1365 h 1133554"/>
                  <a:gd name="connsiteX0" fmla="*/ 619663 w 1234717"/>
                  <a:gd name="connsiteY0" fmla="*/ 1365 h 1135155"/>
                  <a:gd name="connsiteX1" fmla="*/ 853033 w 1234717"/>
                  <a:gd name="connsiteY1" fmla="*/ 116439 h 1135155"/>
                  <a:gd name="connsiteX2" fmla="*/ 1161649 w 1234717"/>
                  <a:gd name="connsiteY2" fmla="*/ 712326 h 1135155"/>
                  <a:gd name="connsiteX3" fmla="*/ 1225209 w 1234717"/>
                  <a:gd name="connsiteY3" fmla="*/ 999836 h 1135155"/>
                  <a:gd name="connsiteX4" fmla="*/ 1009249 w 1234717"/>
                  <a:gd name="connsiteY4" fmla="*/ 1118726 h 1135155"/>
                  <a:gd name="connsiteX5" fmla="*/ 196449 w 1234717"/>
                  <a:gd name="connsiteY5" fmla="*/ 1101793 h 1135155"/>
                  <a:gd name="connsiteX6" fmla="*/ 10182 w 1234717"/>
                  <a:gd name="connsiteY6" fmla="*/ 822393 h 1135155"/>
                  <a:gd name="connsiteX7" fmla="*/ 408116 w 1234717"/>
                  <a:gd name="connsiteY7" fmla="*/ 145059 h 1135155"/>
                  <a:gd name="connsiteX8" fmla="*/ 619663 w 1234717"/>
                  <a:gd name="connsiteY8" fmla="*/ 1365 h 1135155"/>
                  <a:gd name="connsiteX0" fmla="*/ 619663 w 1490792"/>
                  <a:gd name="connsiteY0" fmla="*/ 1365 h 1135155"/>
                  <a:gd name="connsiteX1" fmla="*/ 853033 w 1490792"/>
                  <a:gd name="connsiteY1" fmla="*/ 116439 h 1135155"/>
                  <a:gd name="connsiteX2" fmla="*/ 1480626 w 1490792"/>
                  <a:gd name="connsiteY2" fmla="*/ 712326 h 1135155"/>
                  <a:gd name="connsiteX3" fmla="*/ 1225209 w 1490792"/>
                  <a:gd name="connsiteY3" fmla="*/ 999836 h 1135155"/>
                  <a:gd name="connsiteX4" fmla="*/ 1009249 w 1490792"/>
                  <a:gd name="connsiteY4" fmla="*/ 1118726 h 1135155"/>
                  <a:gd name="connsiteX5" fmla="*/ 196449 w 1490792"/>
                  <a:gd name="connsiteY5" fmla="*/ 1101793 h 1135155"/>
                  <a:gd name="connsiteX6" fmla="*/ 10182 w 1490792"/>
                  <a:gd name="connsiteY6" fmla="*/ 822393 h 1135155"/>
                  <a:gd name="connsiteX7" fmla="*/ 408116 w 1490792"/>
                  <a:gd name="connsiteY7" fmla="*/ 145059 h 1135155"/>
                  <a:gd name="connsiteX8" fmla="*/ 619663 w 1490792"/>
                  <a:gd name="connsiteY8" fmla="*/ 1365 h 1135155"/>
                  <a:gd name="connsiteX0" fmla="*/ 619663 w 1744217"/>
                  <a:gd name="connsiteY0" fmla="*/ 1365 h 1130106"/>
                  <a:gd name="connsiteX1" fmla="*/ 853033 w 1744217"/>
                  <a:gd name="connsiteY1" fmla="*/ 116439 h 1130106"/>
                  <a:gd name="connsiteX2" fmla="*/ 1480626 w 1744217"/>
                  <a:gd name="connsiteY2" fmla="*/ 712326 h 1130106"/>
                  <a:gd name="connsiteX3" fmla="*/ 1724939 w 1744217"/>
                  <a:gd name="connsiteY3" fmla="*/ 1084896 h 1130106"/>
                  <a:gd name="connsiteX4" fmla="*/ 1009249 w 1744217"/>
                  <a:gd name="connsiteY4" fmla="*/ 1118726 h 1130106"/>
                  <a:gd name="connsiteX5" fmla="*/ 196449 w 1744217"/>
                  <a:gd name="connsiteY5" fmla="*/ 1101793 h 1130106"/>
                  <a:gd name="connsiteX6" fmla="*/ 10182 w 1744217"/>
                  <a:gd name="connsiteY6" fmla="*/ 822393 h 1130106"/>
                  <a:gd name="connsiteX7" fmla="*/ 408116 w 1744217"/>
                  <a:gd name="connsiteY7" fmla="*/ 145059 h 1130106"/>
                  <a:gd name="connsiteX8" fmla="*/ 619663 w 1744217"/>
                  <a:gd name="connsiteY8" fmla="*/ 1365 h 1130106"/>
                  <a:gd name="connsiteX0" fmla="*/ 636397 w 1787817"/>
                  <a:gd name="connsiteY0" fmla="*/ 1365 h 1878963"/>
                  <a:gd name="connsiteX1" fmla="*/ 869767 w 1787817"/>
                  <a:gd name="connsiteY1" fmla="*/ 116439 h 1878963"/>
                  <a:gd name="connsiteX2" fmla="*/ 1497360 w 1787817"/>
                  <a:gd name="connsiteY2" fmla="*/ 712326 h 1878963"/>
                  <a:gd name="connsiteX3" fmla="*/ 1741673 w 1787817"/>
                  <a:gd name="connsiteY3" fmla="*/ 1084896 h 1878963"/>
                  <a:gd name="connsiteX4" fmla="*/ 1626723 w 1787817"/>
                  <a:gd name="connsiteY4" fmla="*/ 1878954 h 1878963"/>
                  <a:gd name="connsiteX5" fmla="*/ 213183 w 1787817"/>
                  <a:gd name="connsiteY5" fmla="*/ 1101793 h 1878963"/>
                  <a:gd name="connsiteX6" fmla="*/ 26916 w 1787817"/>
                  <a:gd name="connsiteY6" fmla="*/ 822393 h 1878963"/>
                  <a:gd name="connsiteX7" fmla="*/ 424850 w 1787817"/>
                  <a:gd name="connsiteY7" fmla="*/ 145059 h 1878963"/>
                  <a:gd name="connsiteX8" fmla="*/ 636397 w 1787817"/>
                  <a:gd name="connsiteY8" fmla="*/ 1365 h 1878963"/>
                  <a:gd name="connsiteX0" fmla="*/ 610414 w 1720574"/>
                  <a:gd name="connsiteY0" fmla="*/ 1365 h 1913585"/>
                  <a:gd name="connsiteX1" fmla="*/ 843784 w 1720574"/>
                  <a:gd name="connsiteY1" fmla="*/ 116439 h 1913585"/>
                  <a:gd name="connsiteX2" fmla="*/ 1471377 w 1720574"/>
                  <a:gd name="connsiteY2" fmla="*/ 712326 h 1913585"/>
                  <a:gd name="connsiteX3" fmla="*/ 1715690 w 1720574"/>
                  <a:gd name="connsiteY3" fmla="*/ 1084896 h 1913585"/>
                  <a:gd name="connsiteX4" fmla="*/ 1600740 w 1720574"/>
                  <a:gd name="connsiteY4" fmla="*/ 1878954 h 1913585"/>
                  <a:gd name="connsiteX5" fmla="*/ 1207926 w 1720574"/>
                  <a:gd name="connsiteY5" fmla="*/ 1675951 h 1913585"/>
                  <a:gd name="connsiteX6" fmla="*/ 933 w 1720574"/>
                  <a:gd name="connsiteY6" fmla="*/ 822393 h 1913585"/>
                  <a:gd name="connsiteX7" fmla="*/ 398867 w 1720574"/>
                  <a:gd name="connsiteY7" fmla="*/ 145059 h 1913585"/>
                  <a:gd name="connsiteX8" fmla="*/ 610414 w 1720574"/>
                  <a:gd name="connsiteY8" fmla="*/ 1365 h 1913585"/>
                  <a:gd name="connsiteX0" fmla="*/ 212992 w 1323152"/>
                  <a:gd name="connsiteY0" fmla="*/ 1365 h 1911655"/>
                  <a:gd name="connsiteX1" fmla="*/ 446362 w 1323152"/>
                  <a:gd name="connsiteY1" fmla="*/ 116439 h 1911655"/>
                  <a:gd name="connsiteX2" fmla="*/ 1073955 w 1323152"/>
                  <a:gd name="connsiteY2" fmla="*/ 712326 h 1911655"/>
                  <a:gd name="connsiteX3" fmla="*/ 1318268 w 1323152"/>
                  <a:gd name="connsiteY3" fmla="*/ 1084896 h 1911655"/>
                  <a:gd name="connsiteX4" fmla="*/ 1203318 w 1323152"/>
                  <a:gd name="connsiteY4" fmla="*/ 1878954 h 1911655"/>
                  <a:gd name="connsiteX5" fmla="*/ 810504 w 1323152"/>
                  <a:gd name="connsiteY5" fmla="*/ 1675951 h 1911655"/>
                  <a:gd name="connsiteX6" fmla="*/ 321209 w 1323152"/>
                  <a:gd name="connsiteY6" fmla="*/ 912770 h 1911655"/>
                  <a:gd name="connsiteX7" fmla="*/ 1445 w 1323152"/>
                  <a:gd name="connsiteY7" fmla="*/ 145059 h 1911655"/>
                  <a:gd name="connsiteX8" fmla="*/ 212992 w 1323152"/>
                  <a:gd name="connsiteY8" fmla="*/ 1365 h 1911655"/>
                  <a:gd name="connsiteX0" fmla="*/ 212992 w 1323152"/>
                  <a:gd name="connsiteY0" fmla="*/ 1365 h 1911655"/>
                  <a:gd name="connsiteX1" fmla="*/ 446362 w 1323152"/>
                  <a:gd name="connsiteY1" fmla="*/ 116439 h 1911655"/>
                  <a:gd name="connsiteX2" fmla="*/ 1073955 w 1323152"/>
                  <a:gd name="connsiteY2" fmla="*/ 712326 h 1911655"/>
                  <a:gd name="connsiteX3" fmla="*/ 1318268 w 1323152"/>
                  <a:gd name="connsiteY3" fmla="*/ 1084896 h 1911655"/>
                  <a:gd name="connsiteX4" fmla="*/ 1203318 w 1323152"/>
                  <a:gd name="connsiteY4" fmla="*/ 1878954 h 1911655"/>
                  <a:gd name="connsiteX5" fmla="*/ 810504 w 1323152"/>
                  <a:gd name="connsiteY5" fmla="*/ 1675951 h 1911655"/>
                  <a:gd name="connsiteX6" fmla="*/ 321209 w 1323152"/>
                  <a:gd name="connsiteY6" fmla="*/ 912770 h 1911655"/>
                  <a:gd name="connsiteX7" fmla="*/ 1445 w 1323152"/>
                  <a:gd name="connsiteY7" fmla="*/ 145059 h 1911655"/>
                  <a:gd name="connsiteX8" fmla="*/ 212992 w 1323152"/>
                  <a:gd name="connsiteY8" fmla="*/ 1365 h 1911655"/>
                  <a:gd name="connsiteX0" fmla="*/ 212992 w 1323152"/>
                  <a:gd name="connsiteY0" fmla="*/ 1365 h 1911655"/>
                  <a:gd name="connsiteX1" fmla="*/ 446362 w 1323152"/>
                  <a:gd name="connsiteY1" fmla="*/ 116439 h 1911655"/>
                  <a:gd name="connsiteX2" fmla="*/ 1073955 w 1323152"/>
                  <a:gd name="connsiteY2" fmla="*/ 712326 h 1911655"/>
                  <a:gd name="connsiteX3" fmla="*/ 1318268 w 1323152"/>
                  <a:gd name="connsiteY3" fmla="*/ 1084896 h 1911655"/>
                  <a:gd name="connsiteX4" fmla="*/ 1203318 w 1323152"/>
                  <a:gd name="connsiteY4" fmla="*/ 1878954 h 1911655"/>
                  <a:gd name="connsiteX5" fmla="*/ 810504 w 1323152"/>
                  <a:gd name="connsiteY5" fmla="*/ 1675951 h 1911655"/>
                  <a:gd name="connsiteX6" fmla="*/ 321209 w 1323152"/>
                  <a:gd name="connsiteY6" fmla="*/ 912770 h 1911655"/>
                  <a:gd name="connsiteX7" fmla="*/ 1445 w 1323152"/>
                  <a:gd name="connsiteY7" fmla="*/ 145059 h 1911655"/>
                  <a:gd name="connsiteX8" fmla="*/ 212992 w 1323152"/>
                  <a:gd name="connsiteY8" fmla="*/ 1365 h 1911655"/>
                  <a:gd name="connsiteX0" fmla="*/ 218357 w 1328517"/>
                  <a:gd name="connsiteY0" fmla="*/ 1365 h 1911655"/>
                  <a:gd name="connsiteX1" fmla="*/ 451727 w 1328517"/>
                  <a:gd name="connsiteY1" fmla="*/ 116439 h 1911655"/>
                  <a:gd name="connsiteX2" fmla="*/ 1079320 w 1328517"/>
                  <a:gd name="connsiteY2" fmla="*/ 712326 h 1911655"/>
                  <a:gd name="connsiteX3" fmla="*/ 1323633 w 1328517"/>
                  <a:gd name="connsiteY3" fmla="*/ 1084896 h 1911655"/>
                  <a:gd name="connsiteX4" fmla="*/ 1208683 w 1328517"/>
                  <a:gd name="connsiteY4" fmla="*/ 1878954 h 1911655"/>
                  <a:gd name="connsiteX5" fmla="*/ 815869 w 1328517"/>
                  <a:gd name="connsiteY5" fmla="*/ 1675951 h 1911655"/>
                  <a:gd name="connsiteX6" fmla="*/ 326574 w 1328517"/>
                  <a:gd name="connsiteY6" fmla="*/ 912770 h 1911655"/>
                  <a:gd name="connsiteX7" fmla="*/ 6810 w 1328517"/>
                  <a:gd name="connsiteY7" fmla="*/ 145059 h 1911655"/>
                  <a:gd name="connsiteX8" fmla="*/ 218357 w 1328517"/>
                  <a:gd name="connsiteY8" fmla="*/ 1365 h 1911655"/>
                  <a:gd name="connsiteX0" fmla="*/ 218142 w 1322985"/>
                  <a:gd name="connsiteY0" fmla="*/ 761 h 1926999"/>
                  <a:gd name="connsiteX1" fmla="*/ 446195 w 1322985"/>
                  <a:gd name="connsiteY1" fmla="*/ 131783 h 1926999"/>
                  <a:gd name="connsiteX2" fmla="*/ 1073788 w 1322985"/>
                  <a:gd name="connsiteY2" fmla="*/ 727670 h 1926999"/>
                  <a:gd name="connsiteX3" fmla="*/ 1318101 w 1322985"/>
                  <a:gd name="connsiteY3" fmla="*/ 1100240 h 1926999"/>
                  <a:gd name="connsiteX4" fmla="*/ 1203151 w 1322985"/>
                  <a:gd name="connsiteY4" fmla="*/ 1894298 h 1926999"/>
                  <a:gd name="connsiteX5" fmla="*/ 810337 w 1322985"/>
                  <a:gd name="connsiteY5" fmla="*/ 1691295 h 1926999"/>
                  <a:gd name="connsiteX6" fmla="*/ 321042 w 1322985"/>
                  <a:gd name="connsiteY6" fmla="*/ 928114 h 1926999"/>
                  <a:gd name="connsiteX7" fmla="*/ 1278 w 1322985"/>
                  <a:gd name="connsiteY7" fmla="*/ 160403 h 1926999"/>
                  <a:gd name="connsiteX8" fmla="*/ 218142 w 1322985"/>
                  <a:gd name="connsiteY8" fmla="*/ 761 h 1926999"/>
                  <a:gd name="connsiteX0" fmla="*/ 218478 w 1323321"/>
                  <a:gd name="connsiteY0" fmla="*/ 6618 h 1932856"/>
                  <a:gd name="connsiteX1" fmla="*/ 446531 w 1323321"/>
                  <a:gd name="connsiteY1" fmla="*/ 137640 h 1932856"/>
                  <a:gd name="connsiteX2" fmla="*/ 1074124 w 1323321"/>
                  <a:gd name="connsiteY2" fmla="*/ 733527 h 1932856"/>
                  <a:gd name="connsiteX3" fmla="*/ 1318437 w 1323321"/>
                  <a:gd name="connsiteY3" fmla="*/ 1106097 h 1932856"/>
                  <a:gd name="connsiteX4" fmla="*/ 1203487 w 1323321"/>
                  <a:gd name="connsiteY4" fmla="*/ 1900155 h 1932856"/>
                  <a:gd name="connsiteX5" fmla="*/ 810673 w 1323321"/>
                  <a:gd name="connsiteY5" fmla="*/ 1697152 h 1932856"/>
                  <a:gd name="connsiteX6" fmla="*/ 321378 w 1323321"/>
                  <a:gd name="connsiteY6" fmla="*/ 933971 h 1932856"/>
                  <a:gd name="connsiteX7" fmla="*/ 1614 w 1323321"/>
                  <a:gd name="connsiteY7" fmla="*/ 166260 h 1932856"/>
                  <a:gd name="connsiteX8" fmla="*/ 218478 w 1323321"/>
                  <a:gd name="connsiteY8" fmla="*/ 6618 h 1932856"/>
                  <a:gd name="connsiteX0" fmla="*/ 218478 w 1321380"/>
                  <a:gd name="connsiteY0" fmla="*/ 6618 h 1932856"/>
                  <a:gd name="connsiteX1" fmla="*/ 446531 w 1321380"/>
                  <a:gd name="connsiteY1" fmla="*/ 137640 h 1932856"/>
                  <a:gd name="connsiteX2" fmla="*/ 1111338 w 1321380"/>
                  <a:gd name="connsiteY2" fmla="*/ 722894 h 1932856"/>
                  <a:gd name="connsiteX3" fmla="*/ 1318437 w 1321380"/>
                  <a:gd name="connsiteY3" fmla="*/ 1106097 h 1932856"/>
                  <a:gd name="connsiteX4" fmla="*/ 1203487 w 1321380"/>
                  <a:gd name="connsiteY4" fmla="*/ 1900155 h 1932856"/>
                  <a:gd name="connsiteX5" fmla="*/ 810673 w 1321380"/>
                  <a:gd name="connsiteY5" fmla="*/ 1697152 h 1932856"/>
                  <a:gd name="connsiteX6" fmla="*/ 321378 w 1321380"/>
                  <a:gd name="connsiteY6" fmla="*/ 933971 h 1932856"/>
                  <a:gd name="connsiteX7" fmla="*/ 1614 w 1321380"/>
                  <a:gd name="connsiteY7" fmla="*/ 166260 h 1932856"/>
                  <a:gd name="connsiteX8" fmla="*/ 218478 w 1321380"/>
                  <a:gd name="connsiteY8" fmla="*/ 6618 h 1932856"/>
                  <a:gd name="connsiteX0" fmla="*/ 218478 w 1260884"/>
                  <a:gd name="connsiteY0" fmla="*/ 6618 h 1927459"/>
                  <a:gd name="connsiteX1" fmla="*/ 446531 w 1260884"/>
                  <a:gd name="connsiteY1" fmla="*/ 137640 h 1927459"/>
                  <a:gd name="connsiteX2" fmla="*/ 1111338 w 1260884"/>
                  <a:gd name="connsiteY2" fmla="*/ 722894 h 1927459"/>
                  <a:gd name="connsiteX3" fmla="*/ 1249326 w 1260884"/>
                  <a:gd name="connsiteY3" fmla="*/ 1185841 h 1927459"/>
                  <a:gd name="connsiteX4" fmla="*/ 1203487 w 1260884"/>
                  <a:gd name="connsiteY4" fmla="*/ 1900155 h 1927459"/>
                  <a:gd name="connsiteX5" fmla="*/ 810673 w 1260884"/>
                  <a:gd name="connsiteY5" fmla="*/ 1697152 h 1927459"/>
                  <a:gd name="connsiteX6" fmla="*/ 321378 w 1260884"/>
                  <a:gd name="connsiteY6" fmla="*/ 933971 h 1927459"/>
                  <a:gd name="connsiteX7" fmla="*/ 1614 w 1260884"/>
                  <a:gd name="connsiteY7" fmla="*/ 166260 h 1927459"/>
                  <a:gd name="connsiteX8" fmla="*/ 218478 w 1260884"/>
                  <a:gd name="connsiteY8" fmla="*/ 6618 h 1927459"/>
                  <a:gd name="connsiteX0" fmla="*/ 218478 w 1258585"/>
                  <a:gd name="connsiteY0" fmla="*/ 6618 h 1927459"/>
                  <a:gd name="connsiteX1" fmla="*/ 446531 w 1258585"/>
                  <a:gd name="connsiteY1" fmla="*/ 137640 h 1927459"/>
                  <a:gd name="connsiteX2" fmla="*/ 1143236 w 1258585"/>
                  <a:gd name="connsiteY2" fmla="*/ 728210 h 1927459"/>
                  <a:gd name="connsiteX3" fmla="*/ 1249326 w 1258585"/>
                  <a:gd name="connsiteY3" fmla="*/ 1185841 h 1927459"/>
                  <a:gd name="connsiteX4" fmla="*/ 1203487 w 1258585"/>
                  <a:gd name="connsiteY4" fmla="*/ 1900155 h 1927459"/>
                  <a:gd name="connsiteX5" fmla="*/ 810673 w 1258585"/>
                  <a:gd name="connsiteY5" fmla="*/ 1697152 h 1927459"/>
                  <a:gd name="connsiteX6" fmla="*/ 321378 w 1258585"/>
                  <a:gd name="connsiteY6" fmla="*/ 933971 h 1927459"/>
                  <a:gd name="connsiteX7" fmla="*/ 1614 w 1258585"/>
                  <a:gd name="connsiteY7" fmla="*/ 166260 h 1927459"/>
                  <a:gd name="connsiteX8" fmla="*/ 218478 w 1258585"/>
                  <a:gd name="connsiteY8" fmla="*/ 6618 h 1927459"/>
                  <a:gd name="connsiteX0" fmla="*/ 218478 w 1258585"/>
                  <a:gd name="connsiteY0" fmla="*/ 6618 h 1927459"/>
                  <a:gd name="connsiteX1" fmla="*/ 446531 w 1258585"/>
                  <a:gd name="connsiteY1" fmla="*/ 137640 h 1927459"/>
                  <a:gd name="connsiteX2" fmla="*/ 1143236 w 1258585"/>
                  <a:gd name="connsiteY2" fmla="*/ 728210 h 1927459"/>
                  <a:gd name="connsiteX3" fmla="*/ 1249326 w 1258585"/>
                  <a:gd name="connsiteY3" fmla="*/ 1185841 h 1927459"/>
                  <a:gd name="connsiteX4" fmla="*/ 1203487 w 1258585"/>
                  <a:gd name="connsiteY4" fmla="*/ 1900155 h 1927459"/>
                  <a:gd name="connsiteX5" fmla="*/ 810673 w 1258585"/>
                  <a:gd name="connsiteY5" fmla="*/ 1697152 h 1927459"/>
                  <a:gd name="connsiteX6" fmla="*/ 321378 w 1258585"/>
                  <a:gd name="connsiteY6" fmla="*/ 933971 h 1927459"/>
                  <a:gd name="connsiteX7" fmla="*/ 1614 w 1258585"/>
                  <a:gd name="connsiteY7" fmla="*/ 166260 h 1927459"/>
                  <a:gd name="connsiteX8" fmla="*/ 218478 w 1258585"/>
                  <a:gd name="connsiteY8" fmla="*/ 6618 h 1927459"/>
                  <a:gd name="connsiteX0" fmla="*/ 212860 w 1252967"/>
                  <a:gd name="connsiteY0" fmla="*/ 3995 h 1924836"/>
                  <a:gd name="connsiteX1" fmla="*/ 440913 w 1252967"/>
                  <a:gd name="connsiteY1" fmla="*/ 135017 h 1924836"/>
                  <a:gd name="connsiteX2" fmla="*/ 1137618 w 1252967"/>
                  <a:gd name="connsiteY2" fmla="*/ 725587 h 1924836"/>
                  <a:gd name="connsiteX3" fmla="*/ 1243708 w 1252967"/>
                  <a:gd name="connsiteY3" fmla="*/ 1183218 h 1924836"/>
                  <a:gd name="connsiteX4" fmla="*/ 1197869 w 1252967"/>
                  <a:gd name="connsiteY4" fmla="*/ 1897532 h 1924836"/>
                  <a:gd name="connsiteX5" fmla="*/ 805055 w 1252967"/>
                  <a:gd name="connsiteY5" fmla="*/ 1694529 h 1924836"/>
                  <a:gd name="connsiteX6" fmla="*/ 315760 w 1252967"/>
                  <a:gd name="connsiteY6" fmla="*/ 931348 h 1924836"/>
                  <a:gd name="connsiteX7" fmla="*/ 1312 w 1252967"/>
                  <a:gd name="connsiteY7" fmla="*/ 227433 h 1924836"/>
                  <a:gd name="connsiteX8" fmla="*/ 212860 w 1252967"/>
                  <a:gd name="connsiteY8" fmla="*/ 3995 h 1924836"/>
                  <a:gd name="connsiteX0" fmla="*/ 218244 w 1258351"/>
                  <a:gd name="connsiteY0" fmla="*/ 3995 h 1924836"/>
                  <a:gd name="connsiteX1" fmla="*/ 446297 w 1258351"/>
                  <a:gd name="connsiteY1" fmla="*/ 135017 h 1924836"/>
                  <a:gd name="connsiteX2" fmla="*/ 1143002 w 1258351"/>
                  <a:gd name="connsiteY2" fmla="*/ 725587 h 1924836"/>
                  <a:gd name="connsiteX3" fmla="*/ 1249092 w 1258351"/>
                  <a:gd name="connsiteY3" fmla="*/ 1183218 h 1924836"/>
                  <a:gd name="connsiteX4" fmla="*/ 1203253 w 1258351"/>
                  <a:gd name="connsiteY4" fmla="*/ 1897532 h 1924836"/>
                  <a:gd name="connsiteX5" fmla="*/ 810439 w 1258351"/>
                  <a:gd name="connsiteY5" fmla="*/ 1694529 h 1924836"/>
                  <a:gd name="connsiteX6" fmla="*/ 321144 w 1258351"/>
                  <a:gd name="connsiteY6" fmla="*/ 931348 h 1924836"/>
                  <a:gd name="connsiteX7" fmla="*/ 6696 w 1258351"/>
                  <a:gd name="connsiteY7" fmla="*/ 227433 h 1924836"/>
                  <a:gd name="connsiteX8" fmla="*/ 218244 w 1258351"/>
                  <a:gd name="connsiteY8" fmla="*/ 3995 h 1924836"/>
                  <a:gd name="connsiteX0" fmla="*/ 162250 w 1255520"/>
                  <a:gd name="connsiteY0" fmla="*/ 4773 h 1914981"/>
                  <a:gd name="connsiteX1" fmla="*/ 443466 w 1255520"/>
                  <a:gd name="connsiteY1" fmla="*/ 125162 h 1914981"/>
                  <a:gd name="connsiteX2" fmla="*/ 1140171 w 1255520"/>
                  <a:gd name="connsiteY2" fmla="*/ 715732 h 1914981"/>
                  <a:gd name="connsiteX3" fmla="*/ 1246261 w 1255520"/>
                  <a:gd name="connsiteY3" fmla="*/ 1173363 h 1914981"/>
                  <a:gd name="connsiteX4" fmla="*/ 1200422 w 1255520"/>
                  <a:gd name="connsiteY4" fmla="*/ 1887677 h 1914981"/>
                  <a:gd name="connsiteX5" fmla="*/ 807608 w 1255520"/>
                  <a:gd name="connsiteY5" fmla="*/ 1684674 h 1914981"/>
                  <a:gd name="connsiteX6" fmla="*/ 318313 w 1255520"/>
                  <a:gd name="connsiteY6" fmla="*/ 921493 h 1914981"/>
                  <a:gd name="connsiteX7" fmla="*/ 3865 w 1255520"/>
                  <a:gd name="connsiteY7" fmla="*/ 217578 h 1914981"/>
                  <a:gd name="connsiteX8" fmla="*/ 162250 w 1255520"/>
                  <a:gd name="connsiteY8" fmla="*/ 4773 h 1914981"/>
                  <a:gd name="connsiteX0" fmla="*/ 162250 w 1247931"/>
                  <a:gd name="connsiteY0" fmla="*/ 4773 h 1846864"/>
                  <a:gd name="connsiteX1" fmla="*/ 443466 w 1247931"/>
                  <a:gd name="connsiteY1" fmla="*/ 125162 h 1846864"/>
                  <a:gd name="connsiteX2" fmla="*/ 1140171 w 1247931"/>
                  <a:gd name="connsiteY2" fmla="*/ 715732 h 1846864"/>
                  <a:gd name="connsiteX3" fmla="*/ 1246261 w 1247931"/>
                  <a:gd name="connsiteY3" fmla="*/ 1173363 h 1846864"/>
                  <a:gd name="connsiteX4" fmla="*/ 1173841 w 1247931"/>
                  <a:gd name="connsiteY4" fmla="*/ 1807933 h 1846864"/>
                  <a:gd name="connsiteX5" fmla="*/ 807608 w 1247931"/>
                  <a:gd name="connsiteY5" fmla="*/ 1684674 h 1846864"/>
                  <a:gd name="connsiteX6" fmla="*/ 318313 w 1247931"/>
                  <a:gd name="connsiteY6" fmla="*/ 921493 h 1846864"/>
                  <a:gd name="connsiteX7" fmla="*/ 3865 w 1247931"/>
                  <a:gd name="connsiteY7" fmla="*/ 217578 h 1846864"/>
                  <a:gd name="connsiteX8" fmla="*/ 162250 w 1247931"/>
                  <a:gd name="connsiteY8" fmla="*/ 4773 h 1846864"/>
                  <a:gd name="connsiteX0" fmla="*/ 162250 w 1247931"/>
                  <a:gd name="connsiteY0" fmla="*/ 4773 h 1846864"/>
                  <a:gd name="connsiteX1" fmla="*/ 443466 w 1247931"/>
                  <a:gd name="connsiteY1" fmla="*/ 125162 h 1846864"/>
                  <a:gd name="connsiteX2" fmla="*/ 1140171 w 1247931"/>
                  <a:gd name="connsiteY2" fmla="*/ 715732 h 1846864"/>
                  <a:gd name="connsiteX3" fmla="*/ 1246261 w 1247931"/>
                  <a:gd name="connsiteY3" fmla="*/ 1173363 h 1846864"/>
                  <a:gd name="connsiteX4" fmla="*/ 1173841 w 1247931"/>
                  <a:gd name="connsiteY4" fmla="*/ 1807933 h 1846864"/>
                  <a:gd name="connsiteX5" fmla="*/ 807608 w 1247931"/>
                  <a:gd name="connsiteY5" fmla="*/ 1684674 h 1846864"/>
                  <a:gd name="connsiteX6" fmla="*/ 318313 w 1247931"/>
                  <a:gd name="connsiteY6" fmla="*/ 921493 h 1846864"/>
                  <a:gd name="connsiteX7" fmla="*/ 3865 w 1247931"/>
                  <a:gd name="connsiteY7" fmla="*/ 217578 h 1846864"/>
                  <a:gd name="connsiteX8" fmla="*/ 162250 w 1247931"/>
                  <a:gd name="connsiteY8" fmla="*/ 4773 h 1846864"/>
                  <a:gd name="connsiteX0" fmla="*/ 162250 w 1254309"/>
                  <a:gd name="connsiteY0" fmla="*/ 4697 h 1846788"/>
                  <a:gd name="connsiteX1" fmla="*/ 443466 w 1254309"/>
                  <a:gd name="connsiteY1" fmla="*/ 125086 h 1846788"/>
                  <a:gd name="connsiteX2" fmla="*/ 1165421 w 1254309"/>
                  <a:gd name="connsiteY2" fmla="*/ 710635 h 1846788"/>
                  <a:gd name="connsiteX3" fmla="*/ 1246261 w 1254309"/>
                  <a:gd name="connsiteY3" fmla="*/ 1173287 h 1846788"/>
                  <a:gd name="connsiteX4" fmla="*/ 1173841 w 1254309"/>
                  <a:gd name="connsiteY4" fmla="*/ 1807857 h 1846788"/>
                  <a:gd name="connsiteX5" fmla="*/ 807608 w 1254309"/>
                  <a:gd name="connsiteY5" fmla="*/ 1684598 h 1846788"/>
                  <a:gd name="connsiteX6" fmla="*/ 318313 w 1254309"/>
                  <a:gd name="connsiteY6" fmla="*/ 921417 h 1846788"/>
                  <a:gd name="connsiteX7" fmla="*/ 3865 w 1254309"/>
                  <a:gd name="connsiteY7" fmla="*/ 217502 h 1846788"/>
                  <a:gd name="connsiteX8" fmla="*/ 162250 w 1254309"/>
                  <a:gd name="connsiteY8" fmla="*/ 4697 h 1846788"/>
                  <a:gd name="connsiteX0" fmla="*/ 162250 w 1270138"/>
                  <a:gd name="connsiteY0" fmla="*/ 4697 h 1844193"/>
                  <a:gd name="connsiteX1" fmla="*/ 443466 w 1270138"/>
                  <a:gd name="connsiteY1" fmla="*/ 125086 h 1844193"/>
                  <a:gd name="connsiteX2" fmla="*/ 1165421 w 1270138"/>
                  <a:gd name="connsiteY2" fmla="*/ 710635 h 1844193"/>
                  <a:gd name="connsiteX3" fmla="*/ 1266461 w 1270138"/>
                  <a:gd name="connsiteY3" fmla="*/ 1208432 h 1844193"/>
                  <a:gd name="connsiteX4" fmla="*/ 1173841 w 1270138"/>
                  <a:gd name="connsiteY4" fmla="*/ 1807857 h 1844193"/>
                  <a:gd name="connsiteX5" fmla="*/ 807608 w 1270138"/>
                  <a:gd name="connsiteY5" fmla="*/ 1684598 h 1844193"/>
                  <a:gd name="connsiteX6" fmla="*/ 318313 w 1270138"/>
                  <a:gd name="connsiteY6" fmla="*/ 921417 h 1844193"/>
                  <a:gd name="connsiteX7" fmla="*/ 3865 w 1270138"/>
                  <a:gd name="connsiteY7" fmla="*/ 217502 h 1844193"/>
                  <a:gd name="connsiteX8" fmla="*/ 162250 w 1270138"/>
                  <a:gd name="connsiteY8" fmla="*/ 4697 h 1844193"/>
                  <a:gd name="connsiteX0" fmla="*/ 162250 w 1272006"/>
                  <a:gd name="connsiteY0" fmla="*/ 4697 h 1792920"/>
                  <a:gd name="connsiteX1" fmla="*/ 443466 w 1272006"/>
                  <a:gd name="connsiteY1" fmla="*/ 125086 h 1792920"/>
                  <a:gd name="connsiteX2" fmla="*/ 1165421 w 1272006"/>
                  <a:gd name="connsiteY2" fmla="*/ 710635 h 1792920"/>
                  <a:gd name="connsiteX3" fmla="*/ 1266461 w 1272006"/>
                  <a:gd name="connsiteY3" fmla="*/ 1208432 h 1792920"/>
                  <a:gd name="connsiteX4" fmla="*/ 1148590 w 1272006"/>
                  <a:gd name="connsiteY4" fmla="*/ 1737565 h 1792920"/>
                  <a:gd name="connsiteX5" fmla="*/ 807608 w 1272006"/>
                  <a:gd name="connsiteY5" fmla="*/ 1684598 h 1792920"/>
                  <a:gd name="connsiteX6" fmla="*/ 318313 w 1272006"/>
                  <a:gd name="connsiteY6" fmla="*/ 921417 h 1792920"/>
                  <a:gd name="connsiteX7" fmla="*/ 3865 w 1272006"/>
                  <a:gd name="connsiteY7" fmla="*/ 217502 h 1792920"/>
                  <a:gd name="connsiteX8" fmla="*/ 162250 w 1272006"/>
                  <a:gd name="connsiteY8" fmla="*/ 4697 h 1792920"/>
                  <a:gd name="connsiteX0" fmla="*/ 127987 w 1237743"/>
                  <a:gd name="connsiteY0" fmla="*/ 13430 h 1801653"/>
                  <a:gd name="connsiteX1" fmla="*/ 409203 w 1237743"/>
                  <a:gd name="connsiteY1" fmla="*/ 133819 h 1801653"/>
                  <a:gd name="connsiteX2" fmla="*/ 1131158 w 1237743"/>
                  <a:gd name="connsiteY2" fmla="*/ 719368 h 1801653"/>
                  <a:gd name="connsiteX3" fmla="*/ 1232198 w 1237743"/>
                  <a:gd name="connsiteY3" fmla="*/ 1217165 h 1801653"/>
                  <a:gd name="connsiteX4" fmla="*/ 1114327 w 1237743"/>
                  <a:gd name="connsiteY4" fmla="*/ 1746298 h 1801653"/>
                  <a:gd name="connsiteX5" fmla="*/ 773345 w 1237743"/>
                  <a:gd name="connsiteY5" fmla="*/ 1693331 h 1801653"/>
                  <a:gd name="connsiteX6" fmla="*/ 284050 w 1237743"/>
                  <a:gd name="connsiteY6" fmla="*/ 930150 h 1801653"/>
                  <a:gd name="connsiteX7" fmla="*/ 4953 w 1237743"/>
                  <a:gd name="connsiteY7" fmla="*/ 356777 h 1801653"/>
                  <a:gd name="connsiteX8" fmla="*/ 127987 w 1237743"/>
                  <a:gd name="connsiteY8" fmla="*/ 13430 h 1801653"/>
                  <a:gd name="connsiteX0" fmla="*/ 123442 w 1238248"/>
                  <a:gd name="connsiteY0" fmla="*/ 39739 h 1732566"/>
                  <a:gd name="connsiteX1" fmla="*/ 409708 w 1238248"/>
                  <a:gd name="connsiteY1" fmla="*/ 64732 h 1732566"/>
                  <a:gd name="connsiteX2" fmla="*/ 1131663 w 1238248"/>
                  <a:gd name="connsiteY2" fmla="*/ 650281 h 1732566"/>
                  <a:gd name="connsiteX3" fmla="*/ 1232703 w 1238248"/>
                  <a:gd name="connsiteY3" fmla="*/ 1148078 h 1732566"/>
                  <a:gd name="connsiteX4" fmla="*/ 1114832 w 1238248"/>
                  <a:gd name="connsiteY4" fmla="*/ 1677211 h 1732566"/>
                  <a:gd name="connsiteX5" fmla="*/ 773850 w 1238248"/>
                  <a:gd name="connsiteY5" fmla="*/ 1624244 h 1732566"/>
                  <a:gd name="connsiteX6" fmla="*/ 284555 w 1238248"/>
                  <a:gd name="connsiteY6" fmla="*/ 861063 h 1732566"/>
                  <a:gd name="connsiteX7" fmla="*/ 5458 w 1238248"/>
                  <a:gd name="connsiteY7" fmla="*/ 287690 h 1732566"/>
                  <a:gd name="connsiteX8" fmla="*/ 123442 w 1238248"/>
                  <a:gd name="connsiteY8" fmla="*/ 39739 h 1732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38248" h="1732566">
                    <a:moveTo>
                      <a:pt x="123442" y="39739"/>
                    </a:moveTo>
                    <a:cubicBezTo>
                      <a:pt x="190817" y="2579"/>
                      <a:pt x="241671" y="-37025"/>
                      <a:pt x="409708" y="64732"/>
                    </a:cubicBezTo>
                    <a:cubicBezTo>
                      <a:pt x="577745" y="166489"/>
                      <a:pt x="994497" y="469723"/>
                      <a:pt x="1131663" y="650281"/>
                    </a:cubicBezTo>
                    <a:cubicBezTo>
                      <a:pt x="1268829" y="830839"/>
                      <a:pt x="1235508" y="976923"/>
                      <a:pt x="1232703" y="1148078"/>
                    </a:cubicBezTo>
                    <a:cubicBezTo>
                      <a:pt x="1229898" y="1319233"/>
                      <a:pt x="1191307" y="1597850"/>
                      <a:pt x="1114832" y="1677211"/>
                    </a:cubicBezTo>
                    <a:cubicBezTo>
                      <a:pt x="1038357" y="1756572"/>
                      <a:pt x="912229" y="1760269"/>
                      <a:pt x="773850" y="1624244"/>
                    </a:cubicBezTo>
                    <a:cubicBezTo>
                      <a:pt x="635471" y="1488219"/>
                      <a:pt x="376868" y="1052416"/>
                      <a:pt x="284555" y="861063"/>
                    </a:cubicBezTo>
                    <a:cubicBezTo>
                      <a:pt x="181610" y="653761"/>
                      <a:pt x="32310" y="424577"/>
                      <a:pt x="5458" y="287690"/>
                    </a:cubicBezTo>
                    <a:cubicBezTo>
                      <a:pt x="-21394" y="150803"/>
                      <a:pt x="56067" y="76899"/>
                      <a:pt x="123442" y="39739"/>
                    </a:cubicBezTo>
                    <a:close/>
                  </a:path>
                </a:pathLst>
              </a:custGeom>
              <a:solidFill>
                <a:srgbClr val="CC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8EDF0D06-A48A-5962-1BCA-1CB26F9021CD}"/>
                  </a:ext>
                </a:extLst>
              </p:cNvPr>
              <p:cNvSpPr/>
              <p:nvPr/>
            </p:nvSpPr>
            <p:spPr bwMode="auto">
              <a:xfrm>
                <a:off x="2494665" y="1764415"/>
                <a:ext cx="1247931" cy="1846864"/>
              </a:xfrm>
              <a:custGeom>
                <a:avLst/>
                <a:gdLst>
                  <a:gd name="connsiteX0" fmla="*/ 628249 w 1231875"/>
                  <a:gd name="connsiteY0" fmla="*/ 22363 h 1171724"/>
                  <a:gd name="connsiteX1" fmla="*/ 822982 w 1231875"/>
                  <a:gd name="connsiteY1" fmla="*/ 81629 h 1171724"/>
                  <a:gd name="connsiteX2" fmla="*/ 1161649 w 1231875"/>
                  <a:gd name="connsiteY2" fmla="*/ 750496 h 1171724"/>
                  <a:gd name="connsiteX3" fmla="*/ 1220916 w 1231875"/>
                  <a:gd name="connsiteY3" fmla="*/ 1063763 h 1171724"/>
                  <a:gd name="connsiteX4" fmla="*/ 1009249 w 1231875"/>
                  <a:gd name="connsiteY4" fmla="*/ 1156896 h 1171724"/>
                  <a:gd name="connsiteX5" fmla="*/ 196449 w 1231875"/>
                  <a:gd name="connsiteY5" fmla="*/ 1139963 h 1171724"/>
                  <a:gd name="connsiteX6" fmla="*/ 10182 w 1231875"/>
                  <a:gd name="connsiteY6" fmla="*/ 860563 h 1171724"/>
                  <a:gd name="connsiteX7" fmla="*/ 408116 w 1231875"/>
                  <a:gd name="connsiteY7" fmla="*/ 183229 h 1171724"/>
                  <a:gd name="connsiteX8" fmla="*/ 628249 w 1231875"/>
                  <a:gd name="connsiteY8" fmla="*/ 22363 h 1171724"/>
                  <a:gd name="connsiteX0" fmla="*/ 619663 w 1231875"/>
                  <a:gd name="connsiteY0" fmla="*/ 29941 h 1162130"/>
                  <a:gd name="connsiteX1" fmla="*/ 822982 w 1231875"/>
                  <a:gd name="connsiteY1" fmla="*/ 72035 h 1162130"/>
                  <a:gd name="connsiteX2" fmla="*/ 1161649 w 1231875"/>
                  <a:gd name="connsiteY2" fmla="*/ 740902 h 1162130"/>
                  <a:gd name="connsiteX3" fmla="*/ 1220916 w 1231875"/>
                  <a:gd name="connsiteY3" fmla="*/ 1054169 h 1162130"/>
                  <a:gd name="connsiteX4" fmla="*/ 1009249 w 1231875"/>
                  <a:gd name="connsiteY4" fmla="*/ 1147302 h 1162130"/>
                  <a:gd name="connsiteX5" fmla="*/ 196449 w 1231875"/>
                  <a:gd name="connsiteY5" fmla="*/ 1130369 h 1162130"/>
                  <a:gd name="connsiteX6" fmla="*/ 10182 w 1231875"/>
                  <a:gd name="connsiteY6" fmla="*/ 850969 h 1162130"/>
                  <a:gd name="connsiteX7" fmla="*/ 408116 w 1231875"/>
                  <a:gd name="connsiteY7" fmla="*/ 173635 h 1162130"/>
                  <a:gd name="connsiteX8" fmla="*/ 619663 w 1231875"/>
                  <a:gd name="connsiteY8" fmla="*/ 29941 h 1162130"/>
                  <a:gd name="connsiteX0" fmla="*/ 619663 w 1231040"/>
                  <a:gd name="connsiteY0" fmla="*/ 1365 h 1133554"/>
                  <a:gd name="connsiteX1" fmla="*/ 853033 w 1231040"/>
                  <a:gd name="connsiteY1" fmla="*/ 116439 h 1133554"/>
                  <a:gd name="connsiteX2" fmla="*/ 1161649 w 1231040"/>
                  <a:gd name="connsiteY2" fmla="*/ 712326 h 1133554"/>
                  <a:gd name="connsiteX3" fmla="*/ 1220916 w 1231040"/>
                  <a:gd name="connsiteY3" fmla="*/ 1025593 h 1133554"/>
                  <a:gd name="connsiteX4" fmla="*/ 1009249 w 1231040"/>
                  <a:gd name="connsiteY4" fmla="*/ 1118726 h 1133554"/>
                  <a:gd name="connsiteX5" fmla="*/ 196449 w 1231040"/>
                  <a:gd name="connsiteY5" fmla="*/ 1101793 h 1133554"/>
                  <a:gd name="connsiteX6" fmla="*/ 10182 w 1231040"/>
                  <a:gd name="connsiteY6" fmla="*/ 822393 h 1133554"/>
                  <a:gd name="connsiteX7" fmla="*/ 408116 w 1231040"/>
                  <a:gd name="connsiteY7" fmla="*/ 145059 h 1133554"/>
                  <a:gd name="connsiteX8" fmla="*/ 619663 w 1231040"/>
                  <a:gd name="connsiteY8" fmla="*/ 1365 h 1133554"/>
                  <a:gd name="connsiteX0" fmla="*/ 619663 w 1234717"/>
                  <a:gd name="connsiteY0" fmla="*/ 1365 h 1135155"/>
                  <a:gd name="connsiteX1" fmla="*/ 853033 w 1234717"/>
                  <a:gd name="connsiteY1" fmla="*/ 116439 h 1135155"/>
                  <a:gd name="connsiteX2" fmla="*/ 1161649 w 1234717"/>
                  <a:gd name="connsiteY2" fmla="*/ 712326 h 1135155"/>
                  <a:gd name="connsiteX3" fmla="*/ 1225209 w 1234717"/>
                  <a:gd name="connsiteY3" fmla="*/ 999836 h 1135155"/>
                  <a:gd name="connsiteX4" fmla="*/ 1009249 w 1234717"/>
                  <a:gd name="connsiteY4" fmla="*/ 1118726 h 1135155"/>
                  <a:gd name="connsiteX5" fmla="*/ 196449 w 1234717"/>
                  <a:gd name="connsiteY5" fmla="*/ 1101793 h 1135155"/>
                  <a:gd name="connsiteX6" fmla="*/ 10182 w 1234717"/>
                  <a:gd name="connsiteY6" fmla="*/ 822393 h 1135155"/>
                  <a:gd name="connsiteX7" fmla="*/ 408116 w 1234717"/>
                  <a:gd name="connsiteY7" fmla="*/ 145059 h 1135155"/>
                  <a:gd name="connsiteX8" fmla="*/ 619663 w 1234717"/>
                  <a:gd name="connsiteY8" fmla="*/ 1365 h 1135155"/>
                  <a:gd name="connsiteX0" fmla="*/ 619663 w 1490792"/>
                  <a:gd name="connsiteY0" fmla="*/ 1365 h 1135155"/>
                  <a:gd name="connsiteX1" fmla="*/ 853033 w 1490792"/>
                  <a:gd name="connsiteY1" fmla="*/ 116439 h 1135155"/>
                  <a:gd name="connsiteX2" fmla="*/ 1480626 w 1490792"/>
                  <a:gd name="connsiteY2" fmla="*/ 712326 h 1135155"/>
                  <a:gd name="connsiteX3" fmla="*/ 1225209 w 1490792"/>
                  <a:gd name="connsiteY3" fmla="*/ 999836 h 1135155"/>
                  <a:gd name="connsiteX4" fmla="*/ 1009249 w 1490792"/>
                  <a:gd name="connsiteY4" fmla="*/ 1118726 h 1135155"/>
                  <a:gd name="connsiteX5" fmla="*/ 196449 w 1490792"/>
                  <a:gd name="connsiteY5" fmla="*/ 1101793 h 1135155"/>
                  <a:gd name="connsiteX6" fmla="*/ 10182 w 1490792"/>
                  <a:gd name="connsiteY6" fmla="*/ 822393 h 1135155"/>
                  <a:gd name="connsiteX7" fmla="*/ 408116 w 1490792"/>
                  <a:gd name="connsiteY7" fmla="*/ 145059 h 1135155"/>
                  <a:gd name="connsiteX8" fmla="*/ 619663 w 1490792"/>
                  <a:gd name="connsiteY8" fmla="*/ 1365 h 1135155"/>
                  <a:gd name="connsiteX0" fmla="*/ 619663 w 1744217"/>
                  <a:gd name="connsiteY0" fmla="*/ 1365 h 1130106"/>
                  <a:gd name="connsiteX1" fmla="*/ 853033 w 1744217"/>
                  <a:gd name="connsiteY1" fmla="*/ 116439 h 1130106"/>
                  <a:gd name="connsiteX2" fmla="*/ 1480626 w 1744217"/>
                  <a:gd name="connsiteY2" fmla="*/ 712326 h 1130106"/>
                  <a:gd name="connsiteX3" fmla="*/ 1724939 w 1744217"/>
                  <a:gd name="connsiteY3" fmla="*/ 1084896 h 1130106"/>
                  <a:gd name="connsiteX4" fmla="*/ 1009249 w 1744217"/>
                  <a:gd name="connsiteY4" fmla="*/ 1118726 h 1130106"/>
                  <a:gd name="connsiteX5" fmla="*/ 196449 w 1744217"/>
                  <a:gd name="connsiteY5" fmla="*/ 1101793 h 1130106"/>
                  <a:gd name="connsiteX6" fmla="*/ 10182 w 1744217"/>
                  <a:gd name="connsiteY6" fmla="*/ 822393 h 1130106"/>
                  <a:gd name="connsiteX7" fmla="*/ 408116 w 1744217"/>
                  <a:gd name="connsiteY7" fmla="*/ 145059 h 1130106"/>
                  <a:gd name="connsiteX8" fmla="*/ 619663 w 1744217"/>
                  <a:gd name="connsiteY8" fmla="*/ 1365 h 1130106"/>
                  <a:gd name="connsiteX0" fmla="*/ 636397 w 1787817"/>
                  <a:gd name="connsiteY0" fmla="*/ 1365 h 1878963"/>
                  <a:gd name="connsiteX1" fmla="*/ 869767 w 1787817"/>
                  <a:gd name="connsiteY1" fmla="*/ 116439 h 1878963"/>
                  <a:gd name="connsiteX2" fmla="*/ 1497360 w 1787817"/>
                  <a:gd name="connsiteY2" fmla="*/ 712326 h 1878963"/>
                  <a:gd name="connsiteX3" fmla="*/ 1741673 w 1787817"/>
                  <a:gd name="connsiteY3" fmla="*/ 1084896 h 1878963"/>
                  <a:gd name="connsiteX4" fmla="*/ 1626723 w 1787817"/>
                  <a:gd name="connsiteY4" fmla="*/ 1878954 h 1878963"/>
                  <a:gd name="connsiteX5" fmla="*/ 213183 w 1787817"/>
                  <a:gd name="connsiteY5" fmla="*/ 1101793 h 1878963"/>
                  <a:gd name="connsiteX6" fmla="*/ 26916 w 1787817"/>
                  <a:gd name="connsiteY6" fmla="*/ 822393 h 1878963"/>
                  <a:gd name="connsiteX7" fmla="*/ 424850 w 1787817"/>
                  <a:gd name="connsiteY7" fmla="*/ 145059 h 1878963"/>
                  <a:gd name="connsiteX8" fmla="*/ 636397 w 1787817"/>
                  <a:gd name="connsiteY8" fmla="*/ 1365 h 1878963"/>
                  <a:gd name="connsiteX0" fmla="*/ 610414 w 1720574"/>
                  <a:gd name="connsiteY0" fmla="*/ 1365 h 1913585"/>
                  <a:gd name="connsiteX1" fmla="*/ 843784 w 1720574"/>
                  <a:gd name="connsiteY1" fmla="*/ 116439 h 1913585"/>
                  <a:gd name="connsiteX2" fmla="*/ 1471377 w 1720574"/>
                  <a:gd name="connsiteY2" fmla="*/ 712326 h 1913585"/>
                  <a:gd name="connsiteX3" fmla="*/ 1715690 w 1720574"/>
                  <a:gd name="connsiteY3" fmla="*/ 1084896 h 1913585"/>
                  <a:gd name="connsiteX4" fmla="*/ 1600740 w 1720574"/>
                  <a:gd name="connsiteY4" fmla="*/ 1878954 h 1913585"/>
                  <a:gd name="connsiteX5" fmla="*/ 1207926 w 1720574"/>
                  <a:gd name="connsiteY5" fmla="*/ 1675951 h 1913585"/>
                  <a:gd name="connsiteX6" fmla="*/ 933 w 1720574"/>
                  <a:gd name="connsiteY6" fmla="*/ 822393 h 1913585"/>
                  <a:gd name="connsiteX7" fmla="*/ 398867 w 1720574"/>
                  <a:gd name="connsiteY7" fmla="*/ 145059 h 1913585"/>
                  <a:gd name="connsiteX8" fmla="*/ 610414 w 1720574"/>
                  <a:gd name="connsiteY8" fmla="*/ 1365 h 1913585"/>
                  <a:gd name="connsiteX0" fmla="*/ 212992 w 1323152"/>
                  <a:gd name="connsiteY0" fmla="*/ 1365 h 1911655"/>
                  <a:gd name="connsiteX1" fmla="*/ 446362 w 1323152"/>
                  <a:gd name="connsiteY1" fmla="*/ 116439 h 1911655"/>
                  <a:gd name="connsiteX2" fmla="*/ 1073955 w 1323152"/>
                  <a:gd name="connsiteY2" fmla="*/ 712326 h 1911655"/>
                  <a:gd name="connsiteX3" fmla="*/ 1318268 w 1323152"/>
                  <a:gd name="connsiteY3" fmla="*/ 1084896 h 1911655"/>
                  <a:gd name="connsiteX4" fmla="*/ 1203318 w 1323152"/>
                  <a:gd name="connsiteY4" fmla="*/ 1878954 h 1911655"/>
                  <a:gd name="connsiteX5" fmla="*/ 810504 w 1323152"/>
                  <a:gd name="connsiteY5" fmla="*/ 1675951 h 1911655"/>
                  <a:gd name="connsiteX6" fmla="*/ 321209 w 1323152"/>
                  <a:gd name="connsiteY6" fmla="*/ 912770 h 1911655"/>
                  <a:gd name="connsiteX7" fmla="*/ 1445 w 1323152"/>
                  <a:gd name="connsiteY7" fmla="*/ 145059 h 1911655"/>
                  <a:gd name="connsiteX8" fmla="*/ 212992 w 1323152"/>
                  <a:gd name="connsiteY8" fmla="*/ 1365 h 1911655"/>
                  <a:gd name="connsiteX0" fmla="*/ 212992 w 1323152"/>
                  <a:gd name="connsiteY0" fmla="*/ 1365 h 1911655"/>
                  <a:gd name="connsiteX1" fmla="*/ 446362 w 1323152"/>
                  <a:gd name="connsiteY1" fmla="*/ 116439 h 1911655"/>
                  <a:gd name="connsiteX2" fmla="*/ 1073955 w 1323152"/>
                  <a:gd name="connsiteY2" fmla="*/ 712326 h 1911655"/>
                  <a:gd name="connsiteX3" fmla="*/ 1318268 w 1323152"/>
                  <a:gd name="connsiteY3" fmla="*/ 1084896 h 1911655"/>
                  <a:gd name="connsiteX4" fmla="*/ 1203318 w 1323152"/>
                  <a:gd name="connsiteY4" fmla="*/ 1878954 h 1911655"/>
                  <a:gd name="connsiteX5" fmla="*/ 810504 w 1323152"/>
                  <a:gd name="connsiteY5" fmla="*/ 1675951 h 1911655"/>
                  <a:gd name="connsiteX6" fmla="*/ 321209 w 1323152"/>
                  <a:gd name="connsiteY6" fmla="*/ 912770 h 1911655"/>
                  <a:gd name="connsiteX7" fmla="*/ 1445 w 1323152"/>
                  <a:gd name="connsiteY7" fmla="*/ 145059 h 1911655"/>
                  <a:gd name="connsiteX8" fmla="*/ 212992 w 1323152"/>
                  <a:gd name="connsiteY8" fmla="*/ 1365 h 1911655"/>
                  <a:gd name="connsiteX0" fmla="*/ 212992 w 1323152"/>
                  <a:gd name="connsiteY0" fmla="*/ 1365 h 1911655"/>
                  <a:gd name="connsiteX1" fmla="*/ 446362 w 1323152"/>
                  <a:gd name="connsiteY1" fmla="*/ 116439 h 1911655"/>
                  <a:gd name="connsiteX2" fmla="*/ 1073955 w 1323152"/>
                  <a:gd name="connsiteY2" fmla="*/ 712326 h 1911655"/>
                  <a:gd name="connsiteX3" fmla="*/ 1318268 w 1323152"/>
                  <a:gd name="connsiteY3" fmla="*/ 1084896 h 1911655"/>
                  <a:gd name="connsiteX4" fmla="*/ 1203318 w 1323152"/>
                  <a:gd name="connsiteY4" fmla="*/ 1878954 h 1911655"/>
                  <a:gd name="connsiteX5" fmla="*/ 810504 w 1323152"/>
                  <a:gd name="connsiteY5" fmla="*/ 1675951 h 1911655"/>
                  <a:gd name="connsiteX6" fmla="*/ 321209 w 1323152"/>
                  <a:gd name="connsiteY6" fmla="*/ 912770 h 1911655"/>
                  <a:gd name="connsiteX7" fmla="*/ 1445 w 1323152"/>
                  <a:gd name="connsiteY7" fmla="*/ 145059 h 1911655"/>
                  <a:gd name="connsiteX8" fmla="*/ 212992 w 1323152"/>
                  <a:gd name="connsiteY8" fmla="*/ 1365 h 1911655"/>
                  <a:gd name="connsiteX0" fmla="*/ 218357 w 1328517"/>
                  <a:gd name="connsiteY0" fmla="*/ 1365 h 1911655"/>
                  <a:gd name="connsiteX1" fmla="*/ 451727 w 1328517"/>
                  <a:gd name="connsiteY1" fmla="*/ 116439 h 1911655"/>
                  <a:gd name="connsiteX2" fmla="*/ 1079320 w 1328517"/>
                  <a:gd name="connsiteY2" fmla="*/ 712326 h 1911655"/>
                  <a:gd name="connsiteX3" fmla="*/ 1323633 w 1328517"/>
                  <a:gd name="connsiteY3" fmla="*/ 1084896 h 1911655"/>
                  <a:gd name="connsiteX4" fmla="*/ 1208683 w 1328517"/>
                  <a:gd name="connsiteY4" fmla="*/ 1878954 h 1911655"/>
                  <a:gd name="connsiteX5" fmla="*/ 815869 w 1328517"/>
                  <a:gd name="connsiteY5" fmla="*/ 1675951 h 1911655"/>
                  <a:gd name="connsiteX6" fmla="*/ 326574 w 1328517"/>
                  <a:gd name="connsiteY6" fmla="*/ 912770 h 1911655"/>
                  <a:gd name="connsiteX7" fmla="*/ 6810 w 1328517"/>
                  <a:gd name="connsiteY7" fmla="*/ 145059 h 1911655"/>
                  <a:gd name="connsiteX8" fmla="*/ 218357 w 1328517"/>
                  <a:gd name="connsiteY8" fmla="*/ 1365 h 1911655"/>
                  <a:gd name="connsiteX0" fmla="*/ 218142 w 1322985"/>
                  <a:gd name="connsiteY0" fmla="*/ 761 h 1926999"/>
                  <a:gd name="connsiteX1" fmla="*/ 446195 w 1322985"/>
                  <a:gd name="connsiteY1" fmla="*/ 131783 h 1926999"/>
                  <a:gd name="connsiteX2" fmla="*/ 1073788 w 1322985"/>
                  <a:gd name="connsiteY2" fmla="*/ 727670 h 1926999"/>
                  <a:gd name="connsiteX3" fmla="*/ 1318101 w 1322985"/>
                  <a:gd name="connsiteY3" fmla="*/ 1100240 h 1926999"/>
                  <a:gd name="connsiteX4" fmla="*/ 1203151 w 1322985"/>
                  <a:gd name="connsiteY4" fmla="*/ 1894298 h 1926999"/>
                  <a:gd name="connsiteX5" fmla="*/ 810337 w 1322985"/>
                  <a:gd name="connsiteY5" fmla="*/ 1691295 h 1926999"/>
                  <a:gd name="connsiteX6" fmla="*/ 321042 w 1322985"/>
                  <a:gd name="connsiteY6" fmla="*/ 928114 h 1926999"/>
                  <a:gd name="connsiteX7" fmla="*/ 1278 w 1322985"/>
                  <a:gd name="connsiteY7" fmla="*/ 160403 h 1926999"/>
                  <a:gd name="connsiteX8" fmla="*/ 218142 w 1322985"/>
                  <a:gd name="connsiteY8" fmla="*/ 761 h 1926999"/>
                  <a:gd name="connsiteX0" fmla="*/ 218478 w 1323321"/>
                  <a:gd name="connsiteY0" fmla="*/ 6618 h 1932856"/>
                  <a:gd name="connsiteX1" fmla="*/ 446531 w 1323321"/>
                  <a:gd name="connsiteY1" fmla="*/ 137640 h 1932856"/>
                  <a:gd name="connsiteX2" fmla="*/ 1074124 w 1323321"/>
                  <a:gd name="connsiteY2" fmla="*/ 733527 h 1932856"/>
                  <a:gd name="connsiteX3" fmla="*/ 1318437 w 1323321"/>
                  <a:gd name="connsiteY3" fmla="*/ 1106097 h 1932856"/>
                  <a:gd name="connsiteX4" fmla="*/ 1203487 w 1323321"/>
                  <a:gd name="connsiteY4" fmla="*/ 1900155 h 1932856"/>
                  <a:gd name="connsiteX5" fmla="*/ 810673 w 1323321"/>
                  <a:gd name="connsiteY5" fmla="*/ 1697152 h 1932856"/>
                  <a:gd name="connsiteX6" fmla="*/ 321378 w 1323321"/>
                  <a:gd name="connsiteY6" fmla="*/ 933971 h 1932856"/>
                  <a:gd name="connsiteX7" fmla="*/ 1614 w 1323321"/>
                  <a:gd name="connsiteY7" fmla="*/ 166260 h 1932856"/>
                  <a:gd name="connsiteX8" fmla="*/ 218478 w 1323321"/>
                  <a:gd name="connsiteY8" fmla="*/ 6618 h 1932856"/>
                  <a:gd name="connsiteX0" fmla="*/ 218478 w 1321380"/>
                  <a:gd name="connsiteY0" fmla="*/ 6618 h 1932856"/>
                  <a:gd name="connsiteX1" fmla="*/ 446531 w 1321380"/>
                  <a:gd name="connsiteY1" fmla="*/ 137640 h 1932856"/>
                  <a:gd name="connsiteX2" fmla="*/ 1111338 w 1321380"/>
                  <a:gd name="connsiteY2" fmla="*/ 722894 h 1932856"/>
                  <a:gd name="connsiteX3" fmla="*/ 1318437 w 1321380"/>
                  <a:gd name="connsiteY3" fmla="*/ 1106097 h 1932856"/>
                  <a:gd name="connsiteX4" fmla="*/ 1203487 w 1321380"/>
                  <a:gd name="connsiteY4" fmla="*/ 1900155 h 1932856"/>
                  <a:gd name="connsiteX5" fmla="*/ 810673 w 1321380"/>
                  <a:gd name="connsiteY5" fmla="*/ 1697152 h 1932856"/>
                  <a:gd name="connsiteX6" fmla="*/ 321378 w 1321380"/>
                  <a:gd name="connsiteY6" fmla="*/ 933971 h 1932856"/>
                  <a:gd name="connsiteX7" fmla="*/ 1614 w 1321380"/>
                  <a:gd name="connsiteY7" fmla="*/ 166260 h 1932856"/>
                  <a:gd name="connsiteX8" fmla="*/ 218478 w 1321380"/>
                  <a:gd name="connsiteY8" fmla="*/ 6618 h 1932856"/>
                  <a:gd name="connsiteX0" fmla="*/ 218478 w 1260884"/>
                  <a:gd name="connsiteY0" fmla="*/ 6618 h 1927459"/>
                  <a:gd name="connsiteX1" fmla="*/ 446531 w 1260884"/>
                  <a:gd name="connsiteY1" fmla="*/ 137640 h 1927459"/>
                  <a:gd name="connsiteX2" fmla="*/ 1111338 w 1260884"/>
                  <a:gd name="connsiteY2" fmla="*/ 722894 h 1927459"/>
                  <a:gd name="connsiteX3" fmla="*/ 1249326 w 1260884"/>
                  <a:gd name="connsiteY3" fmla="*/ 1185841 h 1927459"/>
                  <a:gd name="connsiteX4" fmla="*/ 1203487 w 1260884"/>
                  <a:gd name="connsiteY4" fmla="*/ 1900155 h 1927459"/>
                  <a:gd name="connsiteX5" fmla="*/ 810673 w 1260884"/>
                  <a:gd name="connsiteY5" fmla="*/ 1697152 h 1927459"/>
                  <a:gd name="connsiteX6" fmla="*/ 321378 w 1260884"/>
                  <a:gd name="connsiteY6" fmla="*/ 933971 h 1927459"/>
                  <a:gd name="connsiteX7" fmla="*/ 1614 w 1260884"/>
                  <a:gd name="connsiteY7" fmla="*/ 166260 h 1927459"/>
                  <a:gd name="connsiteX8" fmla="*/ 218478 w 1260884"/>
                  <a:gd name="connsiteY8" fmla="*/ 6618 h 1927459"/>
                  <a:gd name="connsiteX0" fmla="*/ 218478 w 1258585"/>
                  <a:gd name="connsiteY0" fmla="*/ 6618 h 1927459"/>
                  <a:gd name="connsiteX1" fmla="*/ 446531 w 1258585"/>
                  <a:gd name="connsiteY1" fmla="*/ 137640 h 1927459"/>
                  <a:gd name="connsiteX2" fmla="*/ 1143236 w 1258585"/>
                  <a:gd name="connsiteY2" fmla="*/ 728210 h 1927459"/>
                  <a:gd name="connsiteX3" fmla="*/ 1249326 w 1258585"/>
                  <a:gd name="connsiteY3" fmla="*/ 1185841 h 1927459"/>
                  <a:gd name="connsiteX4" fmla="*/ 1203487 w 1258585"/>
                  <a:gd name="connsiteY4" fmla="*/ 1900155 h 1927459"/>
                  <a:gd name="connsiteX5" fmla="*/ 810673 w 1258585"/>
                  <a:gd name="connsiteY5" fmla="*/ 1697152 h 1927459"/>
                  <a:gd name="connsiteX6" fmla="*/ 321378 w 1258585"/>
                  <a:gd name="connsiteY6" fmla="*/ 933971 h 1927459"/>
                  <a:gd name="connsiteX7" fmla="*/ 1614 w 1258585"/>
                  <a:gd name="connsiteY7" fmla="*/ 166260 h 1927459"/>
                  <a:gd name="connsiteX8" fmla="*/ 218478 w 1258585"/>
                  <a:gd name="connsiteY8" fmla="*/ 6618 h 1927459"/>
                  <a:gd name="connsiteX0" fmla="*/ 218478 w 1258585"/>
                  <a:gd name="connsiteY0" fmla="*/ 6618 h 1927459"/>
                  <a:gd name="connsiteX1" fmla="*/ 446531 w 1258585"/>
                  <a:gd name="connsiteY1" fmla="*/ 137640 h 1927459"/>
                  <a:gd name="connsiteX2" fmla="*/ 1143236 w 1258585"/>
                  <a:gd name="connsiteY2" fmla="*/ 728210 h 1927459"/>
                  <a:gd name="connsiteX3" fmla="*/ 1249326 w 1258585"/>
                  <a:gd name="connsiteY3" fmla="*/ 1185841 h 1927459"/>
                  <a:gd name="connsiteX4" fmla="*/ 1203487 w 1258585"/>
                  <a:gd name="connsiteY4" fmla="*/ 1900155 h 1927459"/>
                  <a:gd name="connsiteX5" fmla="*/ 810673 w 1258585"/>
                  <a:gd name="connsiteY5" fmla="*/ 1697152 h 1927459"/>
                  <a:gd name="connsiteX6" fmla="*/ 321378 w 1258585"/>
                  <a:gd name="connsiteY6" fmla="*/ 933971 h 1927459"/>
                  <a:gd name="connsiteX7" fmla="*/ 1614 w 1258585"/>
                  <a:gd name="connsiteY7" fmla="*/ 166260 h 1927459"/>
                  <a:gd name="connsiteX8" fmla="*/ 218478 w 1258585"/>
                  <a:gd name="connsiteY8" fmla="*/ 6618 h 1927459"/>
                  <a:gd name="connsiteX0" fmla="*/ 212860 w 1252967"/>
                  <a:gd name="connsiteY0" fmla="*/ 3995 h 1924836"/>
                  <a:gd name="connsiteX1" fmla="*/ 440913 w 1252967"/>
                  <a:gd name="connsiteY1" fmla="*/ 135017 h 1924836"/>
                  <a:gd name="connsiteX2" fmla="*/ 1137618 w 1252967"/>
                  <a:gd name="connsiteY2" fmla="*/ 725587 h 1924836"/>
                  <a:gd name="connsiteX3" fmla="*/ 1243708 w 1252967"/>
                  <a:gd name="connsiteY3" fmla="*/ 1183218 h 1924836"/>
                  <a:gd name="connsiteX4" fmla="*/ 1197869 w 1252967"/>
                  <a:gd name="connsiteY4" fmla="*/ 1897532 h 1924836"/>
                  <a:gd name="connsiteX5" fmla="*/ 805055 w 1252967"/>
                  <a:gd name="connsiteY5" fmla="*/ 1694529 h 1924836"/>
                  <a:gd name="connsiteX6" fmla="*/ 315760 w 1252967"/>
                  <a:gd name="connsiteY6" fmla="*/ 931348 h 1924836"/>
                  <a:gd name="connsiteX7" fmla="*/ 1312 w 1252967"/>
                  <a:gd name="connsiteY7" fmla="*/ 227433 h 1924836"/>
                  <a:gd name="connsiteX8" fmla="*/ 212860 w 1252967"/>
                  <a:gd name="connsiteY8" fmla="*/ 3995 h 1924836"/>
                  <a:gd name="connsiteX0" fmla="*/ 218244 w 1258351"/>
                  <a:gd name="connsiteY0" fmla="*/ 3995 h 1924836"/>
                  <a:gd name="connsiteX1" fmla="*/ 446297 w 1258351"/>
                  <a:gd name="connsiteY1" fmla="*/ 135017 h 1924836"/>
                  <a:gd name="connsiteX2" fmla="*/ 1143002 w 1258351"/>
                  <a:gd name="connsiteY2" fmla="*/ 725587 h 1924836"/>
                  <a:gd name="connsiteX3" fmla="*/ 1249092 w 1258351"/>
                  <a:gd name="connsiteY3" fmla="*/ 1183218 h 1924836"/>
                  <a:gd name="connsiteX4" fmla="*/ 1203253 w 1258351"/>
                  <a:gd name="connsiteY4" fmla="*/ 1897532 h 1924836"/>
                  <a:gd name="connsiteX5" fmla="*/ 810439 w 1258351"/>
                  <a:gd name="connsiteY5" fmla="*/ 1694529 h 1924836"/>
                  <a:gd name="connsiteX6" fmla="*/ 321144 w 1258351"/>
                  <a:gd name="connsiteY6" fmla="*/ 931348 h 1924836"/>
                  <a:gd name="connsiteX7" fmla="*/ 6696 w 1258351"/>
                  <a:gd name="connsiteY7" fmla="*/ 227433 h 1924836"/>
                  <a:gd name="connsiteX8" fmla="*/ 218244 w 1258351"/>
                  <a:gd name="connsiteY8" fmla="*/ 3995 h 1924836"/>
                  <a:gd name="connsiteX0" fmla="*/ 162250 w 1255520"/>
                  <a:gd name="connsiteY0" fmla="*/ 4773 h 1914981"/>
                  <a:gd name="connsiteX1" fmla="*/ 443466 w 1255520"/>
                  <a:gd name="connsiteY1" fmla="*/ 125162 h 1914981"/>
                  <a:gd name="connsiteX2" fmla="*/ 1140171 w 1255520"/>
                  <a:gd name="connsiteY2" fmla="*/ 715732 h 1914981"/>
                  <a:gd name="connsiteX3" fmla="*/ 1246261 w 1255520"/>
                  <a:gd name="connsiteY3" fmla="*/ 1173363 h 1914981"/>
                  <a:gd name="connsiteX4" fmla="*/ 1200422 w 1255520"/>
                  <a:gd name="connsiteY4" fmla="*/ 1887677 h 1914981"/>
                  <a:gd name="connsiteX5" fmla="*/ 807608 w 1255520"/>
                  <a:gd name="connsiteY5" fmla="*/ 1684674 h 1914981"/>
                  <a:gd name="connsiteX6" fmla="*/ 318313 w 1255520"/>
                  <a:gd name="connsiteY6" fmla="*/ 921493 h 1914981"/>
                  <a:gd name="connsiteX7" fmla="*/ 3865 w 1255520"/>
                  <a:gd name="connsiteY7" fmla="*/ 217578 h 1914981"/>
                  <a:gd name="connsiteX8" fmla="*/ 162250 w 1255520"/>
                  <a:gd name="connsiteY8" fmla="*/ 4773 h 1914981"/>
                  <a:gd name="connsiteX0" fmla="*/ 162250 w 1247931"/>
                  <a:gd name="connsiteY0" fmla="*/ 4773 h 1846864"/>
                  <a:gd name="connsiteX1" fmla="*/ 443466 w 1247931"/>
                  <a:gd name="connsiteY1" fmla="*/ 125162 h 1846864"/>
                  <a:gd name="connsiteX2" fmla="*/ 1140171 w 1247931"/>
                  <a:gd name="connsiteY2" fmla="*/ 715732 h 1846864"/>
                  <a:gd name="connsiteX3" fmla="*/ 1246261 w 1247931"/>
                  <a:gd name="connsiteY3" fmla="*/ 1173363 h 1846864"/>
                  <a:gd name="connsiteX4" fmla="*/ 1173841 w 1247931"/>
                  <a:gd name="connsiteY4" fmla="*/ 1807933 h 1846864"/>
                  <a:gd name="connsiteX5" fmla="*/ 807608 w 1247931"/>
                  <a:gd name="connsiteY5" fmla="*/ 1684674 h 1846864"/>
                  <a:gd name="connsiteX6" fmla="*/ 318313 w 1247931"/>
                  <a:gd name="connsiteY6" fmla="*/ 921493 h 1846864"/>
                  <a:gd name="connsiteX7" fmla="*/ 3865 w 1247931"/>
                  <a:gd name="connsiteY7" fmla="*/ 217578 h 1846864"/>
                  <a:gd name="connsiteX8" fmla="*/ 162250 w 1247931"/>
                  <a:gd name="connsiteY8" fmla="*/ 4773 h 1846864"/>
                  <a:gd name="connsiteX0" fmla="*/ 162250 w 1247931"/>
                  <a:gd name="connsiteY0" fmla="*/ 4773 h 1846864"/>
                  <a:gd name="connsiteX1" fmla="*/ 443466 w 1247931"/>
                  <a:gd name="connsiteY1" fmla="*/ 125162 h 1846864"/>
                  <a:gd name="connsiteX2" fmla="*/ 1140171 w 1247931"/>
                  <a:gd name="connsiteY2" fmla="*/ 715732 h 1846864"/>
                  <a:gd name="connsiteX3" fmla="*/ 1246261 w 1247931"/>
                  <a:gd name="connsiteY3" fmla="*/ 1173363 h 1846864"/>
                  <a:gd name="connsiteX4" fmla="*/ 1173841 w 1247931"/>
                  <a:gd name="connsiteY4" fmla="*/ 1807933 h 1846864"/>
                  <a:gd name="connsiteX5" fmla="*/ 807608 w 1247931"/>
                  <a:gd name="connsiteY5" fmla="*/ 1684674 h 1846864"/>
                  <a:gd name="connsiteX6" fmla="*/ 318313 w 1247931"/>
                  <a:gd name="connsiteY6" fmla="*/ 921493 h 1846864"/>
                  <a:gd name="connsiteX7" fmla="*/ 3865 w 1247931"/>
                  <a:gd name="connsiteY7" fmla="*/ 217578 h 1846864"/>
                  <a:gd name="connsiteX8" fmla="*/ 162250 w 1247931"/>
                  <a:gd name="connsiteY8" fmla="*/ 4773 h 18468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47931" h="1846864">
                    <a:moveTo>
                      <a:pt x="162250" y="4773"/>
                    </a:moveTo>
                    <a:cubicBezTo>
                      <a:pt x="235517" y="-10630"/>
                      <a:pt x="280479" y="6669"/>
                      <a:pt x="443466" y="125162"/>
                    </a:cubicBezTo>
                    <a:cubicBezTo>
                      <a:pt x="606453" y="243655"/>
                      <a:pt x="1011688" y="503818"/>
                      <a:pt x="1140171" y="715732"/>
                    </a:cubicBezTo>
                    <a:cubicBezTo>
                      <a:pt x="1268654" y="927646"/>
                      <a:pt x="1240649" y="991330"/>
                      <a:pt x="1246261" y="1173363"/>
                    </a:cubicBezTo>
                    <a:cubicBezTo>
                      <a:pt x="1251873" y="1355396"/>
                      <a:pt x="1246950" y="1722715"/>
                      <a:pt x="1173841" y="1807933"/>
                    </a:cubicBezTo>
                    <a:cubicBezTo>
                      <a:pt x="1100732" y="1893151"/>
                      <a:pt x="950196" y="1832414"/>
                      <a:pt x="807608" y="1684674"/>
                    </a:cubicBezTo>
                    <a:cubicBezTo>
                      <a:pt x="665020" y="1536934"/>
                      <a:pt x="410626" y="1112846"/>
                      <a:pt x="318313" y="921493"/>
                    </a:cubicBezTo>
                    <a:cubicBezTo>
                      <a:pt x="215368" y="714191"/>
                      <a:pt x="29876" y="370365"/>
                      <a:pt x="3865" y="217578"/>
                    </a:cubicBezTo>
                    <a:cubicBezTo>
                      <a:pt x="-22146" y="64791"/>
                      <a:pt x="88983" y="20176"/>
                      <a:pt x="162250" y="4773"/>
                    </a:cubicBezTo>
                    <a:close/>
                  </a:path>
                </a:pathLst>
              </a:custGeom>
              <a:solidFill>
                <a:srgbClr val="CC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1C076C91-3821-A37E-26A1-876AC6E7599C}"/>
                  </a:ext>
                </a:extLst>
              </p:cNvPr>
              <p:cNvSpPr/>
              <p:nvPr/>
            </p:nvSpPr>
            <p:spPr bwMode="auto">
              <a:xfrm>
                <a:off x="1832370" y="2543642"/>
                <a:ext cx="295275" cy="295275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b</a:t>
                </a:r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8E8BBC1-E953-17BA-AFB6-9FE827993803}"/>
                  </a:ext>
                </a:extLst>
              </p:cNvPr>
              <p:cNvSpPr/>
              <p:nvPr/>
            </p:nvSpPr>
            <p:spPr bwMode="auto">
              <a:xfrm>
                <a:off x="1828584" y="3265979"/>
                <a:ext cx="295275" cy="295275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c</a:t>
                </a: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92CB996A-DE15-567E-A4B0-6D9107FDA06B}"/>
                  </a:ext>
                </a:extLst>
              </p:cNvPr>
              <p:cNvSpPr/>
              <p:nvPr/>
            </p:nvSpPr>
            <p:spPr bwMode="auto">
              <a:xfrm>
                <a:off x="1112292" y="3787999"/>
                <a:ext cx="295275" cy="295275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d</a:t>
                </a: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D70DE841-C1FC-4B56-6F72-37CF8EB8467A}"/>
                  </a:ext>
                </a:extLst>
              </p:cNvPr>
              <p:cNvSpPr/>
              <p:nvPr/>
            </p:nvSpPr>
            <p:spPr bwMode="auto">
              <a:xfrm>
                <a:off x="2538182" y="1820893"/>
                <a:ext cx="295275" cy="295275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a</a:t>
                </a:r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4FA42DA0-C6E9-07DA-60C3-F164B1F16690}"/>
                  </a:ext>
                </a:extLst>
              </p:cNvPr>
              <p:cNvCxnSpPr>
                <a:cxnSpLocks/>
                <a:stCxn id="6" idx="3"/>
                <a:endCxn id="7" idx="7"/>
              </p:cNvCxnSpPr>
              <p:nvPr/>
            </p:nvCxnSpPr>
            <p:spPr bwMode="auto">
              <a:xfrm flipH="1">
                <a:off x="1364325" y="3518012"/>
                <a:ext cx="507501" cy="313229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BD61B51A-D35A-C785-267E-9A5CB5AFF46D}"/>
                  </a:ext>
                </a:extLst>
              </p:cNvPr>
              <p:cNvCxnSpPr>
                <a:cxnSpLocks/>
                <a:stCxn id="8" idx="3"/>
                <a:endCxn id="5" idx="7"/>
              </p:cNvCxnSpPr>
              <p:nvPr/>
            </p:nvCxnSpPr>
            <p:spPr bwMode="auto">
              <a:xfrm flipH="1">
                <a:off x="2084403" y="2072926"/>
                <a:ext cx="497021" cy="513958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BC0A3E32-E265-7C6B-20E0-05DAD3569C85}"/>
                  </a:ext>
                </a:extLst>
              </p:cNvPr>
              <p:cNvCxnSpPr>
                <a:cxnSpLocks/>
                <a:stCxn id="5" idx="4"/>
                <a:endCxn id="6" idx="0"/>
              </p:cNvCxnSpPr>
              <p:nvPr/>
            </p:nvCxnSpPr>
            <p:spPr bwMode="auto">
              <a:xfrm flipH="1">
                <a:off x="1976222" y="2838917"/>
                <a:ext cx="3786" cy="427062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15458957-7112-CDEE-B1B1-747F4D11E25D}"/>
                  </a:ext>
                </a:extLst>
              </p:cNvPr>
              <p:cNvSpPr/>
              <p:nvPr/>
            </p:nvSpPr>
            <p:spPr bwMode="auto">
              <a:xfrm>
                <a:off x="745882" y="4456751"/>
                <a:ext cx="295275" cy="295275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e</a:t>
                </a: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C90349B1-02C3-F7DF-C9EB-ECAFE641475B}"/>
                  </a:ext>
                </a:extLst>
              </p:cNvPr>
              <p:cNvCxnSpPr>
                <a:cxnSpLocks/>
                <a:stCxn id="7" idx="3"/>
                <a:endCxn id="14" idx="0"/>
              </p:cNvCxnSpPr>
              <p:nvPr/>
            </p:nvCxnSpPr>
            <p:spPr bwMode="auto">
              <a:xfrm flipH="1">
                <a:off x="893520" y="4040032"/>
                <a:ext cx="262014" cy="416719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DBEB140A-D30A-4499-9429-8F40988A4BA1}"/>
                  </a:ext>
                </a:extLst>
              </p:cNvPr>
              <p:cNvSpPr/>
              <p:nvPr/>
            </p:nvSpPr>
            <p:spPr bwMode="auto">
              <a:xfrm>
                <a:off x="4293777" y="3950921"/>
                <a:ext cx="295275" cy="295275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n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FE5A1A8-9C37-F8D0-D838-24208C25FF81}"/>
                  </a:ext>
                </a:extLst>
              </p:cNvPr>
              <p:cNvSpPr/>
              <p:nvPr/>
            </p:nvSpPr>
            <p:spPr bwMode="auto">
              <a:xfrm>
                <a:off x="4293778" y="3241478"/>
                <a:ext cx="295275" cy="295275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m</a:t>
                </a: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D1C4444C-C5E6-8659-64EE-A59E20BC7E74}"/>
                  </a:ext>
                </a:extLst>
              </p:cNvPr>
              <p:cNvSpPr/>
              <p:nvPr/>
            </p:nvSpPr>
            <p:spPr bwMode="auto">
              <a:xfrm>
                <a:off x="4978798" y="2694053"/>
                <a:ext cx="295275" cy="295275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l</a:t>
                </a:r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29C21CD1-FD96-54F1-AB6E-B36927CA3E84}"/>
                  </a:ext>
                </a:extLst>
              </p:cNvPr>
              <p:cNvSpPr/>
              <p:nvPr/>
            </p:nvSpPr>
            <p:spPr bwMode="auto">
              <a:xfrm>
                <a:off x="2617491" y="4743676"/>
                <a:ext cx="295275" cy="295275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0" i="1" u="none" strike="noStrike" cap="none" normalizeH="0" baseline="0" dirty="0" err="1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i</a:t>
                </a:r>
                <a:endPara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endParaRPr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CA156CC9-F66F-14F3-34CE-F7F984797EBE}"/>
                  </a:ext>
                </a:extLst>
              </p:cNvPr>
              <p:cNvSpPr/>
              <p:nvPr/>
            </p:nvSpPr>
            <p:spPr bwMode="auto">
              <a:xfrm>
                <a:off x="2617490" y="3955801"/>
                <a:ext cx="295275" cy="295275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h</a:t>
                </a: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90EE1004-B24A-0F1D-48DF-8A41F20FC983}"/>
                  </a:ext>
                </a:extLst>
              </p:cNvPr>
              <p:cNvSpPr/>
              <p:nvPr/>
            </p:nvSpPr>
            <p:spPr bwMode="auto">
              <a:xfrm>
                <a:off x="1524912" y="4452912"/>
                <a:ext cx="295275" cy="295275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f</a:t>
                </a:r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60CF8FC6-7362-4EE3-3565-3B2EE818EDCD}"/>
                  </a:ext>
                </a:extLst>
              </p:cNvPr>
              <p:cNvSpPr/>
              <p:nvPr/>
            </p:nvSpPr>
            <p:spPr bwMode="auto">
              <a:xfrm>
                <a:off x="1524911" y="5236091"/>
                <a:ext cx="295275" cy="295275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g</a:t>
                </a:r>
              </a:p>
            </p:txBody>
          </p: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EE90E80A-7ABA-06C5-628C-F312A4FFB8E7}"/>
                  </a:ext>
                </a:extLst>
              </p:cNvPr>
              <p:cNvCxnSpPr>
                <a:cxnSpLocks/>
                <a:stCxn id="51" idx="2"/>
                <a:endCxn id="14" idx="6"/>
              </p:cNvCxnSpPr>
              <p:nvPr/>
            </p:nvCxnSpPr>
            <p:spPr bwMode="auto">
              <a:xfrm flipH="1">
                <a:off x="1041157" y="4600550"/>
                <a:ext cx="483755" cy="3839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B9C0C48E-CFE1-73A5-882A-8527FFBDEB4C}"/>
                  </a:ext>
                </a:extLst>
              </p:cNvPr>
              <p:cNvCxnSpPr>
                <a:cxnSpLocks/>
                <a:stCxn id="51" idx="4"/>
                <a:endCxn id="52" idx="0"/>
              </p:cNvCxnSpPr>
              <p:nvPr/>
            </p:nvCxnSpPr>
            <p:spPr bwMode="auto">
              <a:xfrm flipH="1">
                <a:off x="1672549" y="4748187"/>
                <a:ext cx="1" cy="487904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75D3F3E9-CE81-73F4-109A-D8A4F7DBE995}"/>
                  </a:ext>
                </a:extLst>
              </p:cNvPr>
              <p:cNvCxnSpPr>
                <a:cxnSpLocks/>
                <a:stCxn id="50" idx="4"/>
                <a:endCxn id="49" idx="0"/>
              </p:cNvCxnSpPr>
              <p:nvPr/>
            </p:nvCxnSpPr>
            <p:spPr bwMode="auto">
              <a:xfrm>
                <a:off x="2765128" y="4251076"/>
                <a:ext cx="1" cy="492600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9D455424-466D-1B34-359E-9B9A5024CB5C}"/>
                  </a:ext>
                </a:extLst>
              </p:cNvPr>
              <p:cNvCxnSpPr>
                <a:cxnSpLocks/>
                <a:stCxn id="6" idx="5"/>
                <a:endCxn id="50" idx="1"/>
              </p:cNvCxnSpPr>
              <p:nvPr/>
            </p:nvCxnSpPr>
            <p:spPr bwMode="auto">
              <a:xfrm>
                <a:off x="2080617" y="3518012"/>
                <a:ext cx="580115" cy="481031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F3D387A1-4FA9-7D0E-5CC0-47D65F608DC6}"/>
                  </a:ext>
                </a:extLst>
              </p:cNvPr>
              <p:cNvCxnSpPr>
                <a:cxnSpLocks/>
                <a:stCxn id="48" idx="3"/>
                <a:endCxn id="47" idx="7"/>
              </p:cNvCxnSpPr>
              <p:nvPr/>
            </p:nvCxnSpPr>
            <p:spPr bwMode="auto">
              <a:xfrm flipH="1">
                <a:off x="4545811" y="2946086"/>
                <a:ext cx="476229" cy="338634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1936D02F-E9BA-952F-897E-695C30569BC7}"/>
                  </a:ext>
                </a:extLst>
              </p:cNvPr>
              <p:cNvCxnSpPr>
                <a:cxnSpLocks/>
                <a:stCxn id="7" idx="5"/>
                <a:endCxn id="51" idx="1"/>
              </p:cNvCxnSpPr>
              <p:nvPr/>
            </p:nvCxnSpPr>
            <p:spPr bwMode="auto">
              <a:xfrm>
                <a:off x="1364325" y="4040032"/>
                <a:ext cx="203829" cy="456122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E9B57BCC-00AA-497E-2B79-D9CFADFBA7FB}"/>
                  </a:ext>
                </a:extLst>
              </p:cNvPr>
              <p:cNvCxnSpPr>
                <a:cxnSpLocks/>
                <a:stCxn id="47" idx="4"/>
                <a:endCxn id="46" idx="0"/>
              </p:cNvCxnSpPr>
              <p:nvPr/>
            </p:nvCxnSpPr>
            <p:spPr bwMode="auto">
              <a:xfrm flipH="1">
                <a:off x="4441415" y="3536753"/>
                <a:ext cx="1" cy="414168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BD08E2EF-D8F2-38E5-E1F6-F3F9FDFB4F8B}"/>
                  </a:ext>
                </a:extLst>
              </p:cNvPr>
              <p:cNvSpPr/>
              <p:nvPr/>
            </p:nvSpPr>
            <p:spPr bwMode="auto">
              <a:xfrm>
                <a:off x="3378728" y="3236435"/>
                <a:ext cx="295275" cy="295275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k</a:t>
                </a:r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8A5CF72F-3ED7-402B-CA00-8E009F382CFA}"/>
                  </a:ext>
                </a:extLst>
              </p:cNvPr>
              <p:cNvSpPr/>
              <p:nvPr/>
            </p:nvSpPr>
            <p:spPr bwMode="auto">
              <a:xfrm>
                <a:off x="3378728" y="2538913"/>
                <a:ext cx="295275" cy="295275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j</a:t>
                </a:r>
              </a:p>
            </p:txBody>
          </p:sp>
          <p:cxnSp>
            <p:nvCxnSpPr>
              <p:cNvPr id="83" name="Straight Arrow Connector 82">
                <a:extLst>
                  <a:ext uri="{FF2B5EF4-FFF2-40B4-BE49-F238E27FC236}">
                    <a16:creationId xmlns:a16="http://schemas.microsoft.com/office/drawing/2014/main" id="{83A435C8-D9AD-FA1B-150E-2D2F48BFCE50}"/>
                  </a:ext>
                </a:extLst>
              </p:cNvPr>
              <p:cNvCxnSpPr>
                <a:cxnSpLocks/>
                <a:stCxn id="82" idx="4"/>
                <a:endCxn id="81" idx="0"/>
              </p:cNvCxnSpPr>
              <p:nvPr/>
            </p:nvCxnSpPr>
            <p:spPr bwMode="auto">
              <a:xfrm>
                <a:off x="3526366" y="2834188"/>
                <a:ext cx="0" cy="402247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5" name="Straight Arrow Connector 84">
                <a:extLst>
                  <a:ext uri="{FF2B5EF4-FFF2-40B4-BE49-F238E27FC236}">
                    <a16:creationId xmlns:a16="http://schemas.microsoft.com/office/drawing/2014/main" id="{135AD069-1AEE-6555-9FC7-4260E3A1DABA}"/>
                  </a:ext>
                </a:extLst>
              </p:cNvPr>
              <p:cNvCxnSpPr>
                <a:cxnSpLocks/>
                <a:stCxn id="8" idx="5"/>
                <a:endCxn id="82" idx="1"/>
              </p:cNvCxnSpPr>
              <p:nvPr/>
            </p:nvCxnSpPr>
            <p:spPr bwMode="auto">
              <a:xfrm>
                <a:off x="2790215" y="2072926"/>
                <a:ext cx="631755" cy="509229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8" name="Straight Arrow Connector 87">
                <a:extLst>
                  <a:ext uri="{FF2B5EF4-FFF2-40B4-BE49-F238E27FC236}">
                    <a16:creationId xmlns:a16="http://schemas.microsoft.com/office/drawing/2014/main" id="{28214DB1-3BF0-1ED6-8682-EC32D88C1F01}"/>
                  </a:ext>
                </a:extLst>
              </p:cNvPr>
              <p:cNvCxnSpPr>
                <a:cxnSpLocks/>
                <a:stCxn id="82" idx="3"/>
                <a:endCxn id="6" idx="7"/>
              </p:cNvCxnSpPr>
              <p:nvPr/>
            </p:nvCxnSpPr>
            <p:spPr bwMode="auto">
              <a:xfrm flipH="1">
                <a:off x="2080617" y="2790946"/>
                <a:ext cx="1341353" cy="518275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9" name="Straight Arrow Connector 88">
                <a:extLst>
                  <a:ext uri="{FF2B5EF4-FFF2-40B4-BE49-F238E27FC236}">
                    <a16:creationId xmlns:a16="http://schemas.microsoft.com/office/drawing/2014/main" id="{C6A54AA5-A0C4-43F5-3938-ED0CAA58706D}"/>
                  </a:ext>
                </a:extLst>
              </p:cNvPr>
              <p:cNvCxnSpPr>
                <a:cxnSpLocks/>
                <a:stCxn id="49" idx="3"/>
                <a:endCxn id="52" idx="6"/>
              </p:cNvCxnSpPr>
              <p:nvPr/>
            </p:nvCxnSpPr>
            <p:spPr bwMode="auto">
              <a:xfrm flipH="1">
                <a:off x="1820186" y="4995709"/>
                <a:ext cx="840547" cy="38802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0" name="Straight Arrow Connector 89">
                <a:extLst>
                  <a:ext uri="{FF2B5EF4-FFF2-40B4-BE49-F238E27FC236}">
                    <a16:creationId xmlns:a16="http://schemas.microsoft.com/office/drawing/2014/main" id="{63A4EA90-B329-F86C-5260-0913E8818DC9}"/>
                  </a:ext>
                </a:extLst>
              </p:cNvPr>
              <p:cNvCxnSpPr>
                <a:cxnSpLocks/>
                <a:stCxn id="50" idx="6"/>
                <a:endCxn id="46" idx="2"/>
              </p:cNvCxnSpPr>
              <p:nvPr/>
            </p:nvCxnSpPr>
            <p:spPr bwMode="auto">
              <a:xfrm flipV="1">
                <a:off x="2912765" y="4098559"/>
                <a:ext cx="1381012" cy="488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1" name="Straight Arrow Connector 90">
                <a:extLst>
                  <a:ext uri="{FF2B5EF4-FFF2-40B4-BE49-F238E27FC236}">
                    <a16:creationId xmlns:a16="http://schemas.microsoft.com/office/drawing/2014/main" id="{76CB0BF4-7D6D-5959-4489-C64AEE3ABC6E}"/>
                  </a:ext>
                </a:extLst>
              </p:cNvPr>
              <p:cNvCxnSpPr>
                <a:cxnSpLocks/>
                <a:stCxn id="51" idx="6"/>
                <a:endCxn id="49" idx="1"/>
              </p:cNvCxnSpPr>
              <p:nvPr/>
            </p:nvCxnSpPr>
            <p:spPr bwMode="auto">
              <a:xfrm>
                <a:off x="1820187" y="4600550"/>
                <a:ext cx="840546" cy="186368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2" name="Straight Arrow Connector 91">
                <a:extLst>
                  <a:ext uri="{FF2B5EF4-FFF2-40B4-BE49-F238E27FC236}">
                    <a16:creationId xmlns:a16="http://schemas.microsoft.com/office/drawing/2014/main" id="{10264D0D-581A-D064-9C2E-71719562AC35}"/>
                  </a:ext>
                </a:extLst>
              </p:cNvPr>
              <p:cNvCxnSpPr>
                <a:cxnSpLocks/>
                <a:stCxn id="47" idx="2"/>
                <a:endCxn id="81" idx="6"/>
              </p:cNvCxnSpPr>
              <p:nvPr/>
            </p:nvCxnSpPr>
            <p:spPr bwMode="auto">
              <a:xfrm flipH="1" flipV="1">
                <a:off x="3674003" y="3384073"/>
                <a:ext cx="619775" cy="5043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9" name="Straight Arrow Connector 108">
                <a:extLst>
                  <a:ext uri="{FF2B5EF4-FFF2-40B4-BE49-F238E27FC236}">
                    <a16:creationId xmlns:a16="http://schemas.microsoft.com/office/drawing/2014/main" id="{3FED458E-2776-B62D-8B13-D16E0CB65FCA}"/>
                  </a:ext>
                </a:extLst>
              </p:cNvPr>
              <p:cNvCxnSpPr>
                <a:cxnSpLocks/>
                <a:stCxn id="8" idx="4"/>
                <a:endCxn id="81" idx="1"/>
              </p:cNvCxnSpPr>
              <p:nvPr/>
            </p:nvCxnSpPr>
            <p:spPr bwMode="auto">
              <a:xfrm>
                <a:off x="2685820" y="2116168"/>
                <a:ext cx="736150" cy="1163509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3" name="Straight Arrow Connector 112">
                <a:extLst>
                  <a:ext uri="{FF2B5EF4-FFF2-40B4-BE49-F238E27FC236}">
                    <a16:creationId xmlns:a16="http://schemas.microsoft.com/office/drawing/2014/main" id="{A40259E6-29F1-0250-2F10-740CE9577CBF}"/>
                  </a:ext>
                </a:extLst>
              </p:cNvPr>
              <p:cNvCxnSpPr>
                <a:cxnSpLocks/>
                <a:stCxn id="48" idx="4"/>
                <a:endCxn id="46" idx="7"/>
              </p:cNvCxnSpPr>
              <p:nvPr/>
            </p:nvCxnSpPr>
            <p:spPr bwMode="auto">
              <a:xfrm flipH="1">
                <a:off x="4545810" y="2989328"/>
                <a:ext cx="580626" cy="1004835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6" name="Straight Arrow Connector 115">
                <a:extLst>
                  <a:ext uri="{FF2B5EF4-FFF2-40B4-BE49-F238E27FC236}">
                    <a16:creationId xmlns:a16="http://schemas.microsoft.com/office/drawing/2014/main" id="{135C9017-6A81-C45E-86E2-2FEB0C00207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883448" y="2876542"/>
                <a:ext cx="0" cy="27393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none" w="med" len="med"/>
              </a:ln>
              <a:effectLst/>
            </p:spPr>
          </p:cxnSp>
          <p:cxnSp>
            <p:nvCxnSpPr>
              <p:cNvPr id="119" name="Straight Arrow Connector 118">
                <a:extLst>
                  <a:ext uri="{FF2B5EF4-FFF2-40B4-BE49-F238E27FC236}">
                    <a16:creationId xmlns:a16="http://schemas.microsoft.com/office/drawing/2014/main" id="{B1B1F6A8-F0F3-FE92-42CD-AD426A76481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2164691" y="2116168"/>
                <a:ext cx="238446" cy="230688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none" w="med" len="med"/>
              </a:ln>
              <a:effectLst/>
            </p:spPr>
          </p:cxn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A0F4F619-5C63-F9AD-84B5-2887B849F9BA}"/>
                  </a:ext>
                </a:extLst>
              </p:cNvPr>
              <p:cNvSpPr txBox="1"/>
              <p:nvPr/>
            </p:nvSpPr>
            <p:spPr>
              <a:xfrm>
                <a:off x="1812216" y="4031510"/>
                <a:ext cx="13785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sz="1400" i="1" dirty="0">
                    <a:latin typeface="+mn-lt"/>
                  </a:rPr>
                  <a:t>D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6E27CE0-211B-C3D3-6EE2-F5C175480FA4}"/>
                  </a:ext>
                </a:extLst>
              </p:cNvPr>
              <p:cNvSpPr txBox="1"/>
              <p:nvPr/>
            </p:nvSpPr>
            <p:spPr>
              <a:xfrm>
                <a:off x="3147816" y="2537718"/>
                <a:ext cx="12343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sz="1400" i="1" dirty="0">
                    <a:latin typeface="+mn-lt"/>
                  </a:rPr>
                  <a:t>B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F8A9E02-C786-682A-F393-EFF95D4A3A49}"/>
                  </a:ext>
                </a:extLst>
              </p:cNvPr>
              <p:cNvSpPr txBox="1"/>
              <p:nvPr/>
            </p:nvSpPr>
            <p:spPr>
              <a:xfrm>
                <a:off x="4700138" y="3198172"/>
                <a:ext cx="12503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sz="1400" i="1" dirty="0">
                    <a:latin typeface="+mn-lt"/>
                  </a:rPr>
                  <a:t>C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43159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84480ED3-6D34-4448-8578-306730A21D6F}"/>
              </a:ext>
            </a:extLst>
          </p:cNvPr>
          <p:cNvGrpSpPr/>
          <p:nvPr/>
        </p:nvGrpSpPr>
        <p:grpSpPr>
          <a:xfrm>
            <a:off x="934803" y="1152156"/>
            <a:ext cx="6948409" cy="4268186"/>
            <a:chOff x="934803" y="1152156"/>
            <a:chExt cx="6948409" cy="4268186"/>
          </a:xfrm>
        </p:grpSpPr>
        <p:sp>
          <p:nvSpPr>
            <p:cNvPr id="430139" name="Text Box 59"/>
            <p:cNvSpPr txBox="1">
              <a:spLocks noChangeArrowheads="1"/>
            </p:cNvSpPr>
            <p:nvPr/>
          </p:nvSpPr>
          <p:spPr bwMode="auto">
            <a:xfrm>
              <a:off x="3068188" y="5167259"/>
              <a:ext cx="2364278" cy="25308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i="1" dirty="0">
                  <a:latin typeface="+mn-lt"/>
                </a:rPr>
                <a:t>all edge capacities</a:t>
              </a:r>
              <a:r>
                <a:rPr lang="en-US" sz="1200" dirty="0">
                  <a:latin typeface="+mn-lt"/>
                </a:rPr>
                <a:t> </a:t>
              </a:r>
              <a:r>
                <a:rPr lang="en-US" dirty="0">
                  <a:latin typeface="+mn-lt"/>
                </a:rPr>
                <a:t>=</a:t>
              </a:r>
              <a:r>
                <a:rPr lang="en-US" sz="1200" dirty="0">
                  <a:latin typeface="+mn-lt"/>
                </a:rPr>
                <a:t> </a:t>
              </a:r>
              <a:r>
                <a:rPr lang="en-US" dirty="0">
                  <a:latin typeface="+mn-lt"/>
                </a:rPr>
                <a:t>1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1849D497-4DF5-1C45-8815-AA335B69A99B}"/>
                </a:ext>
              </a:extLst>
            </p:cNvPr>
            <p:cNvGrpSpPr/>
            <p:nvPr/>
          </p:nvGrpSpPr>
          <p:grpSpPr>
            <a:xfrm>
              <a:off x="1642602" y="1152156"/>
              <a:ext cx="1246813" cy="1639319"/>
              <a:chOff x="1642602" y="1152156"/>
              <a:chExt cx="1246813" cy="1639319"/>
            </a:xfrm>
          </p:grpSpPr>
          <p:sp>
            <p:nvSpPr>
              <p:cNvPr id="430117" name="Oval 37"/>
              <p:cNvSpPr>
                <a:spLocks noChangeArrowheads="1"/>
              </p:cNvSpPr>
              <p:nvPr/>
            </p:nvSpPr>
            <p:spPr bwMode="auto">
              <a:xfrm>
                <a:off x="1642602" y="1152156"/>
                <a:ext cx="208997" cy="208997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118" name="Oval 38"/>
              <p:cNvSpPr>
                <a:spLocks noChangeArrowheads="1"/>
              </p:cNvSpPr>
              <p:nvPr/>
            </p:nvSpPr>
            <p:spPr bwMode="auto">
              <a:xfrm>
                <a:off x="1642602" y="1628930"/>
                <a:ext cx="208997" cy="208997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119" name="Oval 39"/>
              <p:cNvSpPr>
                <a:spLocks noChangeArrowheads="1"/>
              </p:cNvSpPr>
              <p:nvPr/>
            </p:nvSpPr>
            <p:spPr bwMode="auto">
              <a:xfrm>
                <a:off x="1642602" y="2105704"/>
                <a:ext cx="208997" cy="208997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120" name="Oval 40"/>
              <p:cNvSpPr>
                <a:spLocks noChangeArrowheads="1"/>
              </p:cNvSpPr>
              <p:nvPr/>
            </p:nvSpPr>
            <p:spPr bwMode="auto">
              <a:xfrm>
                <a:off x="1642602" y="2582478"/>
                <a:ext cx="208997" cy="208997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122" name="Oval 42"/>
              <p:cNvSpPr>
                <a:spLocks noChangeArrowheads="1"/>
              </p:cNvSpPr>
              <p:nvPr/>
            </p:nvSpPr>
            <p:spPr bwMode="auto">
              <a:xfrm>
                <a:off x="2680418" y="1381797"/>
                <a:ext cx="208997" cy="208997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30123" name="Oval 43"/>
              <p:cNvSpPr>
                <a:spLocks noChangeArrowheads="1"/>
              </p:cNvSpPr>
              <p:nvPr/>
            </p:nvSpPr>
            <p:spPr bwMode="auto">
              <a:xfrm>
                <a:off x="2680418" y="1858571"/>
                <a:ext cx="208997" cy="208997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124" name="Oval 44"/>
              <p:cNvSpPr>
                <a:spLocks noChangeArrowheads="1"/>
              </p:cNvSpPr>
              <p:nvPr/>
            </p:nvSpPr>
            <p:spPr bwMode="auto">
              <a:xfrm>
                <a:off x="2680418" y="2335345"/>
                <a:ext cx="208997" cy="208997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C8B5038D-3C63-FD4A-A2CA-7A37ED5F5366}"/>
                  </a:ext>
                </a:extLst>
              </p:cNvPr>
              <p:cNvCxnSpPr>
                <a:cxnSpLocks/>
                <a:stCxn id="430117" idx="6"/>
                <a:endCxn id="430122" idx="1"/>
              </p:cNvCxnSpPr>
              <p:nvPr/>
            </p:nvCxnSpPr>
            <p:spPr bwMode="auto">
              <a:xfrm>
                <a:off x="1851599" y="1256655"/>
                <a:ext cx="859426" cy="155749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4721D75C-3280-AF4F-AC89-9F71A5A8BCBC}"/>
                  </a:ext>
                </a:extLst>
              </p:cNvPr>
              <p:cNvCxnSpPr>
                <a:cxnSpLocks/>
                <a:stCxn id="430120" idx="7"/>
                <a:endCxn id="430122" idx="3"/>
              </p:cNvCxnSpPr>
              <p:nvPr/>
            </p:nvCxnSpPr>
            <p:spPr bwMode="auto">
              <a:xfrm flipV="1">
                <a:off x="1820992" y="1560187"/>
                <a:ext cx="890033" cy="1052898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71EF6667-4E5E-2F4C-9EAF-7145FDADD04D}"/>
                  </a:ext>
                </a:extLst>
              </p:cNvPr>
              <p:cNvCxnSpPr>
                <a:cxnSpLocks/>
                <a:stCxn id="430118" idx="7"/>
                <a:endCxn id="430122" idx="2"/>
              </p:cNvCxnSpPr>
              <p:nvPr/>
            </p:nvCxnSpPr>
            <p:spPr bwMode="auto">
              <a:xfrm flipV="1">
                <a:off x="1820992" y="1486296"/>
                <a:ext cx="859426" cy="173241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7796752F-8C5A-8E4B-AC49-148F51152C4D}"/>
                  </a:ext>
                </a:extLst>
              </p:cNvPr>
              <p:cNvCxnSpPr>
                <a:cxnSpLocks/>
                <a:stCxn id="430119" idx="6"/>
                <a:endCxn id="430123" idx="2"/>
              </p:cNvCxnSpPr>
              <p:nvPr/>
            </p:nvCxnSpPr>
            <p:spPr bwMode="auto">
              <a:xfrm flipV="1">
                <a:off x="1851599" y="1963070"/>
                <a:ext cx="828819" cy="247133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4AB29E7A-A11E-B940-B3B6-0DC2CF91B12A}"/>
                  </a:ext>
                </a:extLst>
              </p:cNvPr>
              <p:cNvCxnSpPr>
                <a:cxnSpLocks/>
                <a:stCxn id="430119" idx="5"/>
                <a:endCxn id="430124" idx="2"/>
              </p:cNvCxnSpPr>
              <p:nvPr/>
            </p:nvCxnSpPr>
            <p:spPr bwMode="auto">
              <a:xfrm>
                <a:off x="1820992" y="2284094"/>
                <a:ext cx="859426" cy="15575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0B0AB7CF-9284-1E47-9D07-EF60A60ADF48}"/>
                  </a:ext>
                </a:extLst>
              </p:cNvPr>
              <p:cNvCxnSpPr>
                <a:cxnSpLocks/>
                <a:stCxn id="430117" idx="5"/>
                <a:endCxn id="430123" idx="1"/>
              </p:cNvCxnSpPr>
              <p:nvPr/>
            </p:nvCxnSpPr>
            <p:spPr bwMode="auto">
              <a:xfrm>
                <a:off x="1820992" y="1330546"/>
                <a:ext cx="890033" cy="558632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45ACC39C-AEA3-274F-B14B-1B07FC8CF487}"/>
                  </a:ext>
                </a:extLst>
              </p:cNvPr>
              <p:cNvCxnSpPr>
                <a:cxnSpLocks/>
                <a:stCxn id="430120" idx="6"/>
                <a:endCxn id="430124" idx="3"/>
              </p:cNvCxnSpPr>
              <p:nvPr/>
            </p:nvCxnSpPr>
            <p:spPr bwMode="auto">
              <a:xfrm flipV="1">
                <a:off x="1851599" y="2513735"/>
                <a:ext cx="859426" cy="173242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1111A733-CD1D-BC4A-B1A2-6B9B47B26281}"/>
                  </a:ext>
                </a:extLst>
              </p:cNvPr>
              <p:cNvCxnSpPr>
                <a:cxnSpLocks/>
                <a:stCxn id="430118" idx="5"/>
                <a:endCxn id="430124" idx="1"/>
              </p:cNvCxnSpPr>
              <p:nvPr/>
            </p:nvCxnSpPr>
            <p:spPr bwMode="auto">
              <a:xfrm>
                <a:off x="1820992" y="1807320"/>
                <a:ext cx="890033" cy="558632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CF3378BE-63A7-6746-9A81-2AA919B2AD98}"/>
                </a:ext>
              </a:extLst>
            </p:cNvPr>
            <p:cNvGrpSpPr/>
            <p:nvPr/>
          </p:nvGrpSpPr>
          <p:grpSpPr>
            <a:xfrm>
              <a:off x="934803" y="3557289"/>
              <a:ext cx="2787586" cy="1639319"/>
              <a:chOff x="4485326" y="1157363"/>
              <a:chExt cx="2787586" cy="1639319"/>
            </a:xfrm>
          </p:grpSpPr>
          <p:sp>
            <p:nvSpPr>
              <p:cNvPr id="430085" name="Oval 5"/>
              <p:cNvSpPr>
                <a:spLocks noChangeArrowheads="1"/>
              </p:cNvSpPr>
              <p:nvPr/>
            </p:nvSpPr>
            <p:spPr bwMode="auto">
              <a:xfrm>
                <a:off x="4485326" y="1822809"/>
                <a:ext cx="261246" cy="261246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 anchorCtr="1"/>
              <a:lstStyle/>
              <a:p>
                <a:r>
                  <a:rPr lang="en-US" i="1" dirty="0">
                    <a:latin typeface="+mn-lt"/>
                  </a:rPr>
                  <a:t>s</a:t>
                </a:r>
                <a:endParaRPr lang="en-US" dirty="0">
                  <a:latin typeface="+mn-lt"/>
                </a:endParaRPr>
              </a:p>
            </p:txBody>
          </p:sp>
          <p:sp>
            <p:nvSpPr>
              <p:cNvPr id="430086" name="Oval 6"/>
              <p:cNvSpPr>
                <a:spLocks noChangeArrowheads="1"/>
              </p:cNvSpPr>
              <p:nvPr/>
            </p:nvSpPr>
            <p:spPr bwMode="auto">
              <a:xfrm>
                <a:off x="7011666" y="1826129"/>
                <a:ext cx="261246" cy="261246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 anchorCtr="1"/>
              <a:lstStyle/>
              <a:p>
                <a:r>
                  <a:rPr lang="en-US" i="1">
                    <a:latin typeface="+mn-lt"/>
                  </a:rPr>
                  <a:t>t</a:t>
                </a:r>
                <a:endParaRPr lang="en-US">
                  <a:latin typeface="+mn-lt"/>
                </a:endParaRPr>
              </a:p>
            </p:txBody>
          </p:sp>
          <p:sp>
            <p:nvSpPr>
              <p:cNvPr id="129" name="Oval 37">
                <a:extLst>
                  <a:ext uri="{FF2B5EF4-FFF2-40B4-BE49-F238E27FC236}">
                    <a16:creationId xmlns:a16="http://schemas.microsoft.com/office/drawing/2014/main" id="{1CCBD948-8588-A24B-BBCC-2F1ECF3A89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7280" y="1157363"/>
                <a:ext cx="208997" cy="208997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" name="Oval 38">
                <a:extLst>
                  <a:ext uri="{FF2B5EF4-FFF2-40B4-BE49-F238E27FC236}">
                    <a16:creationId xmlns:a16="http://schemas.microsoft.com/office/drawing/2014/main" id="{51FA3C94-07DD-024B-927F-D7A051BE64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7280" y="1634137"/>
                <a:ext cx="208997" cy="208997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" name="Oval 39">
                <a:extLst>
                  <a:ext uri="{FF2B5EF4-FFF2-40B4-BE49-F238E27FC236}">
                    <a16:creationId xmlns:a16="http://schemas.microsoft.com/office/drawing/2014/main" id="{411F3939-C88A-6D4C-94E8-0F62ABDD25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7280" y="2110911"/>
                <a:ext cx="208997" cy="208997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" name="Oval 40">
                <a:extLst>
                  <a:ext uri="{FF2B5EF4-FFF2-40B4-BE49-F238E27FC236}">
                    <a16:creationId xmlns:a16="http://schemas.microsoft.com/office/drawing/2014/main" id="{F6652210-B283-924C-AEC5-9B0B29627A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7280" y="2587685"/>
                <a:ext cx="208997" cy="208997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" name="Oval 42">
                <a:extLst>
                  <a:ext uri="{FF2B5EF4-FFF2-40B4-BE49-F238E27FC236}">
                    <a16:creationId xmlns:a16="http://schemas.microsoft.com/office/drawing/2014/main" id="{C782FEC9-E831-F64C-9155-8373C0CAB1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35096" y="1387004"/>
                <a:ext cx="208997" cy="208997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34" name="Oval 43">
                <a:extLst>
                  <a:ext uri="{FF2B5EF4-FFF2-40B4-BE49-F238E27FC236}">
                    <a16:creationId xmlns:a16="http://schemas.microsoft.com/office/drawing/2014/main" id="{496F689D-C7BC-B743-8854-2754767B32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35096" y="1863778"/>
                <a:ext cx="208997" cy="208997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5" name="Oval 44">
                <a:extLst>
                  <a:ext uri="{FF2B5EF4-FFF2-40B4-BE49-F238E27FC236}">
                    <a16:creationId xmlns:a16="http://schemas.microsoft.com/office/drawing/2014/main" id="{D237EC70-6447-D941-9E52-B5A14EC86D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35096" y="2340552"/>
                <a:ext cx="208997" cy="208997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F83BF4A1-0A9C-6341-967C-32C393E490A9}"/>
                  </a:ext>
                </a:extLst>
              </p:cNvPr>
              <p:cNvCxnSpPr>
                <a:cxnSpLocks/>
                <a:stCxn id="129" idx="6"/>
                <a:endCxn id="133" idx="1"/>
              </p:cNvCxnSpPr>
              <p:nvPr/>
            </p:nvCxnSpPr>
            <p:spPr bwMode="auto">
              <a:xfrm>
                <a:off x="5406277" y="1261862"/>
                <a:ext cx="859426" cy="155749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653F4F8A-C421-4140-918E-D5302F8F4690}"/>
                  </a:ext>
                </a:extLst>
              </p:cNvPr>
              <p:cNvCxnSpPr>
                <a:cxnSpLocks/>
                <a:stCxn id="132" idx="7"/>
                <a:endCxn id="133" idx="3"/>
              </p:cNvCxnSpPr>
              <p:nvPr/>
            </p:nvCxnSpPr>
            <p:spPr bwMode="auto">
              <a:xfrm flipV="1">
                <a:off x="5375670" y="1565394"/>
                <a:ext cx="890033" cy="1052898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B2540AEC-8C12-D447-8435-F483AA6D1AAE}"/>
                  </a:ext>
                </a:extLst>
              </p:cNvPr>
              <p:cNvCxnSpPr>
                <a:cxnSpLocks/>
                <a:stCxn id="130" idx="7"/>
                <a:endCxn id="133" idx="2"/>
              </p:cNvCxnSpPr>
              <p:nvPr/>
            </p:nvCxnSpPr>
            <p:spPr bwMode="auto">
              <a:xfrm flipV="1">
                <a:off x="5375670" y="1491503"/>
                <a:ext cx="859426" cy="173241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63668382-AE72-2E4B-A771-0CC3CB72D633}"/>
                  </a:ext>
                </a:extLst>
              </p:cNvPr>
              <p:cNvCxnSpPr>
                <a:cxnSpLocks/>
                <a:stCxn id="131" idx="6"/>
                <a:endCxn id="134" idx="2"/>
              </p:cNvCxnSpPr>
              <p:nvPr/>
            </p:nvCxnSpPr>
            <p:spPr bwMode="auto">
              <a:xfrm flipV="1">
                <a:off x="5406277" y="1968277"/>
                <a:ext cx="828819" cy="247133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382BFDEC-0A0A-A445-BFD6-8BB96D744D88}"/>
                  </a:ext>
                </a:extLst>
              </p:cNvPr>
              <p:cNvCxnSpPr>
                <a:cxnSpLocks/>
                <a:stCxn id="131" idx="5"/>
                <a:endCxn id="135" idx="2"/>
              </p:cNvCxnSpPr>
              <p:nvPr/>
            </p:nvCxnSpPr>
            <p:spPr bwMode="auto">
              <a:xfrm>
                <a:off x="5375670" y="2289301"/>
                <a:ext cx="859426" cy="15575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E88E732D-D404-1F43-86FB-775FCD94CCC5}"/>
                  </a:ext>
                </a:extLst>
              </p:cNvPr>
              <p:cNvCxnSpPr>
                <a:cxnSpLocks/>
                <a:stCxn id="129" idx="5"/>
                <a:endCxn id="134" idx="1"/>
              </p:cNvCxnSpPr>
              <p:nvPr/>
            </p:nvCxnSpPr>
            <p:spPr bwMode="auto">
              <a:xfrm>
                <a:off x="5375670" y="1335753"/>
                <a:ext cx="890033" cy="558632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BBC6FF84-C097-DE4E-A6E2-8F9627174199}"/>
                  </a:ext>
                </a:extLst>
              </p:cNvPr>
              <p:cNvCxnSpPr>
                <a:cxnSpLocks/>
                <a:stCxn id="132" idx="6"/>
                <a:endCxn id="135" idx="3"/>
              </p:cNvCxnSpPr>
              <p:nvPr/>
            </p:nvCxnSpPr>
            <p:spPr bwMode="auto">
              <a:xfrm flipV="1">
                <a:off x="5406277" y="2518942"/>
                <a:ext cx="859426" cy="173242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5334C4FA-FDFE-064A-8075-C0A82701AEF8}"/>
                  </a:ext>
                </a:extLst>
              </p:cNvPr>
              <p:cNvCxnSpPr>
                <a:cxnSpLocks/>
                <a:stCxn id="130" idx="5"/>
                <a:endCxn id="135" idx="1"/>
              </p:cNvCxnSpPr>
              <p:nvPr/>
            </p:nvCxnSpPr>
            <p:spPr bwMode="auto">
              <a:xfrm>
                <a:off x="5375670" y="1812527"/>
                <a:ext cx="890033" cy="558632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AA18A88D-50DB-6E46-A20D-8B25D0184B9B}"/>
                  </a:ext>
                </a:extLst>
              </p:cNvPr>
              <p:cNvCxnSpPr>
                <a:cxnSpLocks/>
                <a:stCxn id="135" idx="6"/>
                <a:endCxn id="430086" idx="3"/>
              </p:cNvCxnSpPr>
              <p:nvPr/>
            </p:nvCxnSpPr>
            <p:spPr bwMode="auto">
              <a:xfrm flipV="1">
                <a:off x="6444093" y="2049116"/>
                <a:ext cx="605832" cy="395935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2AA6DBBA-2EAE-F044-8CD0-4EC659C74BD9}"/>
                  </a:ext>
                </a:extLst>
              </p:cNvPr>
              <p:cNvCxnSpPr>
                <a:cxnSpLocks/>
                <a:stCxn id="134" idx="6"/>
                <a:endCxn id="430086" idx="2"/>
              </p:cNvCxnSpPr>
              <p:nvPr/>
            </p:nvCxnSpPr>
            <p:spPr bwMode="auto">
              <a:xfrm flipV="1">
                <a:off x="6444093" y="1956752"/>
                <a:ext cx="567573" cy="11525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F96922FD-C5C3-054C-AE6D-8F12EC459377}"/>
                  </a:ext>
                </a:extLst>
              </p:cNvPr>
              <p:cNvCxnSpPr>
                <a:cxnSpLocks/>
                <a:stCxn id="133" idx="6"/>
                <a:endCxn id="430086" idx="1"/>
              </p:cNvCxnSpPr>
              <p:nvPr/>
            </p:nvCxnSpPr>
            <p:spPr bwMode="auto">
              <a:xfrm>
                <a:off x="6444093" y="1491503"/>
                <a:ext cx="605832" cy="372885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3A155DDF-82FF-FA47-B212-75E91A9FFB7E}"/>
                  </a:ext>
                </a:extLst>
              </p:cNvPr>
              <p:cNvCxnSpPr>
                <a:cxnSpLocks/>
                <a:stCxn id="430085" idx="4"/>
                <a:endCxn id="132" idx="1"/>
              </p:cNvCxnSpPr>
              <p:nvPr/>
            </p:nvCxnSpPr>
            <p:spPr bwMode="auto">
              <a:xfrm>
                <a:off x="4615949" y="2084055"/>
                <a:ext cx="611938" cy="53423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D4820701-8BCD-5840-8879-B243394AF6E7}"/>
                  </a:ext>
                </a:extLst>
              </p:cNvPr>
              <p:cNvCxnSpPr>
                <a:cxnSpLocks/>
                <a:stCxn id="430085" idx="5"/>
                <a:endCxn id="131" idx="2"/>
              </p:cNvCxnSpPr>
              <p:nvPr/>
            </p:nvCxnSpPr>
            <p:spPr bwMode="auto">
              <a:xfrm>
                <a:off x="4708313" y="2045796"/>
                <a:ext cx="488967" cy="169614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CAF2A298-319C-214C-91B0-1105514946E8}"/>
                  </a:ext>
                </a:extLst>
              </p:cNvPr>
              <p:cNvCxnSpPr>
                <a:cxnSpLocks/>
                <a:stCxn id="430085" idx="7"/>
                <a:endCxn id="130" idx="2"/>
              </p:cNvCxnSpPr>
              <p:nvPr/>
            </p:nvCxnSpPr>
            <p:spPr bwMode="auto">
              <a:xfrm flipV="1">
                <a:off x="4708313" y="1738636"/>
                <a:ext cx="488967" cy="122432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1CCAA39E-99A5-2E40-A198-006EC8AF3CEC}"/>
                  </a:ext>
                </a:extLst>
              </p:cNvPr>
              <p:cNvCxnSpPr>
                <a:cxnSpLocks/>
                <a:stCxn id="430085" idx="0"/>
                <a:endCxn id="129" idx="2"/>
              </p:cNvCxnSpPr>
              <p:nvPr/>
            </p:nvCxnSpPr>
            <p:spPr bwMode="auto">
              <a:xfrm flipV="1">
                <a:off x="4615949" y="1261862"/>
                <a:ext cx="581331" cy="560947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</p:grpSp>
        <p:sp>
          <p:nvSpPr>
            <p:cNvPr id="170" name="AutoShape 56">
              <a:extLst>
                <a:ext uri="{FF2B5EF4-FFF2-40B4-BE49-F238E27FC236}">
                  <a16:creationId xmlns:a16="http://schemas.microsoft.com/office/drawing/2014/main" id="{8DBB4CAF-F6BA-EE49-9C06-A1E4ED76F9E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988298" y="2949886"/>
              <a:ext cx="568210" cy="411463"/>
            </a:xfrm>
            <a:prstGeom prst="rightArrow">
              <a:avLst>
                <a:gd name="adj1" fmla="val 50000"/>
                <a:gd name="adj2" fmla="val 34524"/>
              </a:avLst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018987D4-2378-604B-A8FD-38DEC2CD37A0}"/>
                </a:ext>
              </a:extLst>
            </p:cNvPr>
            <p:cNvGrpSpPr/>
            <p:nvPr/>
          </p:nvGrpSpPr>
          <p:grpSpPr>
            <a:xfrm>
              <a:off x="5727141" y="1152156"/>
              <a:ext cx="1246813" cy="1639319"/>
              <a:chOff x="1642602" y="3573382"/>
              <a:chExt cx="1246813" cy="1639319"/>
            </a:xfrm>
          </p:grpSpPr>
          <p:sp>
            <p:nvSpPr>
              <p:cNvPr id="166" name="Oval 37">
                <a:extLst>
                  <a:ext uri="{FF2B5EF4-FFF2-40B4-BE49-F238E27FC236}">
                    <a16:creationId xmlns:a16="http://schemas.microsoft.com/office/drawing/2014/main" id="{17F3D9CD-7CC8-C046-8FC9-5F9745C77C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2602" y="3573382"/>
                <a:ext cx="208997" cy="208997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167" name="Oval 38">
                <a:extLst>
                  <a:ext uri="{FF2B5EF4-FFF2-40B4-BE49-F238E27FC236}">
                    <a16:creationId xmlns:a16="http://schemas.microsoft.com/office/drawing/2014/main" id="{BC8586F0-9DFD-444F-8D23-D9669FFCC4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2602" y="4050156"/>
                <a:ext cx="208997" cy="208997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168" name="Oval 39">
                <a:extLst>
                  <a:ext uri="{FF2B5EF4-FFF2-40B4-BE49-F238E27FC236}">
                    <a16:creationId xmlns:a16="http://schemas.microsoft.com/office/drawing/2014/main" id="{F00A4ABC-AE03-1A4F-BD4D-5D190C2426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2602" y="4526930"/>
                <a:ext cx="208997" cy="208997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169" name="Oval 40">
                <a:extLst>
                  <a:ext uri="{FF2B5EF4-FFF2-40B4-BE49-F238E27FC236}">
                    <a16:creationId xmlns:a16="http://schemas.microsoft.com/office/drawing/2014/main" id="{DF34A573-981F-2A41-8797-B9BAD04AF7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2602" y="5003704"/>
                <a:ext cx="208997" cy="208997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174" name="Oval 42">
                <a:extLst>
                  <a:ext uri="{FF2B5EF4-FFF2-40B4-BE49-F238E27FC236}">
                    <a16:creationId xmlns:a16="http://schemas.microsoft.com/office/drawing/2014/main" id="{0DE53B04-1ECA-944E-8C96-EC5EAB53C5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0418" y="3803023"/>
                <a:ext cx="208997" cy="208997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sz="1400" dirty="0"/>
              </a:p>
            </p:txBody>
          </p:sp>
          <p:sp>
            <p:nvSpPr>
              <p:cNvPr id="175" name="Oval 43">
                <a:extLst>
                  <a:ext uri="{FF2B5EF4-FFF2-40B4-BE49-F238E27FC236}">
                    <a16:creationId xmlns:a16="http://schemas.microsoft.com/office/drawing/2014/main" id="{6738ED66-3AA4-5A41-98E1-4F5F18BF7F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0418" y="4279797"/>
                <a:ext cx="208997" cy="208997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176" name="Oval 44">
                <a:extLst>
                  <a:ext uri="{FF2B5EF4-FFF2-40B4-BE49-F238E27FC236}">
                    <a16:creationId xmlns:a16="http://schemas.microsoft.com/office/drawing/2014/main" id="{04B57801-DF9E-2444-AD1D-2847850FA5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0418" y="4756571"/>
                <a:ext cx="208997" cy="208997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cxnSp>
            <p:nvCxnSpPr>
              <p:cNvPr id="177" name="Straight Connector 176">
                <a:extLst>
                  <a:ext uri="{FF2B5EF4-FFF2-40B4-BE49-F238E27FC236}">
                    <a16:creationId xmlns:a16="http://schemas.microsoft.com/office/drawing/2014/main" id="{C9D325A2-ACCC-4743-B1FF-F61AB3049F26}"/>
                  </a:ext>
                </a:extLst>
              </p:cNvPr>
              <p:cNvCxnSpPr>
                <a:cxnSpLocks/>
                <a:stCxn id="166" idx="6"/>
                <a:endCxn id="174" idx="1"/>
              </p:cNvCxnSpPr>
              <p:nvPr/>
            </p:nvCxnSpPr>
            <p:spPr bwMode="auto">
              <a:xfrm>
                <a:off x="1851599" y="3677881"/>
                <a:ext cx="859426" cy="155749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7744BA5F-B2B3-B24E-BB67-E0EF211BE2B1}"/>
                  </a:ext>
                </a:extLst>
              </p:cNvPr>
              <p:cNvCxnSpPr>
                <a:cxnSpLocks/>
                <a:stCxn id="169" idx="7"/>
                <a:endCxn id="174" idx="3"/>
              </p:cNvCxnSpPr>
              <p:nvPr/>
            </p:nvCxnSpPr>
            <p:spPr bwMode="auto">
              <a:xfrm flipV="1">
                <a:off x="1820992" y="3981413"/>
                <a:ext cx="890033" cy="1052898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FD0FE437-B996-5E49-B6D9-226CE706C457}"/>
                  </a:ext>
                </a:extLst>
              </p:cNvPr>
              <p:cNvCxnSpPr>
                <a:cxnSpLocks/>
                <a:stCxn id="167" idx="7"/>
                <a:endCxn id="174" idx="2"/>
              </p:cNvCxnSpPr>
              <p:nvPr/>
            </p:nvCxnSpPr>
            <p:spPr bwMode="auto">
              <a:xfrm flipV="1">
                <a:off x="1820992" y="3907522"/>
                <a:ext cx="859426" cy="17324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B2D0C0E2-B2C2-FB46-88CC-4E9528787B1B}"/>
                  </a:ext>
                </a:extLst>
              </p:cNvPr>
              <p:cNvCxnSpPr>
                <a:cxnSpLocks/>
                <a:stCxn id="168" idx="6"/>
                <a:endCxn id="175" idx="2"/>
              </p:cNvCxnSpPr>
              <p:nvPr/>
            </p:nvCxnSpPr>
            <p:spPr bwMode="auto">
              <a:xfrm flipV="1">
                <a:off x="1851599" y="4384296"/>
                <a:ext cx="828819" cy="247133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C25A1575-D053-CB4B-98ED-235C743808CC}"/>
                  </a:ext>
                </a:extLst>
              </p:cNvPr>
              <p:cNvCxnSpPr>
                <a:cxnSpLocks/>
                <a:stCxn id="168" idx="5"/>
                <a:endCxn id="176" idx="2"/>
              </p:cNvCxnSpPr>
              <p:nvPr/>
            </p:nvCxnSpPr>
            <p:spPr bwMode="auto">
              <a:xfrm>
                <a:off x="1820992" y="4705320"/>
                <a:ext cx="859426" cy="15575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23FFA5F7-5F1A-8A4D-985E-72DA37D6DE3D}"/>
                  </a:ext>
                </a:extLst>
              </p:cNvPr>
              <p:cNvCxnSpPr>
                <a:cxnSpLocks/>
                <a:stCxn id="166" idx="5"/>
                <a:endCxn id="175" idx="1"/>
              </p:cNvCxnSpPr>
              <p:nvPr/>
            </p:nvCxnSpPr>
            <p:spPr bwMode="auto">
              <a:xfrm>
                <a:off x="1820992" y="3751772"/>
                <a:ext cx="890033" cy="558632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D158AA57-8C39-5E4B-A95A-CFA039B0E7D7}"/>
                  </a:ext>
                </a:extLst>
              </p:cNvPr>
              <p:cNvCxnSpPr>
                <a:cxnSpLocks/>
                <a:stCxn id="169" idx="6"/>
                <a:endCxn id="176" idx="3"/>
              </p:cNvCxnSpPr>
              <p:nvPr/>
            </p:nvCxnSpPr>
            <p:spPr bwMode="auto">
              <a:xfrm flipV="1">
                <a:off x="1851599" y="4934961"/>
                <a:ext cx="859426" cy="173242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93B33175-ED02-F940-B951-C0479D21E68D}"/>
                  </a:ext>
                </a:extLst>
              </p:cNvPr>
              <p:cNvCxnSpPr>
                <a:cxnSpLocks/>
                <a:stCxn id="167" idx="5"/>
                <a:endCxn id="176" idx="1"/>
              </p:cNvCxnSpPr>
              <p:nvPr/>
            </p:nvCxnSpPr>
            <p:spPr bwMode="auto">
              <a:xfrm>
                <a:off x="1820992" y="4228546"/>
                <a:ext cx="890033" cy="558632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207" name="Text Box 59">
                <a:extLst>
                  <a:ext uri="{FF2B5EF4-FFF2-40B4-BE49-F238E27FC236}">
                    <a16:creationId xmlns:a16="http://schemas.microsoft.com/office/drawing/2014/main" id="{627C4DD1-EE23-6C48-B3E5-32ABCD684CE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72760" y="4802193"/>
                <a:ext cx="113814" cy="21544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sz="1400" dirty="0">
                    <a:latin typeface="+mn-lt"/>
                  </a:rPr>
                  <a:t>3</a:t>
                </a:r>
              </a:p>
            </p:txBody>
          </p:sp>
          <p:sp>
            <p:nvSpPr>
              <p:cNvPr id="214" name="Text Box 59">
                <a:extLst>
                  <a:ext uri="{FF2B5EF4-FFF2-40B4-BE49-F238E27FC236}">
                    <a16:creationId xmlns:a16="http://schemas.microsoft.com/office/drawing/2014/main" id="{24E1DF40-2647-1147-986B-DD2DE5AA36A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95886" y="3752944"/>
                <a:ext cx="113814" cy="21544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sz="1400" dirty="0">
                    <a:latin typeface="+mn-lt"/>
                  </a:rPr>
                  <a:t>1</a:t>
                </a:r>
              </a:p>
            </p:txBody>
          </p:sp>
          <p:sp>
            <p:nvSpPr>
              <p:cNvPr id="215" name="Text Box 59">
                <a:extLst>
                  <a:ext uri="{FF2B5EF4-FFF2-40B4-BE49-F238E27FC236}">
                    <a16:creationId xmlns:a16="http://schemas.microsoft.com/office/drawing/2014/main" id="{E8E482EA-5265-F749-9255-1ECCD932721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90751" y="4937102"/>
                <a:ext cx="113814" cy="21544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sz="1400" dirty="0">
                    <a:latin typeface="+mn-lt"/>
                  </a:rPr>
                  <a:t>2</a:t>
                </a:r>
              </a:p>
            </p:txBody>
          </p:sp>
          <p:sp>
            <p:nvSpPr>
              <p:cNvPr id="216" name="Text Box 59">
                <a:extLst>
                  <a:ext uri="{FF2B5EF4-FFF2-40B4-BE49-F238E27FC236}">
                    <a16:creationId xmlns:a16="http://schemas.microsoft.com/office/drawing/2014/main" id="{CBB94C34-8C59-F343-B8DB-BF0D3CCC6BF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00947" y="4683697"/>
                <a:ext cx="113814" cy="21544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sz="1400" dirty="0">
                    <a:latin typeface="+mn-lt"/>
                  </a:rPr>
                  <a:t>4</a:t>
                </a:r>
              </a:p>
            </p:txBody>
          </p:sp>
          <p:sp>
            <p:nvSpPr>
              <p:cNvPr id="217" name="Text Box 59">
                <a:extLst>
                  <a:ext uri="{FF2B5EF4-FFF2-40B4-BE49-F238E27FC236}">
                    <a16:creationId xmlns:a16="http://schemas.microsoft.com/office/drawing/2014/main" id="{005A053C-4ED0-064B-9D13-50C2998EE0A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57444" y="4452845"/>
                <a:ext cx="113814" cy="21544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sz="1400" dirty="0">
                    <a:latin typeface="+mn-lt"/>
                  </a:rPr>
                  <a:t>6</a:t>
                </a:r>
              </a:p>
            </p:txBody>
          </p:sp>
          <p:sp>
            <p:nvSpPr>
              <p:cNvPr id="218" name="Text Box 59">
                <a:extLst>
                  <a:ext uri="{FF2B5EF4-FFF2-40B4-BE49-F238E27FC236}">
                    <a16:creationId xmlns:a16="http://schemas.microsoft.com/office/drawing/2014/main" id="{C583BB65-9007-C04F-BD5F-277731B935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11277" y="4204714"/>
                <a:ext cx="113814" cy="21544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sz="1400" dirty="0">
                    <a:latin typeface="+mn-lt"/>
                  </a:rPr>
                  <a:t>5</a:t>
                </a:r>
              </a:p>
            </p:txBody>
          </p:sp>
          <p:sp>
            <p:nvSpPr>
              <p:cNvPr id="219" name="Text Box 59">
                <a:extLst>
                  <a:ext uri="{FF2B5EF4-FFF2-40B4-BE49-F238E27FC236}">
                    <a16:creationId xmlns:a16="http://schemas.microsoft.com/office/drawing/2014/main" id="{49831117-B955-734D-9427-E2A5268BFD3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24836" y="3821118"/>
                <a:ext cx="113814" cy="21544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sz="1400" dirty="0">
                    <a:latin typeface="+mn-lt"/>
                  </a:rPr>
                  <a:t>2</a:t>
                </a:r>
              </a:p>
            </p:txBody>
          </p:sp>
          <p:sp>
            <p:nvSpPr>
              <p:cNvPr id="220" name="Text Box 59">
                <a:extLst>
                  <a:ext uri="{FF2B5EF4-FFF2-40B4-BE49-F238E27FC236}">
                    <a16:creationId xmlns:a16="http://schemas.microsoft.com/office/drawing/2014/main" id="{FEE65155-51E4-724E-B13C-61EFF63E7AC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85783" y="3624805"/>
                <a:ext cx="227626" cy="21544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sz="1400" dirty="0">
                    <a:latin typeface="+mn-lt"/>
                  </a:rPr>
                  <a:t>–3</a:t>
                </a: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C90CBD64-EBC5-2548-B646-378B126E409F}"/>
                </a:ext>
              </a:extLst>
            </p:cNvPr>
            <p:cNvGrpSpPr/>
            <p:nvPr/>
          </p:nvGrpSpPr>
          <p:grpSpPr>
            <a:xfrm>
              <a:off x="5095626" y="3554542"/>
              <a:ext cx="2787586" cy="1639319"/>
              <a:chOff x="5095626" y="3554542"/>
              <a:chExt cx="2787586" cy="1639319"/>
            </a:xfrm>
          </p:grpSpPr>
          <p:sp>
            <p:nvSpPr>
              <p:cNvPr id="171" name="Oval 5">
                <a:extLst>
                  <a:ext uri="{FF2B5EF4-FFF2-40B4-BE49-F238E27FC236}">
                    <a16:creationId xmlns:a16="http://schemas.microsoft.com/office/drawing/2014/main" id="{EE841A47-09C5-2141-B937-9C68E93770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95626" y="4219988"/>
                <a:ext cx="261246" cy="261246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 anchorCtr="1"/>
              <a:lstStyle/>
              <a:p>
                <a:r>
                  <a:rPr lang="en-US" i="1" dirty="0">
                    <a:latin typeface="+mn-lt"/>
                  </a:rPr>
                  <a:t>s</a:t>
                </a:r>
                <a:endParaRPr lang="en-US" dirty="0">
                  <a:latin typeface="+mn-lt"/>
                </a:endParaRPr>
              </a:p>
            </p:txBody>
          </p:sp>
          <p:sp>
            <p:nvSpPr>
              <p:cNvPr id="172" name="Oval 6">
                <a:extLst>
                  <a:ext uri="{FF2B5EF4-FFF2-40B4-BE49-F238E27FC236}">
                    <a16:creationId xmlns:a16="http://schemas.microsoft.com/office/drawing/2014/main" id="{2C71DF52-F6B7-6542-A9BD-897DFEC4F9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21966" y="4223308"/>
                <a:ext cx="261246" cy="261246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 anchorCtr="1"/>
              <a:lstStyle/>
              <a:p>
                <a:r>
                  <a:rPr lang="en-US" i="1">
                    <a:latin typeface="+mn-lt"/>
                  </a:rPr>
                  <a:t>t</a:t>
                </a:r>
                <a:endParaRPr lang="en-US">
                  <a:latin typeface="+mn-lt"/>
                </a:endParaRPr>
              </a:p>
            </p:txBody>
          </p:sp>
          <p:sp>
            <p:nvSpPr>
              <p:cNvPr id="185" name="Oval 37">
                <a:extLst>
                  <a:ext uri="{FF2B5EF4-FFF2-40B4-BE49-F238E27FC236}">
                    <a16:creationId xmlns:a16="http://schemas.microsoft.com/office/drawing/2014/main" id="{0EA4CB8D-F747-574A-818D-C72F66E694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07580" y="3554542"/>
                <a:ext cx="208997" cy="208997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" name="Oval 38">
                <a:extLst>
                  <a:ext uri="{FF2B5EF4-FFF2-40B4-BE49-F238E27FC236}">
                    <a16:creationId xmlns:a16="http://schemas.microsoft.com/office/drawing/2014/main" id="{EF94BAA7-B169-FF4F-9A41-1DFC614BAA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07580" y="4031316"/>
                <a:ext cx="208997" cy="208997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7" name="Oval 39">
                <a:extLst>
                  <a:ext uri="{FF2B5EF4-FFF2-40B4-BE49-F238E27FC236}">
                    <a16:creationId xmlns:a16="http://schemas.microsoft.com/office/drawing/2014/main" id="{2909CC39-2AE3-7E4D-9DD1-5FDCCFF890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07580" y="4508090"/>
                <a:ext cx="208997" cy="208997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8" name="Oval 40">
                <a:extLst>
                  <a:ext uri="{FF2B5EF4-FFF2-40B4-BE49-F238E27FC236}">
                    <a16:creationId xmlns:a16="http://schemas.microsoft.com/office/drawing/2014/main" id="{F7A713B4-C398-E94F-81FB-275B1F92F3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07580" y="4984864"/>
                <a:ext cx="208997" cy="208997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9" name="Oval 42">
                <a:extLst>
                  <a:ext uri="{FF2B5EF4-FFF2-40B4-BE49-F238E27FC236}">
                    <a16:creationId xmlns:a16="http://schemas.microsoft.com/office/drawing/2014/main" id="{54029043-8EDC-0C4E-8E0F-B1C29649C3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45396" y="3784183"/>
                <a:ext cx="208997" cy="208997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90" name="Oval 43">
                <a:extLst>
                  <a:ext uri="{FF2B5EF4-FFF2-40B4-BE49-F238E27FC236}">
                    <a16:creationId xmlns:a16="http://schemas.microsoft.com/office/drawing/2014/main" id="{D2D84A59-E790-9C49-843F-6DECBFB4FD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45396" y="4260957"/>
                <a:ext cx="208997" cy="208997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1" name="Oval 44">
                <a:extLst>
                  <a:ext uri="{FF2B5EF4-FFF2-40B4-BE49-F238E27FC236}">
                    <a16:creationId xmlns:a16="http://schemas.microsoft.com/office/drawing/2014/main" id="{B29D0545-9352-BA47-A318-0E34C543FD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45396" y="4737731"/>
                <a:ext cx="208997" cy="208997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951929FC-E71F-F74B-9DDE-5C23B2C12CE8}"/>
                  </a:ext>
                </a:extLst>
              </p:cNvPr>
              <p:cNvCxnSpPr>
                <a:cxnSpLocks/>
                <a:stCxn id="185" idx="6"/>
                <a:endCxn id="189" idx="1"/>
              </p:cNvCxnSpPr>
              <p:nvPr/>
            </p:nvCxnSpPr>
            <p:spPr bwMode="auto">
              <a:xfrm>
                <a:off x="6016577" y="3659041"/>
                <a:ext cx="859426" cy="155749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0ED2C401-84F8-3846-9637-5D5CECCEF2E1}"/>
                  </a:ext>
                </a:extLst>
              </p:cNvPr>
              <p:cNvCxnSpPr>
                <a:cxnSpLocks/>
                <a:stCxn id="188" idx="7"/>
                <a:endCxn id="189" idx="3"/>
              </p:cNvCxnSpPr>
              <p:nvPr/>
            </p:nvCxnSpPr>
            <p:spPr bwMode="auto">
              <a:xfrm flipV="1">
                <a:off x="5985970" y="3962573"/>
                <a:ext cx="890033" cy="1052898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4D8E1B85-ED15-8049-A118-2BF67936DC21}"/>
                  </a:ext>
                </a:extLst>
              </p:cNvPr>
              <p:cNvCxnSpPr>
                <a:cxnSpLocks/>
                <a:stCxn id="186" idx="7"/>
                <a:endCxn id="189" idx="2"/>
              </p:cNvCxnSpPr>
              <p:nvPr/>
            </p:nvCxnSpPr>
            <p:spPr bwMode="auto">
              <a:xfrm flipV="1">
                <a:off x="5985970" y="3888682"/>
                <a:ext cx="859426" cy="17324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E0BB4718-F5A6-9B46-9381-FF3E6EB93B4F}"/>
                  </a:ext>
                </a:extLst>
              </p:cNvPr>
              <p:cNvCxnSpPr>
                <a:cxnSpLocks/>
                <a:stCxn id="187" idx="6"/>
                <a:endCxn id="190" idx="2"/>
              </p:cNvCxnSpPr>
              <p:nvPr/>
            </p:nvCxnSpPr>
            <p:spPr bwMode="auto">
              <a:xfrm flipV="1">
                <a:off x="6016577" y="4365456"/>
                <a:ext cx="828819" cy="247133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D761C68B-DC6C-5044-AD37-D9C8F31B4E8E}"/>
                  </a:ext>
                </a:extLst>
              </p:cNvPr>
              <p:cNvCxnSpPr>
                <a:cxnSpLocks/>
                <a:stCxn id="187" idx="5"/>
                <a:endCxn id="191" idx="2"/>
              </p:cNvCxnSpPr>
              <p:nvPr/>
            </p:nvCxnSpPr>
            <p:spPr bwMode="auto">
              <a:xfrm>
                <a:off x="5985970" y="4686480"/>
                <a:ext cx="859426" cy="15575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615A560B-DB33-494B-A908-E4E077B6628D}"/>
                  </a:ext>
                </a:extLst>
              </p:cNvPr>
              <p:cNvCxnSpPr>
                <a:cxnSpLocks/>
                <a:stCxn id="185" idx="5"/>
                <a:endCxn id="190" idx="1"/>
              </p:cNvCxnSpPr>
              <p:nvPr/>
            </p:nvCxnSpPr>
            <p:spPr bwMode="auto">
              <a:xfrm>
                <a:off x="5985970" y="3732932"/>
                <a:ext cx="890033" cy="558632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E559C02F-B789-FD45-B9AF-689E3C393400}"/>
                  </a:ext>
                </a:extLst>
              </p:cNvPr>
              <p:cNvCxnSpPr>
                <a:cxnSpLocks/>
                <a:stCxn id="188" idx="6"/>
                <a:endCxn id="191" idx="3"/>
              </p:cNvCxnSpPr>
              <p:nvPr/>
            </p:nvCxnSpPr>
            <p:spPr bwMode="auto">
              <a:xfrm flipV="1">
                <a:off x="6016577" y="4916121"/>
                <a:ext cx="859426" cy="173242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1AD6B212-D932-6049-B878-338E93BE7A65}"/>
                  </a:ext>
                </a:extLst>
              </p:cNvPr>
              <p:cNvCxnSpPr>
                <a:cxnSpLocks/>
                <a:stCxn id="186" idx="5"/>
                <a:endCxn id="191" idx="1"/>
              </p:cNvCxnSpPr>
              <p:nvPr/>
            </p:nvCxnSpPr>
            <p:spPr bwMode="auto">
              <a:xfrm>
                <a:off x="5985970" y="4209706"/>
                <a:ext cx="890033" cy="558632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91D00FFC-56E3-C143-B787-D3259B54E9A3}"/>
                  </a:ext>
                </a:extLst>
              </p:cNvPr>
              <p:cNvCxnSpPr>
                <a:cxnSpLocks/>
                <a:stCxn id="191" idx="6"/>
                <a:endCxn id="172" idx="3"/>
              </p:cNvCxnSpPr>
              <p:nvPr/>
            </p:nvCxnSpPr>
            <p:spPr bwMode="auto">
              <a:xfrm flipV="1">
                <a:off x="7054393" y="4446295"/>
                <a:ext cx="605832" cy="395935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BEE7225B-3D15-644E-9C24-E9AC6FBF213D}"/>
                  </a:ext>
                </a:extLst>
              </p:cNvPr>
              <p:cNvCxnSpPr>
                <a:cxnSpLocks/>
                <a:stCxn id="190" idx="6"/>
                <a:endCxn id="172" idx="2"/>
              </p:cNvCxnSpPr>
              <p:nvPr/>
            </p:nvCxnSpPr>
            <p:spPr bwMode="auto">
              <a:xfrm flipV="1">
                <a:off x="7054393" y="4353931"/>
                <a:ext cx="567573" cy="11525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7731E89D-9E13-FE4D-AF67-705439F4F762}"/>
                  </a:ext>
                </a:extLst>
              </p:cNvPr>
              <p:cNvCxnSpPr>
                <a:cxnSpLocks/>
                <a:stCxn id="189" idx="6"/>
                <a:endCxn id="172" idx="1"/>
              </p:cNvCxnSpPr>
              <p:nvPr/>
            </p:nvCxnSpPr>
            <p:spPr bwMode="auto">
              <a:xfrm>
                <a:off x="7054393" y="3888682"/>
                <a:ext cx="605832" cy="372885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EBBBA6FA-CF4F-BA48-B3DD-A54794F1D102}"/>
                  </a:ext>
                </a:extLst>
              </p:cNvPr>
              <p:cNvCxnSpPr>
                <a:cxnSpLocks/>
                <a:stCxn id="171" idx="4"/>
                <a:endCxn id="188" idx="1"/>
              </p:cNvCxnSpPr>
              <p:nvPr/>
            </p:nvCxnSpPr>
            <p:spPr bwMode="auto">
              <a:xfrm>
                <a:off x="5226249" y="4481234"/>
                <a:ext cx="611938" cy="53423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BBE66BD6-6DCA-AB46-9668-DCE843239400}"/>
                  </a:ext>
                </a:extLst>
              </p:cNvPr>
              <p:cNvCxnSpPr>
                <a:cxnSpLocks/>
                <a:stCxn id="171" idx="5"/>
                <a:endCxn id="187" idx="2"/>
              </p:cNvCxnSpPr>
              <p:nvPr/>
            </p:nvCxnSpPr>
            <p:spPr bwMode="auto">
              <a:xfrm>
                <a:off x="5318613" y="4442975"/>
                <a:ext cx="488967" cy="169614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7C0F753B-E034-DD4C-A0E4-5CC9541E7831}"/>
                  </a:ext>
                </a:extLst>
              </p:cNvPr>
              <p:cNvCxnSpPr>
                <a:cxnSpLocks/>
                <a:stCxn id="171" idx="7"/>
                <a:endCxn id="186" idx="2"/>
              </p:cNvCxnSpPr>
              <p:nvPr/>
            </p:nvCxnSpPr>
            <p:spPr bwMode="auto">
              <a:xfrm flipV="1">
                <a:off x="5318613" y="4135815"/>
                <a:ext cx="488967" cy="122432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B8615D22-F022-EB4D-B992-08E0BF63D335}"/>
                  </a:ext>
                </a:extLst>
              </p:cNvPr>
              <p:cNvCxnSpPr>
                <a:cxnSpLocks/>
                <a:stCxn id="171" idx="0"/>
                <a:endCxn id="185" idx="2"/>
              </p:cNvCxnSpPr>
              <p:nvPr/>
            </p:nvCxnSpPr>
            <p:spPr bwMode="auto">
              <a:xfrm flipV="1">
                <a:off x="5226249" y="3659041"/>
                <a:ext cx="581331" cy="560947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sp>
            <p:nvSpPr>
              <p:cNvPr id="221" name="Text Box 59">
                <a:extLst>
                  <a:ext uri="{FF2B5EF4-FFF2-40B4-BE49-F238E27FC236}">
                    <a16:creationId xmlns:a16="http://schemas.microsoft.com/office/drawing/2014/main" id="{81D4018F-877A-3142-B3F2-E474FE90DD6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07652" y="4765901"/>
                <a:ext cx="203582" cy="21544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400" dirty="0"/>
                  <a:t>–</a:t>
                </a:r>
                <a:r>
                  <a:rPr lang="en-US" sz="1400" dirty="0">
                    <a:latin typeface="+mn-lt"/>
                  </a:rPr>
                  <a:t>3</a:t>
                </a:r>
              </a:p>
            </p:txBody>
          </p:sp>
          <p:sp>
            <p:nvSpPr>
              <p:cNvPr id="222" name="Text Box 59">
                <a:extLst>
                  <a:ext uri="{FF2B5EF4-FFF2-40B4-BE49-F238E27FC236}">
                    <a16:creationId xmlns:a16="http://schemas.microsoft.com/office/drawing/2014/main" id="{AE607DEB-64C7-1440-B464-7EAED35AAB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36677" y="3746147"/>
                <a:ext cx="203582" cy="21544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400" dirty="0"/>
                  <a:t>–</a:t>
                </a:r>
                <a:r>
                  <a:rPr lang="en-US" sz="1400" dirty="0">
                    <a:latin typeface="+mn-lt"/>
                  </a:rPr>
                  <a:t>1</a:t>
                </a:r>
              </a:p>
            </p:txBody>
          </p:sp>
          <p:sp>
            <p:nvSpPr>
              <p:cNvPr id="223" name="Text Box 59">
                <a:extLst>
                  <a:ext uri="{FF2B5EF4-FFF2-40B4-BE49-F238E27FC236}">
                    <a16:creationId xmlns:a16="http://schemas.microsoft.com/office/drawing/2014/main" id="{799BB250-0183-EB4A-84F8-4C89F7EA5E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337441" y="4930305"/>
                <a:ext cx="203582" cy="21544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400" dirty="0"/>
                  <a:t>–</a:t>
                </a:r>
                <a:r>
                  <a:rPr lang="en-US" sz="1400" dirty="0">
                    <a:latin typeface="+mn-lt"/>
                  </a:rPr>
                  <a:t>2</a:t>
                </a:r>
              </a:p>
            </p:txBody>
          </p:sp>
          <p:sp>
            <p:nvSpPr>
              <p:cNvPr id="224" name="Text Box 59">
                <a:extLst>
                  <a:ext uri="{FF2B5EF4-FFF2-40B4-BE49-F238E27FC236}">
                    <a16:creationId xmlns:a16="http://schemas.microsoft.com/office/drawing/2014/main" id="{5EF50A5D-00B3-7A45-BC06-CE4BF0B45E5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29940" y="4688698"/>
                <a:ext cx="203582" cy="21544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400" dirty="0"/>
                  <a:t>–</a:t>
                </a:r>
                <a:r>
                  <a:rPr lang="en-US" sz="1400" dirty="0">
                    <a:latin typeface="+mn-lt"/>
                  </a:rPr>
                  <a:t>4</a:t>
                </a:r>
              </a:p>
            </p:txBody>
          </p:sp>
          <p:sp>
            <p:nvSpPr>
              <p:cNvPr id="225" name="Text Box 59">
                <a:extLst>
                  <a:ext uri="{FF2B5EF4-FFF2-40B4-BE49-F238E27FC236}">
                    <a16:creationId xmlns:a16="http://schemas.microsoft.com/office/drawing/2014/main" id="{E29A0F84-5920-8D42-8012-1B9B1DA526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51043" y="4416553"/>
                <a:ext cx="203582" cy="21544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400" dirty="0"/>
                  <a:t>–</a:t>
                </a:r>
                <a:r>
                  <a:rPr lang="en-US" sz="1400" dirty="0">
                    <a:latin typeface="+mn-lt"/>
                  </a:rPr>
                  <a:t>6</a:t>
                </a:r>
              </a:p>
            </p:txBody>
          </p:sp>
          <p:sp>
            <p:nvSpPr>
              <p:cNvPr id="226" name="Text Box 59">
                <a:extLst>
                  <a:ext uri="{FF2B5EF4-FFF2-40B4-BE49-F238E27FC236}">
                    <a16:creationId xmlns:a16="http://schemas.microsoft.com/office/drawing/2014/main" id="{C5BF2B74-6C62-FD4E-ADF5-B0587010A5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40270" y="4186119"/>
                <a:ext cx="203582" cy="21544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400" dirty="0"/>
                  <a:t>–</a:t>
                </a:r>
                <a:r>
                  <a:rPr lang="en-US" sz="1400" dirty="0">
                    <a:latin typeface="+mn-lt"/>
                  </a:rPr>
                  <a:t>5</a:t>
                </a:r>
              </a:p>
            </p:txBody>
          </p:sp>
          <p:sp>
            <p:nvSpPr>
              <p:cNvPr id="227" name="Text Box 59">
                <a:extLst>
                  <a:ext uri="{FF2B5EF4-FFF2-40B4-BE49-F238E27FC236}">
                    <a16:creationId xmlns:a16="http://schemas.microsoft.com/office/drawing/2014/main" id="{5F0A769F-4F76-8E4A-A055-BCF336DE4A8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83041" y="3814321"/>
                <a:ext cx="203582" cy="21544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400" dirty="0"/>
                  <a:t>–</a:t>
                </a:r>
                <a:r>
                  <a:rPr lang="en-US" sz="1400" dirty="0">
                    <a:latin typeface="+mn-lt"/>
                  </a:rPr>
                  <a:t>2</a:t>
                </a:r>
              </a:p>
            </p:txBody>
          </p:sp>
          <p:sp>
            <p:nvSpPr>
              <p:cNvPr id="228" name="Text Box 59">
                <a:extLst>
                  <a:ext uri="{FF2B5EF4-FFF2-40B4-BE49-F238E27FC236}">
                    <a16:creationId xmlns:a16="http://schemas.microsoft.com/office/drawing/2014/main" id="{F64C0CBD-F18C-EC4B-B1E7-3936522ED9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314776" y="3606210"/>
                <a:ext cx="113814" cy="21544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sz="1400" dirty="0">
                    <a:latin typeface="+mn-lt"/>
                  </a:rPr>
                  <a:t>3</a:t>
                </a:r>
              </a:p>
            </p:txBody>
          </p:sp>
        </p:grpSp>
        <p:sp>
          <p:nvSpPr>
            <p:cNvPr id="233" name="AutoShape 56">
              <a:extLst>
                <a:ext uri="{FF2B5EF4-FFF2-40B4-BE49-F238E27FC236}">
                  <a16:creationId xmlns:a16="http://schemas.microsoft.com/office/drawing/2014/main" id="{A03C873C-DF42-FD41-88AB-E4FA97066C7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6109422" y="2954666"/>
              <a:ext cx="568210" cy="411463"/>
            </a:xfrm>
            <a:prstGeom prst="rightArrow">
              <a:avLst>
                <a:gd name="adj1" fmla="val 50000"/>
                <a:gd name="adj2" fmla="val 34524"/>
              </a:avLst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Augmenting Paths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A60E2F62-5A44-894F-A08C-48D1807C4F0B}"/>
              </a:ext>
            </a:extLst>
          </p:cNvPr>
          <p:cNvGrpSpPr/>
          <p:nvPr/>
        </p:nvGrpSpPr>
        <p:grpSpPr>
          <a:xfrm>
            <a:off x="1584725" y="2152999"/>
            <a:ext cx="6350831" cy="1725451"/>
            <a:chOff x="1584725" y="2152999"/>
            <a:chExt cx="6350831" cy="1725451"/>
          </a:xfrm>
        </p:grpSpPr>
        <p:sp>
          <p:nvSpPr>
            <p:cNvPr id="4" name="Oval 3"/>
            <p:cNvSpPr/>
            <p:nvPr/>
          </p:nvSpPr>
          <p:spPr bwMode="auto">
            <a:xfrm>
              <a:off x="1990701" y="2195830"/>
              <a:ext cx="292465" cy="292465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j-lt"/>
                </a:rPr>
                <a:t>a</a:t>
              </a:r>
            </a:p>
          </p:txBody>
        </p:sp>
        <p:cxnSp>
          <p:nvCxnSpPr>
            <p:cNvPr id="11" name="Straight Connector 10"/>
            <p:cNvCxnSpPr>
              <a:cxnSpLocks/>
              <a:stCxn id="62" idx="6"/>
              <a:endCxn id="66" idx="1"/>
            </p:cNvCxnSpPr>
            <p:nvPr/>
          </p:nvCxnSpPr>
          <p:spPr bwMode="auto">
            <a:xfrm>
              <a:off x="3238553" y="2299234"/>
              <a:ext cx="651460" cy="36752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" name="Straight Connector 12"/>
            <p:cNvCxnSpPr>
              <a:cxnSpLocks/>
              <a:stCxn id="66" idx="3"/>
              <a:endCxn id="65" idx="7"/>
            </p:cNvCxnSpPr>
            <p:nvPr/>
          </p:nvCxnSpPr>
          <p:spPr bwMode="auto">
            <a:xfrm flipH="1">
              <a:off x="3448152" y="2873562"/>
              <a:ext cx="441861" cy="305804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5" name="Straight Connector 14"/>
            <p:cNvCxnSpPr>
              <a:cxnSpLocks/>
              <a:stCxn id="62" idx="4"/>
              <a:endCxn id="65" idx="0"/>
            </p:cNvCxnSpPr>
            <p:nvPr/>
          </p:nvCxnSpPr>
          <p:spPr bwMode="auto">
            <a:xfrm>
              <a:off x="3092321" y="2445466"/>
              <a:ext cx="252430" cy="69106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7" name="Straight Connector 16"/>
            <p:cNvCxnSpPr>
              <a:cxnSpLocks/>
              <a:stCxn id="62" idx="3"/>
              <a:endCxn id="64" idx="7"/>
            </p:cNvCxnSpPr>
            <p:nvPr/>
          </p:nvCxnSpPr>
          <p:spPr bwMode="auto">
            <a:xfrm flipH="1">
              <a:off x="2637958" y="2402635"/>
              <a:ext cx="350961" cy="87656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9" name="Straight Connector 18"/>
            <p:cNvCxnSpPr>
              <a:cxnSpLocks/>
              <a:stCxn id="4" idx="4"/>
              <a:endCxn id="64" idx="1"/>
            </p:cNvCxnSpPr>
            <p:nvPr/>
          </p:nvCxnSpPr>
          <p:spPr bwMode="auto">
            <a:xfrm>
              <a:off x="2136934" y="2488295"/>
              <a:ext cx="294221" cy="7909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2" name="Straight Connector 21"/>
            <p:cNvCxnSpPr>
              <a:cxnSpLocks/>
              <a:stCxn id="4" idx="6"/>
              <a:endCxn id="62" idx="2"/>
            </p:cNvCxnSpPr>
            <p:nvPr/>
          </p:nvCxnSpPr>
          <p:spPr bwMode="auto">
            <a:xfrm flipV="1">
              <a:off x="2283166" y="2299234"/>
              <a:ext cx="662922" cy="4282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4" name="Straight Connector 23"/>
            <p:cNvCxnSpPr>
              <a:cxnSpLocks/>
              <a:stCxn id="4" idx="3"/>
              <a:endCxn id="63" idx="0"/>
            </p:cNvCxnSpPr>
            <p:nvPr/>
          </p:nvCxnSpPr>
          <p:spPr bwMode="auto">
            <a:xfrm flipH="1">
              <a:off x="1730958" y="2445464"/>
              <a:ext cx="302574" cy="33157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6" name="Straight Connector 25"/>
            <p:cNvCxnSpPr>
              <a:cxnSpLocks/>
              <a:stCxn id="63" idx="5"/>
              <a:endCxn id="64" idx="2"/>
            </p:cNvCxnSpPr>
            <p:nvPr/>
          </p:nvCxnSpPr>
          <p:spPr bwMode="auto">
            <a:xfrm>
              <a:off x="1834359" y="3026674"/>
              <a:ext cx="553965" cy="355923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8" name="Straight Connector 27"/>
            <p:cNvCxnSpPr>
              <a:cxnSpLocks/>
              <a:stCxn id="64" idx="6"/>
              <a:endCxn id="65" idx="2"/>
            </p:cNvCxnSpPr>
            <p:nvPr/>
          </p:nvCxnSpPr>
          <p:spPr bwMode="auto">
            <a:xfrm flipV="1">
              <a:off x="2680789" y="3282768"/>
              <a:ext cx="517729" cy="9982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C182C262-5757-1241-BC85-97DD2BA8241E}"/>
                </a:ext>
              </a:extLst>
            </p:cNvPr>
            <p:cNvSpPr/>
            <p:nvPr/>
          </p:nvSpPr>
          <p:spPr bwMode="auto">
            <a:xfrm>
              <a:off x="2946088" y="2153001"/>
              <a:ext cx="292465" cy="292465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j-lt"/>
                </a:rPr>
                <a:t>b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030A34CF-5F37-D346-84D7-03A73BE8E060}"/>
                </a:ext>
              </a:extLst>
            </p:cNvPr>
            <p:cNvSpPr/>
            <p:nvPr/>
          </p:nvSpPr>
          <p:spPr bwMode="auto">
            <a:xfrm>
              <a:off x="1584725" y="2777040"/>
              <a:ext cx="292465" cy="292465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j-lt"/>
                </a:rPr>
                <a:t>c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85844EC7-D83A-5A47-8C80-BBDDC5CF0EA9}"/>
                </a:ext>
              </a:extLst>
            </p:cNvPr>
            <p:cNvSpPr/>
            <p:nvPr/>
          </p:nvSpPr>
          <p:spPr bwMode="auto">
            <a:xfrm>
              <a:off x="2388324" y="3236364"/>
              <a:ext cx="292465" cy="292465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j-lt"/>
                </a:rPr>
                <a:t>d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198E7BBE-EC1E-1F40-B64B-835448EDB8FC}"/>
                </a:ext>
              </a:extLst>
            </p:cNvPr>
            <p:cNvSpPr/>
            <p:nvPr/>
          </p:nvSpPr>
          <p:spPr bwMode="auto">
            <a:xfrm>
              <a:off x="3198518" y="3136535"/>
              <a:ext cx="292465" cy="292465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j-lt"/>
                </a:rPr>
                <a:t>e</a:t>
              </a: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B143F6B2-91FE-754C-8E80-FA309D7E6089}"/>
                </a:ext>
              </a:extLst>
            </p:cNvPr>
            <p:cNvSpPr/>
            <p:nvPr/>
          </p:nvSpPr>
          <p:spPr bwMode="auto">
            <a:xfrm>
              <a:off x="3847182" y="2623928"/>
              <a:ext cx="292465" cy="292465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j-lt"/>
                </a:rPr>
                <a:t>f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691266F9-D038-ED49-8FF4-37CF8E61ECF6}"/>
                </a:ext>
              </a:extLst>
            </p:cNvPr>
            <p:cNvSpPr txBox="1"/>
            <p:nvPr/>
          </p:nvSpPr>
          <p:spPr>
            <a:xfrm>
              <a:off x="3267957" y="3632229"/>
              <a:ext cx="2608086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i="1" dirty="0">
                  <a:latin typeface="+mj-lt"/>
                </a:rPr>
                <a:t>augmenting path: </a:t>
              </a:r>
              <a:r>
                <a:rPr lang="en-US" i="1" dirty="0" err="1">
                  <a:latin typeface="+mj-lt"/>
                </a:rPr>
                <a:t>acdefb</a:t>
              </a:r>
              <a:endParaRPr lang="en-US" i="1" dirty="0">
                <a:latin typeface="+mj-lt"/>
              </a:endParaRP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65A21989-8770-4E4C-B5C0-6F7C163865A7}"/>
                </a:ext>
              </a:extLst>
            </p:cNvPr>
            <p:cNvSpPr/>
            <p:nvPr/>
          </p:nvSpPr>
          <p:spPr bwMode="auto">
            <a:xfrm>
              <a:off x="5786610" y="2195828"/>
              <a:ext cx="292465" cy="292465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j-lt"/>
                </a:rPr>
                <a:t>a</a:t>
              </a:r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355CC28B-AAF7-B742-863E-74C95C018C80}"/>
                </a:ext>
              </a:extLst>
            </p:cNvPr>
            <p:cNvCxnSpPr>
              <a:cxnSpLocks/>
              <a:stCxn id="80" idx="6"/>
              <a:endCxn id="84" idx="1"/>
            </p:cNvCxnSpPr>
            <p:nvPr/>
          </p:nvCxnSpPr>
          <p:spPr bwMode="auto">
            <a:xfrm>
              <a:off x="7034462" y="2299232"/>
              <a:ext cx="651460" cy="367525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465F89BC-EC4A-CE46-929E-B5617BC5E21C}"/>
                </a:ext>
              </a:extLst>
            </p:cNvPr>
            <p:cNvCxnSpPr>
              <a:cxnSpLocks/>
              <a:stCxn id="84" idx="3"/>
              <a:endCxn id="83" idx="7"/>
            </p:cNvCxnSpPr>
            <p:nvPr/>
          </p:nvCxnSpPr>
          <p:spPr bwMode="auto">
            <a:xfrm flipH="1">
              <a:off x="7244061" y="2873560"/>
              <a:ext cx="441861" cy="30580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30DE392D-8718-2942-A5E5-72388A92384A}"/>
                </a:ext>
              </a:extLst>
            </p:cNvPr>
            <p:cNvCxnSpPr>
              <a:cxnSpLocks/>
              <a:stCxn id="80" idx="4"/>
              <a:endCxn id="83" idx="0"/>
            </p:cNvCxnSpPr>
            <p:nvPr/>
          </p:nvCxnSpPr>
          <p:spPr bwMode="auto">
            <a:xfrm>
              <a:off x="6888230" y="2445464"/>
              <a:ext cx="252430" cy="69106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103D0927-8335-7A4F-B3C4-EB90821FB3CE}"/>
                </a:ext>
              </a:extLst>
            </p:cNvPr>
            <p:cNvCxnSpPr>
              <a:cxnSpLocks/>
              <a:stCxn id="80" idx="3"/>
              <a:endCxn id="82" idx="7"/>
            </p:cNvCxnSpPr>
            <p:nvPr/>
          </p:nvCxnSpPr>
          <p:spPr bwMode="auto">
            <a:xfrm flipH="1">
              <a:off x="6433867" y="2402633"/>
              <a:ext cx="350961" cy="87656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7B5E6182-3CC1-D745-9EEA-E94EFDD9EC22}"/>
                </a:ext>
              </a:extLst>
            </p:cNvPr>
            <p:cNvCxnSpPr>
              <a:cxnSpLocks/>
              <a:stCxn id="70" idx="4"/>
              <a:endCxn id="82" idx="1"/>
            </p:cNvCxnSpPr>
            <p:nvPr/>
          </p:nvCxnSpPr>
          <p:spPr bwMode="auto">
            <a:xfrm>
              <a:off x="5932843" y="2488293"/>
              <a:ext cx="294221" cy="7909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40E972FF-BB14-524E-9FF0-097B43EB592B}"/>
                </a:ext>
              </a:extLst>
            </p:cNvPr>
            <p:cNvCxnSpPr>
              <a:cxnSpLocks/>
              <a:stCxn id="70" idx="6"/>
              <a:endCxn id="80" idx="2"/>
            </p:cNvCxnSpPr>
            <p:nvPr/>
          </p:nvCxnSpPr>
          <p:spPr bwMode="auto">
            <a:xfrm flipV="1">
              <a:off x="6079075" y="2299232"/>
              <a:ext cx="662922" cy="4282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7DACBA89-4054-8F47-9D23-6CAB8F3EA747}"/>
                </a:ext>
              </a:extLst>
            </p:cNvPr>
            <p:cNvCxnSpPr>
              <a:cxnSpLocks/>
              <a:stCxn id="70" idx="3"/>
              <a:endCxn id="81" idx="0"/>
            </p:cNvCxnSpPr>
            <p:nvPr/>
          </p:nvCxnSpPr>
          <p:spPr bwMode="auto">
            <a:xfrm flipH="1">
              <a:off x="5526867" y="2445462"/>
              <a:ext cx="302574" cy="331576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36D19B91-2CD2-1F4B-8CAD-283406DB3D63}"/>
                </a:ext>
              </a:extLst>
            </p:cNvPr>
            <p:cNvCxnSpPr>
              <a:cxnSpLocks/>
              <a:stCxn id="81" idx="5"/>
              <a:endCxn id="82" idx="2"/>
            </p:cNvCxnSpPr>
            <p:nvPr/>
          </p:nvCxnSpPr>
          <p:spPr bwMode="auto">
            <a:xfrm>
              <a:off x="5630268" y="3026672"/>
              <a:ext cx="553965" cy="35592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79517990-D7DA-B247-91F8-A35AB71866B1}"/>
                </a:ext>
              </a:extLst>
            </p:cNvPr>
            <p:cNvCxnSpPr>
              <a:cxnSpLocks/>
              <a:stCxn id="82" idx="6"/>
              <a:endCxn id="83" idx="2"/>
            </p:cNvCxnSpPr>
            <p:nvPr/>
          </p:nvCxnSpPr>
          <p:spPr bwMode="auto">
            <a:xfrm flipV="1">
              <a:off x="6476698" y="3282766"/>
              <a:ext cx="517729" cy="9982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245594D8-C8BE-934C-9A61-D8055D9AAE8F}"/>
                </a:ext>
              </a:extLst>
            </p:cNvPr>
            <p:cNvSpPr/>
            <p:nvPr/>
          </p:nvSpPr>
          <p:spPr bwMode="auto">
            <a:xfrm>
              <a:off x="6741997" y="2152999"/>
              <a:ext cx="292465" cy="292465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j-lt"/>
                </a:rPr>
                <a:t>b</a:t>
              </a: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86A63FEB-5BC8-4C41-BA35-70B1B7F0BED7}"/>
                </a:ext>
              </a:extLst>
            </p:cNvPr>
            <p:cNvSpPr/>
            <p:nvPr/>
          </p:nvSpPr>
          <p:spPr bwMode="auto">
            <a:xfrm>
              <a:off x="5380634" y="2777038"/>
              <a:ext cx="292465" cy="292465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j-lt"/>
                </a:rPr>
                <a:t>c</a:t>
              </a:r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381DE9C5-E57F-1F48-9BCE-5C0A26DA5333}"/>
                </a:ext>
              </a:extLst>
            </p:cNvPr>
            <p:cNvSpPr/>
            <p:nvPr/>
          </p:nvSpPr>
          <p:spPr bwMode="auto">
            <a:xfrm>
              <a:off x="6184233" y="3236362"/>
              <a:ext cx="292465" cy="292465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j-lt"/>
                </a:rPr>
                <a:t>d</a:t>
              </a:r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9792CC75-04FF-3545-8768-5867870847D8}"/>
                </a:ext>
              </a:extLst>
            </p:cNvPr>
            <p:cNvSpPr/>
            <p:nvPr/>
          </p:nvSpPr>
          <p:spPr bwMode="auto">
            <a:xfrm>
              <a:off x="6994427" y="3136533"/>
              <a:ext cx="292465" cy="292465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j-lt"/>
                </a:rPr>
                <a:t>e</a:t>
              </a:r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8AA25297-FBD5-CA49-AE23-EECFD3AE3DB4}"/>
                </a:ext>
              </a:extLst>
            </p:cNvPr>
            <p:cNvSpPr/>
            <p:nvPr/>
          </p:nvSpPr>
          <p:spPr bwMode="auto">
            <a:xfrm>
              <a:off x="7643091" y="2623926"/>
              <a:ext cx="292465" cy="292465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j-lt"/>
                </a:rPr>
                <a:t>f</a:t>
              </a:r>
            </a:p>
          </p:txBody>
        </p:sp>
        <p:sp>
          <p:nvSpPr>
            <p:cNvPr id="69" name="Right Arrow 68">
              <a:extLst>
                <a:ext uri="{FF2B5EF4-FFF2-40B4-BE49-F238E27FC236}">
                  <a16:creationId xmlns:a16="http://schemas.microsoft.com/office/drawing/2014/main" id="{85A05E4D-7A14-DF48-817B-8BEFB87D0EE7}"/>
                </a:ext>
              </a:extLst>
            </p:cNvPr>
            <p:cNvSpPr/>
            <p:nvPr/>
          </p:nvSpPr>
          <p:spPr bwMode="auto">
            <a:xfrm>
              <a:off x="4572000" y="2666757"/>
              <a:ext cx="508000" cy="359915"/>
            </a:xfrm>
            <a:prstGeom prst="rightArrow">
              <a:avLst/>
            </a:prstGeom>
            <a:solidFill>
              <a:srgbClr val="FF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7316531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blossomPath</a:t>
            </a:r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DCE168F-0E80-4DFE-9A40-3870A8A9E029}"/>
              </a:ext>
            </a:extLst>
          </p:cNvPr>
          <p:cNvGrpSpPr/>
          <p:nvPr/>
        </p:nvGrpSpPr>
        <p:grpSpPr>
          <a:xfrm>
            <a:off x="972259" y="2974631"/>
            <a:ext cx="5069000" cy="1893914"/>
            <a:chOff x="972259" y="2974631"/>
            <a:chExt cx="5069000" cy="1893914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5ACF0A2-BF72-1B41-BD7D-172F113C2CC5}"/>
                </a:ext>
              </a:extLst>
            </p:cNvPr>
            <p:cNvSpPr/>
            <p:nvPr/>
          </p:nvSpPr>
          <p:spPr bwMode="auto">
            <a:xfrm>
              <a:off x="2233679" y="2974631"/>
              <a:ext cx="1618149" cy="1893914"/>
            </a:xfrm>
            <a:prstGeom prst="ellipse">
              <a:avLst/>
            </a:prstGeom>
            <a:solidFill>
              <a:srgbClr val="FF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B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14494ACE-9551-E548-BB18-611B76ACCAF1}"/>
                </a:ext>
              </a:extLst>
            </p:cNvPr>
            <p:cNvSpPr/>
            <p:nvPr/>
          </p:nvSpPr>
          <p:spPr bwMode="auto">
            <a:xfrm>
              <a:off x="972259" y="3051213"/>
              <a:ext cx="292465" cy="292465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j-lt"/>
                </a:rPr>
                <a:t>a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93E7E92C-500C-3747-AC8E-02AE342170D4}"/>
                </a:ext>
              </a:extLst>
            </p:cNvPr>
            <p:cNvSpPr/>
            <p:nvPr/>
          </p:nvSpPr>
          <p:spPr bwMode="auto">
            <a:xfrm>
              <a:off x="1927566" y="3051213"/>
              <a:ext cx="292465" cy="292465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j-lt"/>
                </a:rPr>
                <a:t>c</a:t>
              </a:r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B2266EF9-E1F2-2B4B-8E3A-7FB986378777}"/>
                </a:ext>
              </a:extLst>
            </p:cNvPr>
            <p:cNvCxnSpPr>
              <a:stCxn id="57" idx="6"/>
              <a:endCxn id="58" idx="2"/>
            </p:cNvCxnSpPr>
            <p:nvPr/>
          </p:nvCxnSpPr>
          <p:spPr bwMode="auto">
            <a:xfrm>
              <a:off x="1264724" y="3197446"/>
              <a:ext cx="662842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8D438C04-142E-334B-9593-1E2FB531BB5E}"/>
                </a:ext>
              </a:extLst>
            </p:cNvPr>
            <p:cNvSpPr/>
            <p:nvPr/>
          </p:nvSpPr>
          <p:spPr bwMode="auto">
            <a:xfrm>
              <a:off x="2882873" y="3049348"/>
              <a:ext cx="292465" cy="292465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j-lt"/>
                </a:rPr>
                <a:t>u</a:t>
              </a:r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963D6F-3BAE-284C-A929-7C04C20DB04D}"/>
                </a:ext>
              </a:extLst>
            </p:cNvPr>
            <p:cNvCxnSpPr>
              <a:cxnSpLocks/>
              <a:stCxn id="58" idx="6"/>
              <a:endCxn id="68" idx="2"/>
            </p:cNvCxnSpPr>
            <p:nvPr/>
          </p:nvCxnSpPr>
          <p:spPr bwMode="auto">
            <a:xfrm flipV="1">
              <a:off x="2220031" y="3195581"/>
              <a:ext cx="662842" cy="1865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17C3CBA9-5EE5-D444-A10E-06596BDA631E}"/>
                </a:ext>
              </a:extLst>
            </p:cNvPr>
            <p:cNvSpPr/>
            <p:nvPr/>
          </p:nvSpPr>
          <p:spPr bwMode="auto">
            <a:xfrm>
              <a:off x="3838180" y="3046394"/>
              <a:ext cx="292465" cy="292465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j-lt"/>
                </a:rPr>
                <a:t>d</a:t>
              </a:r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10477BF-A5FE-5E46-ABA2-8CACF33EACF2}"/>
                </a:ext>
              </a:extLst>
            </p:cNvPr>
            <p:cNvCxnSpPr>
              <a:cxnSpLocks/>
              <a:stCxn id="77" idx="7"/>
              <a:endCxn id="70" idx="3"/>
            </p:cNvCxnSpPr>
            <p:nvPr/>
          </p:nvCxnSpPr>
          <p:spPr bwMode="auto">
            <a:xfrm flipV="1">
              <a:off x="3610159" y="3296028"/>
              <a:ext cx="270852" cy="35124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33A8F890-72F2-3749-A1B8-D890474F9337}"/>
                </a:ext>
              </a:extLst>
            </p:cNvPr>
            <p:cNvSpPr/>
            <p:nvPr/>
          </p:nvSpPr>
          <p:spPr bwMode="auto">
            <a:xfrm>
              <a:off x="4793487" y="3037272"/>
              <a:ext cx="292465" cy="292465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j-lt"/>
                </a:rPr>
                <a:t>e</a:t>
              </a:r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1CD8B7F-46F6-2F4D-A3AF-64E73194631A}"/>
                </a:ext>
              </a:extLst>
            </p:cNvPr>
            <p:cNvCxnSpPr>
              <a:endCxn id="72" idx="2"/>
            </p:cNvCxnSpPr>
            <p:nvPr/>
          </p:nvCxnSpPr>
          <p:spPr bwMode="auto">
            <a:xfrm>
              <a:off x="4130645" y="3183505"/>
              <a:ext cx="662842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11A1006A-2A59-4640-970C-50F7A2506983}"/>
                </a:ext>
              </a:extLst>
            </p:cNvPr>
            <p:cNvSpPr/>
            <p:nvPr/>
          </p:nvSpPr>
          <p:spPr bwMode="auto">
            <a:xfrm>
              <a:off x="5748794" y="3037272"/>
              <a:ext cx="292465" cy="292465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j-lt"/>
                </a:rPr>
                <a:t>f</a:t>
              </a:r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02D0AC73-1CB1-D745-A704-39B38C287B93}"/>
                </a:ext>
              </a:extLst>
            </p:cNvPr>
            <p:cNvCxnSpPr>
              <a:endCxn id="74" idx="2"/>
            </p:cNvCxnSpPr>
            <p:nvPr/>
          </p:nvCxnSpPr>
          <p:spPr bwMode="auto">
            <a:xfrm>
              <a:off x="5085952" y="3183505"/>
              <a:ext cx="662842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B704A41E-9EC3-7749-AFAB-E1EC9698C5A3}"/>
                </a:ext>
              </a:extLst>
            </p:cNvPr>
            <p:cNvSpPr/>
            <p:nvPr/>
          </p:nvSpPr>
          <p:spPr bwMode="auto">
            <a:xfrm>
              <a:off x="2461959" y="3610328"/>
              <a:ext cx="292465" cy="292465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j-lt"/>
                </a:rPr>
                <a:t>y</a:t>
              </a: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7D8E0169-899C-E942-BB01-DE027AA216E0}"/>
                </a:ext>
              </a:extLst>
            </p:cNvPr>
            <p:cNvSpPr/>
            <p:nvPr/>
          </p:nvSpPr>
          <p:spPr bwMode="auto">
            <a:xfrm>
              <a:off x="3360525" y="3604446"/>
              <a:ext cx="292465" cy="292465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j-lt"/>
                </a:rPr>
                <a:t>v</a:t>
              </a:r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A7E36CA1-B84D-F148-BA7B-E26313DE7E1E}"/>
                </a:ext>
              </a:extLst>
            </p:cNvPr>
            <p:cNvSpPr/>
            <p:nvPr/>
          </p:nvSpPr>
          <p:spPr bwMode="auto">
            <a:xfrm>
              <a:off x="3360526" y="4225950"/>
              <a:ext cx="292465" cy="292465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j-lt"/>
                </a:rPr>
                <a:t>w</a:t>
              </a: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8803B58E-FCB4-C14E-8B7D-B3A3E108A1BF}"/>
                </a:ext>
              </a:extLst>
            </p:cNvPr>
            <p:cNvSpPr/>
            <p:nvPr/>
          </p:nvSpPr>
          <p:spPr bwMode="auto">
            <a:xfrm>
              <a:off x="2461959" y="4235848"/>
              <a:ext cx="292465" cy="292465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j-lt"/>
                </a:rPr>
                <a:t>x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9B3243C8-E089-1E47-9CA2-2A301E6FF8A8}"/>
                </a:ext>
              </a:extLst>
            </p:cNvPr>
            <p:cNvCxnSpPr>
              <a:cxnSpLocks/>
              <a:stCxn id="77" idx="1"/>
              <a:endCxn id="68" idx="5"/>
            </p:cNvCxnSpPr>
            <p:nvPr/>
          </p:nvCxnSpPr>
          <p:spPr bwMode="auto">
            <a:xfrm flipH="1" flipV="1">
              <a:off x="3132507" y="3298982"/>
              <a:ext cx="270849" cy="34829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61BF3DB5-0D71-054D-92CA-469CB6AE4874}"/>
                </a:ext>
              </a:extLst>
            </p:cNvPr>
            <p:cNvCxnSpPr>
              <a:cxnSpLocks/>
              <a:stCxn id="79" idx="0"/>
            </p:cNvCxnSpPr>
            <p:nvPr/>
          </p:nvCxnSpPr>
          <p:spPr bwMode="auto">
            <a:xfrm flipV="1">
              <a:off x="2608192" y="3912176"/>
              <a:ext cx="0" cy="323672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CCB66A8A-5EAD-6947-B6D6-10A7D6A639BC}"/>
                </a:ext>
              </a:extLst>
            </p:cNvPr>
            <p:cNvCxnSpPr>
              <a:cxnSpLocks/>
              <a:stCxn id="79" idx="6"/>
              <a:endCxn id="78" idx="2"/>
            </p:cNvCxnSpPr>
            <p:nvPr/>
          </p:nvCxnSpPr>
          <p:spPr bwMode="auto">
            <a:xfrm flipV="1">
              <a:off x="2754424" y="4372183"/>
              <a:ext cx="606102" cy="989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84B071CD-9512-884F-8A49-86EEB009C705}"/>
                </a:ext>
              </a:extLst>
            </p:cNvPr>
            <p:cNvCxnSpPr>
              <a:cxnSpLocks/>
              <a:stCxn id="78" idx="0"/>
            </p:cNvCxnSpPr>
            <p:nvPr/>
          </p:nvCxnSpPr>
          <p:spPr bwMode="auto">
            <a:xfrm flipH="1" flipV="1">
              <a:off x="3497943" y="3905628"/>
              <a:ext cx="8816" cy="320322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A636CE16-45BD-D84B-8D42-A0CDFA74CBA9}"/>
                </a:ext>
              </a:extLst>
            </p:cNvPr>
            <p:cNvCxnSpPr>
              <a:cxnSpLocks/>
              <a:stCxn id="76" idx="0"/>
              <a:endCxn id="68" idx="3"/>
            </p:cNvCxnSpPr>
            <p:nvPr/>
          </p:nvCxnSpPr>
          <p:spPr bwMode="auto">
            <a:xfrm flipV="1">
              <a:off x="2608192" y="3298982"/>
              <a:ext cx="317512" cy="31134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778A3288-316F-3A1D-4231-36EB82694743}"/>
                </a:ext>
              </a:extLst>
            </p:cNvPr>
            <p:cNvSpPr/>
            <p:nvPr/>
          </p:nvSpPr>
          <p:spPr bwMode="auto">
            <a:xfrm>
              <a:off x="4289943" y="4047190"/>
              <a:ext cx="292465" cy="292465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j-lt"/>
                </a:rPr>
                <a:t>h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7EDF6E3-074E-3A74-211B-5C0EAAAF4501}"/>
                </a:ext>
              </a:extLst>
            </p:cNvPr>
            <p:cNvSpPr/>
            <p:nvPr/>
          </p:nvSpPr>
          <p:spPr bwMode="auto">
            <a:xfrm>
              <a:off x="5161956" y="3897066"/>
              <a:ext cx="292465" cy="292465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j-lt"/>
                </a:rPr>
                <a:t>g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07342EF-6B92-36DB-F156-3F239389ECE6}"/>
                </a:ext>
              </a:extLst>
            </p:cNvPr>
            <p:cNvCxnSpPr>
              <a:cxnSpLocks/>
              <a:stCxn id="5" idx="7"/>
              <a:endCxn id="74" idx="3"/>
            </p:cNvCxnSpPr>
            <p:nvPr/>
          </p:nvCxnSpPr>
          <p:spPr bwMode="auto">
            <a:xfrm flipV="1">
              <a:off x="5411590" y="3286906"/>
              <a:ext cx="380035" cy="65299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27E285D-91C0-1B61-19B4-E1D4A289662A}"/>
                </a:ext>
              </a:extLst>
            </p:cNvPr>
            <p:cNvCxnSpPr>
              <a:cxnSpLocks/>
              <a:stCxn id="2" idx="6"/>
              <a:endCxn id="5" idx="2"/>
            </p:cNvCxnSpPr>
            <p:nvPr/>
          </p:nvCxnSpPr>
          <p:spPr bwMode="auto">
            <a:xfrm flipV="1">
              <a:off x="4582408" y="4043299"/>
              <a:ext cx="579548" cy="150124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BAF8F95-DC49-122F-1224-8F6A25C916D3}"/>
                </a:ext>
              </a:extLst>
            </p:cNvPr>
            <p:cNvCxnSpPr>
              <a:cxnSpLocks/>
              <a:stCxn id="78" idx="6"/>
              <a:endCxn id="2" idx="2"/>
            </p:cNvCxnSpPr>
            <p:nvPr/>
          </p:nvCxnSpPr>
          <p:spPr bwMode="auto">
            <a:xfrm flipV="1">
              <a:off x="3652991" y="4193423"/>
              <a:ext cx="636952" cy="17876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784957372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blossom1</a:t>
            </a:r>
          </a:p>
        </p:txBody>
      </p:sp>
      <p:sp>
        <p:nvSpPr>
          <p:cNvPr id="4" name="Oval 3"/>
          <p:cNvSpPr/>
          <p:nvPr/>
        </p:nvSpPr>
        <p:spPr bwMode="auto">
          <a:xfrm>
            <a:off x="2731512" y="4646730"/>
            <a:ext cx="292465" cy="292465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j-lt"/>
              </a:rPr>
              <a:t>a</a:t>
            </a:r>
          </a:p>
        </p:txBody>
      </p:sp>
      <p:cxnSp>
        <p:nvCxnSpPr>
          <p:cNvPr id="11" name="Straight Connector 10"/>
          <p:cNvCxnSpPr>
            <a:cxnSpLocks/>
            <a:stCxn id="62" idx="6"/>
            <a:endCxn id="66" idx="1"/>
          </p:cNvCxnSpPr>
          <p:nvPr/>
        </p:nvCxnSpPr>
        <p:spPr bwMode="auto">
          <a:xfrm>
            <a:off x="3979364" y="4750134"/>
            <a:ext cx="651460" cy="36752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3" name="Straight Connector 12"/>
          <p:cNvCxnSpPr>
            <a:cxnSpLocks/>
            <a:stCxn id="66" idx="3"/>
            <a:endCxn id="65" idx="7"/>
          </p:cNvCxnSpPr>
          <p:nvPr/>
        </p:nvCxnSpPr>
        <p:spPr bwMode="auto">
          <a:xfrm flipH="1">
            <a:off x="4188963" y="5324462"/>
            <a:ext cx="441861" cy="30580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5" name="Straight Connector 14"/>
          <p:cNvCxnSpPr>
            <a:cxnSpLocks/>
            <a:stCxn id="62" idx="4"/>
            <a:endCxn id="65" idx="0"/>
          </p:cNvCxnSpPr>
          <p:nvPr/>
        </p:nvCxnSpPr>
        <p:spPr bwMode="auto">
          <a:xfrm>
            <a:off x="3833132" y="4896366"/>
            <a:ext cx="252430" cy="69106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7" name="Straight Connector 16"/>
          <p:cNvCxnSpPr>
            <a:cxnSpLocks/>
            <a:stCxn id="62" idx="3"/>
            <a:endCxn id="64" idx="7"/>
          </p:cNvCxnSpPr>
          <p:nvPr/>
        </p:nvCxnSpPr>
        <p:spPr bwMode="auto">
          <a:xfrm flipH="1">
            <a:off x="3378769" y="4853535"/>
            <a:ext cx="350961" cy="87656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9" name="Straight Connector 18"/>
          <p:cNvCxnSpPr>
            <a:cxnSpLocks/>
            <a:stCxn id="4" idx="4"/>
            <a:endCxn id="64" idx="1"/>
          </p:cNvCxnSpPr>
          <p:nvPr/>
        </p:nvCxnSpPr>
        <p:spPr bwMode="auto">
          <a:xfrm>
            <a:off x="2877745" y="4939195"/>
            <a:ext cx="294221" cy="7909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2" name="Straight Connector 21"/>
          <p:cNvCxnSpPr>
            <a:cxnSpLocks/>
            <a:stCxn id="4" idx="6"/>
            <a:endCxn id="62" idx="2"/>
          </p:cNvCxnSpPr>
          <p:nvPr/>
        </p:nvCxnSpPr>
        <p:spPr bwMode="auto">
          <a:xfrm flipV="1">
            <a:off x="3023977" y="4750134"/>
            <a:ext cx="662922" cy="4282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4" name="Straight Connector 23"/>
          <p:cNvCxnSpPr>
            <a:cxnSpLocks/>
            <a:stCxn id="4" idx="3"/>
            <a:endCxn id="63" idx="7"/>
          </p:cNvCxnSpPr>
          <p:nvPr/>
        </p:nvCxnSpPr>
        <p:spPr bwMode="auto">
          <a:xfrm flipH="1">
            <a:off x="2495603" y="4896364"/>
            <a:ext cx="278740" cy="36752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6" name="Straight Connector 25"/>
          <p:cNvCxnSpPr>
            <a:cxnSpLocks/>
            <a:stCxn id="63" idx="5"/>
            <a:endCxn id="64" idx="2"/>
          </p:cNvCxnSpPr>
          <p:nvPr/>
        </p:nvCxnSpPr>
        <p:spPr bwMode="auto">
          <a:xfrm>
            <a:off x="2495603" y="5470692"/>
            <a:ext cx="633532" cy="36280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8" name="Straight Connector 27"/>
          <p:cNvCxnSpPr>
            <a:cxnSpLocks/>
            <a:stCxn id="64" idx="6"/>
            <a:endCxn id="65" idx="2"/>
          </p:cNvCxnSpPr>
          <p:nvPr/>
        </p:nvCxnSpPr>
        <p:spPr bwMode="auto">
          <a:xfrm flipV="1">
            <a:off x="3421600" y="5733668"/>
            <a:ext cx="517729" cy="9982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C182C262-5757-1241-BC85-97DD2BA8241E}"/>
              </a:ext>
            </a:extLst>
          </p:cNvPr>
          <p:cNvSpPr/>
          <p:nvPr/>
        </p:nvSpPr>
        <p:spPr bwMode="auto">
          <a:xfrm>
            <a:off x="3686899" y="4603901"/>
            <a:ext cx="292465" cy="292465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j-lt"/>
              </a:rPr>
              <a:t>b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30A34CF-5F37-D346-84D7-03A73BE8E060}"/>
              </a:ext>
            </a:extLst>
          </p:cNvPr>
          <p:cNvSpPr/>
          <p:nvPr/>
        </p:nvSpPr>
        <p:spPr bwMode="auto">
          <a:xfrm>
            <a:off x="2245969" y="5221058"/>
            <a:ext cx="292465" cy="292465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j-lt"/>
              </a:rPr>
              <a:t>c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85844EC7-D83A-5A47-8C80-BBDDC5CF0EA9}"/>
              </a:ext>
            </a:extLst>
          </p:cNvPr>
          <p:cNvSpPr/>
          <p:nvPr/>
        </p:nvSpPr>
        <p:spPr bwMode="auto">
          <a:xfrm>
            <a:off x="3129135" y="5687264"/>
            <a:ext cx="292465" cy="292465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j-lt"/>
              </a:rPr>
              <a:t>d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198E7BBE-EC1E-1F40-B64B-835448EDB8FC}"/>
              </a:ext>
            </a:extLst>
          </p:cNvPr>
          <p:cNvSpPr/>
          <p:nvPr/>
        </p:nvSpPr>
        <p:spPr bwMode="auto">
          <a:xfrm>
            <a:off x="3939329" y="5587435"/>
            <a:ext cx="292465" cy="292465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j-lt"/>
              </a:rPr>
              <a:t>e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B143F6B2-91FE-754C-8E80-FA309D7E6089}"/>
              </a:ext>
            </a:extLst>
          </p:cNvPr>
          <p:cNvSpPr/>
          <p:nvPr/>
        </p:nvSpPr>
        <p:spPr bwMode="auto">
          <a:xfrm>
            <a:off x="4587993" y="5074828"/>
            <a:ext cx="292465" cy="292465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j-lt"/>
              </a:rPr>
              <a:t>f</a:t>
            </a:r>
          </a:p>
        </p:txBody>
      </p:sp>
      <p:sp>
        <p:nvSpPr>
          <p:cNvPr id="69" name="Right Arrow 68">
            <a:extLst>
              <a:ext uri="{FF2B5EF4-FFF2-40B4-BE49-F238E27FC236}">
                <a16:creationId xmlns:a16="http://schemas.microsoft.com/office/drawing/2014/main" id="{85A05E4D-7A14-DF48-817B-8BEFB87D0EE7}"/>
              </a:ext>
            </a:extLst>
          </p:cNvPr>
          <p:cNvSpPr/>
          <p:nvPr/>
        </p:nvSpPr>
        <p:spPr bwMode="auto">
          <a:xfrm>
            <a:off x="3212500" y="2590198"/>
            <a:ext cx="508000" cy="359915"/>
          </a:xfrm>
          <a:prstGeom prst="rightArrow">
            <a:avLst/>
          </a:prstGeom>
          <a:solidFill>
            <a:srgbClr val="FF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Book Antiqua" pitchFamily="18" charset="0"/>
            </a:endParaRP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128AFB3A-717E-FB2B-EA71-DF3D2B7F5097}"/>
              </a:ext>
            </a:extLst>
          </p:cNvPr>
          <p:cNvSpPr/>
          <p:nvPr/>
        </p:nvSpPr>
        <p:spPr bwMode="auto">
          <a:xfrm>
            <a:off x="4384299" y="1893610"/>
            <a:ext cx="1365935" cy="1546290"/>
          </a:xfrm>
          <a:custGeom>
            <a:avLst/>
            <a:gdLst>
              <a:gd name="connsiteX0" fmla="*/ 616763 w 1365935"/>
              <a:gd name="connsiteY0" fmla="*/ 2965 h 1546290"/>
              <a:gd name="connsiteX1" fmla="*/ 1126863 w 1365935"/>
              <a:gd name="connsiteY1" fmla="*/ 18079 h 1546290"/>
              <a:gd name="connsiteX2" fmla="*/ 1334681 w 1365935"/>
              <a:gd name="connsiteY2" fmla="*/ 112542 h 1546290"/>
              <a:gd name="connsiteX3" fmla="*/ 1342238 w 1365935"/>
              <a:gd name="connsiteY3" fmla="*/ 335474 h 1546290"/>
              <a:gd name="connsiteX4" fmla="*/ 1115527 w 1365935"/>
              <a:gd name="connsiteY4" fmla="*/ 856909 h 1546290"/>
              <a:gd name="connsiteX5" fmla="*/ 771682 w 1365935"/>
              <a:gd name="connsiteY5" fmla="*/ 1461471 h 1546290"/>
              <a:gd name="connsiteX6" fmla="*/ 450509 w 1365935"/>
              <a:gd name="connsiteY6" fmla="*/ 1487921 h 1546290"/>
              <a:gd name="connsiteX7" fmla="*/ 178456 w 1365935"/>
              <a:gd name="connsiteY7" fmla="*/ 955150 h 1546290"/>
              <a:gd name="connsiteX8" fmla="*/ 866 w 1365935"/>
              <a:gd name="connsiteY8" fmla="*/ 263683 h 1546290"/>
              <a:gd name="connsiteX9" fmla="*/ 250248 w 1365935"/>
              <a:gd name="connsiteY9" fmla="*/ 55864 h 1546290"/>
              <a:gd name="connsiteX10" fmla="*/ 616763 w 1365935"/>
              <a:gd name="connsiteY10" fmla="*/ 2965 h 1546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65935" h="1546290">
                <a:moveTo>
                  <a:pt x="616763" y="2965"/>
                </a:moveTo>
                <a:cubicBezTo>
                  <a:pt x="762865" y="-3332"/>
                  <a:pt x="1007210" y="-184"/>
                  <a:pt x="1126863" y="18079"/>
                </a:cubicBezTo>
                <a:cubicBezTo>
                  <a:pt x="1246516" y="36342"/>
                  <a:pt x="1298785" y="59643"/>
                  <a:pt x="1334681" y="112542"/>
                </a:cubicBezTo>
                <a:cubicBezTo>
                  <a:pt x="1370577" y="165441"/>
                  <a:pt x="1378764" y="211413"/>
                  <a:pt x="1342238" y="335474"/>
                </a:cubicBezTo>
                <a:cubicBezTo>
                  <a:pt x="1305712" y="459535"/>
                  <a:pt x="1210620" y="669243"/>
                  <a:pt x="1115527" y="856909"/>
                </a:cubicBezTo>
                <a:cubicBezTo>
                  <a:pt x="1020434" y="1044575"/>
                  <a:pt x="882518" y="1356302"/>
                  <a:pt x="771682" y="1461471"/>
                </a:cubicBezTo>
                <a:cubicBezTo>
                  <a:pt x="660846" y="1566640"/>
                  <a:pt x="549380" y="1572308"/>
                  <a:pt x="450509" y="1487921"/>
                </a:cubicBezTo>
                <a:cubicBezTo>
                  <a:pt x="351638" y="1403534"/>
                  <a:pt x="253396" y="1159190"/>
                  <a:pt x="178456" y="955150"/>
                </a:cubicBezTo>
                <a:cubicBezTo>
                  <a:pt x="103515" y="751110"/>
                  <a:pt x="-11099" y="413564"/>
                  <a:pt x="866" y="263683"/>
                </a:cubicBezTo>
                <a:cubicBezTo>
                  <a:pt x="12831" y="113802"/>
                  <a:pt x="141931" y="98687"/>
                  <a:pt x="250248" y="55864"/>
                </a:cubicBezTo>
                <a:cubicBezTo>
                  <a:pt x="358565" y="13041"/>
                  <a:pt x="470661" y="9262"/>
                  <a:pt x="616763" y="2965"/>
                </a:cubicBezTo>
                <a:close/>
              </a:path>
            </a:pathLst>
          </a:custGeom>
          <a:solidFill>
            <a:srgbClr val="FFFFCC">
              <a:alpha val="4902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Book Antiqua" pitchFamily="18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37C8EA2-5A76-615A-2784-29D6EE2D9A77}"/>
              </a:ext>
            </a:extLst>
          </p:cNvPr>
          <p:cNvSpPr/>
          <p:nvPr/>
        </p:nvSpPr>
        <p:spPr bwMode="auto">
          <a:xfrm>
            <a:off x="4440004" y="2049596"/>
            <a:ext cx="292465" cy="292465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j-lt"/>
              </a:rPr>
              <a:t>a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C3DDF64-492A-08FB-ADA2-BE142D89F22D}"/>
              </a:ext>
            </a:extLst>
          </p:cNvPr>
          <p:cNvCxnSpPr>
            <a:cxnSpLocks/>
            <a:stCxn id="25" idx="6"/>
            <a:endCxn id="31" idx="1"/>
          </p:cNvCxnSpPr>
          <p:nvPr/>
        </p:nvCxnSpPr>
        <p:spPr bwMode="auto">
          <a:xfrm>
            <a:off x="5687856" y="2153000"/>
            <a:ext cx="651460" cy="36752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B5AC58D-2A0A-635C-E649-802375F02E3C}"/>
              </a:ext>
            </a:extLst>
          </p:cNvPr>
          <p:cNvCxnSpPr>
            <a:cxnSpLocks/>
            <a:stCxn id="31" idx="3"/>
            <a:endCxn id="30" idx="7"/>
          </p:cNvCxnSpPr>
          <p:nvPr/>
        </p:nvCxnSpPr>
        <p:spPr bwMode="auto">
          <a:xfrm flipH="1">
            <a:off x="5897455" y="2727328"/>
            <a:ext cx="441861" cy="30580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250B8BC-5819-6895-CDD8-19761247A17E}"/>
              </a:ext>
            </a:extLst>
          </p:cNvPr>
          <p:cNvCxnSpPr>
            <a:cxnSpLocks/>
            <a:stCxn id="25" idx="4"/>
            <a:endCxn id="30" idx="0"/>
          </p:cNvCxnSpPr>
          <p:nvPr/>
        </p:nvCxnSpPr>
        <p:spPr bwMode="auto">
          <a:xfrm>
            <a:off x="5541624" y="2299232"/>
            <a:ext cx="252430" cy="69106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A9531DB-14A4-DCCA-E98A-905CD6E2FA2F}"/>
              </a:ext>
            </a:extLst>
          </p:cNvPr>
          <p:cNvCxnSpPr>
            <a:cxnSpLocks/>
            <a:stCxn id="25" idx="3"/>
            <a:endCxn id="29" idx="7"/>
          </p:cNvCxnSpPr>
          <p:nvPr/>
        </p:nvCxnSpPr>
        <p:spPr bwMode="auto">
          <a:xfrm flipH="1">
            <a:off x="5087261" y="2256401"/>
            <a:ext cx="350961" cy="87656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ABA84DB-354E-EE14-A449-A41B638062F5}"/>
              </a:ext>
            </a:extLst>
          </p:cNvPr>
          <p:cNvCxnSpPr>
            <a:cxnSpLocks/>
            <a:stCxn id="8" idx="4"/>
            <a:endCxn id="29" idx="1"/>
          </p:cNvCxnSpPr>
          <p:nvPr/>
        </p:nvCxnSpPr>
        <p:spPr bwMode="auto">
          <a:xfrm>
            <a:off x="4586237" y="2342061"/>
            <a:ext cx="294221" cy="7909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4059F1F-C621-48F4-4329-0CB8CEFBE1B4}"/>
              </a:ext>
            </a:extLst>
          </p:cNvPr>
          <p:cNvCxnSpPr>
            <a:cxnSpLocks/>
            <a:stCxn id="8" idx="6"/>
            <a:endCxn id="25" idx="2"/>
          </p:cNvCxnSpPr>
          <p:nvPr/>
        </p:nvCxnSpPr>
        <p:spPr bwMode="auto">
          <a:xfrm flipV="1">
            <a:off x="4732469" y="2153000"/>
            <a:ext cx="662922" cy="4282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D808FE6-C7A3-F355-6DBC-5301E6CCA58E}"/>
              </a:ext>
            </a:extLst>
          </p:cNvPr>
          <p:cNvCxnSpPr>
            <a:cxnSpLocks/>
            <a:stCxn id="8" idx="3"/>
            <a:endCxn id="27" idx="7"/>
          </p:cNvCxnSpPr>
          <p:nvPr/>
        </p:nvCxnSpPr>
        <p:spPr bwMode="auto">
          <a:xfrm flipH="1">
            <a:off x="4204095" y="2299230"/>
            <a:ext cx="278740" cy="36752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E4922E8-C859-0386-1E47-2253CF7BB0A6}"/>
              </a:ext>
            </a:extLst>
          </p:cNvPr>
          <p:cNvCxnSpPr>
            <a:cxnSpLocks/>
            <a:stCxn id="27" idx="5"/>
            <a:endCxn id="29" idx="2"/>
          </p:cNvCxnSpPr>
          <p:nvPr/>
        </p:nvCxnSpPr>
        <p:spPr bwMode="auto">
          <a:xfrm>
            <a:off x="4204095" y="2873558"/>
            <a:ext cx="633532" cy="36280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3E608EF-E299-DED4-9709-929C9573677D}"/>
              </a:ext>
            </a:extLst>
          </p:cNvPr>
          <p:cNvCxnSpPr>
            <a:cxnSpLocks/>
            <a:stCxn id="29" idx="6"/>
            <a:endCxn id="30" idx="2"/>
          </p:cNvCxnSpPr>
          <p:nvPr/>
        </p:nvCxnSpPr>
        <p:spPr bwMode="auto">
          <a:xfrm flipV="1">
            <a:off x="5130092" y="3136534"/>
            <a:ext cx="517729" cy="9982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3B0F2F5F-6694-8195-A4F8-8C4E6ECC42E2}"/>
              </a:ext>
            </a:extLst>
          </p:cNvPr>
          <p:cNvSpPr/>
          <p:nvPr/>
        </p:nvSpPr>
        <p:spPr bwMode="auto">
          <a:xfrm>
            <a:off x="5395391" y="2006767"/>
            <a:ext cx="292465" cy="292465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j-lt"/>
              </a:rPr>
              <a:t>b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18A7706-5FB2-8951-0D19-C172793BDFF9}"/>
              </a:ext>
            </a:extLst>
          </p:cNvPr>
          <p:cNvSpPr/>
          <p:nvPr/>
        </p:nvSpPr>
        <p:spPr bwMode="auto">
          <a:xfrm>
            <a:off x="3954461" y="2623924"/>
            <a:ext cx="292465" cy="292465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j-lt"/>
              </a:rPr>
              <a:t>c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FC28D5A-65E9-68EB-19E8-A75366C03F87}"/>
              </a:ext>
            </a:extLst>
          </p:cNvPr>
          <p:cNvSpPr/>
          <p:nvPr/>
        </p:nvSpPr>
        <p:spPr bwMode="auto">
          <a:xfrm>
            <a:off x="4837627" y="3090130"/>
            <a:ext cx="292465" cy="292465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j-lt"/>
              </a:rPr>
              <a:t>d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2427483-DADD-AC64-BC87-AB4888115BA9}"/>
              </a:ext>
            </a:extLst>
          </p:cNvPr>
          <p:cNvSpPr/>
          <p:nvPr/>
        </p:nvSpPr>
        <p:spPr bwMode="auto">
          <a:xfrm>
            <a:off x="5647821" y="2990301"/>
            <a:ext cx="292465" cy="292465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j-lt"/>
              </a:rPr>
              <a:t>e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C38ACF6-DF27-5FDF-AA86-5B4A6416D70D}"/>
              </a:ext>
            </a:extLst>
          </p:cNvPr>
          <p:cNvSpPr/>
          <p:nvPr/>
        </p:nvSpPr>
        <p:spPr bwMode="auto">
          <a:xfrm>
            <a:off x="6296485" y="2477694"/>
            <a:ext cx="292465" cy="292465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j-lt"/>
              </a:rPr>
              <a:t>f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F32472D-CEB6-D944-9E70-F3C9A0FA81A9}"/>
              </a:ext>
            </a:extLst>
          </p:cNvPr>
          <p:cNvSpPr txBox="1"/>
          <p:nvPr/>
        </p:nvSpPr>
        <p:spPr>
          <a:xfrm>
            <a:off x="4938331" y="2507205"/>
            <a:ext cx="141064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i="1" dirty="0">
                <a:latin typeface="+mj-lt"/>
              </a:rPr>
              <a:t>B</a:t>
            </a:r>
          </a:p>
        </p:txBody>
      </p:sp>
      <p:sp>
        <p:nvSpPr>
          <p:cNvPr id="94" name="Right Arrow 93">
            <a:extLst>
              <a:ext uri="{FF2B5EF4-FFF2-40B4-BE49-F238E27FC236}">
                <a16:creationId xmlns:a16="http://schemas.microsoft.com/office/drawing/2014/main" id="{8C4AAC93-FCA4-2DEC-0D89-79C57CEC779E}"/>
              </a:ext>
            </a:extLst>
          </p:cNvPr>
          <p:cNvSpPr/>
          <p:nvPr/>
        </p:nvSpPr>
        <p:spPr bwMode="auto">
          <a:xfrm rot="5400000">
            <a:off x="4729858" y="3793342"/>
            <a:ext cx="508000" cy="359915"/>
          </a:xfrm>
          <a:prstGeom prst="rightArrow">
            <a:avLst/>
          </a:prstGeom>
          <a:solidFill>
            <a:srgbClr val="FF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Book Antiqua" pitchFamily="18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29E7AD1-1CB4-0A6C-FCBE-E2E0863506E2}"/>
              </a:ext>
            </a:extLst>
          </p:cNvPr>
          <p:cNvSpPr txBox="1"/>
          <p:nvPr/>
        </p:nvSpPr>
        <p:spPr>
          <a:xfrm>
            <a:off x="2512691" y="2966729"/>
            <a:ext cx="1907574" cy="492443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i="1" dirty="0">
                <a:latin typeface="+mj-lt"/>
              </a:rPr>
              <a:t>branch: </a:t>
            </a:r>
            <a:r>
              <a:rPr lang="en-US" i="1" dirty="0" err="1">
                <a:latin typeface="+mj-lt"/>
              </a:rPr>
              <a:t>da,ab</a:t>
            </a:r>
            <a:br>
              <a:rPr lang="en-US" i="1" dirty="0">
                <a:latin typeface="+mj-lt"/>
              </a:rPr>
            </a:br>
            <a:r>
              <a:rPr lang="en-US" i="1" dirty="0">
                <a:latin typeface="+mj-lt"/>
              </a:rPr>
              <a:t>bd → blossom dab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2C6C9DC-19A5-28E3-830C-A725A508D080}"/>
              </a:ext>
            </a:extLst>
          </p:cNvPr>
          <p:cNvSpPr txBox="1"/>
          <p:nvPr/>
        </p:nvSpPr>
        <p:spPr>
          <a:xfrm>
            <a:off x="5889388" y="6422469"/>
            <a:ext cx="1393010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i="1" dirty="0">
                <a:latin typeface="+mj-lt"/>
              </a:rPr>
              <a:t>branch: f-e-B</a:t>
            </a:r>
          </a:p>
        </p:txBody>
      </p:sp>
    </p:spTree>
    <p:extLst>
      <p:ext uri="{BB962C8B-B14F-4D97-AF65-F5344CB8AC3E}">
        <p14:creationId xmlns:p14="http://schemas.microsoft.com/office/powerpoint/2010/main" val="2539236671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blossom1</a:t>
            </a:r>
          </a:p>
        </p:txBody>
      </p:sp>
      <p:sp>
        <p:nvSpPr>
          <p:cNvPr id="4" name="Oval 3"/>
          <p:cNvSpPr/>
          <p:nvPr/>
        </p:nvSpPr>
        <p:spPr bwMode="auto">
          <a:xfrm>
            <a:off x="812419" y="2049596"/>
            <a:ext cx="292465" cy="292465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j-lt"/>
              </a:rPr>
              <a:t>a</a:t>
            </a:r>
          </a:p>
        </p:txBody>
      </p:sp>
      <p:cxnSp>
        <p:nvCxnSpPr>
          <p:cNvPr id="11" name="Straight Connector 10"/>
          <p:cNvCxnSpPr>
            <a:cxnSpLocks/>
            <a:stCxn id="62" idx="6"/>
            <a:endCxn id="66" idx="1"/>
          </p:cNvCxnSpPr>
          <p:nvPr/>
        </p:nvCxnSpPr>
        <p:spPr bwMode="auto">
          <a:xfrm>
            <a:off x="2060271" y="2153000"/>
            <a:ext cx="651460" cy="36752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3" name="Straight Connector 12"/>
          <p:cNvCxnSpPr>
            <a:cxnSpLocks/>
            <a:stCxn id="66" idx="3"/>
            <a:endCxn id="65" idx="7"/>
          </p:cNvCxnSpPr>
          <p:nvPr/>
        </p:nvCxnSpPr>
        <p:spPr bwMode="auto">
          <a:xfrm flipH="1">
            <a:off x="2269870" y="2727328"/>
            <a:ext cx="441861" cy="30580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5" name="Straight Connector 14"/>
          <p:cNvCxnSpPr>
            <a:cxnSpLocks/>
            <a:stCxn id="62" idx="4"/>
            <a:endCxn id="65" idx="0"/>
          </p:cNvCxnSpPr>
          <p:nvPr/>
        </p:nvCxnSpPr>
        <p:spPr bwMode="auto">
          <a:xfrm>
            <a:off x="1914039" y="2299232"/>
            <a:ext cx="252430" cy="69106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7" name="Straight Connector 16"/>
          <p:cNvCxnSpPr>
            <a:cxnSpLocks/>
            <a:stCxn id="62" idx="3"/>
            <a:endCxn id="64" idx="7"/>
          </p:cNvCxnSpPr>
          <p:nvPr/>
        </p:nvCxnSpPr>
        <p:spPr bwMode="auto">
          <a:xfrm flipH="1">
            <a:off x="1459676" y="2256401"/>
            <a:ext cx="350961" cy="87656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9" name="Straight Connector 18"/>
          <p:cNvCxnSpPr>
            <a:cxnSpLocks/>
            <a:stCxn id="4" idx="4"/>
            <a:endCxn id="64" idx="1"/>
          </p:cNvCxnSpPr>
          <p:nvPr/>
        </p:nvCxnSpPr>
        <p:spPr bwMode="auto">
          <a:xfrm>
            <a:off x="958652" y="2342061"/>
            <a:ext cx="294221" cy="7909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2" name="Straight Connector 21"/>
          <p:cNvCxnSpPr>
            <a:cxnSpLocks/>
            <a:stCxn id="4" idx="6"/>
            <a:endCxn id="62" idx="2"/>
          </p:cNvCxnSpPr>
          <p:nvPr/>
        </p:nvCxnSpPr>
        <p:spPr bwMode="auto">
          <a:xfrm flipV="1">
            <a:off x="1104884" y="2153000"/>
            <a:ext cx="662922" cy="4282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4" name="Straight Connector 23"/>
          <p:cNvCxnSpPr>
            <a:cxnSpLocks/>
            <a:stCxn id="4" idx="3"/>
            <a:endCxn id="63" idx="7"/>
          </p:cNvCxnSpPr>
          <p:nvPr/>
        </p:nvCxnSpPr>
        <p:spPr bwMode="auto">
          <a:xfrm flipH="1">
            <a:off x="576510" y="2299230"/>
            <a:ext cx="278740" cy="36752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6" name="Straight Connector 25"/>
          <p:cNvCxnSpPr>
            <a:cxnSpLocks/>
            <a:stCxn id="63" idx="5"/>
            <a:endCxn id="64" idx="2"/>
          </p:cNvCxnSpPr>
          <p:nvPr/>
        </p:nvCxnSpPr>
        <p:spPr bwMode="auto">
          <a:xfrm>
            <a:off x="576510" y="2873558"/>
            <a:ext cx="633532" cy="36280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8" name="Straight Connector 27"/>
          <p:cNvCxnSpPr>
            <a:cxnSpLocks/>
            <a:stCxn id="64" idx="6"/>
            <a:endCxn id="65" idx="2"/>
          </p:cNvCxnSpPr>
          <p:nvPr/>
        </p:nvCxnSpPr>
        <p:spPr bwMode="auto">
          <a:xfrm flipV="1">
            <a:off x="1502507" y="3136534"/>
            <a:ext cx="517729" cy="9982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C182C262-5757-1241-BC85-97DD2BA8241E}"/>
              </a:ext>
            </a:extLst>
          </p:cNvPr>
          <p:cNvSpPr/>
          <p:nvPr/>
        </p:nvSpPr>
        <p:spPr bwMode="auto">
          <a:xfrm>
            <a:off x="1767806" y="2006767"/>
            <a:ext cx="292465" cy="292465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j-lt"/>
              </a:rPr>
              <a:t>b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30A34CF-5F37-D346-84D7-03A73BE8E060}"/>
              </a:ext>
            </a:extLst>
          </p:cNvPr>
          <p:cNvSpPr/>
          <p:nvPr/>
        </p:nvSpPr>
        <p:spPr bwMode="auto">
          <a:xfrm>
            <a:off x="326876" y="2623924"/>
            <a:ext cx="292465" cy="292465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j-lt"/>
              </a:rPr>
              <a:t>c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85844EC7-D83A-5A47-8C80-BBDDC5CF0EA9}"/>
              </a:ext>
            </a:extLst>
          </p:cNvPr>
          <p:cNvSpPr/>
          <p:nvPr/>
        </p:nvSpPr>
        <p:spPr bwMode="auto">
          <a:xfrm>
            <a:off x="1210042" y="3090130"/>
            <a:ext cx="292465" cy="292465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j-lt"/>
              </a:rPr>
              <a:t>d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198E7BBE-EC1E-1F40-B64B-835448EDB8FC}"/>
              </a:ext>
            </a:extLst>
          </p:cNvPr>
          <p:cNvSpPr/>
          <p:nvPr/>
        </p:nvSpPr>
        <p:spPr bwMode="auto">
          <a:xfrm>
            <a:off x="2020236" y="2990301"/>
            <a:ext cx="292465" cy="292465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j-lt"/>
              </a:rPr>
              <a:t>e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B143F6B2-91FE-754C-8E80-FA309D7E6089}"/>
              </a:ext>
            </a:extLst>
          </p:cNvPr>
          <p:cNvSpPr/>
          <p:nvPr/>
        </p:nvSpPr>
        <p:spPr bwMode="auto">
          <a:xfrm>
            <a:off x="2668900" y="2477694"/>
            <a:ext cx="292465" cy="292465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j-lt"/>
              </a:rPr>
              <a:t>f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91266F9-D038-ED49-8FF4-37CF8E61ECF6}"/>
              </a:ext>
            </a:extLst>
          </p:cNvPr>
          <p:cNvSpPr txBox="1"/>
          <p:nvPr/>
        </p:nvSpPr>
        <p:spPr>
          <a:xfrm>
            <a:off x="3359304" y="4636971"/>
            <a:ext cx="1482778" cy="492443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i="1" dirty="0">
                <a:latin typeface="+mj-lt"/>
              </a:rPr>
              <a:t>branch: </a:t>
            </a:r>
            <a:r>
              <a:rPr lang="en-US" i="1" dirty="0" err="1">
                <a:latin typeface="+mj-lt"/>
              </a:rPr>
              <a:t>fe,eb</a:t>
            </a:r>
            <a:endParaRPr lang="en-US" i="1" dirty="0">
              <a:latin typeface="+mj-lt"/>
            </a:endParaRPr>
          </a:p>
          <a:p>
            <a:pPr algn="ctr"/>
            <a:r>
              <a:rPr lang="en-US" i="1" dirty="0">
                <a:latin typeface="+mj-lt"/>
              </a:rPr>
              <a:t>path: </a:t>
            </a:r>
            <a:r>
              <a:rPr lang="en-US" i="1" dirty="0" err="1">
                <a:latin typeface="+mj-lt"/>
              </a:rPr>
              <a:t>cB,Be,ef</a:t>
            </a:r>
            <a:endParaRPr lang="en-US" i="1" dirty="0">
              <a:latin typeface="+mj-lt"/>
            </a:endParaRPr>
          </a:p>
        </p:txBody>
      </p:sp>
      <p:sp>
        <p:nvSpPr>
          <p:cNvPr id="69" name="Right Arrow 68">
            <a:extLst>
              <a:ext uri="{FF2B5EF4-FFF2-40B4-BE49-F238E27FC236}">
                <a16:creationId xmlns:a16="http://schemas.microsoft.com/office/drawing/2014/main" id="{85A05E4D-7A14-DF48-817B-8BEFB87D0EE7}"/>
              </a:ext>
            </a:extLst>
          </p:cNvPr>
          <p:cNvSpPr/>
          <p:nvPr/>
        </p:nvSpPr>
        <p:spPr bwMode="auto">
          <a:xfrm>
            <a:off x="3212500" y="2590198"/>
            <a:ext cx="508000" cy="359915"/>
          </a:xfrm>
          <a:prstGeom prst="rightArrow">
            <a:avLst/>
          </a:prstGeom>
          <a:solidFill>
            <a:srgbClr val="FF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Book Antiqua" pitchFamily="18" charset="0"/>
            </a:endParaRP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128AFB3A-717E-FB2B-EA71-DF3D2B7F5097}"/>
              </a:ext>
            </a:extLst>
          </p:cNvPr>
          <p:cNvSpPr/>
          <p:nvPr/>
        </p:nvSpPr>
        <p:spPr bwMode="auto">
          <a:xfrm>
            <a:off x="4384299" y="1893610"/>
            <a:ext cx="1365935" cy="1546290"/>
          </a:xfrm>
          <a:custGeom>
            <a:avLst/>
            <a:gdLst>
              <a:gd name="connsiteX0" fmla="*/ 616763 w 1365935"/>
              <a:gd name="connsiteY0" fmla="*/ 2965 h 1546290"/>
              <a:gd name="connsiteX1" fmla="*/ 1126863 w 1365935"/>
              <a:gd name="connsiteY1" fmla="*/ 18079 h 1546290"/>
              <a:gd name="connsiteX2" fmla="*/ 1334681 w 1365935"/>
              <a:gd name="connsiteY2" fmla="*/ 112542 h 1546290"/>
              <a:gd name="connsiteX3" fmla="*/ 1342238 w 1365935"/>
              <a:gd name="connsiteY3" fmla="*/ 335474 h 1546290"/>
              <a:gd name="connsiteX4" fmla="*/ 1115527 w 1365935"/>
              <a:gd name="connsiteY4" fmla="*/ 856909 h 1546290"/>
              <a:gd name="connsiteX5" fmla="*/ 771682 w 1365935"/>
              <a:gd name="connsiteY5" fmla="*/ 1461471 h 1546290"/>
              <a:gd name="connsiteX6" fmla="*/ 450509 w 1365935"/>
              <a:gd name="connsiteY6" fmla="*/ 1487921 h 1546290"/>
              <a:gd name="connsiteX7" fmla="*/ 178456 w 1365935"/>
              <a:gd name="connsiteY7" fmla="*/ 955150 h 1546290"/>
              <a:gd name="connsiteX8" fmla="*/ 866 w 1365935"/>
              <a:gd name="connsiteY8" fmla="*/ 263683 h 1546290"/>
              <a:gd name="connsiteX9" fmla="*/ 250248 w 1365935"/>
              <a:gd name="connsiteY9" fmla="*/ 55864 h 1546290"/>
              <a:gd name="connsiteX10" fmla="*/ 616763 w 1365935"/>
              <a:gd name="connsiteY10" fmla="*/ 2965 h 1546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65935" h="1546290">
                <a:moveTo>
                  <a:pt x="616763" y="2965"/>
                </a:moveTo>
                <a:cubicBezTo>
                  <a:pt x="762865" y="-3332"/>
                  <a:pt x="1007210" y="-184"/>
                  <a:pt x="1126863" y="18079"/>
                </a:cubicBezTo>
                <a:cubicBezTo>
                  <a:pt x="1246516" y="36342"/>
                  <a:pt x="1298785" y="59643"/>
                  <a:pt x="1334681" y="112542"/>
                </a:cubicBezTo>
                <a:cubicBezTo>
                  <a:pt x="1370577" y="165441"/>
                  <a:pt x="1378764" y="211413"/>
                  <a:pt x="1342238" y="335474"/>
                </a:cubicBezTo>
                <a:cubicBezTo>
                  <a:pt x="1305712" y="459535"/>
                  <a:pt x="1210620" y="669243"/>
                  <a:pt x="1115527" y="856909"/>
                </a:cubicBezTo>
                <a:cubicBezTo>
                  <a:pt x="1020434" y="1044575"/>
                  <a:pt x="882518" y="1356302"/>
                  <a:pt x="771682" y="1461471"/>
                </a:cubicBezTo>
                <a:cubicBezTo>
                  <a:pt x="660846" y="1566640"/>
                  <a:pt x="549380" y="1572308"/>
                  <a:pt x="450509" y="1487921"/>
                </a:cubicBezTo>
                <a:cubicBezTo>
                  <a:pt x="351638" y="1403534"/>
                  <a:pt x="253396" y="1159190"/>
                  <a:pt x="178456" y="955150"/>
                </a:cubicBezTo>
                <a:cubicBezTo>
                  <a:pt x="103515" y="751110"/>
                  <a:pt x="-11099" y="413564"/>
                  <a:pt x="866" y="263683"/>
                </a:cubicBezTo>
                <a:cubicBezTo>
                  <a:pt x="12831" y="113802"/>
                  <a:pt x="141931" y="98687"/>
                  <a:pt x="250248" y="55864"/>
                </a:cubicBezTo>
                <a:cubicBezTo>
                  <a:pt x="358565" y="13041"/>
                  <a:pt x="470661" y="9262"/>
                  <a:pt x="616763" y="2965"/>
                </a:cubicBezTo>
                <a:close/>
              </a:path>
            </a:pathLst>
          </a:custGeom>
          <a:solidFill>
            <a:srgbClr val="FFFFCC">
              <a:alpha val="4902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Book Antiqua" pitchFamily="18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37C8EA2-5A76-615A-2784-29D6EE2D9A77}"/>
              </a:ext>
            </a:extLst>
          </p:cNvPr>
          <p:cNvSpPr/>
          <p:nvPr/>
        </p:nvSpPr>
        <p:spPr bwMode="auto">
          <a:xfrm>
            <a:off x="4440004" y="2049596"/>
            <a:ext cx="292465" cy="292465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j-lt"/>
              </a:rPr>
              <a:t>a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C3DDF64-492A-08FB-ADA2-BE142D89F22D}"/>
              </a:ext>
            </a:extLst>
          </p:cNvPr>
          <p:cNvCxnSpPr>
            <a:cxnSpLocks/>
            <a:stCxn id="25" idx="6"/>
            <a:endCxn id="31" idx="1"/>
          </p:cNvCxnSpPr>
          <p:nvPr/>
        </p:nvCxnSpPr>
        <p:spPr bwMode="auto">
          <a:xfrm>
            <a:off x="5687856" y="2153000"/>
            <a:ext cx="651460" cy="36752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B5AC58D-2A0A-635C-E649-802375F02E3C}"/>
              </a:ext>
            </a:extLst>
          </p:cNvPr>
          <p:cNvCxnSpPr>
            <a:cxnSpLocks/>
            <a:stCxn id="31" idx="3"/>
            <a:endCxn id="30" idx="7"/>
          </p:cNvCxnSpPr>
          <p:nvPr/>
        </p:nvCxnSpPr>
        <p:spPr bwMode="auto">
          <a:xfrm flipH="1">
            <a:off x="5897455" y="2727328"/>
            <a:ext cx="441861" cy="30580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250B8BC-5819-6895-CDD8-19761247A17E}"/>
              </a:ext>
            </a:extLst>
          </p:cNvPr>
          <p:cNvCxnSpPr>
            <a:cxnSpLocks/>
            <a:stCxn id="25" idx="4"/>
            <a:endCxn id="30" idx="0"/>
          </p:cNvCxnSpPr>
          <p:nvPr/>
        </p:nvCxnSpPr>
        <p:spPr bwMode="auto">
          <a:xfrm>
            <a:off x="5541624" y="2299232"/>
            <a:ext cx="252430" cy="69106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A9531DB-14A4-DCCA-E98A-905CD6E2FA2F}"/>
              </a:ext>
            </a:extLst>
          </p:cNvPr>
          <p:cNvCxnSpPr>
            <a:cxnSpLocks/>
            <a:stCxn id="25" idx="3"/>
            <a:endCxn id="29" idx="7"/>
          </p:cNvCxnSpPr>
          <p:nvPr/>
        </p:nvCxnSpPr>
        <p:spPr bwMode="auto">
          <a:xfrm flipH="1">
            <a:off x="5087261" y="2256401"/>
            <a:ext cx="350961" cy="87656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ABA84DB-354E-EE14-A449-A41B638062F5}"/>
              </a:ext>
            </a:extLst>
          </p:cNvPr>
          <p:cNvCxnSpPr>
            <a:cxnSpLocks/>
            <a:stCxn id="8" idx="4"/>
            <a:endCxn id="29" idx="1"/>
          </p:cNvCxnSpPr>
          <p:nvPr/>
        </p:nvCxnSpPr>
        <p:spPr bwMode="auto">
          <a:xfrm>
            <a:off x="4586237" y="2342061"/>
            <a:ext cx="294221" cy="7909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4059F1F-C621-48F4-4329-0CB8CEFBE1B4}"/>
              </a:ext>
            </a:extLst>
          </p:cNvPr>
          <p:cNvCxnSpPr>
            <a:cxnSpLocks/>
            <a:stCxn id="8" idx="6"/>
            <a:endCxn id="25" idx="2"/>
          </p:cNvCxnSpPr>
          <p:nvPr/>
        </p:nvCxnSpPr>
        <p:spPr bwMode="auto">
          <a:xfrm flipV="1">
            <a:off x="4732469" y="2153000"/>
            <a:ext cx="662922" cy="4282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D808FE6-C7A3-F355-6DBC-5301E6CCA58E}"/>
              </a:ext>
            </a:extLst>
          </p:cNvPr>
          <p:cNvCxnSpPr>
            <a:cxnSpLocks/>
            <a:stCxn id="8" idx="3"/>
            <a:endCxn id="27" idx="7"/>
          </p:cNvCxnSpPr>
          <p:nvPr/>
        </p:nvCxnSpPr>
        <p:spPr bwMode="auto">
          <a:xfrm flipH="1">
            <a:off x="4204095" y="2299230"/>
            <a:ext cx="278740" cy="36752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E4922E8-C859-0386-1E47-2253CF7BB0A6}"/>
              </a:ext>
            </a:extLst>
          </p:cNvPr>
          <p:cNvCxnSpPr>
            <a:cxnSpLocks/>
            <a:stCxn id="27" idx="5"/>
            <a:endCxn id="29" idx="2"/>
          </p:cNvCxnSpPr>
          <p:nvPr/>
        </p:nvCxnSpPr>
        <p:spPr bwMode="auto">
          <a:xfrm>
            <a:off x="4204095" y="2873558"/>
            <a:ext cx="633532" cy="36280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3E608EF-E299-DED4-9709-929C9573677D}"/>
              </a:ext>
            </a:extLst>
          </p:cNvPr>
          <p:cNvCxnSpPr>
            <a:cxnSpLocks/>
            <a:stCxn id="29" idx="6"/>
            <a:endCxn id="30" idx="2"/>
          </p:cNvCxnSpPr>
          <p:nvPr/>
        </p:nvCxnSpPr>
        <p:spPr bwMode="auto">
          <a:xfrm flipV="1">
            <a:off x="5130092" y="3136534"/>
            <a:ext cx="517729" cy="9982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3B0F2F5F-6694-8195-A4F8-8C4E6ECC42E2}"/>
              </a:ext>
            </a:extLst>
          </p:cNvPr>
          <p:cNvSpPr/>
          <p:nvPr/>
        </p:nvSpPr>
        <p:spPr bwMode="auto">
          <a:xfrm>
            <a:off x="5395391" y="2006767"/>
            <a:ext cx="292465" cy="292465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j-lt"/>
              </a:rPr>
              <a:t>b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18A7706-5FB2-8951-0D19-C172793BDFF9}"/>
              </a:ext>
            </a:extLst>
          </p:cNvPr>
          <p:cNvSpPr/>
          <p:nvPr/>
        </p:nvSpPr>
        <p:spPr bwMode="auto">
          <a:xfrm>
            <a:off x="3954461" y="2623924"/>
            <a:ext cx="292465" cy="292465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j-lt"/>
              </a:rPr>
              <a:t>c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FC28D5A-65E9-68EB-19E8-A75366C03F87}"/>
              </a:ext>
            </a:extLst>
          </p:cNvPr>
          <p:cNvSpPr/>
          <p:nvPr/>
        </p:nvSpPr>
        <p:spPr bwMode="auto">
          <a:xfrm>
            <a:off x="4837627" y="3090130"/>
            <a:ext cx="292465" cy="292465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j-lt"/>
              </a:rPr>
              <a:t>d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2427483-DADD-AC64-BC87-AB4888115BA9}"/>
              </a:ext>
            </a:extLst>
          </p:cNvPr>
          <p:cNvSpPr/>
          <p:nvPr/>
        </p:nvSpPr>
        <p:spPr bwMode="auto">
          <a:xfrm>
            <a:off x="5647821" y="2990301"/>
            <a:ext cx="292465" cy="292465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j-lt"/>
              </a:rPr>
              <a:t>e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C38ACF6-DF27-5FDF-AA86-5B4A6416D70D}"/>
              </a:ext>
            </a:extLst>
          </p:cNvPr>
          <p:cNvSpPr/>
          <p:nvPr/>
        </p:nvSpPr>
        <p:spPr bwMode="auto">
          <a:xfrm>
            <a:off x="6296485" y="2477694"/>
            <a:ext cx="292465" cy="292465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j-lt"/>
              </a:rPr>
              <a:t>f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F32472D-CEB6-D944-9E70-F3C9A0FA81A9}"/>
              </a:ext>
            </a:extLst>
          </p:cNvPr>
          <p:cNvSpPr txBox="1"/>
          <p:nvPr/>
        </p:nvSpPr>
        <p:spPr>
          <a:xfrm>
            <a:off x="4938331" y="2507205"/>
            <a:ext cx="141064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i="1" dirty="0">
                <a:latin typeface="+mj-lt"/>
              </a:rPr>
              <a:t>B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788306C-475B-A542-8A3E-235824B130A7}"/>
              </a:ext>
            </a:extLst>
          </p:cNvPr>
          <p:cNvSpPr/>
          <p:nvPr/>
        </p:nvSpPr>
        <p:spPr bwMode="auto">
          <a:xfrm>
            <a:off x="1382234" y="4367682"/>
            <a:ext cx="305805" cy="305805"/>
          </a:xfrm>
          <a:prstGeom prst="ellipse">
            <a:avLst/>
          </a:prstGeom>
          <a:solidFill>
            <a:srgbClr val="FF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j-lt"/>
              </a:rPr>
              <a:t>B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9E01213-1469-2B0D-698D-5E547745EF04}"/>
              </a:ext>
            </a:extLst>
          </p:cNvPr>
          <p:cNvCxnSpPr>
            <a:cxnSpLocks/>
            <a:stCxn id="35" idx="6"/>
            <a:endCxn id="49" idx="2"/>
          </p:cNvCxnSpPr>
          <p:nvPr/>
        </p:nvCxnSpPr>
        <p:spPr bwMode="auto">
          <a:xfrm>
            <a:off x="1688039" y="4520585"/>
            <a:ext cx="1046761" cy="5137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E45A1FB-C2E5-9D28-668C-78170B257E6E}"/>
              </a:ext>
            </a:extLst>
          </p:cNvPr>
          <p:cNvCxnSpPr>
            <a:cxnSpLocks/>
            <a:stCxn id="49" idx="3"/>
            <a:endCxn id="48" idx="7"/>
          </p:cNvCxnSpPr>
          <p:nvPr/>
        </p:nvCxnSpPr>
        <p:spPr bwMode="auto">
          <a:xfrm flipH="1">
            <a:off x="2335770" y="4675360"/>
            <a:ext cx="441861" cy="30580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B2F590F-938C-B8F6-2798-22764E33CC08}"/>
              </a:ext>
            </a:extLst>
          </p:cNvPr>
          <p:cNvCxnSpPr>
            <a:cxnSpLocks/>
            <a:stCxn id="35" idx="5"/>
            <a:endCxn id="48" idx="1"/>
          </p:cNvCxnSpPr>
          <p:nvPr/>
        </p:nvCxnSpPr>
        <p:spPr bwMode="auto">
          <a:xfrm>
            <a:off x="1643255" y="4628703"/>
            <a:ext cx="485712" cy="35246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FA35006-501C-F3E8-7FD3-5342F768571F}"/>
              </a:ext>
            </a:extLst>
          </p:cNvPr>
          <p:cNvCxnSpPr>
            <a:cxnSpLocks/>
            <a:stCxn id="35" idx="2"/>
            <a:endCxn id="46" idx="7"/>
          </p:cNvCxnSpPr>
          <p:nvPr/>
        </p:nvCxnSpPr>
        <p:spPr bwMode="auto">
          <a:xfrm flipH="1">
            <a:off x="642410" y="4520585"/>
            <a:ext cx="739824" cy="9420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389A459-8EFD-F69A-2DA8-0B8B9FDADD2F}"/>
              </a:ext>
            </a:extLst>
          </p:cNvPr>
          <p:cNvCxnSpPr>
            <a:cxnSpLocks/>
            <a:stCxn id="46" idx="6"/>
            <a:endCxn id="35" idx="3"/>
          </p:cNvCxnSpPr>
          <p:nvPr/>
        </p:nvCxnSpPr>
        <p:spPr bwMode="auto">
          <a:xfrm flipV="1">
            <a:off x="685241" y="4628703"/>
            <a:ext cx="741777" cy="8948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768A52D-C7EB-7834-B83E-46DB565BA173}"/>
              </a:ext>
            </a:extLst>
          </p:cNvPr>
          <p:cNvCxnSpPr>
            <a:cxnSpLocks/>
            <a:stCxn id="35" idx="4"/>
            <a:endCxn id="48" idx="2"/>
          </p:cNvCxnSpPr>
          <p:nvPr/>
        </p:nvCxnSpPr>
        <p:spPr bwMode="auto">
          <a:xfrm>
            <a:off x="1535137" y="4673487"/>
            <a:ext cx="550999" cy="41107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AF4C16B8-D68B-4B13-3361-672351754076}"/>
              </a:ext>
            </a:extLst>
          </p:cNvPr>
          <p:cNvSpPr/>
          <p:nvPr/>
        </p:nvSpPr>
        <p:spPr bwMode="auto">
          <a:xfrm>
            <a:off x="392776" y="4571956"/>
            <a:ext cx="292465" cy="292465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j-lt"/>
              </a:rPr>
              <a:t>c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8F3BC894-44EB-0C59-E8C7-71DF03CA39FC}"/>
              </a:ext>
            </a:extLst>
          </p:cNvPr>
          <p:cNvSpPr/>
          <p:nvPr/>
        </p:nvSpPr>
        <p:spPr bwMode="auto">
          <a:xfrm>
            <a:off x="2086136" y="4938333"/>
            <a:ext cx="292465" cy="292465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j-lt"/>
              </a:rPr>
              <a:t>e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29CFE0BC-9CC2-3CBA-07E9-4F1A3FB9939C}"/>
              </a:ext>
            </a:extLst>
          </p:cNvPr>
          <p:cNvSpPr/>
          <p:nvPr/>
        </p:nvSpPr>
        <p:spPr bwMode="auto">
          <a:xfrm>
            <a:off x="2734800" y="4425726"/>
            <a:ext cx="292465" cy="292465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j-lt"/>
              </a:rPr>
              <a:t>f</a:t>
            </a:r>
          </a:p>
        </p:txBody>
      </p:sp>
      <p:sp>
        <p:nvSpPr>
          <p:cNvPr id="94" name="Right Arrow 93">
            <a:extLst>
              <a:ext uri="{FF2B5EF4-FFF2-40B4-BE49-F238E27FC236}">
                <a16:creationId xmlns:a16="http://schemas.microsoft.com/office/drawing/2014/main" id="{8C4AAC93-FCA4-2DEC-0D89-79C57CEC779E}"/>
              </a:ext>
            </a:extLst>
          </p:cNvPr>
          <p:cNvSpPr/>
          <p:nvPr/>
        </p:nvSpPr>
        <p:spPr bwMode="auto">
          <a:xfrm rot="5400000">
            <a:off x="4729858" y="3793342"/>
            <a:ext cx="508000" cy="359915"/>
          </a:xfrm>
          <a:prstGeom prst="rightArrow">
            <a:avLst/>
          </a:prstGeom>
          <a:solidFill>
            <a:srgbClr val="FF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Book Antiqua" pitchFamily="18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29E7AD1-1CB4-0A6C-FCBE-E2E0863506E2}"/>
              </a:ext>
            </a:extLst>
          </p:cNvPr>
          <p:cNvSpPr txBox="1"/>
          <p:nvPr/>
        </p:nvSpPr>
        <p:spPr>
          <a:xfrm>
            <a:off x="2512691" y="2966729"/>
            <a:ext cx="1907574" cy="492443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i="1" dirty="0">
                <a:latin typeface="+mj-lt"/>
              </a:rPr>
              <a:t>branch: </a:t>
            </a:r>
            <a:r>
              <a:rPr lang="en-US" i="1" dirty="0" err="1">
                <a:latin typeface="+mj-lt"/>
              </a:rPr>
              <a:t>da,ab</a:t>
            </a:r>
            <a:br>
              <a:rPr lang="en-US" i="1" dirty="0">
                <a:latin typeface="+mj-lt"/>
              </a:rPr>
            </a:br>
            <a:r>
              <a:rPr lang="en-US" i="1" dirty="0">
                <a:latin typeface="+mj-lt"/>
              </a:rPr>
              <a:t>bd → blossom dab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2C6C9DC-19A5-28E3-830C-A725A508D080}"/>
              </a:ext>
            </a:extLst>
          </p:cNvPr>
          <p:cNvSpPr txBox="1"/>
          <p:nvPr/>
        </p:nvSpPr>
        <p:spPr>
          <a:xfrm>
            <a:off x="5889388" y="6422469"/>
            <a:ext cx="1393010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i="1" dirty="0">
                <a:latin typeface="+mj-lt"/>
              </a:rPr>
              <a:t>branch: f-e-B</a:t>
            </a:r>
          </a:p>
        </p:txBody>
      </p:sp>
    </p:spTree>
    <p:extLst>
      <p:ext uri="{BB962C8B-B14F-4D97-AF65-F5344CB8AC3E}">
        <p14:creationId xmlns:p14="http://schemas.microsoft.com/office/powerpoint/2010/main" val="3330147064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altPathTrees</a:t>
            </a:r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02BFF56-0363-F29A-72FC-88BFD8B2E64D}"/>
              </a:ext>
            </a:extLst>
          </p:cNvPr>
          <p:cNvGrpSpPr/>
          <p:nvPr/>
        </p:nvGrpSpPr>
        <p:grpSpPr>
          <a:xfrm>
            <a:off x="1394684" y="2187492"/>
            <a:ext cx="3942965" cy="2988293"/>
            <a:chOff x="1394684" y="2187492"/>
            <a:chExt cx="3942965" cy="2988293"/>
          </a:xfrm>
        </p:grpSpPr>
        <p:sp>
          <p:nvSpPr>
            <p:cNvPr id="4" name="Oval 3"/>
            <p:cNvSpPr/>
            <p:nvPr/>
          </p:nvSpPr>
          <p:spPr bwMode="auto">
            <a:xfrm>
              <a:off x="1990701" y="2195830"/>
              <a:ext cx="292465" cy="292465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j-lt"/>
                </a:rPr>
                <a:t>a</a:t>
              </a:r>
            </a:p>
          </p:txBody>
        </p:sp>
        <p:cxnSp>
          <p:nvCxnSpPr>
            <p:cNvPr id="13" name="Straight Connector 12"/>
            <p:cNvCxnSpPr>
              <a:cxnSpLocks/>
              <a:stCxn id="66" idx="4"/>
              <a:endCxn id="65" idx="0"/>
            </p:cNvCxnSpPr>
            <p:nvPr/>
          </p:nvCxnSpPr>
          <p:spPr bwMode="auto">
            <a:xfrm flipH="1">
              <a:off x="4057234" y="3824741"/>
              <a:ext cx="4899" cy="376332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9" name="Straight Connector 18"/>
            <p:cNvCxnSpPr>
              <a:cxnSpLocks/>
            </p:cNvCxnSpPr>
            <p:nvPr/>
          </p:nvCxnSpPr>
          <p:spPr bwMode="auto">
            <a:xfrm>
              <a:off x="4160635" y="3254053"/>
              <a:ext cx="0" cy="18120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>
              <a:cxnSpLocks/>
              <a:stCxn id="4" idx="5"/>
              <a:endCxn id="62" idx="0"/>
            </p:cNvCxnSpPr>
            <p:nvPr/>
          </p:nvCxnSpPr>
          <p:spPr bwMode="auto">
            <a:xfrm>
              <a:off x="2240335" y="2445464"/>
              <a:ext cx="397447" cy="41178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4" name="Straight Connector 23"/>
            <p:cNvCxnSpPr>
              <a:cxnSpLocks/>
              <a:stCxn id="4" idx="3"/>
              <a:endCxn id="63" idx="0"/>
            </p:cNvCxnSpPr>
            <p:nvPr/>
          </p:nvCxnSpPr>
          <p:spPr bwMode="auto">
            <a:xfrm flipH="1">
              <a:off x="1730958" y="2445464"/>
              <a:ext cx="302574" cy="41866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6" name="Straight Connector 25"/>
            <p:cNvCxnSpPr>
              <a:cxnSpLocks/>
              <a:stCxn id="63" idx="4"/>
              <a:endCxn id="64" idx="0"/>
            </p:cNvCxnSpPr>
            <p:nvPr/>
          </p:nvCxnSpPr>
          <p:spPr bwMode="auto">
            <a:xfrm flipH="1">
              <a:off x="1730957" y="3156589"/>
              <a:ext cx="1" cy="37681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8" name="Straight Connector 27"/>
            <p:cNvCxnSpPr>
              <a:cxnSpLocks/>
              <a:stCxn id="66" idx="0"/>
              <a:endCxn id="67" idx="4"/>
            </p:cNvCxnSpPr>
            <p:nvPr/>
          </p:nvCxnSpPr>
          <p:spPr bwMode="auto">
            <a:xfrm flipH="1" flipV="1">
              <a:off x="4062132" y="3157036"/>
              <a:ext cx="1" cy="37524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C182C262-5757-1241-BC85-97DD2BA8241E}"/>
                </a:ext>
              </a:extLst>
            </p:cNvPr>
            <p:cNvSpPr/>
            <p:nvPr/>
          </p:nvSpPr>
          <p:spPr bwMode="auto">
            <a:xfrm>
              <a:off x="2491549" y="2857244"/>
              <a:ext cx="292465" cy="292465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j-lt"/>
                </a:rPr>
                <a:t>c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030A34CF-5F37-D346-84D7-03A73BE8E060}"/>
                </a:ext>
              </a:extLst>
            </p:cNvPr>
            <p:cNvSpPr/>
            <p:nvPr/>
          </p:nvSpPr>
          <p:spPr bwMode="auto">
            <a:xfrm>
              <a:off x="1584725" y="2864124"/>
              <a:ext cx="292465" cy="292465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j-lt"/>
                </a:rPr>
                <a:t>b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85844EC7-D83A-5A47-8C80-BBDDC5CF0EA9}"/>
                </a:ext>
              </a:extLst>
            </p:cNvPr>
            <p:cNvSpPr/>
            <p:nvPr/>
          </p:nvSpPr>
          <p:spPr bwMode="auto">
            <a:xfrm>
              <a:off x="1584724" y="3533408"/>
              <a:ext cx="292465" cy="292465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j-lt"/>
                </a:rPr>
                <a:t>d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198E7BBE-EC1E-1F40-B64B-835448EDB8FC}"/>
                </a:ext>
              </a:extLst>
            </p:cNvPr>
            <p:cNvSpPr/>
            <p:nvPr/>
          </p:nvSpPr>
          <p:spPr bwMode="auto">
            <a:xfrm>
              <a:off x="3911001" y="4201073"/>
              <a:ext cx="292465" cy="292465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latin typeface="+mj-lt"/>
                </a:rPr>
                <a:t>m</a:t>
              </a: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j-lt"/>
              </a:endParaRP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B143F6B2-91FE-754C-8E80-FA309D7E6089}"/>
                </a:ext>
              </a:extLst>
            </p:cNvPr>
            <p:cNvSpPr/>
            <p:nvPr/>
          </p:nvSpPr>
          <p:spPr bwMode="auto">
            <a:xfrm>
              <a:off x="3915900" y="3532276"/>
              <a:ext cx="292465" cy="292465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j-lt"/>
                </a:rPr>
                <a:t>k</a:t>
              </a: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F861558-DDD0-C24F-8CC0-380135A9EE2C}"/>
                </a:ext>
              </a:extLst>
            </p:cNvPr>
            <p:cNvCxnSpPr>
              <a:cxnSpLocks/>
              <a:stCxn id="62" idx="4"/>
              <a:endCxn id="45" idx="0"/>
            </p:cNvCxnSpPr>
            <p:nvPr/>
          </p:nvCxnSpPr>
          <p:spPr bwMode="auto">
            <a:xfrm>
              <a:off x="2637782" y="3149709"/>
              <a:ext cx="5121" cy="38358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6BB7BE60-E865-D542-BA16-1C61981CCF89}"/>
                </a:ext>
              </a:extLst>
            </p:cNvPr>
            <p:cNvSpPr/>
            <p:nvPr/>
          </p:nvSpPr>
          <p:spPr bwMode="auto">
            <a:xfrm>
              <a:off x="2496670" y="3533298"/>
              <a:ext cx="292465" cy="292465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j-lt"/>
                </a:rPr>
                <a:t>e</a:t>
              </a:r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F49FDCE3-DF18-C147-B1C2-28C96065F03E}"/>
                </a:ext>
              </a:extLst>
            </p:cNvPr>
            <p:cNvCxnSpPr>
              <a:cxnSpLocks/>
              <a:stCxn id="45" idx="5"/>
              <a:endCxn id="52" idx="0"/>
            </p:cNvCxnSpPr>
            <p:nvPr/>
          </p:nvCxnSpPr>
          <p:spPr bwMode="auto">
            <a:xfrm>
              <a:off x="2746304" y="3782932"/>
              <a:ext cx="400855" cy="39519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471CA504-0831-994B-9A10-141D954E1A20}"/>
                </a:ext>
              </a:extLst>
            </p:cNvPr>
            <p:cNvCxnSpPr>
              <a:cxnSpLocks/>
              <a:stCxn id="45" idx="3"/>
              <a:endCxn id="53" idx="0"/>
            </p:cNvCxnSpPr>
            <p:nvPr/>
          </p:nvCxnSpPr>
          <p:spPr bwMode="auto">
            <a:xfrm flipH="1">
              <a:off x="2240335" y="3782932"/>
              <a:ext cx="299166" cy="40207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04BA221-7AFD-EE48-9D0E-ED69A67CB78C}"/>
                </a:ext>
              </a:extLst>
            </p:cNvPr>
            <p:cNvCxnSpPr>
              <a:cxnSpLocks/>
              <a:stCxn id="53" idx="4"/>
              <a:endCxn id="54" idx="0"/>
            </p:cNvCxnSpPr>
            <p:nvPr/>
          </p:nvCxnSpPr>
          <p:spPr bwMode="auto">
            <a:xfrm flipH="1">
              <a:off x="2240334" y="4477473"/>
              <a:ext cx="1" cy="405847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BF8F2976-0550-744D-AF56-281BB4C91827}"/>
                </a:ext>
              </a:extLst>
            </p:cNvPr>
            <p:cNvSpPr/>
            <p:nvPr/>
          </p:nvSpPr>
          <p:spPr bwMode="auto">
            <a:xfrm>
              <a:off x="3000926" y="4178128"/>
              <a:ext cx="292465" cy="292465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j-lt"/>
                </a:rPr>
                <a:t>g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7B002AE-9BA5-E346-91D7-17D7D73AE92D}"/>
                </a:ext>
              </a:extLst>
            </p:cNvPr>
            <p:cNvSpPr/>
            <p:nvPr/>
          </p:nvSpPr>
          <p:spPr bwMode="auto">
            <a:xfrm>
              <a:off x="2094102" y="4185008"/>
              <a:ext cx="292465" cy="292465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j-lt"/>
                </a:rPr>
                <a:t>f</a:t>
              </a: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46BF6997-B876-DB4F-82F0-54B78D93CB97}"/>
                </a:ext>
              </a:extLst>
            </p:cNvPr>
            <p:cNvSpPr/>
            <p:nvPr/>
          </p:nvSpPr>
          <p:spPr bwMode="auto">
            <a:xfrm>
              <a:off x="2094101" y="4883320"/>
              <a:ext cx="292465" cy="292465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j-lt"/>
                </a:rPr>
                <a:t>h</a:t>
              </a:r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98CA904E-6144-0345-85F2-3CC90C13638B}"/>
                </a:ext>
              </a:extLst>
            </p:cNvPr>
            <p:cNvCxnSpPr>
              <a:cxnSpLocks/>
              <a:stCxn id="52" idx="4"/>
              <a:endCxn id="56" idx="0"/>
            </p:cNvCxnSpPr>
            <p:nvPr/>
          </p:nvCxnSpPr>
          <p:spPr bwMode="auto">
            <a:xfrm>
              <a:off x="3147159" y="4470593"/>
              <a:ext cx="5121" cy="412617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2747A9C0-BAC3-CB44-A659-FC68A26E4A43}"/>
                </a:ext>
              </a:extLst>
            </p:cNvPr>
            <p:cNvSpPr/>
            <p:nvPr/>
          </p:nvSpPr>
          <p:spPr bwMode="auto">
            <a:xfrm>
              <a:off x="3006047" y="4883210"/>
              <a:ext cx="292465" cy="292465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 err="1">
                  <a:ln>
                    <a:noFill/>
                  </a:ln>
                  <a:solidFill>
                    <a:schemeClr val="tx2"/>
                  </a:solidFill>
                  <a:effectLst/>
                  <a:latin typeface="+mj-lt"/>
                </a:rPr>
                <a:t>i</a:t>
              </a: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j-lt"/>
              </a:endParaRP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6C3DC26C-A354-8144-94E8-09473A53F83F}"/>
                </a:ext>
              </a:extLst>
            </p:cNvPr>
            <p:cNvSpPr/>
            <p:nvPr/>
          </p:nvSpPr>
          <p:spPr bwMode="auto">
            <a:xfrm>
              <a:off x="3915899" y="2864571"/>
              <a:ext cx="292465" cy="292465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j-lt"/>
                </a:rPr>
                <a:t>j</a:t>
              </a:r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74867C50-F900-934A-BBE9-163B60BE9D7F}"/>
                </a:ext>
              </a:extLst>
            </p:cNvPr>
            <p:cNvSpPr/>
            <p:nvPr/>
          </p:nvSpPr>
          <p:spPr bwMode="auto">
            <a:xfrm>
              <a:off x="4840572" y="3546961"/>
              <a:ext cx="292465" cy="292465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j-lt"/>
                </a:rPr>
                <a:t>n</a:t>
              </a:r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4CB0156D-531C-9C41-A842-4603548865DD}"/>
                </a:ext>
              </a:extLst>
            </p:cNvPr>
            <p:cNvCxnSpPr>
              <a:cxnSpLocks/>
              <a:stCxn id="65" idx="7"/>
              <a:endCxn id="87" idx="3"/>
            </p:cNvCxnSpPr>
            <p:nvPr/>
          </p:nvCxnSpPr>
          <p:spPr bwMode="auto">
            <a:xfrm flipV="1">
              <a:off x="4160635" y="3796595"/>
              <a:ext cx="722768" cy="44730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2CF0A19A-6673-B64F-88E5-6BAE641F88EC}"/>
                </a:ext>
              </a:extLst>
            </p:cNvPr>
            <p:cNvCxnSpPr>
              <a:cxnSpLocks/>
              <a:stCxn id="53" idx="1"/>
              <a:endCxn id="64" idx="5"/>
            </p:cNvCxnSpPr>
            <p:nvPr/>
          </p:nvCxnSpPr>
          <p:spPr bwMode="auto">
            <a:xfrm flipH="1" flipV="1">
              <a:off x="1834358" y="3783042"/>
              <a:ext cx="302575" cy="44479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2F7D8420-A61A-7442-B731-3E7234F673EC}"/>
                </a:ext>
              </a:extLst>
            </p:cNvPr>
            <p:cNvCxnSpPr>
              <a:cxnSpLocks/>
              <a:stCxn id="56" idx="7"/>
              <a:endCxn id="65" idx="3"/>
            </p:cNvCxnSpPr>
            <p:nvPr/>
          </p:nvCxnSpPr>
          <p:spPr bwMode="auto">
            <a:xfrm flipV="1">
              <a:off x="3255681" y="4450707"/>
              <a:ext cx="698151" cy="47533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141D8F94-53FD-A14F-8FB1-CC35130060EC}"/>
                </a:ext>
              </a:extLst>
            </p:cNvPr>
            <p:cNvCxnSpPr>
              <a:cxnSpLocks/>
              <a:stCxn id="45" idx="6"/>
              <a:endCxn id="66" idx="2"/>
            </p:cNvCxnSpPr>
            <p:nvPr/>
          </p:nvCxnSpPr>
          <p:spPr bwMode="auto">
            <a:xfrm flipV="1">
              <a:off x="2789135" y="3678509"/>
              <a:ext cx="1126765" cy="102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97353DF3-C1BC-064B-B84D-6C69483FAF9E}"/>
                </a:ext>
              </a:extLst>
            </p:cNvPr>
            <p:cNvSpPr txBox="1"/>
            <p:nvPr/>
          </p:nvSpPr>
          <p:spPr>
            <a:xfrm>
              <a:off x="2323233" y="2187492"/>
              <a:ext cx="168316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i="1" dirty="0">
                  <a:latin typeface="+mj-lt"/>
                </a:rPr>
                <a:t>+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5DAAE6BB-EBE4-714C-9D61-AA3DEBA429A4}"/>
                </a:ext>
              </a:extLst>
            </p:cNvPr>
            <p:cNvSpPr txBox="1"/>
            <p:nvPr/>
          </p:nvSpPr>
          <p:spPr>
            <a:xfrm>
              <a:off x="3338564" y="4905365"/>
              <a:ext cx="168316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i="1" dirty="0">
                  <a:latin typeface="+mj-lt"/>
                </a:rPr>
                <a:t>+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6AC9029F-9A6F-AA41-967D-D7A9390D6DE2}"/>
                </a:ext>
              </a:extLst>
            </p:cNvPr>
            <p:cNvSpPr txBox="1"/>
            <p:nvPr/>
          </p:nvSpPr>
          <p:spPr>
            <a:xfrm>
              <a:off x="4202253" y="4224194"/>
              <a:ext cx="168316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i="1" dirty="0">
                  <a:latin typeface="+mj-lt"/>
                </a:rPr>
                <a:t>+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E742020B-E353-C04F-AC9F-0337C916D210}"/>
                </a:ext>
              </a:extLst>
            </p:cNvPr>
            <p:cNvSpPr txBox="1"/>
            <p:nvPr/>
          </p:nvSpPr>
          <p:spPr>
            <a:xfrm>
              <a:off x="4222708" y="2866903"/>
              <a:ext cx="168316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i="1" dirty="0">
                  <a:latin typeface="+mj-lt"/>
                </a:rPr>
                <a:t>+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C7019878-F477-BE49-950E-47455C9B4BBF}"/>
                </a:ext>
              </a:extLst>
            </p:cNvPr>
            <p:cNvSpPr txBox="1"/>
            <p:nvPr/>
          </p:nvSpPr>
          <p:spPr>
            <a:xfrm>
              <a:off x="5169333" y="3549293"/>
              <a:ext cx="168316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i="1" dirty="0">
                  <a:latin typeface="+mj-lt"/>
                </a:rPr>
                <a:t>+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3B14DBDF-1CFE-304F-8E6A-AD479BA51B4A}"/>
                </a:ext>
              </a:extLst>
            </p:cNvPr>
            <p:cNvSpPr txBox="1"/>
            <p:nvPr/>
          </p:nvSpPr>
          <p:spPr>
            <a:xfrm>
              <a:off x="1901487" y="4895209"/>
              <a:ext cx="168316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i="1" dirty="0">
                  <a:latin typeface="+mj-lt"/>
                </a:rPr>
                <a:t>+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15C49281-3A20-7A40-B7AA-71697B77DC1B}"/>
                </a:ext>
              </a:extLst>
            </p:cNvPr>
            <p:cNvSpPr txBox="1"/>
            <p:nvPr/>
          </p:nvSpPr>
          <p:spPr>
            <a:xfrm>
              <a:off x="2308889" y="3524454"/>
              <a:ext cx="168316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i="1" dirty="0">
                  <a:latin typeface="+mj-lt"/>
                </a:rPr>
                <a:t>+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01F6AAA8-F5FF-4546-853A-C89F4ABF1809}"/>
                </a:ext>
              </a:extLst>
            </p:cNvPr>
            <p:cNvSpPr txBox="1"/>
            <p:nvPr/>
          </p:nvSpPr>
          <p:spPr>
            <a:xfrm>
              <a:off x="1394684" y="3532332"/>
              <a:ext cx="168316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i="1" dirty="0">
                  <a:latin typeface="+mj-lt"/>
                </a:rPr>
                <a:t>+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F38B717D-9A53-5946-9C73-3CDD2A399EB3}"/>
                </a:ext>
              </a:extLst>
            </p:cNvPr>
            <p:cNvSpPr txBox="1"/>
            <p:nvPr/>
          </p:nvSpPr>
          <p:spPr>
            <a:xfrm>
              <a:off x="2305735" y="2864500"/>
              <a:ext cx="12984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i="1" dirty="0">
                  <a:latin typeface="+mj-lt"/>
                </a:rPr>
                <a:t>–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81428494-1462-4140-8D03-46D5C0F35275}"/>
                </a:ext>
              </a:extLst>
            </p:cNvPr>
            <p:cNvSpPr txBox="1"/>
            <p:nvPr/>
          </p:nvSpPr>
          <p:spPr>
            <a:xfrm>
              <a:off x="1409170" y="2864501"/>
              <a:ext cx="12984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i="1" dirty="0">
                  <a:latin typeface="+mj-lt"/>
                </a:rPr>
                <a:t>–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5934E6FE-CB34-F145-8727-902B15B0AE53}"/>
                </a:ext>
              </a:extLst>
            </p:cNvPr>
            <p:cNvSpPr txBox="1"/>
            <p:nvPr/>
          </p:nvSpPr>
          <p:spPr>
            <a:xfrm>
              <a:off x="1863996" y="4185008"/>
              <a:ext cx="12984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i="1" dirty="0">
                  <a:latin typeface="+mj-lt"/>
                </a:rPr>
                <a:t>–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46F83265-DED7-A54E-879A-DB19E26D7223}"/>
                </a:ext>
              </a:extLst>
            </p:cNvPr>
            <p:cNvSpPr txBox="1"/>
            <p:nvPr/>
          </p:nvSpPr>
          <p:spPr>
            <a:xfrm>
              <a:off x="4241944" y="3549106"/>
              <a:ext cx="12984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i="1" dirty="0">
                  <a:latin typeface="+mj-lt"/>
                </a:rPr>
                <a:t>–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1E4ABB33-2EE6-AD4D-BB81-0125DD63672A}"/>
                </a:ext>
              </a:extLst>
            </p:cNvPr>
            <p:cNvSpPr txBox="1"/>
            <p:nvPr/>
          </p:nvSpPr>
          <p:spPr>
            <a:xfrm>
              <a:off x="3333021" y="4192642"/>
              <a:ext cx="12984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i="1" dirty="0">
                  <a:latin typeface="+mj-lt"/>
                </a:rPr>
                <a:t>–</a:t>
              </a:r>
            </a:p>
          </p:txBody>
        </p: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CB8A68D0-D374-8942-8E8B-8C629BF79E6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365692" y="4586298"/>
              <a:ext cx="0" cy="18120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326DC680-2C26-FB46-8666-A6787C95DE0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863996" y="3268805"/>
              <a:ext cx="0" cy="18120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4D5E4272-4F7A-4C46-AE9B-B078F3593DB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746304" y="3254291"/>
              <a:ext cx="0" cy="18120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F14CCF5A-006A-FD4A-9C3C-86138B8D032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184699" y="3892458"/>
              <a:ext cx="0" cy="18120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F85481D7-E7D6-BA47-B1CC-338877F2A97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250716" y="4586298"/>
              <a:ext cx="0" cy="18120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E3C217E6-E787-9142-B633-02CE090BB75B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2240196" y="3850842"/>
              <a:ext cx="125496" cy="18120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F812865A-FB17-724D-87A9-C0126779330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411709" y="2488295"/>
              <a:ext cx="130991" cy="15664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F5C138A7-D0E0-E845-ADB9-64B809581CD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978730" y="3850842"/>
              <a:ext cx="130991" cy="15664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BCBA5FC3-3C40-8140-ABFD-CBC74924F1D2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738500" y="2536686"/>
              <a:ext cx="125496" cy="18120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345743362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blossomPath</a:t>
            </a:r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BEB2C17-80C7-4649-ABA2-2515927870E7}"/>
              </a:ext>
            </a:extLst>
          </p:cNvPr>
          <p:cNvGrpSpPr/>
          <p:nvPr/>
        </p:nvGrpSpPr>
        <p:grpSpPr>
          <a:xfrm>
            <a:off x="972259" y="2988279"/>
            <a:ext cx="5069000" cy="1893914"/>
            <a:chOff x="972259" y="2988279"/>
            <a:chExt cx="5069000" cy="1893914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5ACF0A2-BF72-1B41-BD7D-172F113C2CC5}"/>
                </a:ext>
              </a:extLst>
            </p:cNvPr>
            <p:cNvSpPr/>
            <p:nvPr/>
          </p:nvSpPr>
          <p:spPr bwMode="auto">
            <a:xfrm>
              <a:off x="2220031" y="2988279"/>
              <a:ext cx="1618149" cy="1893914"/>
            </a:xfrm>
            <a:prstGeom prst="ellipse">
              <a:avLst/>
            </a:prstGeom>
            <a:solidFill>
              <a:srgbClr val="FF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B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14494ACE-9551-E548-BB18-611B76ACCAF1}"/>
                </a:ext>
              </a:extLst>
            </p:cNvPr>
            <p:cNvSpPr/>
            <p:nvPr/>
          </p:nvSpPr>
          <p:spPr bwMode="auto">
            <a:xfrm>
              <a:off x="972259" y="3051213"/>
              <a:ext cx="292465" cy="292465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j-lt"/>
                </a:rPr>
                <a:t>a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93E7E92C-500C-3747-AC8E-02AE342170D4}"/>
                </a:ext>
              </a:extLst>
            </p:cNvPr>
            <p:cNvSpPr/>
            <p:nvPr/>
          </p:nvSpPr>
          <p:spPr bwMode="auto">
            <a:xfrm>
              <a:off x="1927566" y="3051213"/>
              <a:ext cx="292465" cy="292465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j-lt"/>
                </a:rPr>
                <a:t>c</a:t>
              </a:r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B2266EF9-E1F2-2B4B-8E3A-7FB986378777}"/>
                </a:ext>
              </a:extLst>
            </p:cNvPr>
            <p:cNvCxnSpPr>
              <a:stCxn id="57" idx="6"/>
              <a:endCxn id="58" idx="2"/>
            </p:cNvCxnSpPr>
            <p:nvPr/>
          </p:nvCxnSpPr>
          <p:spPr bwMode="auto">
            <a:xfrm>
              <a:off x="1264724" y="3197446"/>
              <a:ext cx="662842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8D438C04-142E-334B-9593-1E2FB531BB5E}"/>
                </a:ext>
              </a:extLst>
            </p:cNvPr>
            <p:cNvSpPr/>
            <p:nvPr/>
          </p:nvSpPr>
          <p:spPr bwMode="auto">
            <a:xfrm>
              <a:off x="2882873" y="3049348"/>
              <a:ext cx="292465" cy="292465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j-lt"/>
                </a:rPr>
                <a:t>u</a:t>
              </a:r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963D6F-3BAE-284C-A929-7C04C20DB04D}"/>
                </a:ext>
              </a:extLst>
            </p:cNvPr>
            <p:cNvCxnSpPr>
              <a:cxnSpLocks/>
              <a:stCxn id="58" idx="6"/>
              <a:endCxn id="68" idx="2"/>
            </p:cNvCxnSpPr>
            <p:nvPr/>
          </p:nvCxnSpPr>
          <p:spPr bwMode="auto">
            <a:xfrm flipV="1">
              <a:off x="2220031" y="3195581"/>
              <a:ext cx="662842" cy="1865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17C3CBA9-5EE5-D444-A10E-06596BDA631E}"/>
                </a:ext>
              </a:extLst>
            </p:cNvPr>
            <p:cNvSpPr/>
            <p:nvPr/>
          </p:nvSpPr>
          <p:spPr bwMode="auto">
            <a:xfrm>
              <a:off x="3838180" y="3046394"/>
              <a:ext cx="292465" cy="292465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j-lt"/>
                </a:rPr>
                <a:t>d</a:t>
              </a:r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10477BF-A5FE-5E46-ABA2-8CACF33EACF2}"/>
                </a:ext>
              </a:extLst>
            </p:cNvPr>
            <p:cNvCxnSpPr>
              <a:cxnSpLocks/>
              <a:stCxn id="77" idx="7"/>
              <a:endCxn id="70" idx="3"/>
            </p:cNvCxnSpPr>
            <p:nvPr/>
          </p:nvCxnSpPr>
          <p:spPr bwMode="auto">
            <a:xfrm flipV="1">
              <a:off x="3610159" y="3296028"/>
              <a:ext cx="270852" cy="35124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33A8F890-72F2-3749-A1B8-D890474F9337}"/>
                </a:ext>
              </a:extLst>
            </p:cNvPr>
            <p:cNvSpPr/>
            <p:nvPr/>
          </p:nvSpPr>
          <p:spPr bwMode="auto">
            <a:xfrm>
              <a:off x="4793487" y="3037272"/>
              <a:ext cx="292465" cy="292465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j-lt"/>
                </a:rPr>
                <a:t>e</a:t>
              </a:r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1CD8B7F-46F6-2F4D-A3AF-64E73194631A}"/>
                </a:ext>
              </a:extLst>
            </p:cNvPr>
            <p:cNvCxnSpPr>
              <a:endCxn id="72" idx="2"/>
            </p:cNvCxnSpPr>
            <p:nvPr/>
          </p:nvCxnSpPr>
          <p:spPr bwMode="auto">
            <a:xfrm>
              <a:off x="4130645" y="3183505"/>
              <a:ext cx="662842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11A1006A-2A59-4640-970C-50F7A2506983}"/>
                </a:ext>
              </a:extLst>
            </p:cNvPr>
            <p:cNvSpPr/>
            <p:nvPr/>
          </p:nvSpPr>
          <p:spPr bwMode="auto">
            <a:xfrm>
              <a:off x="5748794" y="3037272"/>
              <a:ext cx="292465" cy="292465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j-lt"/>
                </a:rPr>
                <a:t>f</a:t>
              </a:r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02D0AC73-1CB1-D745-A704-39B38C287B93}"/>
                </a:ext>
              </a:extLst>
            </p:cNvPr>
            <p:cNvCxnSpPr>
              <a:endCxn id="74" idx="2"/>
            </p:cNvCxnSpPr>
            <p:nvPr/>
          </p:nvCxnSpPr>
          <p:spPr bwMode="auto">
            <a:xfrm>
              <a:off x="5085952" y="3183505"/>
              <a:ext cx="662842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B704A41E-9EC3-7749-AFAB-E1EC9698C5A3}"/>
                </a:ext>
              </a:extLst>
            </p:cNvPr>
            <p:cNvSpPr/>
            <p:nvPr/>
          </p:nvSpPr>
          <p:spPr bwMode="auto">
            <a:xfrm>
              <a:off x="2461959" y="3610328"/>
              <a:ext cx="292465" cy="292465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j-lt"/>
                </a:rPr>
                <a:t>y</a:t>
              </a: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7D8E0169-899C-E942-BB01-DE027AA216E0}"/>
                </a:ext>
              </a:extLst>
            </p:cNvPr>
            <p:cNvSpPr/>
            <p:nvPr/>
          </p:nvSpPr>
          <p:spPr bwMode="auto">
            <a:xfrm>
              <a:off x="3360525" y="3604446"/>
              <a:ext cx="292465" cy="292465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j-lt"/>
                </a:rPr>
                <a:t>v</a:t>
              </a:r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A7E36CA1-B84D-F148-BA7B-E26313DE7E1E}"/>
                </a:ext>
              </a:extLst>
            </p:cNvPr>
            <p:cNvSpPr/>
            <p:nvPr/>
          </p:nvSpPr>
          <p:spPr bwMode="auto">
            <a:xfrm>
              <a:off x="3360526" y="4225950"/>
              <a:ext cx="292465" cy="292465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j-lt"/>
                </a:rPr>
                <a:t>w</a:t>
              </a: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8803B58E-FCB4-C14E-8B7D-B3A3E108A1BF}"/>
                </a:ext>
              </a:extLst>
            </p:cNvPr>
            <p:cNvSpPr/>
            <p:nvPr/>
          </p:nvSpPr>
          <p:spPr bwMode="auto">
            <a:xfrm>
              <a:off x="2461959" y="4235848"/>
              <a:ext cx="292465" cy="292465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j-lt"/>
                </a:rPr>
                <a:t>x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9B3243C8-E089-1E47-9CA2-2A301E6FF8A8}"/>
                </a:ext>
              </a:extLst>
            </p:cNvPr>
            <p:cNvCxnSpPr>
              <a:cxnSpLocks/>
              <a:stCxn id="77" idx="1"/>
              <a:endCxn id="68" idx="5"/>
            </p:cNvCxnSpPr>
            <p:nvPr/>
          </p:nvCxnSpPr>
          <p:spPr bwMode="auto">
            <a:xfrm flipH="1" flipV="1">
              <a:off x="3132507" y="3298982"/>
              <a:ext cx="270849" cy="34829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61BF3DB5-0D71-054D-92CA-469CB6AE4874}"/>
                </a:ext>
              </a:extLst>
            </p:cNvPr>
            <p:cNvCxnSpPr>
              <a:cxnSpLocks/>
              <a:stCxn id="79" idx="0"/>
            </p:cNvCxnSpPr>
            <p:nvPr/>
          </p:nvCxnSpPr>
          <p:spPr bwMode="auto">
            <a:xfrm flipV="1">
              <a:off x="2608192" y="3912176"/>
              <a:ext cx="0" cy="323672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CCB66A8A-5EAD-6947-B6D6-10A7D6A639BC}"/>
                </a:ext>
              </a:extLst>
            </p:cNvPr>
            <p:cNvCxnSpPr>
              <a:cxnSpLocks/>
              <a:stCxn id="79" idx="6"/>
              <a:endCxn id="78" idx="2"/>
            </p:cNvCxnSpPr>
            <p:nvPr/>
          </p:nvCxnSpPr>
          <p:spPr bwMode="auto">
            <a:xfrm flipV="1">
              <a:off x="2754424" y="4372183"/>
              <a:ext cx="606102" cy="989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84B071CD-9512-884F-8A49-86EEB009C705}"/>
                </a:ext>
              </a:extLst>
            </p:cNvPr>
            <p:cNvCxnSpPr>
              <a:cxnSpLocks/>
              <a:stCxn id="78" idx="0"/>
            </p:cNvCxnSpPr>
            <p:nvPr/>
          </p:nvCxnSpPr>
          <p:spPr bwMode="auto">
            <a:xfrm flipH="1" flipV="1">
              <a:off x="3497943" y="3905628"/>
              <a:ext cx="8816" cy="320322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A636CE16-45BD-D84B-8D42-A0CDFA74CBA9}"/>
                </a:ext>
              </a:extLst>
            </p:cNvPr>
            <p:cNvCxnSpPr>
              <a:cxnSpLocks/>
              <a:stCxn id="76" idx="0"/>
              <a:endCxn id="68" idx="3"/>
            </p:cNvCxnSpPr>
            <p:nvPr/>
          </p:nvCxnSpPr>
          <p:spPr bwMode="auto">
            <a:xfrm flipV="1">
              <a:off x="2608192" y="3298982"/>
              <a:ext cx="317512" cy="31134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620783833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5924" y="202490"/>
            <a:ext cx="3981810" cy="838200"/>
          </a:xfrm>
        </p:spPr>
        <p:txBody>
          <a:bodyPr/>
          <a:lstStyle/>
          <a:p>
            <a:r>
              <a:rPr lang="en-US" dirty="0"/>
              <a:t>edmonds1-3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C882417-9DB1-B988-0009-51B90D4B2819}"/>
              </a:ext>
            </a:extLst>
          </p:cNvPr>
          <p:cNvGrpSpPr/>
          <p:nvPr/>
        </p:nvGrpSpPr>
        <p:grpSpPr>
          <a:xfrm>
            <a:off x="896243" y="833935"/>
            <a:ext cx="7599687" cy="2667395"/>
            <a:chOff x="896243" y="833935"/>
            <a:chExt cx="7599687" cy="2667395"/>
          </a:xfrm>
        </p:grpSpPr>
        <p:grpSp>
          <p:nvGrpSpPr>
            <p:cNvPr id="77" name="Group 76"/>
            <p:cNvGrpSpPr/>
            <p:nvPr/>
          </p:nvGrpSpPr>
          <p:grpSpPr>
            <a:xfrm>
              <a:off x="896243" y="851016"/>
              <a:ext cx="2858662" cy="2650314"/>
              <a:chOff x="397088" y="1744133"/>
              <a:chExt cx="3378028" cy="3131827"/>
            </a:xfrm>
          </p:grpSpPr>
          <p:sp>
            <p:nvSpPr>
              <p:cNvPr id="4" name="Oval 3"/>
              <p:cNvSpPr/>
              <p:nvPr/>
            </p:nvSpPr>
            <p:spPr bwMode="auto">
              <a:xfrm>
                <a:off x="1349587" y="1762341"/>
                <a:ext cx="285750" cy="285750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a</a:t>
                </a:r>
              </a:p>
            </p:txBody>
          </p:sp>
          <p:sp>
            <p:nvSpPr>
              <p:cNvPr id="5" name="Oval 4"/>
              <p:cNvSpPr/>
              <p:nvPr/>
            </p:nvSpPr>
            <p:spPr bwMode="auto">
              <a:xfrm>
                <a:off x="2293621" y="1762341"/>
                <a:ext cx="285750" cy="285750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h</a:t>
                </a:r>
              </a:p>
            </p:txBody>
          </p:sp>
          <p:sp>
            <p:nvSpPr>
              <p:cNvPr id="6" name="Oval 5"/>
              <p:cNvSpPr/>
              <p:nvPr/>
            </p:nvSpPr>
            <p:spPr bwMode="auto">
              <a:xfrm>
                <a:off x="1349587" y="2702142"/>
                <a:ext cx="285750" cy="285750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b</a:t>
                </a:r>
              </a:p>
            </p:txBody>
          </p:sp>
          <p:sp>
            <p:nvSpPr>
              <p:cNvPr id="7" name="Oval 6"/>
              <p:cNvSpPr/>
              <p:nvPr/>
            </p:nvSpPr>
            <p:spPr bwMode="auto">
              <a:xfrm>
                <a:off x="397088" y="2702142"/>
                <a:ext cx="285750" cy="285750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c</a:t>
                </a:r>
              </a:p>
            </p:txBody>
          </p:sp>
          <p:sp>
            <p:nvSpPr>
              <p:cNvPr id="8" name="Oval 7"/>
              <p:cNvSpPr/>
              <p:nvPr/>
            </p:nvSpPr>
            <p:spPr bwMode="auto">
              <a:xfrm>
                <a:off x="397088" y="3646174"/>
                <a:ext cx="285750" cy="285750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d</a:t>
                </a:r>
              </a:p>
            </p:txBody>
          </p:sp>
          <p:sp>
            <p:nvSpPr>
              <p:cNvPr id="9" name="Oval 8"/>
              <p:cNvSpPr/>
              <p:nvPr/>
            </p:nvSpPr>
            <p:spPr bwMode="auto">
              <a:xfrm>
                <a:off x="1349587" y="3646174"/>
                <a:ext cx="285750" cy="285750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e</a:t>
                </a:r>
              </a:p>
            </p:txBody>
          </p:sp>
          <p:sp>
            <p:nvSpPr>
              <p:cNvPr id="10" name="Oval 9"/>
              <p:cNvSpPr/>
              <p:nvPr/>
            </p:nvSpPr>
            <p:spPr bwMode="auto">
              <a:xfrm>
                <a:off x="397088" y="4590210"/>
                <a:ext cx="285750" cy="285750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f</a:t>
                </a:r>
              </a:p>
            </p:txBody>
          </p:sp>
          <p:sp>
            <p:nvSpPr>
              <p:cNvPr id="11" name="Oval 10"/>
              <p:cNvSpPr/>
              <p:nvPr/>
            </p:nvSpPr>
            <p:spPr bwMode="auto">
              <a:xfrm>
                <a:off x="1349587" y="4590210"/>
                <a:ext cx="285750" cy="285750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g</a:t>
                </a:r>
              </a:p>
            </p:txBody>
          </p:sp>
          <p:sp>
            <p:nvSpPr>
              <p:cNvPr id="12" name="Oval 11"/>
              <p:cNvSpPr/>
              <p:nvPr/>
            </p:nvSpPr>
            <p:spPr bwMode="auto">
              <a:xfrm>
                <a:off x="2293621" y="2702142"/>
                <a:ext cx="285750" cy="285750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 err="1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i</a:t>
                </a:r>
                <a:endPara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endParaRPr>
              </a:p>
            </p:txBody>
          </p:sp>
          <p:sp>
            <p:nvSpPr>
              <p:cNvPr id="13" name="Oval 12"/>
              <p:cNvSpPr/>
              <p:nvPr/>
            </p:nvSpPr>
            <p:spPr bwMode="auto">
              <a:xfrm>
                <a:off x="2293621" y="3646174"/>
                <a:ext cx="285750" cy="285750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j</a:t>
                </a:r>
              </a:p>
            </p:txBody>
          </p:sp>
          <p:sp>
            <p:nvSpPr>
              <p:cNvPr id="14" name="Oval 13"/>
              <p:cNvSpPr/>
              <p:nvPr/>
            </p:nvSpPr>
            <p:spPr bwMode="auto">
              <a:xfrm>
                <a:off x="3288454" y="2702142"/>
                <a:ext cx="285750" cy="285750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k</a:t>
                </a:r>
              </a:p>
            </p:txBody>
          </p:sp>
          <p:sp>
            <p:nvSpPr>
              <p:cNvPr id="15" name="Oval 14"/>
              <p:cNvSpPr/>
              <p:nvPr/>
            </p:nvSpPr>
            <p:spPr bwMode="auto">
              <a:xfrm>
                <a:off x="3288454" y="3646174"/>
                <a:ext cx="285750" cy="285750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l</a:t>
                </a:r>
              </a:p>
            </p:txBody>
          </p:sp>
          <p:sp>
            <p:nvSpPr>
              <p:cNvPr id="16" name="Oval 15"/>
              <p:cNvSpPr/>
              <p:nvPr/>
            </p:nvSpPr>
            <p:spPr bwMode="auto">
              <a:xfrm>
                <a:off x="2293621" y="4590210"/>
                <a:ext cx="285750" cy="285750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m</a:t>
                </a:r>
              </a:p>
            </p:txBody>
          </p:sp>
          <p:cxnSp>
            <p:nvCxnSpPr>
              <p:cNvPr id="18" name="Straight Connector 17"/>
              <p:cNvCxnSpPr/>
              <p:nvPr/>
            </p:nvCxnSpPr>
            <p:spPr bwMode="auto">
              <a:xfrm>
                <a:off x="682838" y="3789049"/>
                <a:ext cx="666749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0" name="Straight Connector 19"/>
              <p:cNvCxnSpPr>
                <a:stCxn id="9" idx="1"/>
                <a:endCxn id="7" idx="5"/>
              </p:cNvCxnSpPr>
              <p:nvPr/>
            </p:nvCxnSpPr>
            <p:spPr bwMode="auto">
              <a:xfrm rot="16200000" flipV="1">
                <a:off x="645225" y="2941811"/>
                <a:ext cx="741976" cy="750443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2" name="Straight Connector 21"/>
              <p:cNvCxnSpPr/>
              <p:nvPr/>
            </p:nvCxnSpPr>
            <p:spPr bwMode="auto">
              <a:xfrm>
                <a:off x="682838" y="2845017"/>
                <a:ext cx="666749" cy="0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4" name="Straight Connector 23"/>
              <p:cNvCxnSpPr/>
              <p:nvPr/>
            </p:nvCxnSpPr>
            <p:spPr bwMode="auto">
              <a:xfrm rot="5400000">
                <a:off x="1165437" y="2370883"/>
                <a:ext cx="654051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6" name="Straight Connector 25"/>
              <p:cNvCxnSpPr/>
              <p:nvPr/>
            </p:nvCxnSpPr>
            <p:spPr bwMode="auto">
              <a:xfrm rot="5400000">
                <a:off x="212938" y="3327617"/>
                <a:ext cx="654050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8" name="Straight Connector 27"/>
              <p:cNvCxnSpPr>
                <a:stCxn id="9" idx="4"/>
                <a:endCxn id="11" idx="0"/>
              </p:cNvCxnSpPr>
              <p:nvPr/>
            </p:nvCxnSpPr>
            <p:spPr bwMode="auto">
              <a:xfrm rot="5400000">
                <a:off x="1163319" y="4261067"/>
                <a:ext cx="658286" cy="0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30" name="Straight Connector 29"/>
              <p:cNvCxnSpPr/>
              <p:nvPr/>
            </p:nvCxnSpPr>
            <p:spPr bwMode="auto">
              <a:xfrm>
                <a:off x="682838" y="4733085"/>
                <a:ext cx="666749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32" name="Straight Connector 31"/>
              <p:cNvCxnSpPr/>
              <p:nvPr/>
            </p:nvCxnSpPr>
            <p:spPr bwMode="auto">
              <a:xfrm rot="5400000">
                <a:off x="212938" y="4267417"/>
                <a:ext cx="654050" cy="0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34" name="Straight Connector 33"/>
              <p:cNvCxnSpPr/>
              <p:nvPr/>
            </p:nvCxnSpPr>
            <p:spPr bwMode="auto">
              <a:xfrm>
                <a:off x="1635337" y="1905216"/>
                <a:ext cx="658284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37" name="Straight Connector 36"/>
              <p:cNvCxnSpPr>
                <a:stCxn id="5" idx="5"/>
                <a:endCxn id="14" idx="1"/>
              </p:cNvCxnSpPr>
              <p:nvPr/>
            </p:nvCxnSpPr>
            <p:spPr bwMode="auto">
              <a:xfrm rot="16200000" flipH="1">
                <a:off x="2565040" y="1978727"/>
                <a:ext cx="737745" cy="79277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39" name="Straight Connector 38"/>
              <p:cNvCxnSpPr>
                <a:stCxn id="12" idx="6"/>
                <a:endCxn id="14" idx="2"/>
              </p:cNvCxnSpPr>
              <p:nvPr/>
            </p:nvCxnSpPr>
            <p:spPr bwMode="auto">
              <a:xfrm>
                <a:off x="2579371" y="2845017"/>
                <a:ext cx="709083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41" name="Straight Connector 40"/>
              <p:cNvCxnSpPr>
                <a:stCxn id="14" idx="4"/>
                <a:endCxn id="15" idx="0"/>
              </p:cNvCxnSpPr>
              <p:nvPr/>
            </p:nvCxnSpPr>
            <p:spPr bwMode="auto">
              <a:xfrm rot="5400000">
                <a:off x="3102188" y="3317033"/>
                <a:ext cx="658282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43" name="Straight Connector 42"/>
              <p:cNvCxnSpPr/>
              <p:nvPr/>
            </p:nvCxnSpPr>
            <p:spPr bwMode="auto">
              <a:xfrm rot="10800000">
                <a:off x="2579372" y="3789049"/>
                <a:ext cx="709083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45" name="Straight Connector 44"/>
              <p:cNvCxnSpPr/>
              <p:nvPr/>
            </p:nvCxnSpPr>
            <p:spPr bwMode="auto">
              <a:xfrm rot="5400000">
                <a:off x="2109472" y="3302216"/>
                <a:ext cx="654049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47" name="Straight Connector 46"/>
              <p:cNvCxnSpPr/>
              <p:nvPr/>
            </p:nvCxnSpPr>
            <p:spPr bwMode="auto">
              <a:xfrm>
                <a:off x="1635337" y="2845017"/>
                <a:ext cx="658284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49" name="Straight Connector 48"/>
              <p:cNvCxnSpPr>
                <a:stCxn id="4" idx="3"/>
                <a:endCxn id="7" idx="7"/>
              </p:cNvCxnSpPr>
              <p:nvPr/>
            </p:nvCxnSpPr>
            <p:spPr bwMode="auto">
              <a:xfrm rot="5400000">
                <a:off x="647341" y="1999895"/>
                <a:ext cx="737745" cy="750443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1" name="Straight Connector 50"/>
              <p:cNvCxnSpPr>
                <a:stCxn id="12" idx="5"/>
                <a:endCxn id="15" idx="1"/>
              </p:cNvCxnSpPr>
              <p:nvPr/>
            </p:nvCxnSpPr>
            <p:spPr bwMode="auto">
              <a:xfrm rot="16200000" flipH="1">
                <a:off x="2562924" y="2920644"/>
                <a:ext cx="741976" cy="792777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3" name="Straight Connector 52"/>
              <p:cNvCxnSpPr>
                <a:stCxn id="15" idx="3"/>
                <a:endCxn id="16" idx="7"/>
              </p:cNvCxnSpPr>
              <p:nvPr/>
            </p:nvCxnSpPr>
            <p:spPr bwMode="auto">
              <a:xfrm rot="5400000">
                <a:off x="2562923" y="3864679"/>
                <a:ext cx="741980" cy="79277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5" name="Straight Connector 54"/>
              <p:cNvCxnSpPr>
                <a:stCxn id="13" idx="4"/>
                <a:endCxn id="16" idx="0"/>
              </p:cNvCxnSpPr>
              <p:nvPr/>
            </p:nvCxnSpPr>
            <p:spPr bwMode="auto">
              <a:xfrm rot="5400000">
                <a:off x="2107353" y="4261067"/>
                <a:ext cx="658286" cy="0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7" name="Straight Connector 56"/>
              <p:cNvCxnSpPr>
                <a:stCxn id="9" idx="5"/>
                <a:endCxn id="16" idx="1"/>
              </p:cNvCxnSpPr>
              <p:nvPr/>
            </p:nvCxnSpPr>
            <p:spPr bwMode="auto">
              <a:xfrm rot="16200000" flipH="1">
                <a:off x="1593489" y="3890078"/>
                <a:ext cx="741980" cy="741978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9" name="Straight Connector 58"/>
              <p:cNvCxnSpPr>
                <a:stCxn id="9" idx="6"/>
                <a:endCxn id="13" idx="2"/>
              </p:cNvCxnSpPr>
              <p:nvPr/>
            </p:nvCxnSpPr>
            <p:spPr bwMode="auto">
              <a:xfrm>
                <a:off x="1635337" y="3789048"/>
                <a:ext cx="658285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60" name="Oval 59"/>
              <p:cNvSpPr/>
              <p:nvPr/>
            </p:nvSpPr>
            <p:spPr bwMode="auto">
              <a:xfrm>
                <a:off x="3288454" y="1762341"/>
                <a:ext cx="285750" cy="285750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n</a:t>
                </a:r>
              </a:p>
            </p:txBody>
          </p:sp>
          <p:cxnSp>
            <p:nvCxnSpPr>
              <p:cNvPr id="62" name="Straight Connector 61"/>
              <p:cNvCxnSpPr/>
              <p:nvPr/>
            </p:nvCxnSpPr>
            <p:spPr bwMode="auto">
              <a:xfrm>
                <a:off x="2579371" y="1905216"/>
                <a:ext cx="709083" cy="0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4" name="Straight Connector 63"/>
              <p:cNvCxnSpPr/>
              <p:nvPr/>
            </p:nvCxnSpPr>
            <p:spPr bwMode="auto">
              <a:xfrm rot="5400000">
                <a:off x="3108538" y="2375116"/>
                <a:ext cx="645583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6" name="Straight Connector 65"/>
              <p:cNvCxnSpPr>
                <a:stCxn id="4" idx="5"/>
                <a:endCxn id="12" idx="1"/>
              </p:cNvCxnSpPr>
              <p:nvPr/>
            </p:nvCxnSpPr>
            <p:spPr bwMode="auto">
              <a:xfrm rot="16200000" flipH="1">
                <a:off x="1595607" y="2004127"/>
                <a:ext cx="737745" cy="741978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73" name="TextBox 72"/>
              <p:cNvSpPr txBox="1"/>
              <p:nvPr/>
            </p:nvSpPr>
            <p:spPr>
              <a:xfrm>
                <a:off x="1176866" y="1744133"/>
                <a:ext cx="16831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dirty="0">
                    <a:latin typeface="+mn-lt"/>
                  </a:rPr>
                  <a:t>+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3606800" y="2709333"/>
                <a:ext cx="16831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dirty="0">
                    <a:latin typeface="+mn-lt"/>
                  </a:rPr>
                  <a:t>+</a:t>
                </a:r>
              </a:p>
            </p:txBody>
          </p:sp>
        </p:grpSp>
        <p:grpSp>
          <p:nvGrpSpPr>
            <p:cNvPr id="347" name="Group 346"/>
            <p:cNvGrpSpPr/>
            <p:nvPr/>
          </p:nvGrpSpPr>
          <p:grpSpPr>
            <a:xfrm>
              <a:off x="3960596" y="1442652"/>
              <a:ext cx="1065997" cy="1063597"/>
              <a:chOff x="3960596" y="1510927"/>
              <a:chExt cx="1065997" cy="1063597"/>
            </a:xfrm>
          </p:grpSpPr>
          <p:sp>
            <p:nvSpPr>
              <p:cNvPr id="122" name="Right Arrow 121"/>
              <p:cNvSpPr/>
              <p:nvPr/>
            </p:nvSpPr>
            <p:spPr bwMode="auto">
              <a:xfrm>
                <a:off x="4136994" y="2032986"/>
                <a:ext cx="843379" cy="541538"/>
              </a:xfrm>
              <a:prstGeom prst="rightArrow">
                <a:avLst/>
              </a:prstGeom>
              <a:solidFill>
                <a:srgbClr val="FF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3960596" y="1510927"/>
                <a:ext cx="106599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pPr algn="ctr"/>
                <a:r>
                  <a:rPr lang="en-US" i="1" dirty="0">
                    <a:latin typeface="+mn-lt"/>
                  </a:rPr>
                  <a:t>select</a:t>
                </a:r>
                <a:br>
                  <a:rPr lang="en-US" i="1" dirty="0">
                    <a:latin typeface="+mn-lt"/>
                  </a:rPr>
                </a:br>
                <a:r>
                  <a:rPr lang="en-US" i="1" dirty="0" err="1">
                    <a:latin typeface="+mn-lt"/>
                  </a:rPr>
                  <a:t>ab,cd,ki,kl</a:t>
                </a:r>
                <a:endParaRPr lang="en-US" i="1" dirty="0">
                  <a:latin typeface="+mn-lt"/>
                </a:endParaRPr>
              </a:p>
            </p:txBody>
          </p:sp>
        </p:grpSp>
        <p:grpSp>
          <p:nvGrpSpPr>
            <p:cNvPr id="346" name="Group 345"/>
            <p:cNvGrpSpPr/>
            <p:nvPr/>
          </p:nvGrpSpPr>
          <p:grpSpPr>
            <a:xfrm>
              <a:off x="5525083" y="833935"/>
              <a:ext cx="2970847" cy="2650314"/>
              <a:chOff x="5525083" y="902210"/>
              <a:chExt cx="2970847" cy="2650314"/>
            </a:xfrm>
          </p:grpSpPr>
          <p:sp>
            <p:nvSpPr>
              <p:cNvPr id="166" name="Freeform 165"/>
              <p:cNvSpPr/>
              <p:nvPr/>
            </p:nvSpPr>
            <p:spPr bwMode="auto">
              <a:xfrm>
                <a:off x="7208668" y="1620824"/>
                <a:ext cx="1287262" cy="1251751"/>
              </a:xfrm>
              <a:custGeom>
                <a:avLst/>
                <a:gdLst>
                  <a:gd name="connsiteX0" fmla="*/ 1528438 w 1558030"/>
                  <a:gd name="connsiteY0" fmla="*/ 303320 h 1408590"/>
                  <a:gd name="connsiteX1" fmla="*/ 1466294 w 1558030"/>
                  <a:gd name="connsiteY1" fmla="*/ 1244353 h 1408590"/>
                  <a:gd name="connsiteX2" fmla="*/ 978023 w 1558030"/>
                  <a:gd name="connsiteY2" fmla="*/ 1288741 h 1408590"/>
                  <a:gd name="connsiteX3" fmla="*/ 471995 w 1558030"/>
                  <a:gd name="connsiteY3" fmla="*/ 853735 h 1408590"/>
                  <a:gd name="connsiteX4" fmla="*/ 90256 w 1558030"/>
                  <a:gd name="connsiteY4" fmla="*/ 418730 h 1408590"/>
                  <a:gd name="connsiteX5" fmla="*/ 116889 w 1558030"/>
                  <a:gd name="connsiteY5" fmla="*/ 63623 h 1408590"/>
                  <a:gd name="connsiteX6" fmla="*/ 791592 w 1558030"/>
                  <a:gd name="connsiteY6" fmla="*/ 36990 h 1408590"/>
                  <a:gd name="connsiteX7" fmla="*/ 1288741 w 1558030"/>
                  <a:gd name="connsiteY7" fmla="*/ 81378 h 1408590"/>
                  <a:gd name="connsiteX8" fmla="*/ 1528438 w 1558030"/>
                  <a:gd name="connsiteY8" fmla="*/ 303320 h 1408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58030" h="1408590">
                    <a:moveTo>
                      <a:pt x="1528438" y="303320"/>
                    </a:moveTo>
                    <a:cubicBezTo>
                      <a:pt x="1558030" y="497149"/>
                      <a:pt x="1558030" y="1080116"/>
                      <a:pt x="1466294" y="1244353"/>
                    </a:cubicBezTo>
                    <a:cubicBezTo>
                      <a:pt x="1374558" y="1408590"/>
                      <a:pt x="1143740" y="1353844"/>
                      <a:pt x="978023" y="1288741"/>
                    </a:cubicBezTo>
                    <a:cubicBezTo>
                      <a:pt x="812306" y="1223638"/>
                      <a:pt x="619956" y="998737"/>
                      <a:pt x="471995" y="853735"/>
                    </a:cubicBezTo>
                    <a:cubicBezTo>
                      <a:pt x="324034" y="708733"/>
                      <a:pt x="149440" y="550415"/>
                      <a:pt x="90256" y="418730"/>
                    </a:cubicBezTo>
                    <a:cubicBezTo>
                      <a:pt x="31072" y="287045"/>
                      <a:pt x="0" y="127246"/>
                      <a:pt x="116889" y="63623"/>
                    </a:cubicBezTo>
                    <a:cubicBezTo>
                      <a:pt x="233778" y="0"/>
                      <a:pt x="596283" y="34031"/>
                      <a:pt x="791592" y="36990"/>
                    </a:cubicBezTo>
                    <a:cubicBezTo>
                      <a:pt x="986901" y="39949"/>
                      <a:pt x="1164454" y="38469"/>
                      <a:pt x="1288741" y="81378"/>
                    </a:cubicBezTo>
                    <a:cubicBezTo>
                      <a:pt x="1413028" y="124287"/>
                      <a:pt x="1498846" y="109491"/>
                      <a:pt x="1528438" y="303320"/>
                    </a:cubicBezTo>
                    <a:close/>
                  </a:path>
                </a:pathLst>
              </a:custGeom>
              <a:solidFill>
                <a:srgbClr val="FF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125" name="Oval 124"/>
              <p:cNvSpPr/>
              <p:nvPr/>
            </p:nvSpPr>
            <p:spPr bwMode="auto">
              <a:xfrm>
                <a:off x="6477969" y="917619"/>
                <a:ext cx="241816" cy="241816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a</a:t>
                </a:r>
              </a:p>
            </p:txBody>
          </p:sp>
          <p:sp>
            <p:nvSpPr>
              <p:cNvPr id="126" name="Oval 125"/>
              <p:cNvSpPr/>
              <p:nvPr/>
            </p:nvSpPr>
            <p:spPr bwMode="auto">
              <a:xfrm>
                <a:off x="7276859" y="917619"/>
                <a:ext cx="241816" cy="241816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h</a:t>
                </a:r>
              </a:p>
            </p:txBody>
          </p:sp>
          <p:sp>
            <p:nvSpPr>
              <p:cNvPr id="127" name="Oval 126"/>
              <p:cNvSpPr/>
              <p:nvPr/>
            </p:nvSpPr>
            <p:spPr bwMode="auto">
              <a:xfrm>
                <a:off x="6477969" y="1712927"/>
                <a:ext cx="241816" cy="241816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b</a:t>
                </a:r>
              </a:p>
            </p:txBody>
          </p:sp>
          <p:sp>
            <p:nvSpPr>
              <p:cNvPr id="128" name="Oval 127"/>
              <p:cNvSpPr/>
              <p:nvPr/>
            </p:nvSpPr>
            <p:spPr bwMode="auto">
              <a:xfrm>
                <a:off x="5671915" y="1712927"/>
                <a:ext cx="241816" cy="241816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c</a:t>
                </a:r>
              </a:p>
            </p:txBody>
          </p:sp>
          <p:sp>
            <p:nvSpPr>
              <p:cNvPr id="129" name="Oval 128"/>
              <p:cNvSpPr/>
              <p:nvPr/>
            </p:nvSpPr>
            <p:spPr bwMode="auto">
              <a:xfrm>
                <a:off x="5671915" y="2511815"/>
                <a:ext cx="241816" cy="241816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d</a:t>
                </a:r>
              </a:p>
            </p:txBody>
          </p:sp>
          <p:sp>
            <p:nvSpPr>
              <p:cNvPr id="130" name="Oval 129"/>
              <p:cNvSpPr/>
              <p:nvPr/>
            </p:nvSpPr>
            <p:spPr bwMode="auto">
              <a:xfrm>
                <a:off x="6477969" y="2511815"/>
                <a:ext cx="241816" cy="241816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e</a:t>
                </a:r>
              </a:p>
            </p:txBody>
          </p:sp>
          <p:sp>
            <p:nvSpPr>
              <p:cNvPr id="131" name="Oval 130"/>
              <p:cNvSpPr/>
              <p:nvPr/>
            </p:nvSpPr>
            <p:spPr bwMode="auto">
              <a:xfrm>
                <a:off x="5671915" y="3310708"/>
                <a:ext cx="241816" cy="241816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f</a:t>
                </a:r>
              </a:p>
            </p:txBody>
          </p:sp>
          <p:sp>
            <p:nvSpPr>
              <p:cNvPr id="132" name="Oval 131"/>
              <p:cNvSpPr/>
              <p:nvPr/>
            </p:nvSpPr>
            <p:spPr bwMode="auto">
              <a:xfrm>
                <a:off x="6477969" y="3310708"/>
                <a:ext cx="241816" cy="241816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g</a:t>
                </a:r>
              </a:p>
            </p:txBody>
          </p:sp>
          <p:sp>
            <p:nvSpPr>
              <p:cNvPr id="133" name="Oval 132"/>
              <p:cNvSpPr/>
              <p:nvPr/>
            </p:nvSpPr>
            <p:spPr bwMode="auto">
              <a:xfrm>
                <a:off x="7276859" y="1712927"/>
                <a:ext cx="241816" cy="241816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 err="1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i</a:t>
                </a:r>
                <a:endPara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endParaRPr>
              </a:p>
            </p:txBody>
          </p:sp>
          <p:sp>
            <p:nvSpPr>
              <p:cNvPr id="134" name="Oval 133"/>
              <p:cNvSpPr/>
              <p:nvPr/>
            </p:nvSpPr>
            <p:spPr bwMode="auto">
              <a:xfrm>
                <a:off x="7276859" y="2511815"/>
                <a:ext cx="241816" cy="241816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j</a:t>
                </a:r>
              </a:p>
            </p:txBody>
          </p:sp>
          <p:sp>
            <p:nvSpPr>
              <p:cNvPr id="135" name="Oval 134"/>
              <p:cNvSpPr/>
              <p:nvPr/>
            </p:nvSpPr>
            <p:spPr bwMode="auto">
              <a:xfrm>
                <a:off x="8118738" y="1712927"/>
                <a:ext cx="241816" cy="241816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k</a:t>
                </a:r>
              </a:p>
            </p:txBody>
          </p:sp>
          <p:sp>
            <p:nvSpPr>
              <p:cNvPr id="136" name="Oval 135"/>
              <p:cNvSpPr/>
              <p:nvPr/>
            </p:nvSpPr>
            <p:spPr bwMode="auto">
              <a:xfrm>
                <a:off x="8118738" y="2511815"/>
                <a:ext cx="241816" cy="241816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l</a:t>
                </a:r>
              </a:p>
            </p:txBody>
          </p:sp>
          <p:sp>
            <p:nvSpPr>
              <p:cNvPr id="137" name="Oval 136"/>
              <p:cNvSpPr/>
              <p:nvPr/>
            </p:nvSpPr>
            <p:spPr bwMode="auto">
              <a:xfrm>
                <a:off x="7276859" y="3310708"/>
                <a:ext cx="241816" cy="241816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m</a:t>
                </a:r>
              </a:p>
            </p:txBody>
          </p:sp>
          <p:cxnSp>
            <p:nvCxnSpPr>
              <p:cNvPr id="138" name="Straight Connector 137"/>
              <p:cNvCxnSpPr/>
              <p:nvPr/>
            </p:nvCxnSpPr>
            <p:spPr bwMode="auto">
              <a:xfrm>
                <a:off x="5913731" y="2632724"/>
                <a:ext cx="564237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39" name="Straight Connector 138"/>
              <p:cNvCxnSpPr>
                <a:stCxn id="130" idx="1"/>
                <a:endCxn id="128" idx="5"/>
              </p:cNvCxnSpPr>
              <p:nvPr/>
            </p:nvCxnSpPr>
            <p:spPr bwMode="auto">
              <a:xfrm rot="16200000" flipV="1">
                <a:off x="5881901" y="1915747"/>
                <a:ext cx="627898" cy="635064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40" name="Straight Connector 139"/>
              <p:cNvCxnSpPr/>
              <p:nvPr/>
            </p:nvCxnSpPr>
            <p:spPr bwMode="auto">
              <a:xfrm>
                <a:off x="5913731" y="1833835"/>
                <a:ext cx="564237" cy="0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41" name="Straight Connector 140"/>
              <p:cNvCxnSpPr/>
              <p:nvPr/>
            </p:nvCxnSpPr>
            <p:spPr bwMode="auto">
              <a:xfrm rot="5400000">
                <a:off x="6322132" y="1432598"/>
                <a:ext cx="553492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42" name="Straight Connector 141"/>
              <p:cNvCxnSpPr/>
              <p:nvPr/>
            </p:nvCxnSpPr>
            <p:spPr bwMode="auto">
              <a:xfrm rot="5400000">
                <a:off x="5516078" y="2242236"/>
                <a:ext cx="553491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43" name="Straight Connector 142"/>
              <p:cNvCxnSpPr>
                <a:stCxn id="130" idx="4"/>
                <a:endCxn id="132" idx="0"/>
              </p:cNvCxnSpPr>
              <p:nvPr/>
            </p:nvCxnSpPr>
            <p:spPr bwMode="auto">
              <a:xfrm rot="5400000">
                <a:off x="6320339" y="3032170"/>
                <a:ext cx="557076" cy="0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44" name="Straight Connector 143"/>
              <p:cNvCxnSpPr/>
              <p:nvPr/>
            </p:nvCxnSpPr>
            <p:spPr bwMode="auto">
              <a:xfrm>
                <a:off x="5913731" y="3431616"/>
                <a:ext cx="564237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45" name="Straight Connector 144"/>
              <p:cNvCxnSpPr/>
              <p:nvPr/>
            </p:nvCxnSpPr>
            <p:spPr bwMode="auto">
              <a:xfrm rot="5400000">
                <a:off x="5516078" y="3037543"/>
                <a:ext cx="553491" cy="0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46" name="Straight Connector 145"/>
              <p:cNvCxnSpPr/>
              <p:nvPr/>
            </p:nvCxnSpPr>
            <p:spPr bwMode="auto">
              <a:xfrm>
                <a:off x="6719785" y="1038527"/>
                <a:ext cx="557074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47" name="Straight Connector 146"/>
              <p:cNvCxnSpPr>
                <a:stCxn id="126" idx="5"/>
                <a:endCxn id="135" idx="1"/>
              </p:cNvCxnSpPr>
              <p:nvPr/>
            </p:nvCxnSpPr>
            <p:spPr bwMode="auto">
              <a:xfrm rot="16200000" flipH="1">
                <a:off x="7506548" y="1100736"/>
                <a:ext cx="624318" cy="670889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48" name="Straight Connector 147"/>
              <p:cNvCxnSpPr>
                <a:stCxn id="133" idx="6"/>
                <a:endCxn id="135" idx="2"/>
              </p:cNvCxnSpPr>
              <p:nvPr/>
            </p:nvCxnSpPr>
            <p:spPr bwMode="auto">
              <a:xfrm>
                <a:off x="7518676" y="1833835"/>
                <a:ext cx="600063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49" name="Straight Connector 148"/>
              <p:cNvCxnSpPr>
                <a:stCxn id="135" idx="4"/>
                <a:endCxn id="136" idx="0"/>
              </p:cNvCxnSpPr>
              <p:nvPr/>
            </p:nvCxnSpPr>
            <p:spPr bwMode="auto">
              <a:xfrm rot="5400000">
                <a:off x="7961111" y="2233279"/>
                <a:ext cx="557072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50" name="Straight Connector 149"/>
              <p:cNvCxnSpPr/>
              <p:nvPr/>
            </p:nvCxnSpPr>
            <p:spPr bwMode="auto">
              <a:xfrm rot="10800000">
                <a:off x="7518677" y="2632724"/>
                <a:ext cx="600063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51" name="Straight Connector 150"/>
              <p:cNvCxnSpPr/>
              <p:nvPr/>
            </p:nvCxnSpPr>
            <p:spPr bwMode="auto">
              <a:xfrm rot="5400000">
                <a:off x="7121023" y="2220740"/>
                <a:ext cx="553490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52" name="Straight Connector 151"/>
              <p:cNvCxnSpPr/>
              <p:nvPr/>
            </p:nvCxnSpPr>
            <p:spPr bwMode="auto">
              <a:xfrm>
                <a:off x="6719785" y="1833835"/>
                <a:ext cx="557074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53" name="Straight Connector 152"/>
              <p:cNvCxnSpPr>
                <a:stCxn id="125" idx="3"/>
                <a:endCxn id="128" idx="7"/>
              </p:cNvCxnSpPr>
              <p:nvPr/>
            </p:nvCxnSpPr>
            <p:spPr bwMode="auto">
              <a:xfrm rot="5400000">
                <a:off x="5883692" y="1118649"/>
                <a:ext cx="624318" cy="635064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54" name="Straight Connector 153"/>
              <p:cNvCxnSpPr>
                <a:stCxn id="133" idx="5"/>
                <a:endCxn id="136" idx="1"/>
              </p:cNvCxnSpPr>
              <p:nvPr/>
            </p:nvCxnSpPr>
            <p:spPr bwMode="auto">
              <a:xfrm rot="16200000" flipH="1">
                <a:off x="7504757" y="1897834"/>
                <a:ext cx="627898" cy="670889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55" name="Straight Connector 154"/>
              <p:cNvCxnSpPr>
                <a:stCxn id="136" idx="3"/>
                <a:endCxn id="137" idx="7"/>
              </p:cNvCxnSpPr>
              <p:nvPr/>
            </p:nvCxnSpPr>
            <p:spPr bwMode="auto">
              <a:xfrm rot="5400000">
                <a:off x="7504757" y="2696726"/>
                <a:ext cx="627902" cy="670889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56" name="Straight Connector 155"/>
              <p:cNvCxnSpPr>
                <a:stCxn id="134" idx="4"/>
                <a:endCxn id="137" idx="0"/>
              </p:cNvCxnSpPr>
              <p:nvPr/>
            </p:nvCxnSpPr>
            <p:spPr bwMode="auto">
              <a:xfrm rot="5400000">
                <a:off x="7119230" y="3032170"/>
                <a:ext cx="557076" cy="0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57" name="Straight Connector 156"/>
              <p:cNvCxnSpPr>
                <a:stCxn id="130" idx="5"/>
                <a:endCxn id="137" idx="1"/>
              </p:cNvCxnSpPr>
              <p:nvPr/>
            </p:nvCxnSpPr>
            <p:spPr bwMode="auto">
              <a:xfrm rot="16200000" flipH="1">
                <a:off x="6684371" y="2718220"/>
                <a:ext cx="627902" cy="62790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58" name="Straight Connector 157"/>
              <p:cNvCxnSpPr>
                <a:stCxn id="130" idx="6"/>
                <a:endCxn id="134" idx="2"/>
              </p:cNvCxnSpPr>
              <p:nvPr/>
            </p:nvCxnSpPr>
            <p:spPr bwMode="auto">
              <a:xfrm>
                <a:off x="6719785" y="2632723"/>
                <a:ext cx="557074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159" name="Oval 158"/>
              <p:cNvSpPr/>
              <p:nvPr/>
            </p:nvSpPr>
            <p:spPr bwMode="auto">
              <a:xfrm>
                <a:off x="8118738" y="917619"/>
                <a:ext cx="241816" cy="241816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n</a:t>
                </a:r>
              </a:p>
            </p:txBody>
          </p:sp>
          <p:cxnSp>
            <p:nvCxnSpPr>
              <p:cNvPr id="160" name="Straight Connector 159"/>
              <p:cNvCxnSpPr/>
              <p:nvPr/>
            </p:nvCxnSpPr>
            <p:spPr bwMode="auto">
              <a:xfrm>
                <a:off x="7518676" y="1038527"/>
                <a:ext cx="600063" cy="0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61" name="Straight Connector 160"/>
              <p:cNvCxnSpPr/>
              <p:nvPr/>
            </p:nvCxnSpPr>
            <p:spPr bwMode="auto">
              <a:xfrm rot="5400000">
                <a:off x="7966484" y="1436180"/>
                <a:ext cx="546326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62" name="Straight Connector 161"/>
              <p:cNvCxnSpPr>
                <a:stCxn id="125" idx="5"/>
                <a:endCxn id="133" idx="1"/>
              </p:cNvCxnSpPr>
              <p:nvPr/>
            </p:nvCxnSpPr>
            <p:spPr bwMode="auto">
              <a:xfrm rot="16200000" flipH="1">
                <a:off x="6686164" y="1122230"/>
                <a:ext cx="624318" cy="62790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163" name="TextBox 162"/>
              <p:cNvSpPr txBox="1"/>
              <p:nvPr/>
            </p:nvSpPr>
            <p:spPr>
              <a:xfrm>
                <a:off x="6331803" y="902210"/>
                <a:ext cx="142438" cy="208365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dirty="0">
                    <a:latin typeface="+mn-lt"/>
                  </a:rPr>
                  <a:t>+</a:t>
                </a:r>
              </a:p>
            </p:txBody>
          </p:sp>
          <p:sp>
            <p:nvSpPr>
              <p:cNvPr id="164" name="TextBox 163"/>
              <p:cNvSpPr txBox="1"/>
              <p:nvPr/>
            </p:nvSpPr>
            <p:spPr>
              <a:xfrm>
                <a:off x="8290481" y="1887694"/>
                <a:ext cx="142438" cy="208365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dirty="0">
                    <a:latin typeface="+mn-lt"/>
                  </a:rPr>
                  <a:t>+</a:t>
                </a:r>
              </a:p>
            </p:txBody>
          </p:sp>
          <p:cxnSp>
            <p:nvCxnSpPr>
              <p:cNvPr id="168" name="Straight Arrow Connector 167"/>
              <p:cNvCxnSpPr/>
              <p:nvPr/>
            </p:nvCxnSpPr>
            <p:spPr bwMode="auto">
              <a:xfrm rot="5400000" flipH="1" flipV="1">
                <a:off x="6405233" y="1442605"/>
                <a:ext cx="239697" cy="1588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cxnSp>
            <p:nvCxnSpPr>
              <p:cNvPr id="170" name="Straight Arrow Connector 169"/>
              <p:cNvCxnSpPr/>
              <p:nvPr/>
            </p:nvCxnSpPr>
            <p:spPr bwMode="auto">
              <a:xfrm>
                <a:off x="7770128" y="2054481"/>
                <a:ext cx="148757" cy="147166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none" w="med" len="med"/>
              </a:ln>
              <a:effectLst/>
            </p:spPr>
          </p:cxnSp>
          <p:cxnSp>
            <p:nvCxnSpPr>
              <p:cNvPr id="171" name="Straight Arrow Connector 170"/>
              <p:cNvCxnSpPr/>
              <p:nvPr/>
            </p:nvCxnSpPr>
            <p:spPr bwMode="auto">
              <a:xfrm flipV="1">
                <a:off x="7794594" y="1905041"/>
                <a:ext cx="209421" cy="3658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sp>
            <p:nvSpPr>
              <p:cNvPr id="173" name="TextBox 172"/>
              <p:cNvSpPr txBox="1"/>
              <p:nvPr/>
            </p:nvSpPr>
            <p:spPr>
              <a:xfrm>
                <a:off x="5708560" y="1498572"/>
                <a:ext cx="142438" cy="208365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dirty="0">
                    <a:latin typeface="+mn-lt"/>
                  </a:rPr>
                  <a:t>+</a:t>
                </a:r>
              </a:p>
            </p:txBody>
          </p:sp>
          <p:sp>
            <p:nvSpPr>
              <p:cNvPr id="174" name="TextBox 173"/>
              <p:cNvSpPr txBox="1"/>
              <p:nvPr/>
            </p:nvSpPr>
            <p:spPr>
              <a:xfrm>
                <a:off x="6402493" y="1525511"/>
                <a:ext cx="12984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dirty="0">
                    <a:latin typeface="+mn-lt"/>
                  </a:rPr>
                  <a:t>–</a:t>
                </a:r>
              </a:p>
            </p:txBody>
          </p:sp>
          <p:sp>
            <p:nvSpPr>
              <p:cNvPr id="175" name="TextBox 174"/>
              <p:cNvSpPr txBox="1"/>
              <p:nvPr/>
            </p:nvSpPr>
            <p:spPr>
              <a:xfrm>
                <a:off x="8303797" y="2325966"/>
                <a:ext cx="16831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dirty="0">
                    <a:latin typeface="+mn-lt"/>
                  </a:rPr>
                  <a:t>+</a:t>
                </a:r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>
                <a:off x="7515164" y="1617232"/>
                <a:ext cx="12984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pPr lvl="0"/>
                <a:r>
                  <a:rPr lang="en-US" dirty="0">
                    <a:solidFill>
                      <a:srgbClr val="000000"/>
                    </a:solidFill>
                    <a:latin typeface="Verdana"/>
                  </a:rPr>
                  <a:t>–</a:t>
                </a:r>
              </a:p>
            </p:txBody>
          </p:sp>
          <p:cxnSp>
            <p:nvCxnSpPr>
              <p:cNvPr id="177" name="Straight Arrow Connector 176"/>
              <p:cNvCxnSpPr/>
              <p:nvPr/>
            </p:nvCxnSpPr>
            <p:spPr bwMode="auto">
              <a:xfrm>
                <a:off x="6110005" y="1734899"/>
                <a:ext cx="202021" cy="5123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cxnSp>
            <p:nvCxnSpPr>
              <p:cNvPr id="178" name="Straight Arrow Connector 177"/>
              <p:cNvCxnSpPr/>
              <p:nvPr/>
            </p:nvCxnSpPr>
            <p:spPr bwMode="auto">
              <a:xfrm rot="5400000" flipH="1" flipV="1">
                <a:off x="5788243" y="3045043"/>
                <a:ext cx="239697" cy="1588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cxnSp>
            <p:nvCxnSpPr>
              <p:cNvPr id="179" name="Straight Arrow Connector 178"/>
              <p:cNvCxnSpPr/>
              <p:nvPr/>
            </p:nvCxnSpPr>
            <p:spPr bwMode="auto">
              <a:xfrm rot="5400000" flipH="1" flipV="1">
                <a:off x="5763091" y="2283042"/>
                <a:ext cx="239697" cy="1588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sp>
            <p:nvSpPr>
              <p:cNvPr id="181" name="TextBox 180"/>
              <p:cNvSpPr txBox="1"/>
              <p:nvPr/>
            </p:nvSpPr>
            <p:spPr>
              <a:xfrm>
                <a:off x="5594630" y="3160176"/>
                <a:ext cx="142438" cy="208365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dirty="0">
                    <a:latin typeface="+mn-lt"/>
                  </a:rPr>
                  <a:t>+</a:t>
                </a:r>
              </a:p>
            </p:txBody>
          </p:sp>
          <p:sp>
            <p:nvSpPr>
              <p:cNvPr id="182" name="TextBox 181"/>
              <p:cNvSpPr txBox="1"/>
              <p:nvPr/>
            </p:nvSpPr>
            <p:spPr>
              <a:xfrm>
                <a:off x="5525083" y="2441390"/>
                <a:ext cx="12984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dirty="0">
                    <a:latin typeface="+mn-lt"/>
                  </a:rPr>
                  <a:t>–</a:t>
                </a:r>
              </a:p>
            </p:txBody>
          </p:sp>
          <p:sp>
            <p:nvSpPr>
              <p:cNvPr id="257" name="TextBox 256"/>
              <p:cNvSpPr txBox="1"/>
              <p:nvPr/>
            </p:nvSpPr>
            <p:spPr>
              <a:xfrm>
                <a:off x="7403442" y="1991234"/>
                <a:ext cx="20889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pPr algn="ctr"/>
                <a:r>
                  <a:rPr lang="en-US" sz="1400" i="1" dirty="0" err="1">
                    <a:latin typeface="+mn-lt"/>
                  </a:rPr>
                  <a:t>lk</a:t>
                </a:r>
                <a:endParaRPr lang="en-US" sz="1400" i="1" dirty="0">
                  <a:latin typeface="+mn-lt"/>
                </a:endParaRPr>
              </a:p>
            </p:txBody>
          </p:sp>
        </p:grp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97FA870-B21C-A87B-061E-ADCD1BDC02D0}"/>
              </a:ext>
            </a:extLst>
          </p:cNvPr>
          <p:cNvGrpSpPr/>
          <p:nvPr/>
        </p:nvGrpSpPr>
        <p:grpSpPr>
          <a:xfrm>
            <a:off x="5361365" y="3880675"/>
            <a:ext cx="3284006" cy="2915181"/>
            <a:chOff x="5361365" y="3880675"/>
            <a:chExt cx="3284006" cy="2915181"/>
          </a:xfrm>
        </p:grpSpPr>
        <p:sp>
          <p:nvSpPr>
            <p:cNvPr id="186" name="TextBox 185"/>
            <p:cNvSpPr txBox="1"/>
            <p:nvPr/>
          </p:nvSpPr>
          <p:spPr>
            <a:xfrm>
              <a:off x="5361365" y="3880675"/>
              <a:ext cx="764633" cy="492443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1">
              <a:spAutoFit/>
            </a:bodyPr>
            <a:lstStyle/>
            <a:p>
              <a:pPr algn="ctr"/>
              <a:r>
                <a:rPr lang="en-US" i="1" dirty="0">
                  <a:latin typeface="+mn-lt"/>
                </a:rPr>
                <a:t>select</a:t>
              </a:r>
              <a:br>
                <a:rPr lang="en-US" i="1" dirty="0">
                  <a:latin typeface="+mn-lt"/>
                </a:rPr>
              </a:br>
              <a:r>
                <a:rPr lang="en-US" i="1" dirty="0" err="1">
                  <a:latin typeface="+mn-lt"/>
                </a:rPr>
                <a:t>ac,ij,lm</a:t>
              </a:r>
              <a:endParaRPr lang="en-US" i="1" dirty="0">
                <a:latin typeface="+mn-lt"/>
              </a:endParaRPr>
            </a:p>
          </p:txBody>
        </p:sp>
        <p:grpSp>
          <p:nvGrpSpPr>
            <p:cNvPr id="345" name="Group 344"/>
            <p:cNvGrpSpPr/>
            <p:nvPr/>
          </p:nvGrpSpPr>
          <p:grpSpPr>
            <a:xfrm>
              <a:off x="5588699" y="4024544"/>
              <a:ext cx="3056672" cy="2771312"/>
              <a:chOff x="5588699" y="4024544"/>
              <a:chExt cx="3056672" cy="2771312"/>
            </a:xfrm>
          </p:grpSpPr>
          <p:sp>
            <p:nvSpPr>
              <p:cNvPr id="247" name="Freeform 246"/>
              <p:cNvSpPr/>
              <p:nvPr/>
            </p:nvSpPr>
            <p:spPr bwMode="auto">
              <a:xfrm>
                <a:off x="7227903" y="4718482"/>
                <a:ext cx="1417468" cy="2077374"/>
              </a:xfrm>
              <a:custGeom>
                <a:avLst/>
                <a:gdLst>
                  <a:gd name="connsiteX0" fmla="*/ 1188128 w 1417468"/>
                  <a:gd name="connsiteY0" fmla="*/ 66582 h 2077374"/>
                  <a:gd name="connsiteX1" fmla="*/ 717612 w 1417468"/>
                  <a:gd name="connsiteY1" fmla="*/ 31071 h 2077374"/>
                  <a:gd name="connsiteX2" fmla="*/ 131685 w 1417468"/>
                  <a:gd name="connsiteY2" fmla="*/ 39949 h 2077374"/>
                  <a:gd name="connsiteX3" fmla="*/ 7398 w 1417468"/>
                  <a:gd name="connsiteY3" fmla="*/ 270768 h 2077374"/>
                  <a:gd name="connsiteX4" fmla="*/ 87297 w 1417468"/>
                  <a:gd name="connsiteY4" fmla="*/ 634753 h 2077374"/>
                  <a:gd name="connsiteX5" fmla="*/ 87297 w 1417468"/>
                  <a:gd name="connsiteY5" fmla="*/ 1087514 h 2077374"/>
                  <a:gd name="connsiteX6" fmla="*/ 69542 w 1417468"/>
                  <a:gd name="connsiteY6" fmla="*/ 1637930 h 2077374"/>
                  <a:gd name="connsiteX7" fmla="*/ 87297 w 1417468"/>
                  <a:gd name="connsiteY7" fmla="*/ 1984159 h 2077374"/>
                  <a:gd name="connsiteX8" fmla="*/ 238217 w 1417468"/>
                  <a:gd name="connsiteY8" fmla="*/ 2072935 h 2077374"/>
                  <a:gd name="connsiteX9" fmla="*/ 442404 w 1417468"/>
                  <a:gd name="connsiteY9" fmla="*/ 1993036 h 2077374"/>
                  <a:gd name="connsiteX10" fmla="*/ 868532 w 1417468"/>
                  <a:gd name="connsiteY10" fmla="*/ 1566908 h 2077374"/>
                  <a:gd name="connsiteX11" fmla="*/ 1268027 w 1417468"/>
                  <a:gd name="connsiteY11" fmla="*/ 1291701 h 2077374"/>
                  <a:gd name="connsiteX12" fmla="*/ 1392314 w 1417468"/>
                  <a:gd name="connsiteY12" fmla="*/ 661386 h 2077374"/>
                  <a:gd name="connsiteX13" fmla="*/ 1383437 w 1417468"/>
                  <a:gd name="connsiteY13" fmla="*/ 173114 h 2077374"/>
                  <a:gd name="connsiteX14" fmla="*/ 1188128 w 1417468"/>
                  <a:gd name="connsiteY14" fmla="*/ 66582 h 20773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417468" h="2077374">
                    <a:moveTo>
                      <a:pt x="1188128" y="66582"/>
                    </a:moveTo>
                    <a:cubicBezTo>
                      <a:pt x="1077157" y="42908"/>
                      <a:pt x="893686" y="35510"/>
                      <a:pt x="717612" y="31071"/>
                    </a:cubicBezTo>
                    <a:cubicBezTo>
                      <a:pt x="541538" y="26632"/>
                      <a:pt x="250054" y="0"/>
                      <a:pt x="131685" y="39949"/>
                    </a:cubicBezTo>
                    <a:cubicBezTo>
                      <a:pt x="13316" y="79898"/>
                      <a:pt x="14796" y="171634"/>
                      <a:pt x="7398" y="270768"/>
                    </a:cubicBezTo>
                    <a:cubicBezTo>
                      <a:pt x="0" y="369902"/>
                      <a:pt x="73981" y="498629"/>
                      <a:pt x="87297" y="634753"/>
                    </a:cubicBezTo>
                    <a:cubicBezTo>
                      <a:pt x="100613" y="770877"/>
                      <a:pt x="90256" y="920318"/>
                      <a:pt x="87297" y="1087514"/>
                    </a:cubicBezTo>
                    <a:cubicBezTo>
                      <a:pt x="84338" y="1254710"/>
                      <a:pt x="69542" y="1488489"/>
                      <a:pt x="69542" y="1637930"/>
                    </a:cubicBezTo>
                    <a:cubicBezTo>
                      <a:pt x="69542" y="1787371"/>
                      <a:pt x="59185" y="1911658"/>
                      <a:pt x="87297" y="1984159"/>
                    </a:cubicBezTo>
                    <a:cubicBezTo>
                      <a:pt x="115409" y="2056660"/>
                      <a:pt x="179033" y="2071456"/>
                      <a:pt x="238217" y="2072935"/>
                    </a:cubicBezTo>
                    <a:cubicBezTo>
                      <a:pt x="297401" y="2074414"/>
                      <a:pt x="337352" y="2077374"/>
                      <a:pt x="442404" y="1993036"/>
                    </a:cubicBezTo>
                    <a:cubicBezTo>
                      <a:pt x="547456" y="1908698"/>
                      <a:pt x="730928" y="1683797"/>
                      <a:pt x="868532" y="1566908"/>
                    </a:cubicBezTo>
                    <a:cubicBezTo>
                      <a:pt x="1006136" y="1450019"/>
                      <a:pt x="1180730" y="1442621"/>
                      <a:pt x="1268027" y="1291701"/>
                    </a:cubicBezTo>
                    <a:cubicBezTo>
                      <a:pt x="1355324" y="1140781"/>
                      <a:pt x="1373079" y="847817"/>
                      <a:pt x="1392314" y="661386"/>
                    </a:cubicBezTo>
                    <a:cubicBezTo>
                      <a:pt x="1411549" y="474955"/>
                      <a:pt x="1417468" y="272248"/>
                      <a:pt x="1383437" y="173114"/>
                    </a:cubicBezTo>
                    <a:cubicBezTo>
                      <a:pt x="1349406" y="73980"/>
                      <a:pt x="1299099" y="90256"/>
                      <a:pt x="1188128" y="66582"/>
                    </a:cubicBezTo>
                    <a:close/>
                  </a:path>
                </a:pathLst>
              </a:custGeom>
              <a:solidFill>
                <a:srgbClr val="CC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246" name="Freeform 245"/>
              <p:cNvSpPr/>
              <p:nvPr/>
            </p:nvSpPr>
            <p:spPr bwMode="auto">
              <a:xfrm>
                <a:off x="5683188" y="4024544"/>
                <a:ext cx="1197006" cy="1180730"/>
              </a:xfrm>
              <a:custGeom>
                <a:avLst/>
                <a:gdLst>
                  <a:gd name="connsiteX0" fmla="*/ 1090474 w 1167414"/>
                  <a:gd name="connsiteY0" fmla="*/ 32551 h 1180730"/>
                  <a:gd name="connsiteX1" fmla="*/ 1152618 w 1167414"/>
                  <a:gd name="connsiteY1" fmla="*/ 218982 h 1180730"/>
                  <a:gd name="connsiteX2" fmla="*/ 1161495 w 1167414"/>
                  <a:gd name="connsiteY2" fmla="*/ 840419 h 1180730"/>
                  <a:gd name="connsiteX3" fmla="*/ 1117107 w 1167414"/>
                  <a:gd name="connsiteY3" fmla="*/ 1124505 h 1180730"/>
                  <a:gd name="connsiteX4" fmla="*/ 877410 w 1167414"/>
                  <a:gd name="connsiteY4" fmla="*/ 1168893 h 1180730"/>
                  <a:gd name="connsiteX5" fmla="*/ 584447 w 1167414"/>
                  <a:gd name="connsiteY5" fmla="*/ 1151138 h 1180730"/>
                  <a:gd name="connsiteX6" fmla="*/ 140563 w 1167414"/>
                  <a:gd name="connsiteY6" fmla="*/ 1168893 h 1180730"/>
                  <a:gd name="connsiteX7" fmla="*/ 16276 w 1167414"/>
                  <a:gd name="connsiteY7" fmla="*/ 1080116 h 1180730"/>
                  <a:gd name="connsiteX8" fmla="*/ 42909 w 1167414"/>
                  <a:gd name="connsiteY8" fmla="*/ 804908 h 1180730"/>
                  <a:gd name="connsiteX9" fmla="*/ 220462 w 1167414"/>
                  <a:gd name="connsiteY9" fmla="*/ 574089 h 1180730"/>
                  <a:gd name="connsiteX10" fmla="*/ 531181 w 1167414"/>
                  <a:gd name="connsiteY10" fmla="*/ 405413 h 1180730"/>
                  <a:gd name="connsiteX11" fmla="*/ 673224 w 1167414"/>
                  <a:gd name="connsiteY11" fmla="*/ 130206 h 1180730"/>
                  <a:gd name="connsiteX12" fmla="*/ 859655 w 1167414"/>
                  <a:gd name="connsiteY12" fmla="*/ 23673 h 1180730"/>
                  <a:gd name="connsiteX13" fmla="*/ 1090474 w 1167414"/>
                  <a:gd name="connsiteY13" fmla="*/ 32551 h 11807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167414" h="1180730">
                    <a:moveTo>
                      <a:pt x="1090474" y="32551"/>
                    </a:moveTo>
                    <a:cubicBezTo>
                      <a:pt x="1139301" y="65102"/>
                      <a:pt x="1140781" y="84337"/>
                      <a:pt x="1152618" y="218982"/>
                    </a:cubicBezTo>
                    <a:cubicBezTo>
                      <a:pt x="1164455" y="353627"/>
                      <a:pt x="1167414" y="689498"/>
                      <a:pt x="1161495" y="840419"/>
                    </a:cubicBezTo>
                    <a:cubicBezTo>
                      <a:pt x="1155576" y="991340"/>
                      <a:pt x="1164454" y="1069759"/>
                      <a:pt x="1117107" y="1124505"/>
                    </a:cubicBezTo>
                    <a:cubicBezTo>
                      <a:pt x="1069760" y="1179251"/>
                      <a:pt x="966187" y="1164454"/>
                      <a:pt x="877410" y="1168893"/>
                    </a:cubicBezTo>
                    <a:cubicBezTo>
                      <a:pt x="788633" y="1173332"/>
                      <a:pt x="707255" y="1151138"/>
                      <a:pt x="584447" y="1151138"/>
                    </a:cubicBezTo>
                    <a:cubicBezTo>
                      <a:pt x="461639" y="1151138"/>
                      <a:pt x="235258" y="1180730"/>
                      <a:pt x="140563" y="1168893"/>
                    </a:cubicBezTo>
                    <a:cubicBezTo>
                      <a:pt x="45868" y="1157056"/>
                      <a:pt x="32552" y="1140780"/>
                      <a:pt x="16276" y="1080116"/>
                    </a:cubicBezTo>
                    <a:cubicBezTo>
                      <a:pt x="0" y="1019452"/>
                      <a:pt x="8878" y="889246"/>
                      <a:pt x="42909" y="804908"/>
                    </a:cubicBezTo>
                    <a:cubicBezTo>
                      <a:pt x="76940" y="720570"/>
                      <a:pt x="139083" y="640672"/>
                      <a:pt x="220462" y="574089"/>
                    </a:cubicBezTo>
                    <a:cubicBezTo>
                      <a:pt x="301841" y="507507"/>
                      <a:pt x="455721" y="479393"/>
                      <a:pt x="531181" y="405413"/>
                    </a:cubicBezTo>
                    <a:cubicBezTo>
                      <a:pt x="606641" y="331433"/>
                      <a:pt x="618478" y="193829"/>
                      <a:pt x="673224" y="130206"/>
                    </a:cubicBezTo>
                    <a:cubicBezTo>
                      <a:pt x="727970" y="66583"/>
                      <a:pt x="793072" y="41429"/>
                      <a:pt x="859655" y="23673"/>
                    </a:cubicBezTo>
                    <a:cubicBezTo>
                      <a:pt x="926238" y="5917"/>
                      <a:pt x="1041647" y="0"/>
                      <a:pt x="1090474" y="32551"/>
                    </a:cubicBezTo>
                    <a:close/>
                  </a:path>
                </a:pathLst>
              </a:custGeom>
              <a:solidFill>
                <a:srgbClr val="FF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187" name="Freeform 186"/>
              <p:cNvSpPr/>
              <p:nvPr/>
            </p:nvSpPr>
            <p:spPr bwMode="auto">
              <a:xfrm>
                <a:off x="7272284" y="4786528"/>
                <a:ext cx="1287262" cy="1251751"/>
              </a:xfrm>
              <a:custGeom>
                <a:avLst/>
                <a:gdLst>
                  <a:gd name="connsiteX0" fmla="*/ 1528438 w 1558030"/>
                  <a:gd name="connsiteY0" fmla="*/ 303320 h 1408590"/>
                  <a:gd name="connsiteX1" fmla="*/ 1466294 w 1558030"/>
                  <a:gd name="connsiteY1" fmla="*/ 1244353 h 1408590"/>
                  <a:gd name="connsiteX2" fmla="*/ 978023 w 1558030"/>
                  <a:gd name="connsiteY2" fmla="*/ 1288741 h 1408590"/>
                  <a:gd name="connsiteX3" fmla="*/ 471995 w 1558030"/>
                  <a:gd name="connsiteY3" fmla="*/ 853735 h 1408590"/>
                  <a:gd name="connsiteX4" fmla="*/ 90256 w 1558030"/>
                  <a:gd name="connsiteY4" fmla="*/ 418730 h 1408590"/>
                  <a:gd name="connsiteX5" fmla="*/ 116889 w 1558030"/>
                  <a:gd name="connsiteY5" fmla="*/ 63623 h 1408590"/>
                  <a:gd name="connsiteX6" fmla="*/ 791592 w 1558030"/>
                  <a:gd name="connsiteY6" fmla="*/ 36990 h 1408590"/>
                  <a:gd name="connsiteX7" fmla="*/ 1288741 w 1558030"/>
                  <a:gd name="connsiteY7" fmla="*/ 81378 h 1408590"/>
                  <a:gd name="connsiteX8" fmla="*/ 1528438 w 1558030"/>
                  <a:gd name="connsiteY8" fmla="*/ 303320 h 1408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58030" h="1408590">
                    <a:moveTo>
                      <a:pt x="1528438" y="303320"/>
                    </a:moveTo>
                    <a:cubicBezTo>
                      <a:pt x="1558030" y="497149"/>
                      <a:pt x="1558030" y="1080116"/>
                      <a:pt x="1466294" y="1244353"/>
                    </a:cubicBezTo>
                    <a:cubicBezTo>
                      <a:pt x="1374558" y="1408590"/>
                      <a:pt x="1143740" y="1353844"/>
                      <a:pt x="978023" y="1288741"/>
                    </a:cubicBezTo>
                    <a:cubicBezTo>
                      <a:pt x="812306" y="1223638"/>
                      <a:pt x="619956" y="998737"/>
                      <a:pt x="471995" y="853735"/>
                    </a:cubicBezTo>
                    <a:cubicBezTo>
                      <a:pt x="324034" y="708733"/>
                      <a:pt x="149440" y="550415"/>
                      <a:pt x="90256" y="418730"/>
                    </a:cubicBezTo>
                    <a:cubicBezTo>
                      <a:pt x="31072" y="287045"/>
                      <a:pt x="0" y="127246"/>
                      <a:pt x="116889" y="63623"/>
                    </a:cubicBezTo>
                    <a:cubicBezTo>
                      <a:pt x="233778" y="0"/>
                      <a:pt x="596283" y="34031"/>
                      <a:pt x="791592" y="36990"/>
                    </a:cubicBezTo>
                    <a:cubicBezTo>
                      <a:pt x="986901" y="39949"/>
                      <a:pt x="1164454" y="38469"/>
                      <a:pt x="1288741" y="81378"/>
                    </a:cubicBezTo>
                    <a:cubicBezTo>
                      <a:pt x="1413028" y="124287"/>
                      <a:pt x="1498846" y="109491"/>
                      <a:pt x="1528438" y="303320"/>
                    </a:cubicBezTo>
                    <a:close/>
                  </a:path>
                </a:pathLst>
              </a:custGeom>
              <a:solidFill>
                <a:srgbClr val="FF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188" name="Oval 187"/>
              <p:cNvSpPr/>
              <p:nvPr/>
            </p:nvSpPr>
            <p:spPr bwMode="auto">
              <a:xfrm>
                <a:off x="6541585" y="4106183"/>
                <a:ext cx="241816" cy="241816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a</a:t>
                </a:r>
              </a:p>
            </p:txBody>
          </p:sp>
          <p:sp>
            <p:nvSpPr>
              <p:cNvPr id="189" name="Oval 188"/>
              <p:cNvSpPr/>
              <p:nvPr/>
            </p:nvSpPr>
            <p:spPr bwMode="auto">
              <a:xfrm>
                <a:off x="7340475" y="4106183"/>
                <a:ext cx="241816" cy="241816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h</a:t>
                </a:r>
              </a:p>
            </p:txBody>
          </p:sp>
          <p:sp>
            <p:nvSpPr>
              <p:cNvPr id="190" name="Oval 189"/>
              <p:cNvSpPr/>
              <p:nvPr/>
            </p:nvSpPr>
            <p:spPr bwMode="auto">
              <a:xfrm>
                <a:off x="6541585" y="4901491"/>
                <a:ext cx="241816" cy="241816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b</a:t>
                </a:r>
              </a:p>
            </p:txBody>
          </p:sp>
          <p:sp>
            <p:nvSpPr>
              <p:cNvPr id="191" name="Oval 190"/>
              <p:cNvSpPr/>
              <p:nvPr/>
            </p:nvSpPr>
            <p:spPr bwMode="auto">
              <a:xfrm>
                <a:off x="5735531" y="4901491"/>
                <a:ext cx="241816" cy="241816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c</a:t>
                </a:r>
              </a:p>
            </p:txBody>
          </p:sp>
          <p:sp>
            <p:nvSpPr>
              <p:cNvPr id="192" name="Oval 191"/>
              <p:cNvSpPr/>
              <p:nvPr/>
            </p:nvSpPr>
            <p:spPr bwMode="auto">
              <a:xfrm>
                <a:off x="5735531" y="5700379"/>
                <a:ext cx="241816" cy="241816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d</a:t>
                </a:r>
              </a:p>
            </p:txBody>
          </p:sp>
          <p:sp>
            <p:nvSpPr>
              <p:cNvPr id="193" name="Oval 192"/>
              <p:cNvSpPr/>
              <p:nvPr/>
            </p:nvSpPr>
            <p:spPr bwMode="auto">
              <a:xfrm>
                <a:off x="6541585" y="5700379"/>
                <a:ext cx="241816" cy="241816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e</a:t>
                </a:r>
              </a:p>
            </p:txBody>
          </p:sp>
          <p:sp>
            <p:nvSpPr>
              <p:cNvPr id="194" name="Oval 193"/>
              <p:cNvSpPr/>
              <p:nvPr/>
            </p:nvSpPr>
            <p:spPr bwMode="auto">
              <a:xfrm>
                <a:off x="5735531" y="6499272"/>
                <a:ext cx="241816" cy="241816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f</a:t>
                </a:r>
              </a:p>
            </p:txBody>
          </p:sp>
          <p:sp>
            <p:nvSpPr>
              <p:cNvPr id="195" name="Oval 194"/>
              <p:cNvSpPr/>
              <p:nvPr/>
            </p:nvSpPr>
            <p:spPr bwMode="auto">
              <a:xfrm>
                <a:off x="6541585" y="6499272"/>
                <a:ext cx="241816" cy="241816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g</a:t>
                </a:r>
              </a:p>
            </p:txBody>
          </p:sp>
          <p:sp>
            <p:nvSpPr>
              <p:cNvPr id="196" name="Oval 195"/>
              <p:cNvSpPr/>
              <p:nvPr/>
            </p:nvSpPr>
            <p:spPr bwMode="auto">
              <a:xfrm>
                <a:off x="7340475" y="4901491"/>
                <a:ext cx="241816" cy="241816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 err="1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i</a:t>
                </a:r>
                <a:endPara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endParaRPr>
              </a:p>
            </p:txBody>
          </p:sp>
          <p:sp>
            <p:nvSpPr>
              <p:cNvPr id="197" name="Oval 196"/>
              <p:cNvSpPr/>
              <p:nvPr/>
            </p:nvSpPr>
            <p:spPr bwMode="auto">
              <a:xfrm>
                <a:off x="7340475" y="5700379"/>
                <a:ext cx="241816" cy="241816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j</a:t>
                </a:r>
              </a:p>
            </p:txBody>
          </p:sp>
          <p:sp>
            <p:nvSpPr>
              <p:cNvPr id="198" name="Oval 197"/>
              <p:cNvSpPr/>
              <p:nvPr/>
            </p:nvSpPr>
            <p:spPr bwMode="auto">
              <a:xfrm>
                <a:off x="8182354" y="4901491"/>
                <a:ext cx="241816" cy="241816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k</a:t>
                </a:r>
              </a:p>
            </p:txBody>
          </p:sp>
          <p:sp>
            <p:nvSpPr>
              <p:cNvPr id="199" name="Oval 198"/>
              <p:cNvSpPr/>
              <p:nvPr/>
            </p:nvSpPr>
            <p:spPr bwMode="auto">
              <a:xfrm>
                <a:off x="8182354" y="5700379"/>
                <a:ext cx="241816" cy="241816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l</a:t>
                </a:r>
              </a:p>
            </p:txBody>
          </p:sp>
          <p:sp>
            <p:nvSpPr>
              <p:cNvPr id="200" name="Oval 199"/>
              <p:cNvSpPr/>
              <p:nvPr/>
            </p:nvSpPr>
            <p:spPr bwMode="auto">
              <a:xfrm>
                <a:off x="7340475" y="6499272"/>
                <a:ext cx="241816" cy="241816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m</a:t>
                </a:r>
              </a:p>
            </p:txBody>
          </p:sp>
          <p:cxnSp>
            <p:nvCxnSpPr>
              <p:cNvPr id="201" name="Straight Connector 200"/>
              <p:cNvCxnSpPr/>
              <p:nvPr/>
            </p:nvCxnSpPr>
            <p:spPr bwMode="auto">
              <a:xfrm>
                <a:off x="5977347" y="5821288"/>
                <a:ext cx="564237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02" name="Straight Connector 201"/>
              <p:cNvCxnSpPr>
                <a:stCxn id="193" idx="1"/>
                <a:endCxn id="191" idx="5"/>
              </p:cNvCxnSpPr>
              <p:nvPr/>
            </p:nvCxnSpPr>
            <p:spPr bwMode="auto">
              <a:xfrm rot="16200000" flipV="1">
                <a:off x="5945517" y="5104311"/>
                <a:ext cx="627898" cy="635064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03" name="Straight Connector 202"/>
              <p:cNvCxnSpPr/>
              <p:nvPr/>
            </p:nvCxnSpPr>
            <p:spPr bwMode="auto">
              <a:xfrm>
                <a:off x="5977347" y="5022399"/>
                <a:ext cx="564237" cy="0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04" name="Straight Connector 203"/>
              <p:cNvCxnSpPr/>
              <p:nvPr/>
            </p:nvCxnSpPr>
            <p:spPr bwMode="auto">
              <a:xfrm rot="5400000">
                <a:off x="6385748" y="4621162"/>
                <a:ext cx="553492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05" name="Straight Connector 204"/>
              <p:cNvCxnSpPr/>
              <p:nvPr/>
            </p:nvCxnSpPr>
            <p:spPr bwMode="auto">
              <a:xfrm rot="5400000">
                <a:off x="5579694" y="5430800"/>
                <a:ext cx="553491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06" name="Straight Connector 205"/>
              <p:cNvCxnSpPr>
                <a:stCxn id="193" idx="4"/>
                <a:endCxn id="195" idx="0"/>
              </p:cNvCxnSpPr>
              <p:nvPr/>
            </p:nvCxnSpPr>
            <p:spPr bwMode="auto">
              <a:xfrm rot="5400000">
                <a:off x="6383955" y="6220734"/>
                <a:ext cx="557076" cy="0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07" name="Straight Connector 206"/>
              <p:cNvCxnSpPr/>
              <p:nvPr/>
            </p:nvCxnSpPr>
            <p:spPr bwMode="auto">
              <a:xfrm>
                <a:off x="5977347" y="6620180"/>
                <a:ext cx="564237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08" name="Straight Connector 207"/>
              <p:cNvCxnSpPr/>
              <p:nvPr/>
            </p:nvCxnSpPr>
            <p:spPr bwMode="auto">
              <a:xfrm rot="5400000">
                <a:off x="5579694" y="6226107"/>
                <a:ext cx="553491" cy="0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09" name="Straight Connector 208"/>
              <p:cNvCxnSpPr/>
              <p:nvPr/>
            </p:nvCxnSpPr>
            <p:spPr bwMode="auto">
              <a:xfrm>
                <a:off x="6783401" y="4227091"/>
                <a:ext cx="557074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10" name="Straight Connector 209"/>
              <p:cNvCxnSpPr>
                <a:stCxn id="189" idx="5"/>
                <a:endCxn id="198" idx="1"/>
              </p:cNvCxnSpPr>
              <p:nvPr/>
            </p:nvCxnSpPr>
            <p:spPr bwMode="auto">
              <a:xfrm rot="16200000" flipH="1">
                <a:off x="7570164" y="4289300"/>
                <a:ext cx="624318" cy="670889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11" name="Straight Connector 210"/>
              <p:cNvCxnSpPr>
                <a:stCxn id="196" idx="6"/>
                <a:endCxn id="198" idx="2"/>
              </p:cNvCxnSpPr>
              <p:nvPr/>
            </p:nvCxnSpPr>
            <p:spPr bwMode="auto">
              <a:xfrm>
                <a:off x="7582292" y="5022399"/>
                <a:ext cx="600063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12" name="Straight Connector 211"/>
              <p:cNvCxnSpPr>
                <a:stCxn id="198" idx="4"/>
                <a:endCxn id="199" idx="0"/>
              </p:cNvCxnSpPr>
              <p:nvPr/>
            </p:nvCxnSpPr>
            <p:spPr bwMode="auto">
              <a:xfrm rot="5400000">
                <a:off x="8024727" y="5421843"/>
                <a:ext cx="557072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13" name="Straight Connector 212"/>
              <p:cNvCxnSpPr/>
              <p:nvPr/>
            </p:nvCxnSpPr>
            <p:spPr bwMode="auto">
              <a:xfrm rot="10800000">
                <a:off x="7582293" y="5821288"/>
                <a:ext cx="600063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14" name="Straight Connector 213"/>
              <p:cNvCxnSpPr/>
              <p:nvPr/>
            </p:nvCxnSpPr>
            <p:spPr bwMode="auto">
              <a:xfrm rot="5400000">
                <a:off x="7184639" y="5409304"/>
                <a:ext cx="553490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15" name="Straight Connector 214"/>
              <p:cNvCxnSpPr/>
              <p:nvPr/>
            </p:nvCxnSpPr>
            <p:spPr bwMode="auto">
              <a:xfrm>
                <a:off x="6783401" y="5022399"/>
                <a:ext cx="557074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16" name="Straight Connector 215"/>
              <p:cNvCxnSpPr>
                <a:stCxn id="188" idx="3"/>
                <a:endCxn id="191" idx="7"/>
              </p:cNvCxnSpPr>
              <p:nvPr/>
            </p:nvCxnSpPr>
            <p:spPr bwMode="auto">
              <a:xfrm rot="5400000">
                <a:off x="5947308" y="4307213"/>
                <a:ext cx="624318" cy="635064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17" name="Straight Connector 216"/>
              <p:cNvCxnSpPr>
                <a:stCxn id="196" idx="5"/>
                <a:endCxn id="199" idx="1"/>
              </p:cNvCxnSpPr>
              <p:nvPr/>
            </p:nvCxnSpPr>
            <p:spPr bwMode="auto">
              <a:xfrm rot="16200000" flipH="1">
                <a:off x="7568373" y="5086398"/>
                <a:ext cx="627898" cy="670889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18" name="Straight Connector 217"/>
              <p:cNvCxnSpPr>
                <a:stCxn id="199" idx="3"/>
                <a:endCxn id="200" idx="7"/>
              </p:cNvCxnSpPr>
              <p:nvPr/>
            </p:nvCxnSpPr>
            <p:spPr bwMode="auto">
              <a:xfrm rot="5400000">
                <a:off x="7568373" y="5885290"/>
                <a:ext cx="627902" cy="670889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19" name="Straight Connector 218"/>
              <p:cNvCxnSpPr>
                <a:stCxn id="197" idx="4"/>
                <a:endCxn id="200" idx="0"/>
              </p:cNvCxnSpPr>
              <p:nvPr/>
            </p:nvCxnSpPr>
            <p:spPr bwMode="auto">
              <a:xfrm rot="5400000">
                <a:off x="7182846" y="6220734"/>
                <a:ext cx="557076" cy="0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20" name="Straight Connector 219"/>
              <p:cNvCxnSpPr>
                <a:stCxn id="193" idx="5"/>
                <a:endCxn id="200" idx="1"/>
              </p:cNvCxnSpPr>
              <p:nvPr/>
            </p:nvCxnSpPr>
            <p:spPr bwMode="auto">
              <a:xfrm rot="16200000" flipH="1">
                <a:off x="6747987" y="5906784"/>
                <a:ext cx="627902" cy="62790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21" name="Straight Connector 220"/>
              <p:cNvCxnSpPr>
                <a:stCxn id="193" idx="6"/>
                <a:endCxn id="197" idx="2"/>
              </p:cNvCxnSpPr>
              <p:nvPr/>
            </p:nvCxnSpPr>
            <p:spPr bwMode="auto">
              <a:xfrm>
                <a:off x="6783401" y="5821287"/>
                <a:ext cx="557074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222" name="Oval 221"/>
              <p:cNvSpPr/>
              <p:nvPr/>
            </p:nvSpPr>
            <p:spPr bwMode="auto">
              <a:xfrm>
                <a:off x="8182354" y="4106183"/>
                <a:ext cx="241816" cy="241816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n</a:t>
                </a:r>
              </a:p>
            </p:txBody>
          </p:sp>
          <p:cxnSp>
            <p:nvCxnSpPr>
              <p:cNvPr id="223" name="Straight Connector 222"/>
              <p:cNvCxnSpPr/>
              <p:nvPr/>
            </p:nvCxnSpPr>
            <p:spPr bwMode="auto">
              <a:xfrm>
                <a:off x="7582292" y="4227091"/>
                <a:ext cx="600063" cy="0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24" name="Straight Connector 223"/>
              <p:cNvCxnSpPr/>
              <p:nvPr/>
            </p:nvCxnSpPr>
            <p:spPr bwMode="auto">
              <a:xfrm rot="5400000">
                <a:off x="8030100" y="4624744"/>
                <a:ext cx="546326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25" name="Straight Connector 224"/>
              <p:cNvCxnSpPr>
                <a:stCxn id="188" idx="5"/>
                <a:endCxn id="196" idx="1"/>
              </p:cNvCxnSpPr>
              <p:nvPr/>
            </p:nvCxnSpPr>
            <p:spPr bwMode="auto">
              <a:xfrm rot="16200000" flipH="1">
                <a:off x="6749780" y="4310794"/>
                <a:ext cx="624318" cy="62790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226" name="TextBox 225"/>
              <p:cNvSpPr txBox="1"/>
              <p:nvPr/>
            </p:nvSpPr>
            <p:spPr>
              <a:xfrm>
                <a:off x="6395419" y="4090774"/>
                <a:ext cx="142438" cy="208365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dirty="0">
                    <a:latin typeface="+mn-lt"/>
                  </a:rPr>
                  <a:t>+</a:t>
                </a:r>
              </a:p>
            </p:txBody>
          </p:sp>
          <p:sp>
            <p:nvSpPr>
              <p:cNvPr id="227" name="TextBox 226"/>
              <p:cNvSpPr txBox="1"/>
              <p:nvPr/>
            </p:nvSpPr>
            <p:spPr>
              <a:xfrm>
                <a:off x="8354097" y="5076258"/>
                <a:ext cx="142438" cy="208365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dirty="0">
                    <a:latin typeface="+mn-lt"/>
                  </a:rPr>
                  <a:t>+</a:t>
                </a:r>
              </a:p>
            </p:txBody>
          </p:sp>
          <p:cxnSp>
            <p:nvCxnSpPr>
              <p:cNvPr id="228" name="Straight Arrow Connector 227"/>
              <p:cNvCxnSpPr/>
              <p:nvPr/>
            </p:nvCxnSpPr>
            <p:spPr bwMode="auto">
              <a:xfrm rot="5400000" flipH="1" flipV="1">
                <a:off x="6468849" y="4631169"/>
                <a:ext cx="239697" cy="1588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cxnSp>
            <p:nvCxnSpPr>
              <p:cNvPr id="229" name="Straight Arrow Connector 228"/>
              <p:cNvCxnSpPr/>
              <p:nvPr/>
            </p:nvCxnSpPr>
            <p:spPr bwMode="auto">
              <a:xfrm>
                <a:off x="7833744" y="5243045"/>
                <a:ext cx="148757" cy="147166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none" w="med" len="med"/>
              </a:ln>
              <a:effectLst/>
            </p:spPr>
          </p:cxnSp>
          <p:cxnSp>
            <p:nvCxnSpPr>
              <p:cNvPr id="230" name="Straight Arrow Connector 229"/>
              <p:cNvCxnSpPr/>
              <p:nvPr/>
            </p:nvCxnSpPr>
            <p:spPr bwMode="auto">
              <a:xfrm flipV="1">
                <a:off x="7858210" y="5093605"/>
                <a:ext cx="209421" cy="3658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sp>
            <p:nvSpPr>
              <p:cNvPr id="231" name="TextBox 230"/>
              <p:cNvSpPr txBox="1"/>
              <p:nvPr/>
            </p:nvSpPr>
            <p:spPr>
              <a:xfrm>
                <a:off x="5772176" y="4687136"/>
                <a:ext cx="142438" cy="208365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dirty="0">
                    <a:latin typeface="+mn-lt"/>
                  </a:rPr>
                  <a:t>+</a:t>
                </a:r>
              </a:p>
            </p:txBody>
          </p:sp>
          <p:sp>
            <p:nvSpPr>
              <p:cNvPr id="232" name="TextBox 231"/>
              <p:cNvSpPr txBox="1"/>
              <p:nvPr/>
            </p:nvSpPr>
            <p:spPr>
              <a:xfrm>
                <a:off x="6466109" y="4714075"/>
                <a:ext cx="12984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dirty="0">
                    <a:latin typeface="+mn-lt"/>
                  </a:rPr>
                  <a:t>–</a:t>
                </a:r>
              </a:p>
            </p:txBody>
          </p:sp>
          <p:sp>
            <p:nvSpPr>
              <p:cNvPr id="233" name="TextBox 232"/>
              <p:cNvSpPr txBox="1"/>
              <p:nvPr/>
            </p:nvSpPr>
            <p:spPr>
              <a:xfrm>
                <a:off x="8367413" y="5514530"/>
                <a:ext cx="16831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dirty="0">
                    <a:latin typeface="+mn-lt"/>
                  </a:rPr>
                  <a:t>+</a:t>
                </a:r>
              </a:p>
            </p:txBody>
          </p:sp>
          <p:sp>
            <p:nvSpPr>
              <p:cNvPr id="234" name="TextBox 233"/>
              <p:cNvSpPr txBox="1"/>
              <p:nvPr/>
            </p:nvSpPr>
            <p:spPr>
              <a:xfrm>
                <a:off x="7578780" y="4805796"/>
                <a:ext cx="12984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pPr lvl="0"/>
                <a:r>
                  <a:rPr lang="en-US" dirty="0">
                    <a:solidFill>
                      <a:srgbClr val="000000"/>
                    </a:solidFill>
                    <a:latin typeface="Verdana"/>
                  </a:rPr>
                  <a:t>–</a:t>
                </a:r>
              </a:p>
            </p:txBody>
          </p:sp>
          <p:cxnSp>
            <p:nvCxnSpPr>
              <p:cNvPr id="235" name="Straight Arrow Connector 234"/>
              <p:cNvCxnSpPr/>
              <p:nvPr/>
            </p:nvCxnSpPr>
            <p:spPr bwMode="auto">
              <a:xfrm>
                <a:off x="6173621" y="4923463"/>
                <a:ext cx="202021" cy="5123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cxnSp>
            <p:nvCxnSpPr>
              <p:cNvPr id="236" name="Straight Arrow Connector 235"/>
              <p:cNvCxnSpPr/>
              <p:nvPr/>
            </p:nvCxnSpPr>
            <p:spPr bwMode="auto">
              <a:xfrm rot="5400000" flipH="1" flipV="1">
                <a:off x="5851859" y="6233607"/>
                <a:ext cx="239697" cy="1588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cxnSp>
            <p:nvCxnSpPr>
              <p:cNvPr id="237" name="Straight Arrow Connector 236"/>
              <p:cNvCxnSpPr/>
              <p:nvPr/>
            </p:nvCxnSpPr>
            <p:spPr bwMode="auto">
              <a:xfrm rot="5400000" flipH="1" flipV="1">
                <a:off x="5826707" y="5471606"/>
                <a:ext cx="239697" cy="1588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sp>
            <p:nvSpPr>
              <p:cNvPr id="238" name="TextBox 237"/>
              <p:cNvSpPr txBox="1"/>
              <p:nvPr/>
            </p:nvSpPr>
            <p:spPr>
              <a:xfrm>
                <a:off x="5658246" y="6339862"/>
                <a:ext cx="142438" cy="208365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dirty="0">
                    <a:latin typeface="+mn-lt"/>
                  </a:rPr>
                  <a:t>+</a:t>
                </a:r>
              </a:p>
            </p:txBody>
          </p:sp>
          <p:sp>
            <p:nvSpPr>
              <p:cNvPr id="239" name="TextBox 238"/>
              <p:cNvSpPr txBox="1"/>
              <p:nvPr/>
            </p:nvSpPr>
            <p:spPr>
              <a:xfrm>
                <a:off x="5588699" y="5629954"/>
                <a:ext cx="12984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dirty="0">
                    <a:latin typeface="+mn-lt"/>
                  </a:rPr>
                  <a:t>–</a:t>
                </a:r>
              </a:p>
            </p:txBody>
          </p:sp>
          <p:cxnSp>
            <p:nvCxnSpPr>
              <p:cNvPr id="248" name="Straight Arrow Connector 247"/>
              <p:cNvCxnSpPr/>
              <p:nvPr/>
            </p:nvCxnSpPr>
            <p:spPr bwMode="auto">
              <a:xfrm rot="16200000" flipH="1">
                <a:off x="7267836" y="5447920"/>
                <a:ext cx="250758" cy="3763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none" w="med" len="med"/>
              </a:ln>
              <a:effectLst/>
            </p:spPr>
          </p:cxnSp>
          <p:cxnSp>
            <p:nvCxnSpPr>
              <p:cNvPr id="249" name="Straight Arrow Connector 248"/>
              <p:cNvCxnSpPr/>
              <p:nvPr/>
            </p:nvCxnSpPr>
            <p:spPr bwMode="auto">
              <a:xfrm rot="16200000" flipH="1">
                <a:off x="7229366" y="6137419"/>
                <a:ext cx="258155" cy="2281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none" w="med" len="med"/>
              </a:ln>
              <a:effectLst/>
            </p:spPr>
          </p:cxnSp>
          <p:sp>
            <p:nvSpPr>
              <p:cNvPr id="254" name="TextBox 253"/>
              <p:cNvSpPr txBox="1"/>
              <p:nvPr/>
            </p:nvSpPr>
            <p:spPr>
              <a:xfrm>
                <a:off x="7583220" y="6471532"/>
                <a:ext cx="142438" cy="208365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dirty="0">
                    <a:latin typeface="+mn-lt"/>
                  </a:rPr>
                  <a:t>+</a:t>
                </a:r>
              </a:p>
            </p:txBody>
          </p:sp>
          <p:sp>
            <p:nvSpPr>
              <p:cNvPr id="255" name="TextBox 254"/>
              <p:cNvSpPr txBox="1"/>
              <p:nvPr/>
            </p:nvSpPr>
            <p:spPr>
              <a:xfrm>
                <a:off x="7544750" y="5544122"/>
                <a:ext cx="12984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pPr lvl="0"/>
                <a:r>
                  <a:rPr lang="en-US" dirty="0">
                    <a:solidFill>
                      <a:srgbClr val="000000"/>
                    </a:solidFill>
                    <a:latin typeface="Verdana"/>
                  </a:rPr>
                  <a:t>–</a:t>
                </a:r>
              </a:p>
            </p:txBody>
          </p:sp>
          <p:sp>
            <p:nvSpPr>
              <p:cNvPr id="260" name="TextBox 259"/>
              <p:cNvSpPr txBox="1"/>
              <p:nvPr/>
            </p:nvSpPr>
            <p:spPr>
              <a:xfrm>
                <a:off x="7497521" y="5192450"/>
                <a:ext cx="20889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pPr algn="ctr"/>
                <a:r>
                  <a:rPr lang="en-US" sz="1400" i="1" dirty="0" err="1">
                    <a:latin typeface="+mn-lt"/>
                  </a:rPr>
                  <a:t>lk</a:t>
                </a:r>
                <a:endParaRPr lang="en-US" sz="1400" i="1" dirty="0">
                  <a:latin typeface="+mn-lt"/>
                </a:endParaRPr>
              </a:p>
            </p:txBody>
          </p:sp>
          <p:sp>
            <p:nvSpPr>
              <p:cNvPr id="263" name="TextBox 262"/>
              <p:cNvSpPr txBox="1"/>
              <p:nvPr/>
            </p:nvSpPr>
            <p:spPr>
              <a:xfrm>
                <a:off x="7492380" y="5905623"/>
                <a:ext cx="27823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pPr algn="ctr"/>
                <a:r>
                  <a:rPr lang="en-US" sz="1400" i="1" dirty="0">
                    <a:latin typeface="+mn-lt"/>
                  </a:rPr>
                  <a:t>ml</a:t>
                </a:r>
              </a:p>
            </p:txBody>
          </p:sp>
          <p:sp>
            <p:nvSpPr>
              <p:cNvPr id="332" name="TextBox 331"/>
              <p:cNvSpPr txBox="1"/>
              <p:nvPr/>
            </p:nvSpPr>
            <p:spPr>
              <a:xfrm>
                <a:off x="6663484" y="4699739"/>
                <a:ext cx="25167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pPr algn="ctr"/>
                <a:r>
                  <a:rPr lang="en-US" sz="1400" i="1" dirty="0">
                    <a:latin typeface="+mn-lt"/>
                  </a:rPr>
                  <a:t>ca</a:t>
                </a:r>
              </a:p>
            </p:txBody>
          </p: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C2F08AD-A624-B224-9991-EC37AED432D7}"/>
              </a:ext>
            </a:extLst>
          </p:cNvPr>
          <p:cNvGrpSpPr/>
          <p:nvPr/>
        </p:nvGrpSpPr>
        <p:grpSpPr>
          <a:xfrm>
            <a:off x="1110767" y="3723865"/>
            <a:ext cx="3780442" cy="3121516"/>
            <a:chOff x="1110767" y="3723865"/>
            <a:chExt cx="3780442" cy="3121516"/>
          </a:xfrm>
        </p:grpSpPr>
        <p:sp>
          <p:nvSpPr>
            <p:cNvPr id="265" name="TextBox 264"/>
            <p:cNvSpPr txBox="1"/>
            <p:nvPr/>
          </p:nvSpPr>
          <p:spPr>
            <a:xfrm>
              <a:off x="1110767" y="3979811"/>
              <a:ext cx="772647" cy="492443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1">
              <a:spAutoFit/>
            </a:bodyPr>
            <a:lstStyle/>
            <a:p>
              <a:pPr algn="ctr"/>
              <a:r>
                <a:rPr lang="en-US" i="1" dirty="0">
                  <a:latin typeface="+mn-lt"/>
                </a:rPr>
                <a:t>select</a:t>
              </a:r>
              <a:br>
                <a:rPr lang="en-US" i="1" dirty="0">
                  <a:latin typeface="+mn-lt"/>
                </a:rPr>
              </a:br>
              <a:r>
                <a:rPr lang="en-US" i="1" dirty="0" err="1">
                  <a:latin typeface="+mn-lt"/>
                </a:rPr>
                <a:t>ce,fg,ej</a:t>
              </a:r>
              <a:endParaRPr lang="en-US" i="1" dirty="0">
                <a:latin typeface="+mn-lt"/>
              </a:endParaRPr>
            </a:p>
          </p:txBody>
        </p:sp>
        <p:grpSp>
          <p:nvGrpSpPr>
            <p:cNvPr id="350" name="Group 349"/>
            <p:cNvGrpSpPr/>
            <p:nvPr/>
          </p:nvGrpSpPr>
          <p:grpSpPr>
            <a:xfrm>
              <a:off x="1731601" y="3723865"/>
              <a:ext cx="3159608" cy="3121516"/>
              <a:chOff x="169512" y="3997911"/>
              <a:chExt cx="3159608" cy="3121516"/>
            </a:xfrm>
          </p:grpSpPr>
          <p:sp>
            <p:nvSpPr>
              <p:cNvPr id="331" name="Freeform 330"/>
              <p:cNvSpPr/>
              <p:nvPr/>
            </p:nvSpPr>
            <p:spPr bwMode="auto">
              <a:xfrm>
                <a:off x="242656" y="3997911"/>
                <a:ext cx="1408591" cy="2827537"/>
              </a:xfrm>
              <a:custGeom>
                <a:avLst/>
                <a:gdLst>
                  <a:gd name="connsiteX0" fmla="*/ 1213282 w 1386397"/>
                  <a:gd name="connsiteY0" fmla="*/ 32551 h 2827537"/>
                  <a:gd name="connsiteX1" fmla="*/ 991340 w 1386397"/>
                  <a:gd name="connsiteY1" fmla="*/ 14796 h 2827537"/>
                  <a:gd name="connsiteX2" fmla="*/ 796031 w 1386397"/>
                  <a:gd name="connsiteY2" fmla="*/ 121328 h 2827537"/>
                  <a:gd name="connsiteX3" fmla="*/ 565212 w 1386397"/>
                  <a:gd name="connsiteY3" fmla="*/ 396536 h 2827537"/>
                  <a:gd name="connsiteX4" fmla="*/ 210105 w 1386397"/>
                  <a:gd name="connsiteY4" fmla="*/ 698376 h 2827537"/>
                  <a:gd name="connsiteX5" fmla="*/ 94695 w 1386397"/>
                  <a:gd name="connsiteY5" fmla="*/ 1017972 h 2827537"/>
                  <a:gd name="connsiteX6" fmla="*/ 32552 w 1386397"/>
                  <a:gd name="connsiteY6" fmla="*/ 1568388 h 2827537"/>
                  <a:gd name="connsiteX7" fmla="*/ 23674 w 1386397"/>
                  <a:gd name="connsiteY7" fmla="*/ 2438400 h 2827537"/>
                  <a:gd name="connsiteX8" fmla="*/ 174594 w 1386397"/>
                  <a:gd name="connsiteY8" fmla="*/ 2757996 h 2827537"/>
                  <a:gd name="connsiteX9" fmla="*/ 423169 w 1386397"/>
                  <a:gd name="connsiteY9" fmla="*/ 2820139 h 2827537"/>
                  <a:gd name="connsiteX10" fmla="*/ 1062361 w 1386397"/>
                  <a:gd name="connsiteY10" fmla="*/ 2802384 h 2827537"/>
                  <a:gd name="connsiteX11" fmla="*/ 1257670 w 1386397"/>
                  <a:gd name="connsiteY11" fmla="*/ 2713607 h 2827537"/>
                  <a:gd name="connsiteX12" fmla="*/ 1257670 w 1386397"/>
                  <a:gd name="connsiteY12" fmla="*/ 2385134 h 2827537"/>
                  <a:gd name="connsiteX13" fmla="*/ 1266548 w 1386397"/>
                  <a:gd name="connsiteY13" fmla="*/ 1905739 h 2827537"/>
                  <a:gd name="connsiteX14" fmla="*/ 1275426 w 1386397"/>
                  <a:gd name="connsiteY14" fmla="*/ 1381957 h 2827537"/>
                  <a:gd name="connsiteX15" fmla="*/ 1373080 w 1386397"/>
                  <a:gd name="connsiteY15" fmla="*/ 902563 h 2827537"/>
                  <a:gd name="connsiteX16" fmla="*/ 1355325 w 1386397"/>
                  <a:gd name="connsiteY16" fmla="*/ 361025 h 2827537"/>
                  <a:gd name="connsiteX17" fmla="*/ 1328692 w 1386397"/>
                  <a:gd name="connsiteY17" fmla="*/ 94695 h 2827537"/>
                  <a:gd name="connsiteX18" fmla="*/ 1213282 w 1386397"/>
                  <a:gd name="connsiteY18" fmla="*/ 32551 h 28275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386397" h="2827537">
                    <a:moveTo>
                      <a:pt x="1213282" y="32551"/>
                    </a:moveTo>
                    <a:cubicBezTo>
                      <a:pt x="1157057" y="19235"/>
                      <a:pt x="1060882" y="0"/>
                      <a:pt x="991340" y="14796"/>
                    </a:cubicBezTo>
                    <a:cubicBezTo>
                      <a:pt x="921798" y="29592"/>
                      <a:pt x="867052" y="57705"/>
                      <a:pt x="796031" y="121328"/>
                    </a:cubicBezTo>
                    <a:cubicBezTo>
                      <a:pt x="725010" y="184951"/>
                      <a:pt x="662866" y="300361"/>
                      <a:pt x="565212" y="396536"/>
                    </a:cubicBezTo>
                    <a:cubicBezTo>
                      <a:pt x="467558" y="492711"/>
                      <a:pt x="288525" y="594803"/>
                      <a:pt x="210105" y="698376"/>
                    </a:cubicBezTo>
                    <a:cubicBezTo>
                      <a:pt x="131686" y="801949"/>
                      <a:pt x="124287" y="872970"/>
                      <a:pt x="94695" y="1017972"/>
                    </a:cubicBezTo>
                    <a:cubicBezTo>
                      <a:pt x="65103" y="1162974"/>
                      <a:pt x="44389" y="1331650"/>
                      <a:pt x="32552" y="1568388"/>
                    </a:cubicBezTo>
                    <a:cubicBezTo>
                      <a:pt x="20715" y="1805126"/>
                      <a:pt x="0" y="2240132"/>
                      <a:pt x="23674" y="2438400"/>
                    </a:cubicBezTo>
                    <a:cubicBezTo>
                      <a:pt x="47348" y="2636668"/>
                      <a:pt x="108012" y="2694373"/>
                      <a:pt x="174594" y="2757996"/>
                    </a:cubicBezTo>
                    <a:cubicBezTo>
                      <a:pt x="241177" y="2821619"/>
                      <a:pt x="275208" y="2812741"/>
                      <a:pt x="423169" y="2820139"/>
                    </a:cubicBezTo>
                    <a:cubicBezTo>
                      <a:pt x="571130" y="2827537"/>
                      <a:pt x="923278" y="2820139"/>
                      <a:pt x="1062361" y="2802384"/>
                    </a:cubicBezTo>
                    <a:cubicBezTo>
                      <a:pt x="1201444" y="2784629"/>
                      <a:pt x="1225119" y="2783149"/>
                      <a:pt x="1257670" y="2713607"/>
                    </a:cubicBezTo>
                    <a:cubicBezTo>
                      <a:pt x="1290221" y="2644065"/>
                      <a:pt x="1256190" y="2519779"/>
                      <a:pt x="1257670" y="2385134"/>
                    </a:cubicBezTo>
                    <a:cubicBezTo>
                      <a:pt x="1259150" y="2250489"/>
                      <a:pt x="1263589" y="2072935"/>
                      <a:pt x="1266548" y="1905739"/>
                    </a:cubicBezTo>
                    <a:cubicBezTo>
                      <a:pt x="1269507" y="1738543"/>
                      <a:pt x="1257671" y="1549153"/>
                      <a:pt x="1275426" y="1381957"/>
                    </a:cubicBezTo>
                    <a:cubicBezTo>
                      <a:pt x="1293181" y="1214761"/>
                      <a:pt x="1359763" y="1072718"/>
                      <a:pt x="1373080" y="902563"/>
                    </a:cubicBezTo>
                    <a:cubicBezTo>
                      <a:pt x="1386397" y="732408"/>
                      <a:pt x="1362723" y="495670"/>
                      <a:pt x="1355325" y="361025"/>
                    </a:cubicBezTo>
                    <a:cubicBezTo>
                      <a:pt x="1347927" y="226380"/>
                      <a:pt x="1352366" y="147961"/>
                      <a:pt x="1328692" y="94695"/>
                    </a:cubicBezTo>
                    <a:cubicBezTo>
                      <a:pt x="1305018" y="41429"/>
                      <a:pt x="1269507" y="45867"/>
                      <a:pt x="1213282" y="32551"/>
                    </a:cubicBezTo>
                    <a:close/>
                  </a:path>
                </a:pathLst>
              </a:custGeom>
              <a:solidFill>
                <a:srgbClr val="CC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266" name="Freeform 265"/>
              <p:cNvSpPr/>
              <p:nvPr/>
            </p:nvSpPr>
            <p:spPr bwMode="auto">
              <a:xfrm>
                <a:off x="1911652" y="4737721"/>
                <a:ext cx="1417468" cy="2077374"/>
              </a:xfrm>
              <a:custGeom>
                <a:avLst/>
                <a:gdLst>
                  <a:gd name="connsiteX0" fmla="*/ 1188128 w 1417468"/>
                  <a:gd name="connsiteY0" fmla="*/ 66582 h 2077374"/>
                  <a:gd name="connsiteX1" fmla="*/ 717612 w 1417468"/>
                  <a:gd name="connsiteY1" fmla="*/ 31071 h 2077374"/>
                  <a:gd name="connsiteX2" fmla="*/ 131685 w 1417468"/>
                  <a:gd name="connsiteY2" fmla="*/ 39949 h 2077374"/>
                  <a:gd name="connsiteX3" fmla="*/ 7398 w 1417468"/>
                  <a:gd name="connsiteY3" fmla="*/ 270768 h 2077374"/>
                  <a:gd name="connsiteX4" fmla="*/ 87297 w 1417468"/>
                  <a:gd name="connsiteY4" fmla="*/ 634753 h 2077374"/>
                  <a:gd name="connsiteX5" fmla="*/ 87297 w 1417468"/>
                  <a:gd name="connsiteY5" fmla="*/ 1087514 h 2077374"/>
                  <a:gd name="connsiteX6" fmla="*/ 69542 w 1417468"/>
                  <a:gd name="connsiteY6" fmla="*/ 1637930 h 2077374"/>
                  <a:gd name="connsiteX7" fmla="*/ 87297 w 1417468"/>
                  <a:gd name="connsiteY7" fmla="*/ 1984159 h 2077374"/>
                  <a:gd name="connsiteX8" fmla="*/ 238217 w 1417468"/>
                  <a:gd name="connsiteY8" fmla="*/ 2072935 h 2077374"/>
                  <a:gd name="connsiteX9" fmla="*/ 442404 w 1417468"/>
                  <a:gd name="connsiteY9" fmla="*/ 1993036 h 2077374"/>
                  <a:gd name="connsiteX10" fmla="*/ 868532 w 1417468"/>
                  <a:gd name="connsiteY10" fmla="*/ 1566908 h 2077374"/>
                  <a:gd name="connsiteX11" fmla="*/ 1268027 w 1417468"/>
                  <a:gd name="connsiteY11" fmla="*/ 1291701 h 2077374"/>
                  <a:gd name="connsiteX12" fmla="*/ 1392314 w 1417468"/>
                  <a:gd name="connsiteY12" fmla="*/ 661386 h 2077374"/>
                  <a:gd name="connsiteX13" fmla="*/ 1383437 w 1417468"/>
                  <a:gd name="connsiteY13" fmla="*/ 173114 h 2077374"/>
                  <a:gd name="connsiteX14" fmla="*/ 1188128 w 1417468"/>
                  <a:gd name="connsiteY14" fmla="*/ 66582 h 20773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417468" h="2077374">
                    <a:moveTo>
                      <a:pt x="1188128" y="66582"/>
                    </a:moveTo>
                    <a:cubicBezTo>
                      <a:pt x="1077157" y="42908"/>
                      <a:pt x="893686" y="35510"/>
                      <a:pt x="717612" y="31071"/>
                    </a:cubicBezTo>
                    <a:cubicBezTo>
                      <a:pt x="541538" y="26632"/>
                      <a:pt x="250054" y="0"/>
                      <a:pt x="131685" y="39949"/>
                    </a:cubicBezTo>
                    <a:cubicBezTo>
                      <a:pt x="13316" y="79898"/>
                      <a:pt x="14796" y="171634"/>
                      <a:pt x="7398" y="270768"/>
                    </a:cubicBezTo>
                    <a:cubicBezTo>
                      <a:pt x="0" y="369902"/>
                      <a:pt x="73981" y="498629"/>
                      <a:pt x="87297" y="634753"/>
                    </a:cubicBezTo>
                    <a:cubicBezTo>
                      <a:pt x="100613" y="770877"/>
                      <a:pt x="90256" y="920318"/>
                      <a:pt x="87297" y="1087514"/>
                    </a:cubicBezTo>
                    <a:cubicBezTo>
                      <a:pt x="84338" y="1254710"/>
                      <a:pt x="69542" y="1488489"/>
                      <a:pt x="69542" y="1637930"/>
                    </a:cubicBezTo>
                    <a:cubicBezTo>
                      <a:pt x="69542" y="1787371"/>
                      <a:pt x="59185" y="1911658"/>
                      <a:pt x="87297" y="1984159"/>
                    </a:cubicBezTo>
                    <a:cubicBezTo>
                      <a:pt x="115409" y="2056660"/>
                      <a:pt x="179033" y="2071456"/>
                      <a:pt x="238217" y="2072935"/>
                    </a:cubicBezTo>
                    <a:cubicBezTo>
                      <a:pt x="297401" y="2074414"/>
                      <a:pt x="337352" y="2077374"/>
                      <a:pt x="442404" y="1993036"/>
                    </a:cubicBezTo>
                    <a:cubicBezTo>
                      <a:pt x="547456" y="1908698"/>
                      <a:pt x="730928" y="1683797"/>
                      <a:pt x="868532" y="1566908"/>
                    </a:cubicBezTo>
                    <a:cubicBezTo>
                      <a:pt x="1006136" y="1450019"/>
                      <a:pt x="1180730" y="1442621"/>
                      <a:pt x="1268027" y="1291701"/>
                    </a:cubicBezTo>
                    <a:cubicBezTo>
                      <a:pt x="1355324" y="1140781"/>
                      <a:pt x="1373079" y="847817"/>
                      <a:pt x="1392314" y="661386"/>
                    </a:cubicBezTo>
                    <a:cubicBezTo>
                      <a:pt x="1411549" y="474955"/>
                      <a:pt x="1417468" y="272248"/>
                      <a:pt x="1383437" y="173114"/>
                    </a:cubicBezTo>
                    <a:cubicBezTo>
                      <a:pt x="1349406" y="73980"/>
                      <a:pt x="1299099" y="90256"/>
                      <a:pt x="1188128" y="66582"/>
                    </a:cubicBezTo>
                    <a:close/>
                  </a:path>
                </a:pathLst>
              </a:custGeom>
              <a:solidFill>
                <a:srgbClr val="CC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267" name="Freeform 266"/>
              <p:cNvSpPr/>
              <p:nvPr/>
            </p:nvSpPr>
            <p:spPr bwMode="auto">
              <a:xfrm>
                <a:off x="366936" y="4043783"/>
                <a:ext cx="1204411" cy="1180730"/>
              </a:xfrm>
              <a:custGeom>
                <a:avLst/>
                <a:gdLst>
                  <a:gd name="connsiteX0" fmla="*/ 1090474 w 1167414"/>
                  <a:gd name="connsiteY0" fmla="*/ 32551 h 1180730"/>
                  <a:gd name="connsiteX1" fmla="*/ 1152618 w 1167414"/>
                  <a:gd name="connsiteY1" fmla="*/ 218982 h 1180730"/>
                  <a:gd name="connsiteX2" fmla="*/ 1161495 w 1167414"/>
                  <a:gd name="connsiteY2" fmla="*/ 840419 h 1180730"/>
                  <a:gd name="connsiteX3" fmla="*/ 1117107 w 1167414"/>
                  <a:gd name="connsiteY3" fmla="*/ 1124505 h 1180730"/>
                  <a:gd name="connsiteX4" fmla="*/ 877410 w 1167414"/>
                  <a:gd name="connsiteY4" fmla="*/ 1168893 h 1180730"/>
                  <a:gd name="connsiteX5" fmla="*/ 584447 w 1167414"/>
                  <a:gd name="connsiteY5" fmla="*/ 1151138 h 1180730"/>
                  <a:gd name="connsiteX6" fmla="*/ 140563 w 1167414"/>
                  <a:gd name="connsiteY6" fmla="*/ 1168893 h 1180730"/>
                  <a:gd name="connsiteX7" fmla="*/ 16276 w 1167414"/>
                  <a:gd name="connsiteY7" fmla="*/ 1080116 h 1180730"/>
                  <a:gd name="connsiteX8" fmla="*/ 42909 w 1167414"/>
                  <a:gd name="connsiteY8" fmla="*/ 804908 h 1180730"/>
                  <a:gd name="connsiteX9" fmla="*/ 220462 w 1167414"/>
                  <a:gd name="connsiteY9" fmla="*/ 574089 h 1180730"/>
                  <a:gd name="connsiteX10" fmla="*/ 531181 w 1167414"/>
                  <a:gd name="connsiteY10" fmla="*/ 405413 h 1180730"/>
                  <a:gd name="connsiteX11" fmla="*/ 673224 w 1167414"/>
                  <a:gd name="connsiteY11" fmla="*/ 130206 h 1180730"/>
                  <a:gd name="connsiteX12" fmla="*/ 859655 w 1167414"/>
                  <a:gd name="connsiteY12" fmla="*/ 23673 h 1180730"/>
                  <a:gd name="connsiteX13" fmla="*/ 1090474 w 1167414"/>
                  <a:gd name="connsiteY13" fmla="*/ 32551 h 11807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167414" h="1180730">
                    <a:moveTo>
                      <a:pt x="1090474" y="32551"/>
                    </a:moveTo>
                    <a:cubicBezTo>
                      <a:pt x="1139301" y="65102"/>
                      <a:pt x="1140781" y="84337"/>
                      <a:pt x="1152618" y="218982"/>
                    </a:cubicBezTo>
                    <a:cubicBezTo>
                      <a:pt x="1164455" y="353627"/>
                      <a:pt x="1167414" y="689498"/>
                      <a:pt x="1161495" y="840419"/>
                    </a:cubicBezTo>
                    <a:cubicBezTo>
                      <a:pt x="1155576" y="991340"/>
                      <a:pt x="1164454" y="1069759"/>
                      <a:pt x="1117107" y="1124505"/>
                    </a:cubicBezTo>
                    <a:cubicBezTo>
                      <a:pt x="1069760" y="1179251"/>
                      <a:pt x="966187" y="1164454"/>
                      <a:pt x="877410" y="1168893"/>
                    </a:cubicBezTo>
                    <a:cubicBezTo>
                      <a:pt x="788633" y="1173332"/>
                      <a:pt x="707255" y="1151138"/>
                      <a:pt x="584447" y="1151138"/>
                    </a:cubicBezTo>
                    <a:cubicBezTo>
                      <a:pt x="461639" y="1151138"/>
                      <a:pt x="235258" y="1180730"/>
                      <a:pt x="140563" y="1168893"/>
                    </a:cubicBezTo>
                    <a:cubicBezTo>
                      <a:pt x="45868" y="1157056"/>
                      <a:pt x="32552" y="1140780"/>
                      <a:pt x="16276" y="1080116"/>
                    </a:cubicBezTo>
                    <a:cubicBezTo>
                      <a:pt x="0" y="1019452"/>
                      <a:pt x="8878" y="889246"/>
                      <a:pt x="42909" y="804908"/>
                    </a:cubicBezTo>
                    <a:cubicBezTo>
                      <a:pt x="76940" y="720570"/>
                      <a:pt x="139083" y="640672"/>
                      <a:pt x="220462" y="574089"/>
                    </a:cubicBezTo>
                    <a:cubicBezTo>
                      <a:pt x="301841" y="507507"/>
                      <a:pt x="455721" y="479393"/>
                      <a:pt x="531181" y="405413"/>
                    </a:cubicBezTo>
                    <a:cubicBezTo>
                      <a:pt x="606641" y="331433"/>
                      <a:pt x="618478" y="193829"/>
                      <a:pt x="673224" y="130206"/>
                    </a:cubicBezTo>
                    <a:cubicBezTo>
                      <a:pt x="727970" y="66583"/>
                      <a:pt x="793072" y="41429"/>
                      <a:pt x="859655" y="23673"/>
                    </a:cubicBezTo>
                    <a:cubicBezTo>
                      <a:pt x="926238" y="5917"/>
                      <a:pt x="1041647" y="0"/>
                      <a:pt x="1090474" y="32551"/>
                    </a:cubicBezTo>
                    <a:close/>
                  </a:path>
                </a:pathLst>
              </a:custGeom>
              <a:solidFill>
                <a:srgbClr val="FF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268" name="Freeform 267"/>
              <p:cNvSpPr/>
              <p:nvPr/>
            </p:nvSpPr>
            <p:spPr bwMode="auto">
              <a:xfrm>
                <a:off x="1956033" y="4805767"/>
                <a:ext cx="1287262" cy="1251751"/>
              </a:xfrm>
              <a:custGeom>
                <a:avLst/>
                <a:gdLst>
                  <a:gd name="connsiteX0" fmla="*/ 1528438 w 1558030"/>
                  <a:gd name="connsiteY0" fmla="*/ 303320 h 1408590"/>
                  <a:gd name="connsiteX1" fmla="*/ 1466294 w 1558030"/>
                  <a:gd name="connsiteY1" fmla="*/ 1244353 h 1408590"/>
                  <a:gd name="connsiteX2" fmla="*/ 978023 w 1558030"/>
                  <a:gd name="connsiteY2" fmla="*/ 1288741 h 1408590"/>
                  <a:gd name="connsiteX3" fmla="*/ 471995 w 1558030"/>
                  <a:gd name="connsiteY3" fmla="*/ 853735 h 1408590"/>
                  <a:gd name="connsiteX4" fmla="*/ 90256 w 1558030"/>
                  <a:gd name="connsiteY4" fmla="*/ 418730 h 1408590"/>
                  <a:gd name="connsiteX5" fmla="*/ 116889 w 1558030"/>
                  <a:gd name="connsiteY5" fmla="*/ 63623 h 1408590"/>
                  <a:gd name="connsiteX6" fmla="*/ 791592 w 1558030"/>
                  <a:gd name="connsiteY6" fmla="*/ 36990 h 1408590"/>
                  <a:gd name="connsiteX7" fmla="*/ 1288741 w 1558030"/>
                  <a:gd name="connsiteY7" fmla="*/ 81378 h 1408590"/>
                  <a:gd name="connsiteX8" fmla="*/ 1528438 w 1558030"/>
                  <a:gd name="connsiteY8" fmla="*/ 303320 h 1408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58030" h="1408590">
                    <a:moveTo>
                      <a:pt x="1528438" y="303320"/>
                    </a:moveTo>
                    <a:cubicBezTo>
                      <a:pt x="1558030" y="497149"/>
                      <a:pt x="1558030" y="1080116"/>
                      <a:pt x="1466294" y="1244353"/>
                    </a:cubicBezTo>
                    <a:cubicBezTo>
                      <a:pt x="1374558" y="1408590"/>
                      <a:pt x="1143740" y="1353844"/>
                      <a:pt x="978023" y="1288741"/>
                    </a:cubicBezTo>
                    <a:cubicBezTo>
                      <a:pt x="812306" y="1223638"/>
                      <a:pt x="619956" y="998737"/>
                      <a:pt x="471995" y="853735"/>
                    </a:cubicBezTo>
                    <a:cubicBezTo>
                      <a:pt x="324034" y="708733"/>
                      <a:pt x="149440" y="550415"/>
                      <a:pt x="90256" y="418730"/>
                    </a:cubicBezTo>
                    <a:cubicBezTo>
                      <a:pt x="31072" y="287045"/>
                      <a:pt x="0" y="127246"/>
                      <a:pt x="116889" y="63623"/>
                    </a:cubicBezTo>
                    <a:cubicBezTo>
                      <a:pt x="233778" y="0"/>
                      <a:pt x="596283" y="34031"/>
                      <a:pt x="791592" y="36990"/>
                    </a:cubicBezTo>
                    <a:cubicBezTo>
                      <a:pt x="986901" y="39949"/>
                      <a:pt x="1164454" y="38469"/>
                      <a:pt x="1288741" y="81378"/>
                    </a:cubicBezTo>
                    <a:cubicBezTo>
                      <a:pt x="1413028" y="124287"/>
                      <a:pt x="1498846" y="109491"/>
                      <a:pt x="1528438" y="303320"/>
                    </a:cubicBezTo>
                    <a:close/>
                  </a:path>
                </a:pathLst>
              </a:custGeom>
              <a:solidFill>
                <a:srgbClr val="FF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269" name="Oval 268"/>
              <p:cNvSpPr/>
              <p:nvPr/>
            </p:nvSpPr>
            <p:spPr bwMode="auto">
              <a:xfrm>
                <a:off x="1225334" y="4125422"/>
                <a:ext cx="241816" cy="241816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a</a:t>
                </a:r>
              </a:p>
            </p:txBody>
          </p:sp>
          <p:sp>
            <p:nvSpPr>
              <p:cNvPr id="270" name="Oval 269"/>
              <p:cNvSpPr/>
              <p:nvPr/>
            </p:nvSpPr>
            <p:spPr bwMode="auto">
              <a:xfrm>
                <a:off x="2024224" y="4125422"/>
                <a:ext cx="241816" cy="241816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h</a:t>
                </a:r>
              </a:p>
            </p:txBody>
          </p:sp>
          <p:sp>
            <p:nvSpPr>
              <p:cNvPr id="271" name="Oval 270"/>
              <p:cNvSpPr/>
              <p:nvPr/>
            </p:nvSpPr>
            <p:spPr bwMode="auto">
              <a:xfrm>
                <a:off x="1225334" y="4920730"/>
                <a:ext cx="241816" cy="241816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b</a:t>
                </a:r>
              </a:p>
            </p:txBody>
          </p:sp>
          <p:sp>
            <p:nvSpPr>
              <p:cNvPr id="272" name="Oval 271"/>
              <p:cNvSpPr/>
              <p:nvPr/>
            </p:nvSpPr>
            <p:spPr bwMode="auto">
              <a:xfrm>
                <a:off x="419280" y="4920730"/>
                <a:ext cx="241816" cy="241816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c</a:t>
                </a:r>
              </a:p>
            </p:txBody>
          </p:sp>
          <p:sp>
            <p:nvSpPr>
              <p:cNvPr id="273" name="Oval 272"/>
              <p:cNvSpPr/>
              <p:nvPr/>
            </p:nvSpPr>
            <p:spPr bwMode="auto">
              <a:xfrm>
                <a:off x="419280" y="5719618"/>
                <a:ext cx="241816" cy="241816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d</a:t>
                </a:r>
              </a:p>
            </p:txBody>
          </p:sp>
          <p:sp>
            <p:nvSpPr>
              <p:cNvPr id="274" name="Oval 273"/>
              <p:cNvSpPr/>
              <p:nvPr/>
            </p:nvSpPr>
            <p:spPr bwMode="auto">
              <a:xfrm>
                <a:off x="1225334" y="5719618"/>
                <a:ext cx="241816" cy="241816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e</a:t>
                </a:r>
              </a:p>
            </p:txBody>
          </p:sp>
          <p:sp>
            <p:nvSpPr>
              <p:cNvPr id="275" name="Oval 274"/>
              <p:cNvSpPr/>
              <p:nvPr/>
            </p:nvSpPr>
            <p:spPr bwMode="auto">
              <a:xfrm>
                <a:off x="419280" y="6518511"/>
                <a:ext cx="241816" cy="241816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f</a:t>
                </a:r>
              </a:p>
            </p:txBody>
          </p:sp>
          <p:sp>
            <p:nvSpPr>
              <p:cNvPr id="276" name="Oval 275"/>
              <p:cNvSpPr/>
              <p:nvPr/>
            </p:nvSpPr>
            <p:spPr bwMode="auto">
              <a:xfrm>
                <a:off x="1225334" y="6518511"/>
                <a:ext cx="241816" cy="241816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g</a:t>
                </a:r>
              </a:p>
            </p:txBody>
          </p:sp>
          <p:sp>
            <p:nvSpPr>
              <p:cNvPr id="277" name="Oval 276"/>
              <p:cNvSpPr/>
              <p:nvPr/>
            </p:nvSpPr>
            <p:spPr bwMode="auto">
              <a:xfrm>
                <a:off x="2024224" y="4920730"/>
                <a:ext cx="241816" cy="241816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 err="1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i</a:t>
                </a:r>
                <a:endPara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endParaRPr>
              </a:p>
            </p:txBody>
          </p:sp>
          <p:sp>
            <p:nvSpPr>
              <p:cNvPr id="278" name="Oval 277"/>
              <p:cNvSpPr/>
              <p:nvPr/>
            </p:nvSpPr>
            <p:spPr bwMode="auto">
              <a:xfrm>
                <a:off x="2024224" y="5719618"/>
                <a:ext cx="241816" cy="241816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j</a:t>
                </a:r>
              </a:p>
            </p:txBody>
          </p:sp>
          <p:sp>
            <p:nvSpPr>
              <p:cNvPr id="279" name="Oval 278"/>
              <p:cNvSpPr/>
              <p:nvPr/>
            </p:nvSpPr>
            <p:spPr bwMode="auto">
              <a:xfrm>
                <a:off x="2866103" y="4920730"/>
                <a:ext cx="241816" cy="241816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k</a:t>
                </a:r>
              </a:p>
            </p:txBody>
          </p:sp>
          <p:sp>
            <p:nvSpPr>
              <p:cNvPr id="280" name="Oval 279"/>
              <p:cNvSpPr/>
              <p:nvPr/>
            </p:nvSpPr>
            <p:spPr bwMode="auto">
              <a:xfrm>
                <a:off x="2866103" y="5719618"/>
                <a:ext cx="241816" cy="241816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l</a:t>
                </a:r>
              </a:p>
            </p:txBody>
          </p:sp>
          <p:sp>
            <p:nvSpPr>
              <p:cNvPr id="281" name="Oval 280"/>
              <p:cNvSpPr/>
              <p:nvPr/>
            </p:nvSpPr>
            <p:spPr bwMode="auto">
              <a:xfrm>
                <a:off x="2024224" y="6518511"/>
                <a:ext cx="241816" cy="241816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m</a:t>
                </a:r>
              </a:p>
            </p:txBody>
          </p:sp>
          <p:cxnSp>
            <p:nvCxnSpPr>
              <p:cNvPr id="282" name="Straight Connector 281"/>
              <p:cNvCxnSpPr/>
              <p:nvPr/>
            </p:nvCxnSpPr>
            <p:spPr bwMode="auto">
              <a:xfrm>
                <a:off x="661096" y="5840527"/>
                <a:ext cx="564237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83" name="Straight Connector 282"/>
              <p:cNvCxnSpPr>
                <a:stCxn id="274" idx="1"/>
                <a:endCxn id="272" idx="5"/>
              </p:cNvCxnSpPr>
              <p:nvPr/>
            </p:nvCxnSpPr>
            <p:spPr bwMode="auto">
              <a:xfrm rot="16200000" flipV="1">
                <a:off x="629266" y="5123550"/>
                <a:ext cx="627898" cy="635064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84" name="Straight Connector 283"/>
              <p:cNvCxnSpPr/>
              <p:nvPr/>
            </p:nvCxnSpPr>
            <p:spPr bwMode="auto">
              <a:xfrm>
                <a:off x="661096" y="5041638"/>
                <a:ext cx="564237" cy="0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85" name="Straight Connector 284"/>
              <p:cNvCxnSpPr/>
              <p:nvPr/>
            </p:nvCxnSpPr>
            <p:spPr bwMode="auto">
              <a:xfrm rot="5400000">
                <a:off x="1069497" y="4640401"/>
                <a:ext cx="553492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86" name="Straight Connector 285"/>
              <p:cNvCxnSpPr/>
              <p:nvPr/>
            </p:nvCxnSpPr>
            <p:spPr bwMode="auto">
              <a:xfrm rot="5400000">
                <a:off x="263443" y="5450039"/>
                <a:ext cx="553491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87" name="Straight Connector 286"/>
              <p:cNvCxnSpPr>
                <a:stCxn id="274" idx="4"/>
                <a:endCxn id="276" idx="0"/>
              </p:cNvCxnSpPr>
              <p:nvPr/>
            </p:nvCxnSpPr>
            <p:spPr bwMode="auto">
              <a:xfrm rot="5400000">
                <a:off x="1067704" y="6239973"/>
                <a:ext cx="557076" cy="0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88" name="Straight Connector 287"/>
              <p:cNvCxnSpPr/>
              <p:nvPr/>
            </p:nvCxnSpPr>
            <p:spPr bwMode="auto">
              <a:xfrm>
                <a:off x="661096" y="6639419"/>
                <a:ext cx="564237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89" name="Straight Connector 288"/>
              <p:cNvCxnSpPr/>
              <p:nvPr/>
            </p:nvCxnSpPr>
            <p:spPr bwMode="auto">
              <a:xfrm rot="5400000">
                <a:off x="263443" y="6245346"/>
                <a:ext cx="553491" cy="0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90" name="Straight Connector 289"/>
              <p:cNvCxnSpPr/>
              <p:nvPr/>
            </p:nvCxnSpPr>
            <p:spPr bwMode="auto">
              <a:xfrm>
                <a:off x="1467150" y="4246330"/>
                <a:ext cx="557074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91" name="Straight Connector 290"/>
              <p:cNvCxnSpPr>
                <a:cxnSpLocks/>
                <a:stCxn id="270" idx="5"/>
                <a:endCxn id="279" idx="1"/>
              </p:cNvCxnSpPr>
              <p:nvPr/>
            </p:nvCxnSpPr>
            <p:spPr bwMode="auto">
              <a:xfrm rot="16200000" flipH="1">
                <a:off x="2253913" y="4308539"/>
                <a:ext cx="624318" cy="670889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92" name="Straight Connector 291"/>
              <p:cNvCxnSpPr>
                <a:stCxn id="277" idx="6"/>
                <a:endCxn id="279" idx="2"/>
              </p:cNvCxnSpPr>
              <p:nvPr/>
            </p:nvCxnSpPr>
            <p:spPr bwMode="auto">
              <a:xfrm>
                <a:off x="2266041" y="5041638"/>
                <a:ext cx="600063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93" name="Straight Connector 292"/>
              <p:cNvCxnSpPr>
                <a:stCxn id="279" idx="4"/>
                <a:endCxn id="280" idx="0"/>
              </p:cNvCxnSpPr>
              <p:nvPr/>
            </p:nvCxnSpPr>
            <p:spPr bwMode="auto">
              <a:xfrm rot="5400000">
                <a:off x="2708476" y="5441082"/>
                <a:ext cx="557072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94" name="Straight Connector 293"/>
              <p:cNvCxnSpPr/>
              <p:nvPr/>
            </p:nvCxnSpPr>
            <p:spPr bwMode="auto">
              <a:xfrm rot="10800000">
                <a:off x="2266042" y="5840527"/>
                <a:ext cx="600063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95" name="Straight Connector 294"/>
              <p:cNvCxnSpPr/>
              <p:nvPr/>
            </p:nvCxnSpPr>
            <p:spPr bwMode="auto">
              <a:xfrm rot="5400000">
                <a:off x="1868388" y="5428543"/>
                <a:ext cx="553490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96" name="Straight Connector 295"/>
              <p:cNvCxnSpPr/>
              <p:nvPr/>
            </p:nvCxnSpPr>
            <p:spPr bwMode="auto">
              <a:xfrm>
                <a:off x="1467150" y="5041638"/>
                <a:ext cx="557074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97" name="Straight Connector 296"/>
              <p:cNvCxnSpPr>
                <a:stCxn id="269" idx="3"/>
                <a:endCxn id="272" idx="7"/>
              </p:cNvCxnSpPr>
              <p:nvPr/>
            </p:nvCxnSpPr>
            <p:spPr bwMode="auto">
              <a:xfrm rot="5400000">
                <a:off x="631057" y="4326452"/>
                <a:ext cx="624318" cy="635064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98" name="Straight Connector 297"/>
              <p:cNvCxnSpPr>
                <a:stCxn id="277" idx="5"/>
                <a:endCxn id="280" idx="1"/>
              </p:cNvCxnSpPr>
              <p:nvPr/>
            </p:nvCxnSpPr>
            <p:spPr bwMode="auto">
              <a:xfrm rot="16200000" flipH="1">
                <a:off x="2252122" y="5105637"/>
                <a:ext cx="627898" cy="670889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99" name="Straight Connector 298"/>
              <p:cNvCxnSpPr>
                <a:stCxn id="280" idx="3"/>
                <a:endCxn id="281" idx="7"/>
              </p:cNvCxnSpPr>
              <p:nvPr/>
            </p:nvCxnSpPr>
            <p:spPr bwMode="auto">
              <a:xfrm rot="5400000">
                <a:off x="2252122" y="5904529"/>
                <a:ext cx="627902" cy="670889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300" name="Straight Connector 299"/>
              <p:cNvCxnSpPr>
                <a:stCxn id="278" idx="4"/>
                <a:endCxn id="281" idx="0"/>
              </p:cNvCxnSpPr>
              <p:nvPr/>
            </p:nvCxnSpPr>
            <p:spPr bwMode="auto">
              <a:xfrm rot="5400000">
                <a:off x="1866595" y="6239973"/>
                <a:ext cx="557076" cy="0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301" name="Straight Connector 300"/>
              <p:cNvCxnSpPr>
                <a:stCxn id="274" idx="5"/>
                <a:endCxn id="281" idx="1"/>
              </p:cNvCxnSpPr>
              <p:nvPr/>
            </p:nvCxnSpPr>
            <p:spPr bwMode="auto">
              <a:xfrm rot="16200000" flipH="1">
                <a:off x="1431736" y="5926023"/>
                <a:ext cx="627902" cy="62790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302" name="Straight Connector 301"/>
              <p:cNvCxnSpPr>
                <a:stCxn id="274" idx="6"/>
                <a:endCxn id="278" idx="2"/>
              </p:cNvCxnSpPr>
              <p:nvPr/>
            </p:nvCxnSpPr>
            <p:spPr bwMode="auto">
              <a:xfrm>
                <a:off x="1467150" y="5840526"/>
                <a:ext cx="557074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303" name="Oval 302"/>
              <p:cNvSpPr/>
              <p:nvPr/>
            </p:nvSpPr>
            <p:spPr bwMode="auto">
              <a:xfrm>
                <a:off x="2866103" y="4125422"/>
                <a:ext cx="241816" cy="241816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n</a:t>
                </a:r>
              </a:p>
            </p:txBody>
          </p:sp>
          <p:cxnSp>
            <p:nvCxnSpPr>
              <p:cNvPr id="304" name="Straight Connector 303"/>
              <p:cNvCxnSpPr/>
              <p:nvPr/>
            </p:nvCxnSpPr>
            <p:spPr bwMode="auto">
              <a:xfrm>
                <a:off x="2266041" y="4246330"/>
                <a:ext cx="600063" cy="0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305" name="Straight Connector 304"/>
              <p:cNvCxnSpPr/>
              <p:nvPr/>
            </p:nvCxnSpPr>
            <p:spPr bwMode="auto">
              <a:xfrm rot="5400000">
                <a:off x="2713849" y="4643983"/>
                <a:ext cx="546326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306" name="Straight Connector 305"/>
              <p:cNvCxnSpPr>
                <a:stCxn id="269" idx="5"/>
                <a:endCxn id="277" idx="1"/>
              </p:cNvCxnSpPr>
              <p:nvPr/>
            </p:nvCxnSpPr>
            <p:spPr bwMode="auto">
              <a:xfrm rot="16200000" flipH="1">
                <a:off x="1433529" y="4330033"/>
                <a:ext cx="624318" cy="62790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307" name="TextBox 306"/>
              <p:cNvSpPr txBox="1"/>
              <p:nvPr/>
            </p:nvSpPr>
            <p:spPr>
              <a:xfrm>
                <a:off x="1079168" y="4110013"/>
                <a:ext cx="142438" cy="208365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dirty="0">
                    <a:latin typeface="+mn-lt"/>
                  </a:rPr>
                  <a:t>+</a:t>
                </a:r>
              </a:p>
            </p:txBody>
          </p:sp>
          <p:sp>
            <p:nvSpPr>
              <p:cNvPr id="308" name="TextBox 307"/>
              <p:cNvSpPr txBox="1"/>
              <p:nvPr/>
            </p:nvSpPr>
            <p:spPr>
              <a:xfrm>
                <a:off x="3037846" y="5095497"/>
                <a:ext cx="142438" cy="208365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dirty="0">
                    <a:latin typeface="+mn-lt"/>
                  </a:rPr>
                  <a:t>+</a:t>
                </a:r>
              </a:p>
            </p:txBody>
          </p:sp>
          <p:cxnSp>
            <p:nvCxnSpPr>
              <p:cNvPr id="309" name="Straight Arrow Connector 308"/>
              <p:cNvCxnSpPr/>
              <p:nvPr/>
            </p:nvCxnSpPr>
            <p:spPr bwMode="auto">
              <a:xfrm rot="5400000" flipH="1" flipV="1">
                <a:off x="1152598" y="4650408"/>
                <a:ext cx="239697" cy="1588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cxnSp>
            <p:nvCxnSpPr>
              <p:cNvPr id="310" name="Straight Arrow Connector 309"/>
              <p:cNvCxnSpPr/>
              <p:nvPr/>
            </p:nvCxnSpPr>
            <p:spPr bwMode="auto">
              <a:xfrm>
                <a:off x="2517493" y="5262284"/>
                <a:ext cx="148757" cy="147166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none" w="med" len="med"/>
              </a:ln>
              <a:effectLst/>
            </p:spPr>
          </p:cxnSp>
          <p:cxnSp>
            <p:nvCxnSpPr>
              <p:cNvPr id="311" name="Straight Arrow Connector 310"/>
              <p:cNvCxnSpPr/>
              <p:nvPr/>
            </p:nvCxnSpPr>
            <p:spPr bwMode="auto">
              <a:xfrm flipV="1">
                <a:off x="2541959" y="5112844"/>
                <a:ext cx="209421" cy="3658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sp>
            <p:nvSpPr>
              <p:cNvPr id="312" name="TextBox 311"/>
              <p:cNvSpPr txBox="1"/>
              <p:nvPr/>
            </p:nvSpPr>
            <p:spPr>
              <a:xfrm>
                <a:off x="455925" y="4706375"/>
                <a:ext cx="142438" cy="208365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dirty="0">
                    <a:latin typeface="+mn-lt"/>
                  </a:rPr>
                  <a:t>+</a:t>
                </a:r>
              </a:p>
            </p:txBody>
          </p:sp>
          <p:sp>
            <p:nvSpPr>
              <p:cNvPr id="313" name="TextBox 312"/>
              <p:cNvSpPr txBox="1"/>
              <p:nvPr/>
            </p:nvSpPr>
            <p:spPr>
              <a:xfrm>
                <a:off x="1149858" y="4733314"/>
                <a:ext cx="12984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dirty="0">
                    <a:latin typeface="+mn-lt"/>
                  </a:rPr>
                  <a:t>–</a:t>
                </a:r>
              </a:p>
            </p:txBody>
          </p:sp>
          <p:sp>
            <p:nvSpPr>
              <p:cNvPr id="314" name="TextBox 313"/>
              <p:cNvSpPr txBox="1"/>
              <p:nvPr/>
            </p:nvSpPr>
            <p:spPr>
              <a:xfrm>
                <a:off x="3051162" y="5533769"/>
                <a:ext cx="16831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dirty="0">
                    <a:latin typeface="+mn-lt"/>
                  </a:rPr>
                  <a:t>+</a:t>
                </a:r>
              </a:p>
            </p:txBody>
          </p:sp>
          <p:sp>
            <p:nvSpPr>
              <p:cNvPr id="315" name="TextBox 314"/>
              <p:cNvSpPr txBox="1"/>
              <p:nvPr/>
            </p:nvSpPr>
            <p:spPr>
              <a:xfrm>
                <a:off x="2262529" y="4825035"/>
                <a:ext cx="12984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pPr lvl="0"/>
                <a:r>
                  <a:rPr lang="en-US" dirty="0">
                    <a:solidFill>
                      <a:srgbClr val="000000"/>
                    </a:solidFill>
                    <a:latin typeface="Verdana"/>
                  </a:rPr>
                  <a:t>–</a:t>
                </a:r>
              </a:p>
            </p:txBody>
          </p:sp>
          <p:cxnSp>
            <p:nvCxnSpPr>
              <p:cNvPr id="316" name="Straight Arrow Connector 315"/>
              <p:cNvCxnSpPr/>
              <p:nvPr/>
            </p:nvCxnSpPr>
            <p:spPr bwMode="auto">
              <a:xfrm>
                <a:off x="857370" y="4942702"/>
                <a:ext cx="202021" cy="5123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cxnSp>
            <p:nvCxnSpPr>
              <p:cNvPr id="317" name="Straight Arrow Connector 316"/>
              <p:cNvCxnSpPr/>
              <p:nvPr/>
            </p:nvCxnSpPr>
            <p:spPr bwMode="auto">
              <a:xfrm rot="5400000" flipH="1" flipV="1">
                <a:off x="535608" y="6252846"/>
                <a:ext cx="239697" cy="1588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cxnSp>
            <p:nvCxnSpPr>
              <p:cNvPr id="318" name="Straight Arrow Connector 317"/>
              <p:cNvCxnSpPr/>
              <p:nvPr/>
            </p:nvCxnSpPr>
            <p:spPr bwMode="auto">
              <a:xfrm rot="5400000" flipH="1" flipV="1">
                <a:off x="510456" y="5490845"/>
                <a:ext cx="239697" cy="1588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sp>
            <p:nvSpPr>
              <p:cNvPr id="319" name="TextBox 318"/>
              <p:cNvSpPr txBox="1"/>
              <p:nvPr/>
            </p:nvSpPr>
            <p:spPr>
              <a:xfrm>
                <a:off x="341995" y="6359101"/>
                <a:ext cx="142438" cy="208365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dirty="0">
                    <a:latin typeface="+mn-lt"/>
                  </a:rPr>
                  <a:t>+</a:t>
                </a:r>
              </a:p>
            </p:txBody>
          </p:sp>
          <p:sp>
            <p:nvSpPr>
              <p:cNvPr id="320" name="TextBox 319"/>
              <p:cNvSpPr txBox="1"/>
              <p:nvPr/>
            </p:nvSpPr>
            <p:spPr>
              <a:xfrm>
                <a:off x="272448" y="5649193"/>
                <a:ext cx="12984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dirty="0">
                    <a:latin typeface="+mn-lt"/>
                  </a:rPr>
                  <a:t>–</a:t>
                </a:r>
              </a:p>
            </p:txBody>
          </p:sp>
          <p:cxnSp>
            <p:nvCxnSpPr>
              <p:cNvPr id="321" name="Straight Arrow Connector 320"/>
              <p:cNvCxnSpPr/>
              <p:nvPr/>
            </p:nvCxnSpPr>
            <p:spPr bwMode="auto">
              <a:xfrm rot="5400000" flipH="1" flipV="1">
                <a:off x="1114129" y="6209937"/>
                <a:ext cx="239697" cy="1588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cxnSp>
            <p:nvCxnSpPr>
              <p:cNvPr id="322" name="Straight Arrow Connector 321"/>
              <p:cNvCxnSpPr/>
              <p:nvPr/>
            </p:nvCxnSpPr>
            <p:spPr bwMode="auto">
              <a:xfrm rot="10800000">
                <a:off x="783499" y="5408784"/>
                <a:ext cx="194518" cy="167876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sp>
            <p:nvSpPr>
              <p:cNvPr id="323" name="TextBox 322"/>
              <p:cNvSpPr txBox="1"/>
              <p:nvPr/>
            </p:nvSpPr>
            <p:spPr>
              <a:xfrm>
                <a:off x="1133588" y="6378338"/>
                <a:ext cx="142438" cy="208365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dirty="0">
                    <a:latin typeface="+mn-lt"/>
                  </a:rPr>
                  <a:t>+</a:t>
                </a:r>
              </a:p>
            </p:txBody>
          </p:sp>
          <p:sp>
            <p:nvSpPr>
              <p:cNvPr id="324" name="TextBox 323"/>
              <p:cNvSpPr txBox="1"/>
              <p:nvPr/>
            </p:nvSpPr>
            <p:spPr>
              <a:xfrm>
                <a:off x="1099551" y="5810472"/>
                <a:ext cx="12984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dirty="0">
                    <a:latin typeface="+mn-lt"/>
                  </a:rPr>
                  <a:t>–</a:t>
                </a:r>
              </a:p>
            </p:txBody>
          </p:sp>
          <p:cxnSp>
            <p:nvCxnSpPr>
              <p:cNvPr id="325" name="Straight Arrow Connector 324"/>
              <p:cNvCxnSpPr/>
              <p:nvPr/>
            </p:nvCxnSpPr>
            <p:spPr bwMode="auto">
              <a:xfrm rot="16200000" flipH="1">
                <a:off x="1951585" y="5467159"/>
                <a:ext cx="250758" cy="3763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none" w="med" len="med"/>
              </a:ln>
              <a:effectLst/>
            </p:spPr>
          </p:cxnSp>
          <p:cxnSp>
            <p:nvCxnSpPr>
              <p:cNvPr id="326" name="Straight Arrow Connector 325"/>
              <p:cNvCxnSpPr/>
              <p:nvPr/>
            </p:nvCxnSpPr>
            <p:spPr bwMode="auto">
              <a:xfrm rot="16200000" flipH="1">
                <a:off x="1913115" y="6156658"/>
                <a:ext cx="258155" cy="2281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none" w="med" len="med"/>
              </a:ln>
              <a:effectLst/>
            </p:spPr>
          </p:cxnSp>
          <p:sp>
            <p:nvSpPr>
              <p:cNvPr id="327" name="TextBox 326"/>
              <p:cNvSpPr txBox="1"/>
              <p:nvPr/>
            </p:nvSpPr>
            <p:spPr>
              <a:xfrm>
                <a:off x="2266969" y="6490771"/>
                <a:ext cx="142438" cy="208365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dirty="0">
                    <a:latin typeface="+mn-lt"/>
                  </a:rPr>
                  <a:t>+</a:t>
                </a:r>
              </a:p>
            </p:txBody>
          </p:sp>
          <p:sp>
            <p:nvSpPr>
              <p:cNvPr id="328" name="TextBox 327"/>
              <p:cNvSpPr txBox="1"/>
              <p:nvPr/>
            </p:nvSpPr>
            <p:spPr>
              <a:xfrm>
                <a:off x="2228499" y="5563361"/>
                <a:ext cx="12984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pPr lvl="0"/>
                <a:r>
                  <a:rPr lang="en-US" dirty="0">
                    <a:solidFill>
                      <a:srgbClr val="000000"/>
                    </a:solidFill>
                    <a:latin typeface="Verdana"/>
                  </a:rPr>
                  <a:t>–</a:t>
                </a:r>
              </a:p>
            </p:txBody>
          </p:sp>
          <p:sp>
            <p:nvSpPr>
              <p:cNvPr id="329" name="TextBox 328"/>
              <p:cNvSpPr txBox="1"/>
              <p:nvPr/>
            </p:nvSpPr>
            <p:spPr>
              <a:xfrm>
                <a:off x="2174920" y="5211689"/>
                <a:ext cx="20889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pPr algn="ctr"/>
                <a:r>
                  <a:rPr lang="en-US" sz="1400" i="1" dirty="0" err="1">
                    <a:latin typeface="+mn-lt"/>
                  </a:rPr>
                  <a:t>lk</a:t>
                </a:r>
                <a:endParaRPr lang="en-US" sz="1400" i="1" dirty="0">
                  <a:latin typeface="+mn-lt"/>
                </a:endParaRPr>
              </a:p>
            </p:txBody>
          </p:sp>
          <p:sp>
            <p:nvSpPr>
              <p:cNvPr id="330" name="TextBox 329"/>
              <p:cNvSpPr txBox="1"/>
              <p:nvPr/>
            </p:nvSpPr>
            <p:spPr>
              <a:xfrm>
                <a:off x="2176129" y="5924862"/>
                <a:ext cx="27823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pPr algn="ctr"/>
                <a:r>
                  <a:rPr lang="en-US" sz="1400" i="1" dirty="0">
                    <a:latin typeface="+mn-lt"/>
                  </a:rPr>
                  <a:t>ml</a:t>
                </a:r>
              </a:p>
            </p:txBody>
          </p:sp>
          <p:sp>
            <p:nvSpPr>
              <p:cNvPr id="333" name="TextBox 332"/>
              <p:cNvSpPr txBox="1"/>
              <p:nvPr/>
            </p:nvSpPr>
            <p:spPr>
              <a:xfrm>
                <a:off x="1349767" y="4705319"/>
                <a:ext cx="25167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pPr algn="ctr"/>
                <a:r>
                  <a:rPr lang="en-US" sz="1400" i="1" dirty="0">
                    <a:latin typeface="+mn-lt"/>
                  </a:rPr>
                  <a:t>ca</a:t>
                </a:r>
              </a:p>
            </p:txBody>
          </p:sp>
          <p:sp>
            <p:nvSpPr>
              <p:cNvPr id="334" name="TextBox 333"/>
              <p:cNvSpPr txBox="1"/>
              <p:nvPr/>
            </p:nvSpPr>
            <p:spPr>
              <a:xfrm>
                <a:off x="1246912" y="5492811"/>
                <a:ext cx="22502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pPr algn="ctr"/>
                <a:r>
                  <a:rPr lang="en-US" sz="1400" i="1">
                    <a:latin typeface="+mn-lt"/>
                  </a:rPr>
                  <a:t>gf</a:t>
                </a:r>
                <a:endParaRPr lang="en-US" sz="1400" i="1" dirty="0">
                  <a:latin typeface="+mn-lt"/>
                </a:endParaRPr>
              </a:p>
            </p:txBody>
          </p:sp>
          <p:sp>
            <p:nvSpPr>
              <p:cNvPr id="335" name="TextBox 334"/>
              <p:cNvSpPr txBox="1"/>
              <p:nvPr/>
            </p:nvSpPr>
            <p:spPr>
              <a:xfrm>
                <a:off x="305874" y="5893787"/>
                <a:ext cx="17472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pPr algn="ctr"/>
                <a:r>
                  <a:rPr lang="en-US" sz="1400" i="1" dirty="0" err="1">
                    <a:latin typeface="+mn-lt"/>
                  </a:rPr>
                  <a:t>fg</a:t>
                </a:r>
                <a:endParaRPr lang="en-US" sz="1400" i="1" dirty="0">
                  <a:latin typeface="+mn-lt"/>
                </a:endParaRPr>
              </a:p>
            </p:txBody>
          </p:sp>
          <p:sp>
            <p:nvSpPr>
              <p:cNvPr id="336" name="TextBox 335"/>
              <p:cNvSpPr txBox="1"/>
              <p:nvPr/>
            </p:nvSpPr>
            <p:spPr>
              <a:xfrm>
                <a:off x="169512" y="6873206"/>
                <a:ext cx="268342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pPr algn="ctr"/>
                <a:r>
                  <a:rPr lang="en-US" i="1" dirty="0" err="1">
                    <a:latin typeface="+mn-lt"/>
                  </a:rPr>
                  <a:t>path</a:t>
                </a:r>
                <a:r>
                  <a:rPr lang="en-US" dirty="0" err="1">
                    <a:latin typeface="+mn-lt"/>
                  </a:rPr>
                  <a:t>:((</a:t>
                </a:r>
                <a:r>
                  <a:rPr lang="en-US" i="1" dirty="0" err="1">
                    <a:latin typeface="+mn-lt"/>
                  </a:rPr>
                  <a:t>abc</a:t>
                </a:r>
                <a:r>
                  <a:rPr lang="en-US" dirty="0" err="1">
                    <a:latin typeface="+mn-lt"/>
                  </a:rPr>
                  <a:t>)</a:t>
                </a:r>
                <a:r>
                  <a:rPr lang="en-US" i="1" dirty="0" err="1">
                    <a:latin typeface="+mn-lt"/>
                  </a:rPr>
                  <a:t>dfge</a:t>
                </a:r>
                <a:r>
                  <a:rPr lang="en-US" dirty="0" err="1">
                    <a:latin typeface="+mn-lt"/>
                  </a:rPr>
                  <a:t>)(</a:t>
                </a:r>
                <a:r>
                  <a:rPr lang="en-US" i="1" dirty="0" err="1">
                    <a:latin typeface="+mn-lt"/>
                  </a:rPr>
                  <a:t>jm</a:t>
                </a:r>
                <a:r>
                  <a:rPr lang="en-US" dirty="0" err="1">
                    <a:latin typeface="+mn-lt"/>
                  </a:rPr>
                  <a:t>(</a:t>
                </a:r>
                <a:r>
                  <a:rPr lang="en-US" i="1" dirty="0" err="1">
                    <a:latin typeface="+mn-lt"/>
                  </a:rPr>
                  <a:t>lik</a:t>
                </a:r>
                <a:r>
                  <a:rPr lang="en-US" dirty="0">
                    <a:latin typeface="+mn-lt"/>
                  </a:rPr>
                  <a:t>))</a:t>
                </a:r>
                <a:endParaRPr lang="en-US" i="1" dirty="0">
                  <a:latin typeface="+mn-lt"/>
                </a:endParaRPr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1_Blank Presentation">
  <a:themeElements>
    <a:clrScheme name="1_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Blank Presentation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Book Antiqua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Book Antiqua" pitchFamily="18" charset="0"/>
          </a:defRPr>
        </a:defPPr>
      </a:lstStyle>
    </a:lnDef>
  </a:objectDefaults>
  <a:extraClrSchemeLst>
    <a:extraClrScheme>
      <a:clrScheme name="1_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Book Antiqua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Book Antiqua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c:\winapps\msoffice\powerpnt\template\clrovrhd\dbllinec.ppt</Template>
  <TotalTime>80232515</TotalTime>
  <Pages>9</Pages>
  <Words>465</Words>
  <Application>Microsoft Macintosh PowerPoint</Application>
  <PresentationFormat>Letter Paper (8.5x11 in)</PresentationFormat>
  <Paragraphs>346</Paragraphs>
  <Slides>15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Book Antiqua</vt:lpstr>
      <vt:lpstr>Candara</vt:lpstr>
      <vt:lpstr>Times New Roman</vt:lpstr>
      <vt:lpstr>Verdana</vt:lpstr>
      <vt:lpstr>Wingdings</vt:lpstr>
      <vt:lpstr>1_Blank Presentation</vt:lpstr>
      <vt:lpstr>Blank Presentation</vt:lpstr>
      <vt:lpstr>matching</vt:lpstr>
      <vt:lpstr>PowerPoint Presentation</vt:lpstr>
      <vt:lpstr>Augmenting Paths</vt:lpstr>
      <vt:lpstr>blossomPath</vt:lpstr>
      <vt:lpstr>blossom1</vt:lpstr>
      <vt:lpstr>blossom1</vt:lpstr>
      <vt:lpstr>altPathTrees</vt:lpstr>
      <vt:lpstr>blossomPath</vt:lpstr>
      <vt:lpstr>edmonds1-3</vt:lpstr>
      <vt:lpstr>edmonds4</vt:lpstr>
      <vt:lpstr>wmatch1</vt:lpstr>
      <vt:lpstr>Blossoms1</vt:lpstr>
      <vt:lpstr>Blossoms2</vt:lpstr>
      <vt:lpstr>Blossoms3</vt:lpstr>
      <vt:lpstr>Blossoms4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Issues in ATM Network Control</dc:title>
  <dc:subject/>
  <dc:creator/>
  <cp:keywords/>
  <dc:description/>
  <cp:lastModifiedBy>Jonathan Turner</cp:lastModifiedBy>
  <cp:revision>1035</cp:revision>
  <cp:lastPrinted>2000-01-28T00:49:19Z</cp:lastPrinted>
  <dcterms:created xsi:type="dcterms:W3CDTF">2012-02-08T16:42:33Z</dcterms:created>
  <dcterms:modified xsi:type="dcterms:W3CDTF">2023-04-15T13:28:11Z</dcterms:modified>
</cp:coreProperties>
</file>