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737" r:id="rId3"/>
    <p:sldId id="736" r:id="rId4"/>
    <p:sldId id="731" r:id="rId5"/>
    <p:sldId id="729" r:id="rId6"/>
    <p:sldId id="685" r:id="rId7"/>
    <p:sldId id="730" r:id="rId8"/>
    <p:sldId id="738" r:id="rId9"/>
    <p:sldId id="739" r:id="rId10"/>
    <p:sldId id="732" r:id="rId11"/>
    <p:sldId id="733" r:id="rId12"/>
  </p:sldIdLst>
  <p:sldSz cx="9144000" cy="6858000" type="letter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E0"/>
    <a:srgbClr val="C0FFFF"/>
    <a:srgbClr val="FFF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6"/>
    <p:restoredTop sz="94694"/>
  </p:normalViewPr>
  <p:slideViewPr>
    <p:cSldViewPr snapToGrid="0">
      <p:cViewPr varScale="1">
        <p:scale>
          <a:sx n="107" d="100"/>
          <a:sy n="107" d="100"/>
        </p:scale>
        <p:origin x="2208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-606" y="960"/>
      </p:cViewPr>
      <p:guideLst>
        <p:guide orient="horz" pos="2893"/>
        <p:guide pos="2217"/>
      </p:guideLst>
    </p:cSldViewPr>
  </p:notesViewPr>
  <p:gridSpacing cx="109728" cy="1097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B17B1F3-519A-044A-BB36-5530B0126F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5117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A0AD9D-B90F-EC4F-9C03-712D3F2DEF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7800" y="-1588"/>
            <a:ext cx="305117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A191B-362C-5D44-9126-F1C8AC40BE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5075" y="69850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10137A5-0E43-7244-B105-6966284F1C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62450"/>
            <a:ext cx="51689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9" tIns="46450" rIns="92899" bIns="46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FB76635-228B-C246-A84B-DDAFD10AC8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5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E2FB82C-280E-B842-B615-60F774F96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7800" y="8726488"/>
            <a:ext cx="305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89E1345-8D7E-3B46-8FF9-A07B06EC7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0C251BCA-8D3D-A945-A3FF-D2EB5F427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8B9A8F-3DCC-F847-B76F-BC05BD49B9A7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4549DD4-F888-494C-B98F-23FE674E1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606F3F-78B5-5A41-954D-45699ADE0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9976392E-4A1E-7D4F-BA4C-77C1030DB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73E6FA7-826F-8E49-B248-A29C85B528FA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AEA6DB9-E31B-D14E-9879-6F57D22C18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1D9D60C-C029-0947-81F8-C8F41E8CA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4D87B96-8757-9244-97FC-7059F47FBD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63C9FD-01E5-D243-8D0B-31587579B44A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249228E-04F1-D047-B05D-BF4BAF87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03C264-6E95-8F4C-9306-3E5341E3A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E1B96C54-7B43-A542-B056-30BF5C143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34EC21-56A5-D84C-8906-97C0EFEEF4AB}" type="slidenum">
              <a:rPr lang="en-US" altLang="en-US" sz="1000" smtClean="0"/>
              <a:pPr>
                <a:spcBef>
                  <a:spcPct val="0"/>
                </a:spcBef>
              </a:pPr>
              <a:t>3</a:t>
            </a:fld>
            <a:endParaRPr lang="en-US" altLang="en-US" sz="10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9A43C45-64DB-2041-BA9A-95EE2B7CA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D11DA9C-FAE4-184E-847E-E1A67CA7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B67360D-5470-C64B-A053-D39584488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7219B7F-55F3-EC4D-B038-6756DB6520BE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B388CFD-BFD6-D34D-A8CC-BFDDB2DA3B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129174F-64D8-2743-BBDA-6860505A4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966758F-3D79-2143-8E05-5EF1F76D6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48458EE-DF48-644B-8CAC-231525515C70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7096ECF-670F-1D41-A6A9-13041A9C3F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FFCFF90-8C0F-D64B-A8B9-B4CC39F36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5D320F0-9C31-D449-9CA4-3151E1EEE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E12F4D0-6C2A-4E4E-BC2C-0A6141C931EE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CF0689E-7745-FC4B-B073-E7C96FD051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C1D44D1-BB0E-9344-B39C-B507957AC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CDFDC01-2D10-C542-B6B7-683D23F80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FA475F6-EA3A-E54F-9277-235F7F8FF0F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26A5F4E-D146-4D4E-8B87-5008672B5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6E08FF2-B27A-B44B-B53C-9DFE0CF69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CDFDC01-2D10-C542-B6B7-683D23F80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FA475F6-EA3A-E54F-9277-235F7F8FF0F0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26A5F4E-D146-4D4E-8B87-5008672B5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6E08FF2-B27A-B44B-B53C-9DFE0CF69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129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041136A-A675-D64A-856A-089FD42DE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3AAD1DA-5807-BD4B-B769-DD7CD906D99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008C824-A9CA-7447-879A-3071EFDC2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A6815C5-F47D-9C41-9D6B-B347BAC1C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6984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93800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34423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52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096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27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852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18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13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289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83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032044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12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603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549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664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68800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8123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5542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5614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5492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2823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9pPr>
    </p:titleStyle>
    <p:bodyStyle>
      <a:lvl1pPr marL="290513" indent="-290513" algn="l" rtl="0" eaLnBrk="0" fontAlgn="base" hangingPunct="0">
        <a:spcBef>
          <a:spcPct val="5000"/>
        </a:spcBef>
        <a:spcAft>
          <a:spcPct val="0"/>
        </a:spcAft>
        <a:buClr>
          <a:srgbClr val="982400"/>
        </a:buClr>
        <a:buSzPct val="75000"/>
        <a:buFont typeface="Wingdings" pitchFamily="2" charset="2"/>
        <a:buChar char="n"/>
        <a:tabLst>
          <a:tab pos="1825625" algn="l"/>
        </a:tabLst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5000" indent="-230188" algn="l" rtl="0" eaLnBrk="0" fontAlgn="base" hangingPunct="0">
        <a:spcBef>
          <a:spcPct val="5000"/>
        </a:spcBef>
        <a:spcAft>
          <a:spcPct val="0"/>
        </a:spcAft>
        <a:buClr>
          <a:srgbClr val="006600"/>
        </a:buClr>
        <a:buChar char="»"/>
        <a:tabLst>
          <a:tab pos="1825625" algn="l"/>
        </a:tabLst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2813" indent="-163513" algn="l" rtl="0" eaLnBrk="0" fontAlgn="base" hangingPunct="0">
        <a:spcBef>
          <a:spcPct val="5000"/>
        </a:spcBef>
        <a:spcAft>
          <a:spcPct val="0"/>
        </a:spcAft>
        <a:buClr>
          <a:srgbClr val="982400"/>
        </a:buClr>
        <a:buSzPct val="55000"/>
        <a:buFont typeface="Monotype Sorts" pitchFamily="2" charset="2"/>
        <a:buChar char="l"/>
        <a:tabLst>
          <a:tab pos="1825625" algn="l"/>
        </a:tabLst>
        <a:defRPr>
          <a:solidFill>
            <a:schemeClr val="tx1"/>
          </a:solidFill>
          <a:latin typeface="+mn-lt"/>
          <a:ea typeface="ＭＳ Ｐゴシック" charset="0"/>
        </a:defRPr>
      </a:lvl3pPr>
      <a:lvl4pPr marL="1203325" indent="-176213" algn="l" rtl="0" eaLnBrk="0" fontAlgn="base" hangingPunct="0">
        <a:spcBef>
          <a:spcPct val="5000"/>
        </a:spcBef>
        <a:spcAft>
          <a:spcPct val="0"/>
        </a:spcAft>
        <a:buClr>
          <a:srgbClr val="006600"/>
        </a:buClr>
        <a:buSzPct val="64000"/>
        <a:buFont typeface="Monotype Sorts" pitchFamily="2" charset="2"/>
        <a:buChar char="Ø"/>
        <a:tabLst>
          <a:tab pos="1825625" algn="l"/>
        </a:tabLst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495425" indent="-177800" algn="l" rtl="0" eaLnBrk="0" fontAlgn="base" hangingPunct="0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9526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6pPr>
      <a:lvl7pPr marL="24098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7pPr>
      <a:lvl8pPr marL="28670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8pPr>
      <a:lvl9pPr marL="33242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>
            <a:extLst>
              <a:ext uri="{FF2B5EF4-FFF2-40B4-BE49-F238E27FC236}">
                <a16:creationId xmlns:a16="http://schemas.microsoft.com/office/drawing/2014/main" id="{8CA00CEE-D403-744A-BD9E-A0EE78FF36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115" name="Line 75">
              <a:extLst>
                <a:ext uri="{FF2B5EF4-FFF2-40B4-BE49-F238E27FC236}">
                  <a16:creationId xmlns:a16="http://schemas.microsoft.com/office/drawing/2014/main" id="{DFB66E5D-1DBD-1B4A-B424-AEE14357A7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6" name="Line 76">
              <a:extLst>
                <a:ext uri="{FF2B5EF4-FFF2-40B4-BE49-F238E27FC236}">
                  <a16:creationId xmlns:a16="http://schemas.microsoft.com/office/drawing/2014/main" id="{52408FA8-E07C-D543-B1CF-CB77102812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7" name="Line 77">
              <a:extLst>
                <a:ext uri="{FF2B5EF4-FFF2-40B4-BE49-F238E27FC236}">
                  <a16:creationId xmlns:a16="http://schemas.microsoft.com/office/drawing/2014/main" id="{7154858A-CFE0-834E-AC5C-0A382B3B75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8" name="Line 78">
              <a:extLst>
                <a:ext uri="{FF2B5EF4-FFF2-40B4-BE49-F238E27FC236}">
                  <a16:creationId xmlns:a16="http://schemas.microsoft.com/office/drawing/2014/main" id="{A7C468AC-C147-0D46-AEF0-F109593FA69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" name="Line 79">
              <a:extLst>
                <a:ext uri="{FF2B5EF4-FFF2-40B4-BE49-F238E27FC236}">
                  <a16:creationId xmlns:a16="http://schemas.microsoft.com/office/drawing/2014/main" id="{98BB2DB6-7D94-9145-8A7B-4383D928A4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0" name="Line 80">
              <a:extLst>
                <a:ext uri="{FF2B5EF4-FFF2-40B4-BE49-F238E27FC236}">
                  <a16:creationId xmlns:a16="http://schemas.microsoft.com/office/drawing/2014/main" id="{83B4570E-1219-8148-9D3C-27D5C3347F1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1" name="Line 81">
              <a:extLst>
                <a:ext uri="{FF2B5EF4-FFF2-40B4-BE49-F238E27FC236}">
                  <a16:creationId xmlns:a16="http://schemas.microsoft.com/office/drawing/2014/main" id="{1BDF89D1-AC47-D74C-BDD9-9681C0A06D4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2" name="Line 82">
              <a:extLst>
                <a:ext uri="{FF2B5EF4-FFF2-40B4-BE49-F238E27FC236}">
                  <a16:creationId xmlns:a16="http://schemas.microsoft.com/office/drawing/2014/main" id="{8833C89E-7302-A948-87A9-B2D96E957CC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3" name="Line 83">
              <a:extLst>
                <a:ext uri="{FF2B5EF4-FFF2-40B4-BE49-F238E27FC236}">
                  <a16:creationId xmlns:a16="http://schemas.microsoft.com/office/drawing/2014/main" id="{258F4837-0C3B-A644-ABFA-2DD8578C207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4" name="Line 84">
              <a:extLst>
                <a:ext uri="{FF2B5EF4-FFF2-40B4-BE49-F238E27FC236}">
                  <a16:creationId xmlns:a16="http://schemas.microsoft.com/office/drawing/2014/main" id="{C597F39E-C1C3-E34D-8C31-332D3D7368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5" name="Line 85">
              <a:extLst>
                <a:ext uri="{FF2B5EF4-FFF2-40B4-BE49-F238E27FC236}">
                  <a16:creationId xmlns:a16="http://schemas.microsoft.com/office/drawing/2014/main" id="{F8C9CDAF-FE75-4540-AAC6-D85F28063BD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6" name="Line 86">
              <a:extLst>
                <a:ext uri="{FF2B5EF4-FFF2-40B4-BE49-F238E27FC236}">
                  <a16:creationId xmlns:a16="http://schemas.microsoft.com/office/drawing/2014/main" id="{6C7893BF-4B46-C141-B40E-F4BE9CE714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7" name="Line 87">
              <a:extLst>
                <a:ext uri="{FF2B5EF4-FFF2-40B4-BE49-F238E27FC236}">
                  <a16:creationId xmlns:a16="http://schemas.microsoft.com/office/drawing/2014/main" id="{9853ACB6-FDA7-E442-82CD-12E275DD940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8" name="Line 88">
              <a:extLst>
                <a:ext uri="{FF2B5EF4-FFF2-40B4-BE49-F238E27FC236}">
                  <a16:creationId xmlns:a16="http://schemas.microsoft.com/office/drawing/2014/main" id="{6A3AA81C-164F-C041-83AA-139DEA04BB4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9" name="Line 89">
              <a:extLst>
                <a:ext uri="{FF2B5EF4-FFF2-40B4-BE49-F238E27FC236}">
                  <a16:creationId xmlns:a16="http://schemas.microsoft.com/office/drawing/2014/main" id="{0BF6AB00-17C5-6943-9D32-9A7365A773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" name="Line 90">
              <a:extLst>
                <a:ext uri="{FF2B5EF4-FFF2-40B4-BE49-F238E27FC236}">
                  <a16:creationId xmlns:a16="http://schemas.microsoft.com/office/drawing/2014/main" id="{9E903D1E-9397-1044-820E-48BFF61C9E9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1" name="Line 91">
              <a:extLst>
                <a:ext uri="{FF2B5EF4-FFF2-40B4-BE49-F238E27FC236}">
                  <a16:creationId xmlns:a16="http://schemas.microsoft.com/office/drawing/2014/main" id="{78E37191-CEB3-5A46-9093-5D3B5AE539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2" name="Line 92">
              <a:extLst>
                <a:ext uri="{FF2B5EF4-FFF2-40B4-BE49-F238E27FC236}">
                  <a16:creationId xmlns:a16="http://schemas.microsoft.com/office/drawing/2014/main" id="{1E311E5A-C4DB-E544-B9A2-7F11F7B4453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3" name="Line 93">
              <a:extLst>
                <a:ext uri="{FF2B5EF4-FFF2-40B4-BE49-F238E27FC236}">
                  <a16:creationId xmlns:a16="http://schemas.microsoft.com/office/drawing/2014/main" id="{943F1191-193B-4A4A-938E-1F0226BBEB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4" name="Line 94">
              <a:extLst>
                <a:ext uri="{FF2B5EF4-FFF2-40B4-BE49-F238E27FC236}">
                  <a16:creationId xmlns:a16="http://schemas.microsoft.com/office/drawing/2014/main" id="{C46B3890-557D-0F4B-BFDA-9CE3FAB9AE9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5" name="Line 95">
              <a:extLst>
                <a:ext uri="{FF2B5EF4-FFF2-40B4-BE49-F238E27FC236}">
                  <a16:creationId xmlns:a16="http://schemas.microsoft.com/office/drawing/2014/main" id="{A1128E5E-880B-864A-8A11-3A2BB620DC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6" name="Line 96">
              <a:extLst>
                <a:ext uri="{FF2B5EF4-FFF2-40B4-BE49-F238E27FC236}">
                  <a16:creationId xmlns:a16="http://schemas.microsoft.com/office/drawing/2014/main" id="{EB59C2F9-1BF9-4040-B26E-0466D86BA1B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7" name="Line 97">
              <a:extLst>
                <a:ext uri="{FF2B5EF4-FFF2-40B4-BE49-F238E27FC236}">
                  <a16:creationId xmlns:a16="http://schemas.microsoft.com/office/drawing/2014/main" id="{18740E64-E32C-2443-9DF2-90680AE7E9E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8" name="Line 98">
              <a:extLst>
                <a:ext uri="{FF2B5EF4-FFF2-40B4-BE49-F238E27FC236}">
                  <a16:creationId xmlns:a16="http://schemas.microsoft.com/office/drawing/2014/main" id="{3D0EE823-FEA1-9042-8680-F053EA05F2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9" name="Line 99">
              <a:extLst>
                <a:ext uri="{FF2B5EF4-FFF2-40B4-BE49-F238E27FC236}">
                  <a16:creationId xmlns:a16="http://schemas.microsoft.com/office/drawing/2014/main" id="{983EDBD0-910A-7643-A0B0-98E67838BA9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" name="Line 100">
              <a:extLst>
                <a:ext uri="{FF2B5EF4-FFF2-40B4-BE49-F238E27FC236}">
                  <a16:creationId xmlns:a16="http://schemas.microsoft.com/office/drawing/2014/main" id="{2E34CE67-AC01-C54B-BB08-4C7354CE0C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" name="Line 101">
              <a:extLst>
                <a:ext uri="{FF2B5EF4-FFF2-40B4-BE49-F238E27FC236}">
                  <a16:creationId xmlns:a16="http://schemas.microsoft.com/office/drawing/2014/main" id="{5BEE715F-7886-3A40-BE30-EB73E2D6E5D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2" name="Line 102">
              <a:extLst>
                <a:ext uri="{FF2B5EF4-FFF2-40B4-BE49-F238E27FC236}">
                  <a16:creationId xmlns:a16="http://schemas.microsoft.com/office/drawing/2014/main" id="{318F2205-9400-4A48-9FCD-7C83E4B2541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3" name="Line 103">
              <a:extLst>
                <a:ext uri="{FF2B5EF4-FFF2-40B4-BE49-F238E27FC236}">
                  <a16:creationId xmlns:a16="http://schemas.microsoft.com/office/drawing/2014/main" id="{854CA97C-C2DE-8344-B44E-5647E72C5F3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4" name="Line 104">
              <a:extLst>
                <a:ext uri="{FF2B5EF4-FFF2-40B4-BE49-F238E27FC236}">
                  <a16:creationId xmlns:a16="http://schemas.microsoft.com/office/drawing/2014/main" id="{6E2CDA4D-D655-CB40-B0E3-F521636A433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5" name="Line 105">
              <a:extLst>
                <a:ext uri="{FF2B5EF4-FFF2-40B4-BE49-F238E27FC236}">
                  <a16:creationId xmlns:a16="http://schemas.microsoft.com/office/drawing/2014/main" id="{E9D49DDB-F1BE-3944-A7E0-E6B076BA2E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6" name="Line 107">
              <a:extLst>
                <a:ext uri="{FF2B5EF4-FFF2-40B4-BE49-F238E27FC236}">
                  <a16:creationId xmlns:a16="http://schemas.microsoft.com/office/drawing/2014/main" id="{97FB8C8A-5810-9141-9B4A-6E68F9CD75B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7" name="Line 108">
              <a:extLst>
                <a:ext uri="{FF2B5EF4-FFF2-40B4-BE49-F238E27FC236}">
                  <a16:creationId xmlns:a16="http://schemas.microsoft.com/office/drawing/2014/main" id="{973E25FE-1DD7-E843-BD15-D51CD498A6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8" name="Line 109">
              <a:extLst>
                <a:ext uri="{FF2B5EF4-FFF2-40B4-BE49-F238E27FC236}">
                  <a16:creationId xmlns:a16="http://schemas.microsoft.com/office/drawing/2014/main" id="{B721D204-C490-6941-A8CF-C4DE6A9E7E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9" name="Line 110">
              <a:extLst>
                <a:ext uri="{FF2B5EF4-FFF2-40B4-BE49-F238E27FC236}">
                  <a16:creationId xmlns:a16="http://schemas.microsoft.com/office/drawing/2014/main" id="{53BC088F-7E0C-5C43-BDB5-490C0A59A20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" name="Line 111">
              <a:extLst>
                <a:ext uri="{FF2B5EF4-FFF2-40B4-BE49-F238E27FC236}">
                  <a16:creationId xmlns:a16="http://schemas.microsoft.com/office/drawing/2014/main" id="{5AC719F8-F142-2342-9C53-7E04F4DF42A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" name="Line 112">
              <a:extLst>
                <a:ext uri="{FF2B5EF4-FFF2-40B4-BE49-F238E27FC236}">
                  <a16:creationId xmlns:a16="http://schemas.microsoft.com/office/drawing/2014/main" id="{4CAE9A11-C034-5A41-9CB7-771E13DFE2E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" name="Line 113">
              <a:extLst>
                <a:ext uri="{FF2B5EF4-FFF2-40B4-BE49-F238E27FC236}">
                  <a16:creationId xmlns:a16="http://schemas.microsoft.com/office/drawing/2014/main" id="{01F8BFE8-9B16-2747-A4F3-6A57F2C5F20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" name="Line 114">
              <a:extLst>
                <a:ext uri="{FF2B5EF4-FFF2-40B4-BE49-F238E27FC236}">
                  <a16:creationId xmlns:a16="http://schemas.microsoft.com/office/drawing/2014/main" id="{8DF26961-17E9-5F4A-A4DD-6CA96F573C0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" name="Line 115">
              <a:extLst>
                <a:ext uri="{FF2B5EF4-FFF2-40B4-BE49-F238E27FC236}">
                  <a16:creationId xmlns:a16="http://schemas.microsoft.com/office/drawing/2014/main" id="{40B2F067-70CF-564D-AEB5-E3901D13CE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" name="Line 116">
              <a:extLst>
                <a:ext uri="{FF2B5EF4-FFF2-40B4-BE49-F238E27FC236}">
                  <a16:creationId xmlns:a16="http://schemas.microsoft.com/office/drawing/2014/main" id="{73D9A170-DCE8-A748-ADB1-5413E08C6F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" name="Line 117">
              <a:extLst>
                <a:ext uri="{FF2B5EF4-FFF2-40B4-BE49-F238E27FC236}">
                  <a16:creationId xmlns:a16="http://schemas.microsoft.com/office/drawing/2014/main" id="{A1C9893E-AAF2-894B-88C4-668F0C45A76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" name="Line 118">
              <a:extLst>
                <a:ext uri="{FF2B5EF4-FFF2-40B4-BE49-F238E27FC236}">
                  <a16:creationId xmlns:a16="http://schemas.microsoft.com/office/drawing/2014/main" id="{693245F7-5952-8543-827E-426F5A43F3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" name="Line 92">
              <a:extLst>
                <a:ext uri="{FF2B5EF4-FFF2-40B4-BE49-F238E27FC236}">
                  <a16:creationId xmlns:a16="http://schemas.microsoft.com/office/drawing/2014/main" id="{6990D81F-6444-3B42-8C70-267E991CA7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" name="Line 93">
              <a:extLst>
                <a:ext uri="{FF2B5EF4-FFF2-40B4-BE49-F238E27FC236}">
                  <a16:creationId xmlns:a16="http://schemas.microsoft.com/office/drawing/2014/main" id="{53CC88DC-D8E8-8440-9AFB-EC0CB72E15F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" name="Line 94">
              <a:extLst>
                <a:ext uri="{FF2B5EF4-FFF2-40B4-BE49-F238E27FC236}">
                  <a16:creationId xmlns:a16="http://schemas.microsoft.com/office/drawing/2014/main" id="{BAA0B729-FC79-7842-A30F-C17947A3AB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" name="Line 95">
              <a:extLst>
                <a:ext uri="{FF2B5EF4-FFF2-40B4-BE49-F238E27FC236}">
                  <a16:creationId xmlns:a16="http://schemas.microsoft.com/office/drawing/2014/main" id="{B7208D37-AC12-BA48-B5B4-C865DE026A1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" name="Line 96">
              <a:extLst>
                <a:ext uri="{FF2B5EF4-FFF2-40B4-BE49-F238E27FC236}">
                  <a16:creationId xmlns:a16="http://schemas.microsoft.com/office/drawing/2014/main" id="{5FF3BFE5-2D52-974D-863C-FD7CC0B825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" name="Line 97">
              <a:extLst>
                <a:ext uri="{FF2B5EF4-FFF2-40B4-BE49-F238E27FC236}">
                  <a16:creationId xmlns:a16="http://schemas.microsoft.com/office/drawing/2014/main" id="{EDD57D33-A53C-2543-AE0D-D72FA1F04C8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" name="Line 98">
              <a:extLst>
                <a:ext uri="{FF2B5EF4-FFF2-40B4-BE49-F238E27FC236}">
                  <a16:creationId xmlns:a16="http://schemas.microsoft.com/office/drawing/2014/main" id="{3A6B87DA-BA22-C741-B1F9-CEAB261CEC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" name="Line 99">
              <a:extLst>
                <a:ext uri="{FF2B5EF4-FFF2-40B4-BE49-F238E27FC236}">
                  <a16:creationId xmlns:a16="http://schemas.microsoft.com/office/drawing/2014/main" id="{EBC35308-429D-CA41-BE32-F968B0935A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" name="Line 100">
              <a:extLst>
                <a:ext uri="{FF2B5EF4-FFF2-40B4-BE49-F238E27FC236}">
                  <a16:creationId xmlns:a16="http://schemas.microsoft.com/office/drawing/2014/main" id="{EDD0A864-63D3-E847-BD48-CFBFC1D63CE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" name="Line 101">
              <a:extLst>
                <a:ext uri="{FF2B5EF4-FFF2-40B4-BE49-F238E27FC236}">
                  <a16:creationId xmlns:a16="http://schemas.microsoft.com/office/drawing/2014/main" id="{2C86B046-B2F2-6941-BCAA-D8025164747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8" name="Line 102">
              <a:extLst>
                <a:ext uri="{FF2B5EF4-FFF2-40B4-BE49-F238E27FC236}">
                  <a16:creationId xmlns:a16="http://schemas.microsoft.com/office/drawing/2014/main" id="{72A77A9A-16F9-3646-9A1E-C6485D3545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9" name="Line 103">
              <a:extLst>
                <a:ext uri="{FF2B5EF4-FFF2-40B4-BE49-F238E27FC236}">
                  <a16:creationId xmlns:a16="http://schemas.microsoft.com/office/drawing/2014/main" id="{CA746F78-3DB4-A44F-B33C-9E71AFCDE7A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0" name="Line 104">
              <a:extLst>
                <a:ext uri="{FF2B5EF4-FFF2-40B4-BE49-F238E27FC236}">
                  <a16:creationId xmlns:a16="http://schemas.microsoft.com/office/drawing/2014/main" id="{DEBB1450-BF17-D446-BB84-924D79B751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" name="Line 105">
              <a:extLst>
                <a:ext uri="{FF2B5EF4-FFF2-40B4-BE49-F238E27FC236}">
                  <a16:creationId xmlns:a16="http://schemas.microsoft.com/office/drawing/2014/main" id="{D3F6A318-7330-C542-9082-ED372DDF74E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" name="Line 110">
              <a:extLst>
                <a:ext uri="{FF2B5EF4-FFF2-40B4-BE49-F238E27FC236}">
                  <a16:creationId xmlns:a16="http://schemas.microsoft.com/office/drawing/2014/main" id="{CF29055D-D2B6-E04D-A814-C82C0FBECAE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3" name="Line 111">
              <a:extLst>
                <a:ext uri="{FF2B5EF4-FFF2-40B4-BE49-F238E27FC236}">
                  <a16:creationId xmlns:a16="http://schemas.microsoft.com/office/drawing/2014/main" id="{701623A3-C75C-F642-8F5D-08F131A27D5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4" name="Line 112">
              <a:extLst>
                <a:ext uri="{FF2B5EF4-FFF2-40B4-BE49-F238E27FC236}">
                  <a16:creationId xmlns:a16="http://schemas.microsoft.com/office/drawing/2014/main" id="{09C5AF4F-2AA4-4F47-96D8-A42101B1162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5" name="Line 113">
              <a:extLst>
                <a:ext uri="{FF2B5EF4-FFF2-40B4-BE49-F238E27FC236}">
                  <a16:creationId xmlns:a16="http://schemas.microsoft.com/office/drawing/2014/main" id="{BF50D4BE-2A53-8441-9805-43C1DEDEB6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6" name="Line 115">
              <a:extLst>
                <a:ext uri="{FF2B5EF4-FFF2-40B4-BE49-F238E27FC236}">
                  <a16:creationId xmlns:a16="http://schemas.microsoft.com/office/drawing/2014/main" id="{F159E727-4D52-D648-B2F5-855E1A5FE28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7" name="Line 116">
              <a:extLst>
                <a:ext uri="{FF2B5EF4-FFF2-40B4-BE49-F238E27FC236}">
                  <a16:creationId xmlns:a16="http://schemas.microsoft.com/office/drawing/2014/main" id="{56D0DE1E-916E-BD43-A6C0-8EB829544FB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8" name="Line 117">
              <a:extLst>
                <a:ext uri="{FF2B5EF4-FFF2-40B4-BE49-F238E27FC236}">
                  <a16:creationId xmlns:a16="http://schemas.microsoft.com/office/drawing/2014/main" id="{2E8240E0-6217-9F48-BB38-2C7EBFC18D5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Line 118">
              <a:extLst>
                <a:ext uri="{FF2B5EF4-FFF2-40B4-BE49-F238E27FC236}">
                  <a16:creationId xmlns:a16="http://schemas.microsoft.com/office/drawing/2014/main" id="{BC763BC7-A2ED-9B42-A556-5F1BD35E84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1" name="Group 189">
            <a:extLst>
              <a:ext uri="{FF2B5EF4-FFF2-40B4-BE49-F238E27FC236}">
                <a16:creationId xmlns:a16="http://schemas.microsoft.com/office/drawing/2014/main" id="{FB7BFB08-A4CE-164F-8F0D-632A8D95C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65" name="Line 6">
              <a:extLst>
                <a:ext uri="{FF2B5EF4-FFF2-40B4-BE49-F238E27FC236}">
                  <a16:creationId xmlns:a16="http://schemas.microsoft.com/office/drawing/2014/main" id="{6F4237ED-F979-5F42-B72E-0672CA16C95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Line 7">
              <a:extLst>
                <a:ext uri="{FF2B5EF4-FFF2-40B4-BE49-F238E27FC236}">
                  <a16:creationId xmlns:a16="http://schemas.microsoft.com/office/drawing/2014/main" id="{EC17A258-735D-D740-A7C2-48DBD6A1AC0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Line 8">
              <a:extLst>
                <a:ext uri="{FF2B5EF4-FFF2-40B4-BE49-F238E27FC236}">
                  <a16:creationId xmlns:a16="http://schemas.microsoft.com/office/drawing/2014/main" id="{8139E374-78A5-1B43-9BAE-26CCC995DD7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9">
              <a:extLst>
                <a:ext uri="{FF2B5EF4-FFF2-40B4-BE49-F238E27FC236}">
                  <a16:creationId xmlns:a16="http://schemas.microsoft.com/office/drawing/2014/main" id="{45908B32-529B-3E45-9001-7E6E0D591D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10">
              <a:extLst>
                <a:ext uri="{FF2B5EF4-FFF2-40B4-BE49-F238E27FC236}">
                  <a16:creationId xmlns:a16="http://schemas.microsoft.com/office/drawing/2014/main" id="{98E0C0AF-1CA5-5642-AE7A-D612E9394B9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Line 11">
              <a:extLst>
                <a:ext uri="{FF2B5EF4-FFF2-40B4-BE49-F238E27FC236}">
                  <a16:creationId xmlns:a16="http://schemas.microsoft.com/office/drawing/2014/main" id="{76C81C45-23BB-6D4D-AA1B-5AE3AED6977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12">
              <a:extLst>
                <a:ext uri="{FF2B5EF4-FFF2-40B4-BE49-F238E27FC236}">
                  <a16:creationId xmlns:a16="http://schemas.microsoft.com/office/drawing/2014/main" id="{1AF267CD-C1F4-734B-A093-20888AF254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13">
              <a:extLst>
                <a:ext uri="{FF2B5EF4-FFF2-40B4-BE49-F238E27FC236}">
                  <a16:creationId xmlns:a16="http://schemas.microsoft.com/office/drawing/2014/main" id="{1346DBD5-4578-0A4F-A64D-A26DC12B609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14">
              <a:extLst>
                <a:ext uri="{FF2B5EF4-FFF2-40B4-BE49-F238E27FC236}">
                  <a16:creationId xmlns:a16="http://schemas.microsoft.com/office/drawing/2014/main" id="{E0622CF0-67E7-4D43-8941-CF2B0CC423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15">
              <a:extLst>
                <a:ext uri="{FF2B5EF4-FFF2-40B4-BE49-F238E27FC236}">
                  <a16:creationId xmlns:a16="http://schemas.microsoft.com/office/drawing/2014/main" id="{D4BC8284-019C-804E-814F-67F5DD449AF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Line 16">
              <a:extLst>
                <a:ext uri="{FF2B5EF4-FFF2-40B4-BE49-F238E27FC236}">
                  <a16:creationId xmlns:a16="http://schemas.microsoft.com/office/drawing/2014/main" id="{EAD90E1A-29F6-BD4F-B91B-0DBA52A51B2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Line 17">
              <a:extLst>
                <a:ext uri="{FF2B5EF4-FFF2-40B4-BE49-F238E27FC236}">
                  <a16:creationId xmlns:a16="http://schemas.microsoft.com/office/drawing/2014/main" id="{E4AE4BEE-9C36-BC48-AA1B-F6F6DE84961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Line 18">
              <a:extLst>
                <a:ext uri="{FF2B5EF4-FFF2-40B4-BE49-F238E27FC236}">
                  <a16:creationId xmlns:a16="http://schemas.microsoft.com/office/drawing/2014/main" id="{19EC0C89-4D3D-7449-82FC-58C960665B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19">
              <a:extLst>
                <a:ext uri="{FF2B5EF4-FFF2-40B4-BE49-F238E27FC236}">
                  <a16:creationId xmlns:a16="http://schemas.microsoft.com/office/drawing/2014/main" id="{A148F6A3-2E09-3940-91DA-D9B76A54060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Line 20">
              <a:extLst>
                <a:ext uri="{FF2B5EF4-FFF2-40B4-BE49-F238E27FC236}">
                  <a16:creationId xmlns:a16="http://schemas.microsoft.com/office/drawing/2014/main" id="{1CC01EC2-1F43-9340-96E2-81D25157E1E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21">
              <a:extLst>
                <a:ext uri="{FF2B5EF4-FFF2-40B4-BE49-F238E27FC236}">
                  <a16:creationId xmlns:a16="http://schemas.microsoft.com/office/drawing/2014/main" id="{521936F6-7900-8C4D-B641-5E030A1F23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Line 22">
              <a:extLst>
                <a:ext uri="{FF2B5EF4-FFF2-40B4-BE49-F238E27FC236}">
                  <a16:creationId xmlns:a16="http://schemas.microsoft.com/office/drawing/2014/main" id="{E483790E-05B8-554D-8EA0-728206D9296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23">
              <a:extLst>
                <a:ext uri="{FF2B5EF4-FFF2-40B4-BE49-F238E27FC236}">
                  <a16:creationId xmlns:a16="http://schemas.microsoft.com/office/drawing/2014/main" id="{D1813F38-BCD0-A342-86FF-DF8AB94905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Line 24">
              <a:extLst>
                <a:ext uri="{FF2B5EF4-FFF2-40B4-BE49-F238E27FC236}">
                  <a16:creationId xmlns:a16="http://schemas.microsoft.com/office/drawing/2014/main" id="{C258B909-6CF3-0C4A-B275-EDAD250C5B6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Line 25">
              <a:extLst>
                <a:ext uri="{FF2B5EF4-FFF2-40B4-BE49-F238E27FC236}">
                  <a16:creationId xmlns:a16="http://schemas.microsoft.com/office/drawing/2014/main" id="{C6BFFDEF-0714-F846-82C6-4F52D626148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Line 26">
              <a:extLst>
                <a:ext uri="{FF2B5EF4-FFF2-40B4-BE49-F238E27FC236}">
                  <a16:creationId xmlns:a16="http://schemas.microsoft.com/office/drawing/2014/main" id="{C6E34F73-7675-974A-A9DD-047E0128F2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Line 27">
              <a:extLst>
                <a:ext uri="{FF2B5EF4-FFF2-40B4-BE49-F238E27FC236}">
                  <a16:creationId xmlns:a16="http://schemas.microsoft.com/office/drawing/2014/main" id="{84FB28EE-85CE-3249-B6F8-7425031770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Line 28">
              <a:extLst>
                <a:ext uri="{FF2B5EF4-FFF2-40B4-BE49-F238E27FC236}">
                  <a16:creationId xmlns:a16="http://schemas.microsoft.com/office/drawing/2014/main" id="{340511F7-4C53-BC49-905C-A951F6C418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Line 29">
              <a:extLst>
                <a:ext uri="{FF2B5EF4-FFF2-40B4-BE49-F238E27FC236}">
                  <a16:creationId xmlns:a16="http://schemas.microsoft.com/office/drawing/2014/main" id="{CB0FC3B9-B7F6-E44B-ABFF-367AC73389A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Line 30">
              <a:extLst>
                <a:ext uri="{FF2B5EF4-FFF2-40B4-BE49-F238E27FC236}">
                  <a16:creationId xmlns:a16="http://schemas.microsoft.com/office/drawing/2014/main" id="{28256920-98DD-1D4C-9C38-41FE692132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Line 31">
              <a:extLst>
                <a:ext uri="{FF2B5EF4-FFF2-40B4-BE49-F238E27FC236}">
                  <a16:creationId xmlns:a16="http://schemas.microsoft.com/office/drawing/2014/main" id="{9F3E5C14-2627-6246-B1E9-00F9BF77B85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Line 32">
              <a:extLst>
                <a:ext uri="{FF2B5EF4-FFF2-40B4-BE49-F238E27FC236}">
                  <a16:creationId xmlns:a16="http://schemas.microsoft.com/office/drawing/2014/main" id="{CEEB314A-C2BF-9D4C-85BE-5098E36426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Line 33">
              <a:extLst>
                <a:ext uri="{FF2B5EF4-FFF2-40B4-BE49-F238E27FC236}">
                  <a16:creationId xmlns:a16="http://schemas.microsoft.com/office/drawing/2014/main" id="{038626AD-9F3A-D64D-8CCB-4CC7B471193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Line 34">
              <a:extLst>
                <a:ext uri="{FF2B5EF4-FFF2-40B4-BE49-F238E27FC236}">
                  <a16:creationId xmlns:a16="http://schemas.microsoft.com/office/drawing/2014/main" id="{F98A9587-7F4D-B644-B13B-5A239FBE4CD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Line 35">
              <a:extLst>
                <a:ext uri="{FF2B5EF4-FFF2-40B4-BE49-F238E27FC236}">
                  <a16:creationId xmlns:a16="http://schemas.microsoft.com/office/drawing/2014/main" id="{50007E8E-A00D-F24B-B40B-3C6F69D0B7A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Line 36">
              <a:extLst>
                <a:ext uri="{FF2B5EF4-FFF2-40B4-BE49-F238E27FC236}">
                  <a16:creationId xmlns:a16="http://schemas.microsoft.com/office/drawing/2014/main" id="{D9E4637D-8FC3-C640-8C67-F28497A7094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Line 37">
              <a:extLst>
                <a:ext uri="{FF2B5EF4-FFF2-40B4-BE49-F238E27FC236}">
                  <a16:creationId xmlns:a16="http://schemas.microsoft.com/office/drawing/2014/main" id="{7A4A1FD5-68D7-E44F-8FCA-4D063C26E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Line 38">
              <a:extLst>
                <a:ext uri="{FF2B5EF4-FFF2-40B4-BE49-F238E27FC236}">
                  <a16:creationId xmlns:a16="http://schemas.microsoft.com/office/drawing/2014/main" id="{399D5C21-760F-8F4E-A907-3A2B80F9601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8" name="Line 39">
              <a:extLst>
                <a:ext uri="{FF2B5EF4-FFF2-40B4-BE49-F238E27FC236}">
                  <a16:creationId xmlns:a16="http://schemas.microsoft.com/office/drawing/2014/main" id="{B75058D5-3F3D-954D-BC48-43953A865C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" name="Line 40">
              <a:extLst>
                <a:ext uri="{FF2B5EF4-FFF2-40B4-BE49-F238E27FC236}">
                  <a16:creationId xmlns:a16="http://schemas.microsoft.com/office/drawing/2014/main" id="{129FDBFF-6EC3-374B-9943-5B639E027C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Line 41">
              <a:extLst>
                <a:ext uri="{FF2B5EF4-FFF2-40B4-BE49-F238E27FC236}">
                  <a16:creationId xmlns:a16="http://schemas.microsoft.com/office/drawing/2014/main" id="{45F4BEA0-7477-9048-B197-520ECDA65C9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" name="Line 42">
              <a:extLst>
                <a:ext uri="{FF2B5EF4-FFF2-40B4-BE49-F238E27FC236}">
                  <a16:creationId xmlns:a16="http://schemas.microsoft.com/office/drawing/2014/main" id="{7152D44C-A6F4-C44A-AFEA-B1EE8200022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Line 43">
              <a:extLst>
                <a:ext uri="{FF2B5EF4-FFF2-40B4-BE49-F238E27FC236}">
                  <a16:creationId xmlns:a16="http://schemas.microsoft.com/office/drawing/2014/main" id="{336C9C7E-138D-7C42-AD34-D486FF33DAF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3" name="Line 44">
              <a:extLst>
                <a:ext uri="{FF2B5EF4-FFF2-40B4-BE49-F238E27FC236}">
                  <a16:creationId xmlns:a16="http://schemas.microsoft.com/office/drawing/2014/main" id="{EF0F5DAD-C35C-4B4F-BEF1-7AB1E827806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Line 45">
              <a:extLst>
                <a:ext uri="{FF2B5EF4-FFF2-40B4-BE49-F238E27FC236}">
                  <a16:creationId xmlns:a16="http://schemas.microsoft.com/office/drawing/2014/main" id="{33FFF808-434E-D64B-82F0-E7440269FD8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" name="Line 46">
              <a:extLst>
                <a:ext uri="{FF2B5EF4-FFF2-40B4-BE49-F238E27FC236}">
                  <a16:creationId xmlns:a16="http://schemas.microsoft.com/office/drawing/2014/main" id="{50078928-8C13-044F-8297-D8053F2B59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Line 47">
              <a:extLst>
                <a:ext uri="{FF2B5EF4-FFF2-40B4-BE49-F238E27FC236}">
                  <a16:creationId xmlns:a16="http://schemas.microsoft.com/office/drawing/2014/main" id="{623A5F96-092B-3A4B-9BC2-7E370AE41A8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7" name="Line 48">
              <a:extLst>
                <a:ext uri="{FF2B5EF4-FFF2-40B4-BE49-F238E27FC236}">
                  <a16:creationId xmlns:a16="http://schemas.microsoft.com/office/drawing/2014/main" id="{E3426A08-16D7-7E4F-8F7F-3174F106BCC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Line 49">
              <a:extLst>
                <a:ext uri="{FF2B5EF4-FFF2-40B4-BE49-F238E27FC236}">
                  <a16:creationId xmlns:a16="http://schemas.microsoft.com/office/drawing/2014/main" id="{83C200FE-2382-564A-B494-053EA052DA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Line 50">
              <a:extLst>
                <a:ext uri="{FF2B5EF4-FFF2-40B4-BE49-F238E27FC236}">
                  <a16:creationId xmlns:a16="http://schemas.microsoft.com/office/drawing/2014/main" id="{92A0819C-7A55-4D41-95DB-9322D77FF67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Line 51">
              <a:extLst>
                <a:ext uri="{FF2B5EF4-FFF2-40B4-BE49-F238E27FC236}">
                  <a16:creationId xmlns:a16="http://schemas.microsoft.com/office/drawing/2014/main" id="{F17CCD10-F2DA-334E-8B06-35679C92F8A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1" name="Line 38">
              <a:extLst>
                <a:ext uri="{FF2B5EF4-FFF2-40B4-BE49-F238E27FC236}">
                  <a16:creationId xmlns:a16="http://schemas.microsoft.com/office/drawing/2014/main" id="{2C100501-CD48-8D49-A018-7C80B2014C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2" name="Line 38">
              <a:extLst>
                <a:ext uri="{FF2B5EF4-FFF2-40B4-BE49-F238E27FC236}">
                  <a16:creationId xmlns:a16="http://schemas.microsoft.com/office/drawing/2014/main" id="{860825E9-4F17-E34A-A0D3-3FDF2583CB4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3" name="Line 38">
              <a:extLst>
                <a:ext uri="{FF2B5EF4-FFF2-40B4-BE49-F238E27FC236}">
                  <a16:creationId xmlns:a16="http://schemas.microsoft.com/office/drawing/2014/main" id="{CEB6CBAD-CD8D-0F4F-88B9-24DFFDB01E1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4" name="Line 38">
              <a:extLst>
                <a:ext uri="{FF2B5EF4-FFF2-40B4-BE49-F238E27FC236}">
                  <a16:creationId xmlns:a16="http://schemas.microsoft.com/office/drawing/2014/main" id="{228D3280-096F-4747-BF04-0E3C98B250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4" name="Text Box 141">
            <a:extLst>
              <a:ext uri="{FF2B5EF4-FFF2-40B4-BE49-F238E27FC236}">
                <a16:creationId xmlns:a16="http://schemas.microsoft.com/office/drawing/2014/main" id="{9A0D8A2A-785D-494B-8EAC-8691357397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0CCC55EF-3CE9-AD46-91A9-987CC2B8E764}" type="slidenum">
              <a:rPr lang="en-US" altLang="en-US" sz="1200" smtClean="0">
                <a:solidFill>
                  <a:srgbClr val="000000"/>
                </a:solidFill>
                <a:latin typeface="Verdana" panose="020B0604030504040204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C64C8245-B309-C448-AAF5-3B740D318A9C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EA5BB1C6-DC33-4440-A572-2F0060781D6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2055" name="Group 132">
            <a:extLst>
              <a:ext uri="{FF2B5EF4-FFF2-40B4-BE49-F238E27FC236}">
                <a16:creationId xmlns:a16="http://schemas.microsoft.com/office/drawing/2014/main" id="{D0314222-2E04-4F44-9789-BC03489891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3175"/>
            <a:ext cx="9150350" cy="631825"/>
            <a:chOff x="0" y="-3810"/>
            <a:chExt cx="9150972" cy="632460"/>
          </a:xfrm>
        </p:grpSpPr>
        <p:sp>
          <p:nvSpPr>
            <p:cNvPr id="2056" name="Rectangle 152">
              <a:extLst>
                <a:ext uri="{FF2B5EF4-FFF2-40B4-BE49-F238E27FC236}">
                  <a16:creationId xmlns:a16="http://schemas.microsoft.com/office/drawing/2014/main" id="{91D37CC3-7DBB-B743-80B0-ADD2D2AB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8"/>
              <a:ext cx="6059900" cy="47355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6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2057" name="Group 555">
              <a:extLst>
                <a:ext uri="{FF2B5EF4-FFF2-40B4-BE49-F238E27FC236}">
                  <a16:creationId xmlns:a16="http://schemas.microsoft.com/office/drawing/2014/main" id="{6E449A08-59A0-0A46-A7D1-4EBDB1288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>
                <a:extLst>
                  <a:ext uri="{FF2B5EF4-FFF2-40B4-BE49-F238E27FC236}">
                    <a16:creationId xmlns:a16="http://schemas.microsoft.com/office/drawing/2014/main" id="{659EB5D7-0FFF-E440-B0E8-08B11B8FC6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sp>
            <p:nvSpPr>
              <p:cNvPr id="2062" name="Oval 158">
                <a:extLst>
                  <a:ext uri="{FF2B5EF4-FFF2-40B4-BE49-F238E27FC236}">
                    <a16:creationId xmlns:a16="http://schemas.microsoft.com/office/drawing/2014/main" id="{4F3BE045-57C2-7F4F-8F3C-654FD7019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90" y="302465"/>
                <a:ext cx="745829" cy="157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2063" name="Freeform 159">
                <a:extLst>
                  <a:ext uri="{FF2B5EF4-FFF2-40B4-BE49-F238E27FC236}">
                    <a16:creationId xmlns:a16="http://schemas.microsoft.com/office/drawing/2014/main" id="{244AB4C3-B1A0-3D4E-BBB4-76C2BCC6B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T0" fmla="*/ 388791 w 463097"/>
                  <a:gd name="T1" fmla="*/ 1842 h 460375"/>
                  <a:gd name="T2" fmla="*/ 357516 w 463097"/>
                  <a:gd name="T3" fmla="*/ 84607 h 460375"/>
                  <a:gd name="T4" fmla="*/ 323631 w 463097"/>
                  <a:gd name="T5" fmla="*/ 128749 h 460375"/>
                  <a:gd name="T6" fmla="*/ 240225 w 463097"/>
                  <a:gd name="T7" fmla="*/ 175651 h 460375"/>
                  <a:gd name="T8" fmla="*/ 151607 w 463097"/>
                  <a:gd name="T9" fmla="*/ 211517 h 460375"/>
                  <a:gd name="T10" fmla="*/ 60381 w 463097"/>
                  <a:gd name="T11" fmla="*/ 244623 h 460375"/>
                  <a:gd name="T12" fmla="*/ 16072 w 463097"/>
                  <a:gd name="T13" fmla="*/ 269454 h 460375"/>
                  <a:gd name="T14" fmla="*/ 16072 w 463097"/>
                  <a:gd name="T15" fmla="*/ 294283 h 460375"/>
                  <a:gd name="T16" fmla="*/ 112509 w 463097"/>
                  <a:gd name="T17" fmla="*/ 396363 h 460375"/>
                  <a:gd name="T18" fmla="*/ 396612 w 463097"/>
                  <a:gd name="T19" fmla="*/ 412916 h 460375"/>
                  <a:gd name="T20" fmla="*/ 394004 w 463097"/>
                  <a:gd name="T21" fmla="*/ 73570 h 460375"/>
                  <a:gd name="T22" fmla="*/ 388791 w 463097"/>
                  <a:gd name="T23" fmla="*/ 1842 h 460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" name="Freeform 160">
                <a:extLst>
                  <a:ext uri="{FF2B5EF4-FFF2-40B4-BE49-F238E27FC236}">
                    <a16:creationId xmlns:a16="http://schemas.microsoft.com/office/drawing/2014/main" id="{E72A7F99-6333-7D41-9228-077B51C38C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T0" fmla="*/ 388791 w 463097"/>
                  <a:gd name="T1" fmla="*/ 1842 h 460375"/>
                  <a:gd name="T2" fmla="*/ 357516 w 463097"/>
                  <a:gd name="T3" fmla="*/ 84607 h 460375"/>
                  <a:gd name="T4" fmla="*/ 323631 w 463097"/>
                  <a:gd name="T5" fmla="*/ 128749 h 460375"/>
                  <a:gd name="T6" fmla="*/ 240225 w 463097"/>
                  <a:gd name="T7" fmla="*/ 175651 h 460375"/>
                  <a:gd name="T8" fmla="*/ 151607 w 463097"/>
                  <a:gd name="T9" fmla="*/ 211517 h 460375"/>
                  <a:gd name="T10" fmla="*/ 60381 w 463097"/>
                  <a:gd name="T11" fmla="*/ 244623 h 460375"/>
                  <a:gd name="T12" fmla="*/ 16072 w 463097"/>
                  <a:gd name="T13" fmla="*/ 269454 h 460375"/>
                  <a:gd name="T14" fmla="*/ 16072 w 463097"/>
                  <a:gd name="T15" fmla="*/ 294283 h 460375"/>
                  <a:gd name="T16" fmla="*/ 112509 w 463097"/>
                  <a:gd name="T17" fmla="*/ 396363 h 460375"/>
                  <a:gd name="T18" fmla="*/ 396612 w 463097"/>
                  <a:gd name="T19" fmla="*/ 412916 h 460375"/>
                  <a:gd name="T20" fmla="*/ 394004 w 463097"/>
                  <a:gd name="T21" fmla="*/ 73570 h 460375"/>
                  <a:gd name="T22" fmla="*/ 388791 w 463097"/>
                  <a:gd name="T23" fmla="*/ 1842 h 460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58" name="Picture 548">
              <a:extLst>
                <a:ext uri="{FF2B5EF4-FFF2-40B4-BE49-F238E27FC236}">
                  <a16:creationId xmlns:a16="http://schemas.microsoft.com/office/drawing/2014/main" id="{2CCE07AD-70FC-0D47-9479-314479DCD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059" name="Rectangle 155">
              <a:extLst>
                <a:ext uri="{FF2B5EF4-FFF2-40B4-BE49-F238E27FC236}">
                  <a16:creationId xmlns:a16="http://schemas.microsoft.com/office/drawing/2014/main" id="{34CE5D33-AC93-AD4E-88FE-99882379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803" y="145565"/>
              <a:ext cx="2848169" cy="483085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lIns="13716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b="1">
                  <a:solidFill>
                    <a:srgbClr val="FFFFFF"/>
                  </a:solidFill>
                  <a:latin typeface="Candara" panose="020E0502030303020204" pitchFamily="34" charset="0"/>
                </a:rPr>
                <a:t>Engineering</a:t>
              </a:r>
            </a:p>
          </p:txBody>
        </p:sp>
        <p:sp>
          <p:nvSpPr>
            <p:cNvPr id="2060" name="Parallelogram 156">
              <a:extLst>
                <a:ext uri="{FF2B5EF4-FFF2-40B4-BE49-F238E27FC236}">
                  <a16:creationId xmlns:a16="http://schemas.microsoft.com/office/drawing/2014/main" id="{16510736-FA95-4A43-8FF5-410D90716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866709" y="187793"/>
              <a:ext cx="632460" cy="249255"/>
            </a:xfrm>
            <a:prstGeom prst="parallelogram">
              <a:avLst>
                <a:gd name="adj" fmla="val 60091"/>
              </a:avLst>
            </a:prstGeom>
            <a:solidFill>
              <a:srgbClr val="4C000E"/>
            </a:solidFill>
            <a:ln>
              <a:noFill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6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FEA83D81-DB1C-C240-8221-F852F8A5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73207"/>
              </p:ext>
            </p:extLst>
          </p:nvPr>
        </p:nvGraphicFramePr>
        <p:xfrm>
          <a:off x="1673225" y="1757363"/>
          <a:ext cx="5534025" cy="641350"/>
        </p:xfrm>
        <a:graphic>
          <a:graphicData uri="http://schemas.openxmlformats.org/drawingml/2006/table">
            <a:tbl>
              <a:tblPr/>
              <a:tblGrid>
                <a:gridCol w="70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3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357"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45728" marR="45728" marT="4576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93"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next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:</a:t>
                      </a:r>
                    </a:p>
                  </a:txBody>
                  <a:tcPr marL="45728" marR="45728" marT="45765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72E3F18E-17E2-6F45-B788-AB2C88B6E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11993"/>
              </p:ext>
            </p:extLst>
          </p:nvPr>
        </p:nvGraphicFramePr>
        <p:xfrm>
          <a:off x="1001713" y="3521075"/>
          <a:ext cx="6499225" cy="930276"/>
        </p:xfrm>
        <a:graphic>
          <a:graphicData uri="http://schemas.openxmlformats.org/drawingml/2006/table">
            <a:tbl>
              <a:tblPr firstRow="1" bandRow="1"/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97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T="4575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13" name="Rectangle 1">
            <a:extLst>
              <a:ext uri="{FF2B5EF4-FFF2-40B4-BE49-F238E27FC236}">
                <a16:creationId xmlns:a16="http://schemas.microsoft.com/office/drawing/2014/main" id="{603582B5-6480-E640-8248-BFC9B65F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1381125"/>
            <a:ext cx="10858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Verdana" panose="020B0604030504040204" pitchFamily="34" charset="0"/>
              </a:rPr>
              <a:t>first</a:t>
            </a:r>
            <a:r>
              <a:rPr lang="en-US" altLang="en-US">
                <a:latin typeface="Verdana" panose="020B0604030504040204" pitchFamily="34" charset="0"/>
              </a:rPr>
              <a:t>: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65BE8D-DA86-5347-9A17-EF9573045164}"/>
              </a:ext>
            </a:extLst>
          </p:cNvPr>
          <p:cNvGrpSpPr/>
          <p:nvPr/>
        </p:nvGrpSpPr>
        <p:grpSpPr>
          <a:xfrm>
            <a:off x="1605392" y="1176624"/>
            <a:ext cx="5376863" cy="1783381"/>
            <a:chOff x="1605392" y="1176624"/>
            <a:chExt cx="5376863" cy="1783381"/>
          </a:xfrm>
          <a:solidFill>
            <a:srgbClr val="FFFFD0"/>
          </a:solidFill>
        </p:grpSpPr>
        <p:sp>
          <p:nvSpPr>
            <p:cNvPr id="6147" name="Rectangle 36">
              <a:extLst>
                <a:ext uri="{FF2B5EF4-FFF2-40B4-BE49-F238E27FC236}">
                  <a16:creationId xmlns:a16="http://schemas.microsoft.com/office/drawing/2014/main" id="{0033A3F2-408E-FE4E-B3FE-9052FE53B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942" y="2050951"/>
              <a:ext cx="1755775" cy="328613"/>
            </a:xfrm>
            <a:prstGeom prst="rect">
              <a:avLst/>
            </a:prstGeom>
            <a:solidFill>
              <a:srgbClr val="C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+1)</a:t>
              </a:r>
            </a:p>
          </p:txBody>
        </p:sp>
        <p:sp>
          <p:nvSpPr>
            <p:cNvPr id="6148" name="Rectangle 37">
              <a:extLst>
                <a:ext uri="{FF2B5EF4-FFF2-40B4-BE49-F238E27FC236}">
                  <a16:creationId xmlns:a16="http://schemas.microsoft.com/office/drawing/2014/main" id="{DF76F5E7-2E35-BF4B-9076-09793F3B7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942" y="1722243"/>
              <a:ext cx="1755775" cy="328613"/>
            </a:xfrm>
            <a:prstGeom prst="rect">
              <a:avLst/>
            </a:prstGeom>
            <a:solidFill>
              <a:srgbClr val="C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i–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))</a:t>
              </a:r>
            </a:p>
          </p:txBody>
        </p:sp>
        <p:sp>
          <p:nvSpPr>
            <p:cNvPr id="6149" name="Rectangle 39">
              <a:extLst>
                <a:ext uri="{FF2B5EF4-FFF2-40B4-BE49-F238E27FC236}">
                  <a16:creationId xmlns:a16="http://schemas.microsoft.com/office/drawing/2014/main" id="{2B27180E-F928-124F-9D52-1F8A6C86F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4105" y="1609334"/>
              <a:ext cx="438150" cy="877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1" name="Rectangle 10">
              <a:extLst>
                <a:ext uri="{FF2B5EF4-FFF2-40B4-BE49-F238E27FC236}">
                  <a16:creationId xmlns:a16="http://schemas.microsoft.com/office/drawing/2014/main" id="{1C582AA6-40A9-584D-B6DE-A6BBECCD7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392" y="1722243"/>
              <a:ext cx="1646238" cy="328613"/>
            </a:xfrm>
            <a:prstGeom prst="rect">
              <a:avLst/>
            </a:prstGeom>
            <a:solidFill>
              <a:srgbClr val="C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i–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–1))</a:t>
              </a:r>
            </a:p>
          </p:txBody>
        </p:sp>
        <p:sp>
          <p:nvSpPr>
            <p:cNvPr id="6152" name="Rectangle 13">
              <a:extLst>
                <a:ext uri="{FF2B5EF4-FFF2-40B4-BE49-F238E27FC236}">
                  <a16:creationId xmlns:a16="http://schemas.microsoft.com/office/drawing/2014/main" id="{7FF4DD15-5A14-3D43-A3FB-FBC9462B0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630" y="1722243"/>
              <a:ext cx="1865313" cy="328613"/>
            </a:xfrm>
            <a:prstGeom prst="rect">
              <a:avLst/>
            </a:prstGeom>
            <a:solidFill>
              <a:srgbClr val="C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18288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Times New Roman" panose="02020603050405020304" pitchFamily="18" charset="0"/>
                </a:rPr>
                <a:t>. . .</a:t>
              </a:r>
            </a:p>
          </p:txBody>
        </p:sp>
        <p:sp>
          <p:nvSpPr>
            <p:cNvPr id="6153" name="Text Box 16">
              <a:extLst>
                <a:ext uri="{FF2B5EF4-FFF2-40B4-BE49-F238E27FC236}">
                  <a16:creationId xmlns:a16="http://schemas.microsoft.com/office/drawing/2014/main" id="{77DB06C0-67E7-D648-873E-C0DE6786D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567" y="1210889"/>
              <a:ext cx="1516063" cy="293688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 err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–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–1))</a:t>
              </a:r>
            </a:p>
          </p:txBody>
        </p:sp>
        <p:sp>
          <p:nvSpPr>
            <p:cNvPr id="6154" name="Line 17">
              <a:extLst>
                <a:ext uri="{FF2B5EF4-FFF2-40B4-BE49-F238E27FC236}">
                  <a16:creationId xmlns:a16="http://schemas.microsoft.com/office/drawing/2014/main" id="{63121F87-10B9-4948-9FAD-1DE0A0BDC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2242" y="2377684"/>
              <a:ext cx="88900" cy="25558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Rectangle 35">
              <a:extLst>
                <a:ext uri="{FF2B5EF4-FFF2-40B4-BE49-F238E27FC236}">
                  <a16:creationId xmlns:a16="http://schemas.microsoft.com/office/drawing/2014/main" id="{A97AAD19-D08D-584A-B0E8-5CF53063D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392" y="2050951"/>
              <a:ext cx="3511550" cy="328613"/>
            </a:xfrm>
            <a:prstGeom prst="rect">
              <a:avLst/>
            </a:prstGeom>
            <a:solidFill>
              <a:srgbClr val="C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45720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156" name="Text Box 46">
              <a:extLst>
                <a:ext uri="{FF2B5EF4-FFF2-40B4-BE49-F238E27FC236}">
                  <a16:creationId xmlns:a16="http://schemas.microsoft.com/office/drawing/2014/main" id="{5765FF6B-12E1-814C-8163-7E90DC05C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567" y="2653617"/>
              <a:ext cx="1068388" cy="306388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 err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 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157" name="Line 48">
              <a:extLst>
                <a:ext uri="{FF2B5EF4-FFF2-40B4-BE49-F238E27FC236}">
                  <a16:creationId xmlns:a16="http://schemas.microsoft.com/office/drawing/2014/main" id="{6DFB49FC-8BF2-424D-A615-B13DA636B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7317" y="1464871"/>
              <a:ext cx="88900" cy="25558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Text Box 49">
              <a:extLst>
                <a:ext uri="{FF2B5EF4-FFF2-40B4-BE49-F238E27FC236}">
                  <a16:creationId xmlns:a16="http://schemas.microsoft.com/office/drawing/2014/main" id="{62306EFF-F9F0-B94A-96DD-4A2B7E131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299" y="2664730"/>
              <a:ext cx="1211263" cy="295275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 err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 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+1)</a:t>
              </a:r>
            </a:p>
          </p:txBody>
        </p:sp>
        <p:sp>
          <p:nvSpPr>
            <p:cNvPr id="6159" name="Line 50">
              <a:extLst>
                <a:ext uri="{FF2B5EF4-FFF2-40B4-BE49-F238E27FC236}">
                  <a16:creationId xmlns:a16="http://schemas.microsoft.com/office/drawing/2014/main" id="{AFFC8B7D-ADCB-0E4F-BCD5-CADAB52CB7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1880" y="1461696"/>
              <a:ext cx="88900" cy="25558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Text Box 51">
              <a:extLst>
                <a:ext uri="{FF2B5EF4-FFF2-40B4-BE49-F238E27FC236}">
                  <a16:creationId xmlns:a16="http://schemas.microsoft.com/office/drawing/2014/main" id="{A3B9A26B-19B2-3C48-B89A-E279DDA32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299" y="1176624"/>
              <a:ext cx="1090613" cy="287338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 err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 i="1" baseline="-25000" dirty="0" err="1">
                  <a:latin typeface="Times New Roman" panose="02020603050405020304" pitchFamily="18" charset="0"/>
                </a:rPr>
                <a:t>i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–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A</a:t>
              </a:r>
              <a:r>
                <a:rPr lang="en-US" altLang="en-US" sz="1400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 dirty="0">
                  <a:latin typeface="Times New Roman" panose="02020603050405020304" pitchFamily="18" charset="0"/>
                </a:rPr>
                <a:t>j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))</a:t>
              </a:r>
            </a:p>
          </p:txBody>
        </p:sp>
        <p:sp>
          <p:nvSpPr>
            <p:cNvPr id="6161" name="Line 52">
              <a:extLst>
                <a:ext uri="{FF2B5EF4-FFF2-40B4-BE49-F238E27FC236}">
                  <a16:creationId xmlns:a16="http://schemas.microsoft.com/office/drawing/2014/main" id="{F4506E7C-D598-B246-9B5B-370F5CE10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97917" y="2384034"/>
              <a:ext cx="88900" cy="25558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2AF5BA-BB2F-734A-A2CB-C0EC717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809759"/>
              </p:ext>
            </p:extLst>
          </p:nvPr>
        </p:nvGraphicFramePr>
        <p:xfrm>
          <a:off x="1417638" y="3613150"/>
          <a:ext cx="64992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 gridSpan="13">
                  <a:txBody>
                    <a:bodyPr/>
                    <a:lstStyle/>
                    <a:p>
                      <a:pPr algn="l"/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             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adjLists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1" marR="45721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44E23E-B46E-1D44-9CC0-3406439AB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83525"/>
              </p:ext>
            </p:extLst>
          </p:nvPr>
        </p:nvGraphicFramePr>
        <p:xfrm>
          <a:off x="4502136" y="728904"/>
          <a:ext cx="15737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 gridSpan="4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edges  </a:t>
                      </a: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i="0" dirty="0">
                        <a:latin typeface="Verdana"/>
                        <a:cs typeface="Verdana"/>
                      </a:endParaRPr>
                    </a:p>
                  </a:txBody>
                  <a:tcPr marL="45720" marR="4572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left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right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81059B-4EE6-BD48-924B-20009AEA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92063"/>
              </p:ext>
            </p:extLst>
          </p:nvPr>
        </p:nvGraphicFramePr>
        <p:xfrm>
          <a:off x="6321829" y="1369468"/>
          <a:ext cx="1248335" cy="17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57">
                <a:tc rowSpan="5"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first_endpoint</a:t>
                      </a:r>
                      <a:endParaRPr lang="en-US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AD1C77D-7013-8449-B3A9-CB5295E9051A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1201738"/>
            <a:ext cx="2762250" cy="2132012"/>
            <a:chOff x="157347" y="1334058"/>
            <a:chExt cx="2762694" cy="2132417"/>
          </a:xfrm>
        </p:grpSpPr>
        <p:sp>
          <p:nvSpPr>
            <p:cNvPr id="7263" name="Oval 14">
              <a:extLst>
                <a:ext uri="{FF2B5EF4-FFF2-40B4-BE49-F238E27FC236}">
                  <a16:creationId xmlns:a16="http://schemas.microsoft.com/office/drawing/2014/main" id="{CEDC1E07-1930-6E43-8B72-F2392B4CC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75" y="1334058"/>
              <a:ext cx="289704" cy="291076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a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4" name="Oval 15">
              <a:extLst>
                <a:ext uri="{FF2B5EF4-FFF2-40B4-BE49-F238E27FC236}">
                  <a16:creationId xmlns:a16="http://schemas.microsoft.com/office/drawing/2014/main" id="{F956A2AC-167D-9A46-9F71-F88D180CF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7" y="2410023"/>
              <a:ext cx="289704" cy="29107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c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5" name="Oval 16">
              <a:extLst>
                <a:ext uri="{FF2B5EF4-FFF2-40B4-BE49-F238E27FC236}">
                  <a16:creationId xmlns:a16="http://schemas.microsoft.com/office/drawing/2014/main" id="{8E95DC88-6D3C-D74D-90AD-731FA085D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37" y="2365654"/>
              <a:ext cx="289704" cy="291076"/>
            </a:xfrm>
            <a:prstGeom prst="ellipse">
              <a:avLst/>
            </a:prstGeom>
            <a:solidFill>
              <a:srgbClr val="CC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e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6" name="Oval 17">
              <a:extLst>
                <a:ext uri="{FF2B5EF4-FFF2-40B4-BE49-F238E27FC236}">
                  <a16:creationId xmlns:a16="http://schemas.microsoft.com/office/drawing/2014/main" id="{7073719A-545B-C046-A3F1-78273B9F0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370" y="1334058"/>
              <a:ext cx="289704" cy="291076"/>
            </a:xfrm>
            <a:prstGeom prst="ellipse">
              <a:avLst/>
            </a:prstGeom>
            <a:solidFill>
              <a:srgbClr val="FF6FC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b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7" name="Oval 18">
              <a:extLst>
                <a:ext uri="{FF2B5EF4-FFF2-40B4-BE49-F238E27FC236}">
                  <a16:creationId xmlns:a16="http://schemas.microsoft.com/office/drawing/2014/main" id="{68903A77-EFA1-034E-95FF-D6216A3F4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951" y="3175908"/>
              <a:ext cx="290559" cy="2905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i="1" dirty="0">
                  <a:latin typeface="Verdana" panose="020B0604030504040204" pitchFamily="34" charset="0"/>
                </a:rPr>
                <a:t>d</a:t>
              </a:r>
              <a:endParaRPr lang="en-US" altLang="en-US" sz="1600" i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7268" name="Straight Connector 19">
              <a:extLst>
                <a:ext uri="{FF2B5EF4-FFF2-40B4-BE49-F238E27FC236}">
                  <a16:creationId xmlns:a16="http://schemas.microsoft.com/office/drawing/2014/main" id="{E5A6D002-FD39-D542-BF59-E8D4E0120EA2}"/>
                </a:ext>
              </a:extLst>
            </p:cNvPr>
            <p:cNvCxnSpPr>
              <a:cxnSpLocks noChangeShapeType="1"/>
              <a:stCxn id="7263" idx="4"/>
              <a:endCxn id="7267" idx="0"/>
            </p:cNvCxnSpPr>
            <p:nvPr/>
          </p:nvCxnSpPr>
          <p:spPr bwMode="auto">
            <a:xfrm rot="16200000" flipH="1">
              <a:off x="432358" y="2190503"/>
              <a:ext cx="1550267" cy="41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9" name="Straight Connector 20">
              <a:extLst>
                <a:ext uri="{FF2B5EF4-FFF2-40B4-BE49-F238E27FC236}">
                  <a16:creationId xmlns:a16="http://schemas.microsoft.com/office/drawing/2014/main" id="{F9E64CAF-2D35-2D4E-BA45-876CC61A0983}"/>
                </a:ext>
              </a:extLst>
            </p:cNvPr>
            <p:cNvCxnSpPr>
              <a:cxnSpLocks noChangeShapeType="1"/>
              <a:stCxn id="7267" idx="2"/>
              <a:endCxn id="7264" idx="5"/>
            </p:cNvCxnSpPr>
            <p:nvPr/>
          </p:nvCxnSpPr>
          <p:spPr bwMode="auto">
            <a:xfrm rot="10800000">
              <a:off x="404626" y="2658472"/>
              <a:ext cx="867777" cy="662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0" name="Straight Connector 21">
              <a:extLst>
                <a:ext uri="{FF2B5EF4-FFF2-40B4-BE49-F238E27FC236}">
                  <a16:creationId xmlns:a16="http://schemas.microsoft.com/office/drawing/2014/main" id="{4AEEC8C4-ADA9-D245-B657-E5B9F63A728E}"/>
                </a:ext>
              </a:extLst>
            </p:cNvPr>
            <p:cNvCxnSpPr>
              <a:cxnSpLocks noChangeShapeType="1"/>
              <a:stCxn id="7264" idx="0"/>
              <a:endCxn id="7263" idx="3"/>
            </p:cNvCxnSpPr>
            <p:nvPr/>
          </p:nvCxnSpPr>
          <p:spPr bwMode="auto">
            <a:xfrm rot="5400000" flipH="1" flipV="1">
              <a:off x="184992" y="1699714"/>
              <a:ext cx="827518" cy="593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" name="Straight Connector 22">
              <a:extLst>
                <a:ext uri="{FF2B5EF4-FFF2-40B4-BE49-F238E27FC236}">
                  <a16:creationId xmlns:a16="http://schemas.microsoft.com/office/drawing/2014/main" id="{AA84B776-94FB-1042-A86A-9055976DB45E}"/>
                </a:ext>
              </a:extLst>
            </p:cNvPr>
            <p:cNvCxnSpPr>
              <a:cxnSpLocks noChangeShapeType="1"/>
              <a:stCxn id="7263" idx="6"/>
              <a:endCxn id="7266" idx="2"/>
            </p:cNvCxnSpPr>
            <p:nvPr/>
          </p:nvCxnSpPr>
          <p:spPr bwMode="auto">
            <a:xfrm>
              <a:off x="1142579" y="1479596"/>
              <a:ext cx="946792" cy="1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" name="Straight Connector 23">
              <a:extLst>
                <a:ext uri="{FF2B5EF4-FFF2-40B4-BE49-F238E27FC236}">
                  <a16:creationId xmlns:a16="http://schemas.microsoft.com/office/drawing/2014/main" id="{0B91122E-BC2E-C14A-9978-12F6B1957E9A}"/>
                </a:ext>
              </a:extLst>
            </p:cNvPr>
            <p:cNvCxnSpPr>
              <a:cxnSpLocks noChangeShapeType="1"/>
              <a:stCxn id="7266" idx="5"/>
              <a:endCxn id="7265" idx="0"/>
            </p:cNvCxnSpPr>
            <p:nvPr/>
          </p:nvCxnSpPr>
          <p:spPr bwMode="auto">
            <a:xfrm rot="16200000" flipH="1">
              <a:off x="2164345" y="1754808"/>
              <a:ext cx="783148" cy="438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" name="Straight Connector 24">
              <a:extLst>
                <a:ext uri="{FF2B5EF4-FFF2-40B4-BE49-F238E27FC236}">
                  <a16:creationId xmlns:a16="http://schemas.microsoft.com/office/drawing/2014/main" id="{05A0B8AB-6114-0847-AFCF-4D54A613D421}"/>
                </a:ext>
              </a:extLst>
            </p:cNvPr>
            <p:cNvCxnSpPr>
              <a:cxnSpLocks noChangeShapeType="1"/>
              <a:stCxn id="7267" idx="6"/>
              <a:endCxn id="7265" idx="3"/>
            </p:cNvCxnSpPr>
            <p:nvPr/>
          </p:nvCxnSpPr>
          <p:spPr bwMode="auto">
            <a:xfrm flipV="1">
              <a:off x="1562104" y="2614102"/>
              <a:ext cx="1110660" cy="706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5CC26A-D704-C846-8A89-B3F62D36BF17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1236663"/>
            <a:ext cx="2105025" cy="1717675"/>
            <a:chOff x="516898" y="1368764"/>
            <a:chExt cx="2104574" cy="1717073"/>
          </a:xfrm>
        </p:grpSpPr>
        <p:sp>
          <p:nvSpPr>
            <p:cNvPr id="7257" name="TextBox 26">
              <a:extLst>
                <a:ext uri="{FF2B5EF4-FFF2-40B4-BE49-F238E27FC236}">
                  <a16:creationId xmlns:a16="http://schemas.microsoft.com/office/drawing/2014/main" id="{6247B25A-9ABA-384E-B62B-9A7487298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780" y="1368764"/>
              <a:ext cx="156653" cy="216465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7258" name="TextBox 27">
              <a:extLst>
                <a:ext uri="{FF2B5EF4-FFF2-40B4-BE49-F238E27FC236}">
                  <a16:creationId xmlns:a16="http://schemas.microsoft.com/office/drawing/2014/main" id="{A70A7B42-B01F-B14D-8699-23B10853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856" y="2869372"/>
              <a:ext cx="156653" cy="216465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7259" name="TextBox 28">
              <a:extLst>
                <a:ext uri="{FF2B5EF4-FFF2-40B4-BE49-F238E27FC236}">
                  <a16:creationId xmlns:a16="http://schemas.microsoft.com/office/drawing/2014/main" id="{4C277B2A-B4B6-A249-A7D5-11F8B93D4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836" y="2839234"/>
              <a:ext cx="156653" cy="216465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7260" name="TextBox 29">
              <a:extLst>
                <a:ext uri="{FF2B5EF4-FFF2-40B4-BE49-F238E27FC236}">
                  <a16:creationId xmlns:a16="http://schemas.microsoft.com/office/drawing/2014/main" id="{83FEC754-7FAB-4243-A1C0-C4AC7F5AA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819" y="1847263"/>
              <a:ext cx="156653" cy="216465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7261" name="TextBox 30">
              <a:extLst>
                <a:ext uri="{FF2B5EF4-FFF2-40B4-BE49-F238E27FC236}">
                  <a16:creationId xmlns:a16="http://schemas.microsoft.com/office/drawing/2014/main" id="{D067D551-EFCB-BE49-857B-C4E6E5D66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344" y="2175219"/>
              <a:ext cx="156653" cy="216465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7262" name="TextBox 31">
              <a:extLst>
                <a:ext uri="{FF2B5EF4-FFF2-40B4-BE49-F238E27FC236}">
                  <a16:creationId xmlns:a16="http://schemas.microsoft.com/office/drawing/2014/main" id="{30B95FFB-89A2-4E4A-8CCA-A58F7DC0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98" y="1875720"/>
              <a:ext cx="156653" cy="216465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948D2-FF6D-4E4E-8426-0AFFA3E0A26C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1081088"/>
            <a:ext cx="2940050" cy="2355850"/>
            <a:chOff x="76199" y="1212848"/>
            <a:chExt cx="2940051" cy="2356411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050EEF95-1C10-C84F-9783-85079F8375E2}"/>
                </a:ext>
              </a:extLst>
            </p:cNvPr>
            <p:cNvSpPr/>
            <p:nvPr/>
          </p:nvSpPr>
          <p:spPr bwMode="auto">
            <a:xfrm flipH="1" flipV="1">
              <a:off x="1193799" y="3061138"/>
              <a:ext cx="474663" cy="489066"/>
            </a:xfrm>
            <a:prstGeom prst="arc">
              <a:avLst>
                <a:gd name="adj1" fmla="val 4869268"/>
                <a:gd name="adj2" fmla="val 9684209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solidFill>
                  <a:schemeClr val="tx2"/>
                </a:solidFill>
                <a:latin typeface="Verdana"/>
                <a:ea typeface="ＭＳ Ｐゴシック" charset="0"/>
                <a:cs typeface="Verdana"/>
              </a:endParaRPr>
            </a:p>
          </p:txBody>
        </p:sp>
        <p:grpSp>
          <p:nvGrpSpPr>
            <p:cNvPr id="7235" name="Group 34">
              <a:extLst>
                <a:ext uri="{FF2B5EF4-FFF2-40B4-BE49-F238E27FC236}">
                  <a16:creationId xmlns:a16="http://schemas.microsoft.com/office/drawing/2014/main" id="{C3EAA97C-AD76-4246-B890-A7248BBE21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99" y="1212848"/>
              <a:ext cx="2940051" cy="2356411"/>
              <a:chOff x="76199" y="1212848"/>
              <a:chExt cx="2940051" cy="2356411"/>
            </a:xfrm>
          </p:grpSpPr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3F9EB3E4-3308-8F4D-9412-C76AF2BA3057}"/>
                  </a:ext>
                </a:extLst>
              </p:cNvPr>
              <p:cNvSpPr/>
              <p:nvPr/>
            </p:nvSpPr>
            <p:spPr bwMode="auto">
              <a:xfrm>
                <a:off x="2006600" y="1238254"/>
                <a:ext cx="457200" cy="470012"/>
              </a:xfrm>
              <a:prstGeom prst="arc">
                <a:avLst>
                  <a:gd name="adj1" fmla="val 3558693"/>
                  <a:gd name="adj2" fmla="val 105217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F8AFA05-6C06-2143-92A6-27C938969FD0}"/>
                  </a:ext>
                </a:extLst>
              </p:cNvPr>
              <p:cNvSpPr/>
              <p:nvPr/>
            </p:nvSpPr>
            <p:spPr bwMode="auto">
              <a:xfrm flipH="1" flipV="1">
                <a:off x="2006600" y="1212848"/>
                <a:ext cx="474663" cy="489066"/>
              </a:xfrm>
              <a:prstGeom prst="arc">
                <a:avLst>
                  <a:gd name="adj1" fmla="val 21289114"/>
                  <a:gd name="adj2" fmla="val 14109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249F1D2B-27FD-024D-896F-4F55E2C1551C}"/>
                  </a:ext>
                </a:extLst>
              </p:cNvPr>
              <p:cNvSpPr/>
              <p:nvPr/>
            </p:nvSpPr>
            <p:spPr bwMode="auto">
              <a:xfrm>
                <a:off x="2527300" y="2267199"/>
                <a:ext cx="488950" cy="503357"/>
              </a:xfrm>
              <a:prstGeom prst="arc">
                <a:avLst>
                  <a:gd name="adj1" fmla="val 15663929"/>
                  <a:gd name="adj2" fmla="val 870528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D38E1F19-F821-EC48-841F-317270A2F278}"/>
                  </a:ext>
                </a:extLst>
              </p:cNvPr>
              <p:cNvSpPr/>
              <p:nvPr/>
            </p:nvSpPr>
            <p:spPr bwMode="auto">
              <a:xfrm flipH="1" flipV="1">
                <a:off x="2533650" y="2267199"/>
                <a:ext cx="474663" cy="489066"/>
              </a:xfrm>
              <a:prstGeom prst="arc">
                <a:avLst>
                  <a:gd name="adj1" fmla="val 19662986"/>
                  <a:gd name="adj2" fmla="val 47324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170C2013-EE8D-4B4F-9A10-61C2F85584D7}"/>
                  </a:ext>
                </a:extLst>
              </p:cNvPr>
              <p:cNvSpPr/>
              <p:nvPr/>
            </p:nvSpPr>
            <p:spPr bwMode="auto">
              <a:xfrm>
                <a:off x="793749" y="1289066"/>
                <a:ext cx="438150" cy="450957"/>
              </a:xfrm>
              <a:prstGeom prst="arc">
                <a:avLst>
                  <a:gd name="adj1" fmla="val 21172046"/>
                  <a:gd name="adj2" fmla="val 833192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551CF535-667A-C144-9907-4E0489A3D6A4}"/>
                  </a:ext>
                </a:extLst>
              </p:cNvPr>
              <p:cNvSpPr/>
              <p:nvPr/>
            </p:nvSpPr>
            <p:spPr bwMode="auto">
              <a:xfrm flipH="1" flipV="1">
                <a:off x="761999" y="1231903"/>
                <a:ext cx="468313" cy="482715"/>
              </a:xfrm>
              <a:prstGeom prst="arc">
                <a:avLst>
                  <a:gd name="adj1" fmla="val 18812119"/>
                  <a:gd name="adj2" fmla="val 107894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93C764C3-B684-BD40-BB80-0EDAB9DD8F2A}"/>
                  </a:ext>
                </a:extLst>
              </p:cNvPr>
              <p:cNvSpPr/>
              <p:nvPr/>
            </p:nvSpPr>
            <p:spPr bwMode="auto">
              <a:xfrm>
                <a:off x="76199" y="2298957"/>
                <a:ext cx="488950" cy="495418"/>
              </a:xfrm>
              <a:prstGeom prst="arc">
                <a:avLst>
                  <a:gd name="adj1" fmla="val 16832649"/>
                  <a:gd name="adj2" fmla="val 27817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D8270367-664A-774A-8731-141BFCFCAEA8}"/>
                  </a:ext>
                </a:extLst>
              </p:cNvPr>
              <p:cNvSpPr/>
              <p:nvPr/>
            </p:nvSpPr>
            <p:spPr bwMode="auto">
              <a:xfrm flipH="1" flipV="1">
                <a:off x="82549" y="2305308"/>
                <a:ext cx="474663" cy="489066"/>
              </a:xfrm>
              <a:prstGeom prst="arc">
                <a:avLst>
                  <a:gd name="adj1" fmla="val 13476326"/>
                  <a:gd name="adj2" fmla="val 59963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D118962-5A47-BC4F-9BD0-583F104B79FA}"/>
                  </a:ext>
                </a:extLst>
              </p:cNvPr>
              <p:cNvSpPr/>
              <p:nvPr/>
            </p:nvSpPr>
            <p:spPr bwMode="auto">
              <a:xfrm>
                <a:off x="1174749" y="3065901"/>
                <a:ext cx="488950" cy="503358"/>
              </a:xfrm>
              <a:prstGeom prst="arc">
                <a:avLst>
                  <a:gd name="adj1" fmla="val 20700140"/>
                  <a:gd name="adj2" fmla="val 1606273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7245" name="TextBox 44">
                <a:extLst>
                  <a:ext uri="{FF2B5EF4-FFF2-40B4-BE49-F238E27FC236}">
                    <a16:creationId xmlns:a16="http://schemas.microsoft.com/office/drawing/2014/main" id="{60A158E6-879D-4943-99A9-B2001BBF0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298" y="15564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7246" name="TextBox 46">
                <a:extLst>
                  <a:ext uri="{FF2B5EF4-FFF2-40B4-BE49-F238E27FC236}">
                    <a16:creationId xmlns:a16="http://schemas.microsoft.com/office/drawing/2014/main" id="{186AAD4C-01B8-EC4B-92C7-93DEE4273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898" y="172786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7247" name="TextBox 47">
                <a:extLst>
                  <a:ext uri="{FF2B5EF4-FFF2-40B4-BE49-F238E27FC236}">
                    <a16:creationId xmlns:a16="http://schemas.microsoft.com/office/drawing/2014/main" id="{E5293C5E-0AAE-FB44-BD4F-AE887AB52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965" y="21448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7248" name="TextBox 48">
                <a:extLst>
                  <a:ext uri="{FF2B5EF4-FFF2-40B4-BE49-F238E27FC236}">
                    <a16:creationId xmlns:a16="http://schemas.microsoft.com/office/drawing/2014/main" id="{C4227F3B-E55C-4348-B985-5AFB71B71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02" y="1306646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7249" name="TextBox 49">
                <a:extLst>
                  <a:ext uri="{FF2B5EF4-FFF2-40B4-BE49-F238E27FC236}">
                    <a16:creationId xmlns:a16="http://schemas.microsoft.com/office/drawing/2014/main" id="{76FF28C1-5CB4-4347-91DB-FD4823CDF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5798" y="1315113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7250" name="TextBox 50">
                <a:extLst>
                  <a:ext uri="{FF2B5EF4-FFF2-40B4-BE49-F238E27FC236}">
                    <a16:creationId xmlns:a16="http://schemas.microsoft.com/office/drawing/2014/main" id="{CD3DEEE1-ADEF-8C48-BD58-CE1FD55D7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731" y="16749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7251" name="TextBox 51">
                <a:extLst>
                  <a:ext uri="{FF2B5EF4-FFF2-40B4-BE49-F238E27FC236}">
                    <a16:creationId xmlns:a16="http://schemas.microsoft.com/office/drawing/2014/main" id="{A44BE623-F6B0-5843-B14E-82F5E244C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5900" y="20898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7252" name="TextBox 52">
                <a:extLst>
                  <a:ext uri="{FF2B5EF4-FFF2-40B4-BE49-F238E27FC236}">
                    <a16:creationId xmlns:a16="http://schemas.microsoft.com/office/drawing/2014/main" id="{0AC52F29-D460-FA43-90BC-8DB9ED87B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366" y="3203181"/>
                <a:ext cx="20276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13</a:t>
                </a:r>
              </a:p>
            </p:txBody>
          </p:sp>
          <p:sp>
            <p:nvSpPr>
              <p:cNvPr id="7253" name="TextBox 53">
                <a:extLst>
                  <a:ext uri="{FF2B5EF4-FFF2-40B4-BE49-F238E27FC236}">
                    <a16:creationId xmlns:a16="http://schemas.microsoft.com/office/drawing/2014/main" id="{E6A7A844-62B4-4C4B-9196-B71BC2EF5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567" y="3190480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7254" name="TextBox 54">
                <a:extLst>
                  <a:ext uri="{FF2B5EF4-FFF2-40B4-BE49-F238E27FC236}">
                    <a16:creationId xmlns:a16="http://schemas.microsoft.com/office/drawing/2014/main" id="{E5CBAC78-19AA-EE4A-9FC5-A35F9125B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965" y="2872980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7255" name="TextBox 55">
                <a:extLst>
                  <a:ext uri="{FF2B5EF4-FFF2-40B4-BE49-F238E27FC236}">
                    <a16:creationId xmlns:a16="http://schemas.microsoft.com/office/drawing/2014/main" id="{ED123651-90C6-F049-8BCE-186ACBCCC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336" y="2538548"/>
                <a:ext cx="20788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7256" name="TextBox 56">
                <a:extLst>
                  <a:ext uri="{FF2B5EF4-FFF2-40B4-BE49-F238E27FC236}">
                    <a16:creationId xmlns:a16="http://schemas.microsoft.com/office/drawing/2014/main" id="{34985E8E-E177-E145-8D23-A4A8C8762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68" y="2758679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10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F79FE5-8FB6-0A47-8ECD-426934A2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" y="0"/>
            <a:ext cx="9080279" cy="685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9">
            <a:extLst>
              <a:ext uri="{FF2B5EF4-FFF2-40B4-BE49-F238E27FC236}">
                <a16:creationId xmlns:a16="http://schemas.microsoft.com/office/drawing/2014/main" id="{607FEA31-16CF-BF45-81E4-A03666A3BE41}"/>
              </a:ext>
            </a:extLst>
          </p:cNvPr>
          <p:cNvGrpSpPr>
            <a:grpSpLocks/>
          </p:cNvGrpSpPr>
          <p:nvPr/>
        </p:nvGrpSpPr>
        <p:grpSpPr bwMode="auto">
          <a:xfrm>
            <a:off x="1608549" y="1932865"/>
            <a:ext cx="3887787" cy="1862138"/>
            <a:chOff x="671" y="1441"/>
            <a:chExt cx="2449" cy="1173"/>
          </a:xfrm>
        </p:grpSpPr>
        <p:sp>
          <p:nvSpPr>
            <p:cNvPr id="2051" name="Text Box 4">
              <a:extLst>
                <a:ext uri="{FF2B5EF4-FFF2-40B4-BE49-F238E27FC236}">
                  <a16:creationId xmlns:a16="http://schemas.microsoft.com/office/drawing/2014/main" id="{81F7B740-5B46-0748-BF43-E09F3DD70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1" y="1441"/>
              <a:ext cx="124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300">
                  <a:latin typeface="Times New Roman" panose="02020603050405020304" pitchFamily="18" charset="0"/>
                </a:rPr>
                <a:t>{</a:t>
              </a:r>
              <a:r>
                <a:rPr lang="en-US" altLang="en-US" sz="1300" i="1">
                  <a:latin typeface="Times New Roman" panose="02020603050405020304" pitchFamily="18" charset="0"/>
                </a:rPr>
                <a:t>a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c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f 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b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e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d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g</a:t>
              </a:r>
              <a:r>
                <a:rPr lang="en-US" altLang="en-US" sz="1300">
                  <a:latin typeface="Times New Roman" panose="02020603050405020304" pitchFamily="18" charset="0"/>
                </a:rPr>
                <a:t>,</a:t>
              </a:r>
              <a:r>
                <a:rPr lang="en-US" altLang="en-US" sz="1300" i="1">
                  <a:latin typeface="Times New Roman" panose="02020603050405020304" pitchFamily="18" charset="0"/>
                </a:rPr>
                <a:t>i</a:t>
              </a:r>
              <a:r>
                <a:rPr lang="en-US" altLang="en-US" sz="1300">
                  <a:latin typeface="Times New Roman" panose="02020603050405020304" pitchFamily="18" charset="0"/>
                </a:rPr>
                <a:t>}, {</a:t>
              </a:r>
              <a:r>
                <a:rPr lang="en-US" altLang="en-US" sz="1300" i="1">
                  <a:latin typeface="Times New Roman" panose="02020603050405020304" pitchFamily="18" charset="0"/>
                </a:rPr>
                <a:t>h</a:t>
              </a:r>
              <a:r>
                <a:rPr lang="en-US" altLang="en-US" sz="1300">
                  <a:latin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2052" name="Group 21">
              <a:extLst>
                <a:ext uri="{FF2B5EF4-FFF2-40B4-BE49-F238E27FC236}">
                  <a16:creationId xmlns:a16="http://schemas.microsoft.com/office/drawing/2014/main" id="{DC3B25FE-7D4F-ED4F-B85A-93BDDCC7C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1" y="1738"/>
              <a:ext cx="118" cy="475"/>
              <a:chOff x="1968" y="1920"/>
              <a:chExt cx="96" cy="384"/>
            </a:xfrm>
          </p:grpSpPr>
          <p:sp>
            <p:nvSpPr>
              <p:cNvPr id="2080" name="Oval 8">
                <a:extLst>
                  <a:ext uri="{FF2B5EF4-FFF2-40B4-BE49-F238E27FC236}">
                    <a16:creationId xmlns:a16="http://schemas.microsoft.com/office/drawing/2014/main" id="{4D04BC8D-727B-4F42-ABC1-60D81B472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081" name="Oval 9">
                <a:extLst>
                  <a:ext uri="{FF2B5EF4-FFF2-40B4-BE49-F238E27FC236}">
                    <a16:creationId xmlns:a16="http://schemas.microsoft.com/office/drawing/2014/main" id="{F2D77A33-3C0A-DB4A-AD6F-80B4F2CD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82" name="Line 12">
                <a:extLst>
                  <a:ext uri="{FF2B5EF4-FFF2-40B4-BE49-F238E27FC236}">
                    <a16:creationId xmlns:a16="http://schemas.microsoft.com/office/drawing/2014/main" id="{E8AD2633-6CA7-664F-8254-359F4371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3" name="Group 20">
              <a:extLst>
                <a:ext uri="{FF2B5EF4-FFF2-40B4-BE49-F238E27FC236}">
                  <a16:creationId xmlns:a16="http://schemas.microsoft.com/office/drawing/2014/main" id="{114B3FC7-45A5-FD4F-B89D-30631CE4B7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7" y="1738"/>
              <a:ext cx="475" cy="475"/>
              <a:chOff x="1392" y="1920"/>
              <a:chExt cx="384" cy="384"/>
            </a:xfrm>
          </p:grpSpPr>
          <p:sp>
            <p:nvSpPr>
              <p:cNvPr id="2075" name="Oval 5">
                <a:extLst>
                  <a:ext uri="{FF2B5EF4-FFF2-40B4-BE49-F238E27FC236}">
                    <a16:creationId xmlns:a16="http://schemas.microsoft.com/office/drawing/2014/main" id="{524324A6-6E79-104D-9714-B0633F081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076" name="Oval 6">
                <a:extLst>
                  <a:ext uri="{FF2B5EF4-FFF2-40B4-BE49-F238E27FC236}">
                    <a16:creationId xmlns:a16="http://schemas.microsoft.com/office/drawing/2014/main" id="{A3D240D0-9255-A44A-9299-F2D6639F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200" i="1">
                    <a:latin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2077" name="Oval 7">
                <a:extLst>
                  <a:ext uri="{FF2B5EF4-FFF2-40B4-BE49-F238E27FC236}">
                    <a16:creationId xmlns:a16="http://schemas.microsoft.com/office/drawing/2014/main" id="{FFFD811A-C653-3A4F-BA89-1CF947C32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78" name="Line 13">
                <a:extLst>
                  <a:ext uri="{FF2B5EF4-FFF2-40B4-BE49-F238E27FC236}">
                    <a16:creationId xmlns:a16="http://schemas.microsoft.com/office/drawing/2014/main" id="{0C138E85-7AAE-9B4B-8BB3-900FF4897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64" y="2015"/>
                <a:ext cx="96" cy="2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9" name="Line 14">
                <a:extLst>
                  <a:ext uri="{FF2B5EF4-FFF2-40B4-BE49-F238E27FC236}">
                    <a16:creationId xmlns:a16="http://schemas.microsoft.com/office/drawing/2014/main" id="{42FD215B-E691-5E44-8D07-73CC05300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04" y="2016"/>
                <a:ext cx="103" cy="19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4" name="Group 22">
              <a:extLst>
                <a:ext uri="{FF2B5EF4-FFF2-40B4-BE49-F238E27FC236}">
                  <a16:creationId xmlns:a16="http://schemas.microsoft.com/office/drawing/2014/main" id="{54014957-F7E1-C44D-A7C6-D1FFBC7C8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4" y="1738"/>
              <a:ext cx="119" cy="475"/>
              <a:chOff x="2304" y="1920"/>
              <a:chExt cx="96" cy="384"/>
            </a:xfrm>
          </p:grpSpPr>
          <p:sp>
            <p:nvSpPr>
              <p:cNvPr id="2072" name="Oval 15">
                <a:extLst>
                  <a:ext uri="{FF2B5EF4-FFF2-40B4-BE49-F238E27FC236}">
                    <a16:creationId xmlns:a16="http://schemas.microsoft.com/office/drawing/2014/main" id="{56E14114-728C-964D-966F-D76789E13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208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2073" name="Oval 16">
                <a:extLst>
                  <a:ext uri="{FF2B5EF4-FFF2-40B4-BE49-F238E27FC236}">
                    <a16:creationId xmlns:a16="http://schemas.microsoft.com/office/drawing/2014/main" id="{5B77C6D4-CC89-0F4E-9091-17824929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920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074" name="Line 17">
                <a:extLst>
                  <a:ext uri="{FF2B5EF4-FFF2-40B4-BE49-F238E27FC236}">
                    <a16:creationId xmlns:a16="http://schemas.microsoft.com/office/drawing/2014/main" id="{18EED3FB-6100-A14F-8A38-4BB90E7AE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2" y="201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5" name="Oval 18">
              <a:extLst>
                <a:ext uri="{FF2B5EF4-FFF2-40B4-BE49-F238E27FC236}">
                  <a16:creationId xmlns:a16="http://schemas.microsoft.com/office/drawing/2014/main" id="{A3D0E8A0-13F7-C24A-B23F-034C66F83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1738"/>
              <a:ext cx="119" cy="11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18288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3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56" name="Oval 19">
              <a:extLst>
                <a:ext uri="{FF2B5EF4-FFF2-40B4-BE49-F238E27FC236}">
                  <a16:creationId xmlns:a16="http://schemas.microsoft.com/office/drawing/2014/main" id="{55DF0824-287A-CC4E-BC12-0DFB27C29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738"/>
              <a:ext cx="119" cy="11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18288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300" i="1">
                  <a:latin typeface="Times New Roman" panose="02020603050405020304" pitchFamily="18" charset="0"/>
                </a:rPr>
                <a:t>h</a:t>
              </a:r>
            </a:p>
          </p:txBody>
        </p:sp>
        <p:grpSp>
          <p:nvGrpSpPr>
            <p:cNvPr id="2057" name="Group 34">
              <a:extLst>
                <a:ext uri="{FF2B5EF4-FFF2-40B4-BE49-F238E27FC236}">
                  <a16:creationId xmlns:a16="http://schemas.microsoft.com/office/drawing/2014/main" id="{8A49AB51-070B-514D-9E1A-D5F78234BC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1" y="2369"/>
              <a:ext cx="1186" cy="245"/>
              <a:chOff x="1423" y="2451"/>
              <a:chExt cx="959" cy="198"/>
            </a:xfrm>
          </p:grpSpPr>
          <p:sp>
            <p:nvSpPr>
              <p:cNvPr id="2061" name="Rectangle 23">
                <a:extLst>
                  <a:ext uri="{FF2B5EF4-FFF2-40B4-BE49-F238E27FC236}">
                    <a16:creationId xmlns:a16="http://schemas.microsoft.com/office/drawing/2014/main" id="{D94AFD51-F330-FE40-BFD3-3FA9C9ACB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62" name="Rectangle 24">
                <a:extLst>
                  <a:ext uri="{FF2B5EF4-FFF2-40B4-BE49-F238E27FC236}">
                    <a16:creationId xmlns:a16="http://schemas.microsoft.com/office/drawing/2014/main" id="{5735FAB2-DAAC-3249-A115-6AC7432AB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4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63" name="Rectangle 25">
                <a:extLst>
                  <a:ext uri="{FF2B5EF4-FFF2-40B4-BE49-F238E27FC236}">
                    <a16:creationId xmlns:a16="http://schemas.microsoft.com/office/drawing/2014/main" id="{C5064A72-018B-DA42-B972-D8553F23E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64" name="Rectangle 26">
                <a:extLst>
                  <a:ext uri="{FF2B5EF4-FFF2-40B4-BE49-F238E27FC236}">
                    <a16:creationId xmlns:a16="http://schemas.microsoft.com/office/drawing/2014/main" id="{CF9B3551-F1F9-6948-A559-3D11920E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065" name="Rectangle 27">
                <a:extLst>
                  <a:ext uri="{FF2B5EF4-FFF2-40B4-BE49-F238E27FC236}">
                    <a16:creationId xmlns:a16="http://schemas.microsoft.com/office/drawing/2014/main" id="{CECEDEED-31EF-4946-B21B-058E0C854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2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66" name="Rectangle 28">
                <a:extLst>
                  <a:ext uri="{FF2B5EF4-FFF2-40B4-BE49-F238E27FC236}">
                    <a16:creationId xmlns:a16="http://schemas.microsoft.com/office/drawing/2014/main" id="{5E5B472F-FB2B-DD4C-A288-5A29A918E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8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067" name="Rectangle 29">
                <a:extLst>
                  <a:ext uri="{FF2B5EF4-FFF2-40B4-BE49-F238E27FC236}">
                    <a16:creationId xmlns:a16="http://schemas.microsoft.com/office/drawing/2014/main" id="{3B1C062A-A935-B44C-AE96-43052D092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068" name="Rectangle 30">
                <a:extLst>
                  <a:ext uri="{FF2B5EF4-FFF2-40B4-BE49-F238E27FC236}">
                    <a16:creationId xmlns:a16="http://schemas.microsoft.com/office/drawing/2014/main" id="{C71A6421-1501-644D-93D1-8F8E773B0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0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069" name="Rectangle 31">
                <a:extLst>
                  <a:ext uri="{FF2B5EF4-FFF2-40B4-BE49-F238E27FC236}">
                    <a16:creationId xmlns:a16="http://schemas.microsoft.com/office/drawing/2014/main" id="{98A941BB-30AB-8040-98BF-1902FE4B0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553"/>
                <a:ext cx="96" cy="9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0" tIns="0" rIns="0" bIns="18288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r>
                  <a:rPr lang="en-US" altLang="en-US" sz="1300" i="1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070" name="Text Box 32">
                <a:extLst>
                  <a:ext uri="{FF2B5EF4-FFF2-40B4-BE49-F238E27FC236}">
                    <a16:creationId xmlns:a16="http://schemas.microsoft.com/office/drawing/2014/main" id="{BBEAC389-22FD-9345-988F-CFB8D4563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4" y="2451"/>
                <a:ext cx="773" cy="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200" i="1">
                    <a:latin typeface="Times New Roman" panose="02020603050405020304" pitchFamily="18" charset="0"/>
                  </a:rPr>
                  <a:t>a   b   c   d   e   f   g   h   i</a:t>
                </a:r>
              </a:p>
            </p:txBody>
          </p:sp>
          <p:sp>
            <p:nvSpPr>
              <p:cNvPr id="2071" name="Text Box 33">
                <a:extLst>
                  <a:ext uri="{FF2B5EF4-FFF2-40B4-BE49-F238E27FC236}">
                    <a16:creationId xmlns:a16="http://schemas.microsoft.com/office/drawing/2014/main" id="{00C4C8EA-5E56-D54F-A0D8-DF6016B61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3" y="2543"/>
                <a:ext cx="65" cy="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300" i="1">
                    <a:latin typeface="Times New Roman" panose="02020603050405020304" pitchFamily="18" charset="0"/>
                  </a:rPr>
                  <a:t>p</a:t>
                </a:r>
                <a:r>
                  <a:rPr lang="en-US" altLang="en-US" sz="1300">
                    <a:latin typeface="Times New Roman" panose="02020603050405020304" pitchFamily="18" charset="0"/>
                  </a:rPr>
                  <a:t>:</a:t>
                </a:r>
              </a:p>
            </p:txBody>
          </p:sp>
        </p:grpSp>
        <p:sp>
          <p:nvSpPr>
            <p:cNvPr id="2058" name="Text Box 35">
              <a:extLst>
                <a:ext uri="{FF2B5EF4-FFF2-40B4-BE49-F238E27FC236}">
                  <a16:creationId xmlns:a16="http://schemas.microsoft.com/office/drawing/2014/main" id="{218E1A51-8BD8-7F40-A4BE-5F84C50CC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1456"/>
              <a:ext cx="58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 dirty="0">
                  <a:latin typeface="Verdana" panose="020B0604030504040204" pitchFamily="34" charset="0"/>
                </a:rPr>
                <a:t>disjoint sets</a:t>
              </a:r>
            </a:p>
          </p:txBody>
        </p:sp>
        <p:sp>
          <p:nvSpPr>
            <p:cNvPr id="2059" name="Text Box 36">
              <a:extLst>
                <a:ext uri="{FF2B5EF4-FFF2-40B4-BE49-F238E27FC236}">
                  <a16:creationId xmlns:a16="http://schemas.microsoft.com/office/drawing/2014/main" id="{C71AF14E-365F-6F41-9C03-063E83C8C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1910"/>
              <a:ext cx="27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 i="1">
                  <a:latin typeface="Verdana" panose="020B0604030504040204" pitchFamily="34" charset="0"/>
                </a:rPr>
                <a:t>forest</a:t>
              </a:r>
            </a:p>
          </p:txBody>
        </p:sp>
        <p:sp>
          <p:nvSpPr>
            <p:cNvPr id="2060" name="Text Box 37">
              <a:extLst>
                <a:ext uri="{FF2B5EF4-FFF2-40B4-BE49-F238E27FC236}">
                  <a16:creationId xmlns:a16="http://schemas.microsoft.com/office/drawing/2014/main" id="{7451D3B6-2681-894E-8917-D1F0480FE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" y="2378"/>
              <a:ext cx="77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i="1">
                  <a:latin typeface="Verdana" panose="020B0604030504040204" pitchFamily="34" charset="0"/>
                </a:rPr>
                <a:t>vector of</a:t>
              </a:r>
              <a:br>
                <a:rPr lang="en-US" altLang="en-US" sz="1200" i="1">
                  <a:latin typeface="Verdana" panose="020B0604030504040204" pitchFamily="34" charset="0"/>
                </a:rPr>
              </a:br>
              <a:r>
                <a:rPr lang="en-US" altLang="en-US" sz="1200" i="1">
                  <a:latin typeface="Verdana" panose="020B0604030504040204" pitchFamily="34" charset="0"/>
                </a:rPr>
                <a:t> parent pointers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>
            <a:extLst>
              <a:ext uri="{FF2B5EF4-FFF2-40B4-BE49-F238E27FC236}">
                <a16:creationId xmlns:a16="http://schemas.microsoft.com/office/drawing/2014/main" id="{6AC92818-3C6C-F646-9D77-4CAE98216581}"/>
              </a:ext>
            </a:extLst>
          </p:cNvPr>
          <p:cNvGrpSpPr>
            <a:grpSpLocks/>
          </p:cNvGrpSpPr>
          <p:nvPr/>
        </p:nvGrpSpPr>
        <p:grpSpPr bwMode="auto">
          <a:xfrm>
            <a:off x="1388633" y="1249138"/>
            <a:ext cx="5224463" cy="1073150"/>
            <a:chOff x="312" y="2980"/>
            <a:chExt cx="5260" cy="1080"/>
          </a:xfrm>
        </p:grpSpPr>
        <p:grpSp>
          <p:nvGrpSpPr>
            <p:cNvPr id="3075" name="Group 27">
              <a:extLst>
                <a:ext uri="{FF2B5EF4-FFF2-40B4-BE49-F238E27FC236}">
                  <a16:creationId xmlns:a16="http://schemas.microsoft.com/office/drawing/2014/main" id="{4C723B8D-1850-A541-ACBE-B55F340D8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" y="3042"/>
              <a:ext cx="2325" cy="925"/>
              <a:chOff x="312" y="3042"/>
              <a:chExt cx="2325" cy="925"/>
            </a:xfrm>
          </p:grpSpPr>
          <p:grpSp>
            <p:nvGrpSpPr>
              <p:cNvPr id="3090" name="Group 6">
                <a:extLst>
                  <a:ext uri="{FF2B5EF4-FFF2-40B4-BE49-F238E27FC236}">
                    <a16:creationId xmlns:a16="http://schemas.microsoft.com/office/drawing/2014/main" id="{E7636ECF-B30D-A640-BD0C-0D31C958D9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4" y="3285"/>
                <a:ext cx="595" cy="681"/>
                <a:chOff x="812" y="3285"/>
                <a:chExt cx="595" cy="681"/>
              </a:xfrm>
            </p:grpSpPr>
            <p:sp>
              <p:nvSpPr>
                <p:cNvPr id="3097" name="AutoShape 4">
                  <a:extLst>
                    <a:ext uri="{FF2B5EF4-FFF2-40B4-BE49-F238E27FC236}">
                      <a16:creationId xmlns:a16="http://schemas.microsoft.com/office/drawing/2014/main" id="{01A1BC28-B068-0143-AED7-91ED918B90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98" name="Oval 5">
                  <a:extLst>
                    <a:ext uri="{FF2B5EF4-FFF2-40B4-BE49-F238E27FC236}">
                      <a16:creationId xmlns:a16="http://schemas.microsoft.com/office/drawing/2014/main" id="{643185D7-B002-9143-8E10-06AB53209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091" name="Group 7">
                <a:extLst>
                  <a:ext uri="{FF2B5EF4-FFF2-40B4-BE49-F238E27FC236}">
                    <a16:creationId xmlns:a16="http://schemas.microsoft.com/office/drawing/2014/main" id="{1DECA2A0-ADBE-614D-B4DD-96094166E2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2" y="3286"/>
                <a:ext cx="595" cy="681"/>
                <a:chOff x="812" y="3285"/>
                <a:chExt cx="595" cy="681"/>
              </a:xfrm>
            </p:grpSpPr>
            <p:sp>
              <p:nvSpPr>
                <p:cNvPr id="3095" name="AutoShape 8">
                  <a:extLst>
                    <a:ext uri="{FF2B5EF4-FFF2-40B4-BE49-F238E27FC236}">
                      <a16:creationId xmlns:a16="http://schemas.microsoft.com/office/drawing/2014/main" id="{10477EF2-87B4-DB46-B2BE-4AF66568F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96" name="Oval 9">
                  <a:extLst>
                    <a:ext uri="{FF2B5EF4-FFF2-40B4-BE49-F238E27FC236}">
                      <a16:creationId xmlns:a16="http://schemas.microsoft.com/office/drawing/2014/main" id="{CF33E843-75B0-4740-8190-16F5A97A1B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092" name="Text Box 16">
                <a:extLst>
                  <a:ext uri="{FF2B5EF4-FFF2-40B4-BE49-F238E27FC236}">
                    <a16:creationId xmlns:a16="http://schemas.microsoft.com/office/drawing/2014/main" id="{5F372EEC-E724-5647-B9F1-41EA42589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9" y="3202"/>
                <a:ext cx="8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93" name="Text Box 17">
                <a:extLst>
                  <a:ext uri="{FF2B5EF4-FFF2-40B4-BE49-F238E27FC236}">
                    <a16:creationId xmlns:a16="http://schemas.microsoft.com/office/drawing/2014/main" id="{493D08C7-6AEC-774F-9BFD-C88FDAFDD9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2" y="3195"/>
                <a:ext cx="8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94" name="Text Box 19">
                <a:extLst>
                  <a:ext uri="{FF2B5EF4-FFF2-40B4-BE49-F238E27FC236}">
                    <a16:creationId xmlns:a16="http://schemas.microsoft.com/office/drawing/2014/main" id="{CB2A67A2-C259-D54A-8099-A0AB1115D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" y="3042"/>
                <a:ext cx="717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rank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)=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k</a:t>
                </a:r>
                <a:br>
                  <a:rPr lang="en-US" altLang="en-US" sz="1400" i="1">
                    <a:latin typeface="Times New Roman" panose="02020603050405020304" pitchFamily="18" charset="0"/>
                  </a:rPr>
                </a:br>
                <a:r>
                  <a:rPr lang="en-US" altLang="en-US" sz="1400" i="1">
                    <a:latin typeface="Times New Roman" panose="02020603050405020304" pitchFamily="18" charset="0"/>
                  </a:rPr>
                  <a:t>rank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)=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k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076" name="Group 25">
              <a:extLst>
                <a:ext uri="{FF2B5EF4-FFF2-40B4-BE49-F238E27FC236}">
                  <a16:creationId xmlns:a16="http://schemas.microsoft.com/office/drawing/2014/main" id="{903532F8-12A3-0247-B2D3-8A26A14D9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3" y="2980"/>
              <a:ext cx="2249" cy="1080"/>
              <a:chOff x="3062" y="2980"/>
              <a:chExt cx="2249" cy="1080"/>
            </a:xfrm>
          </p:grpSpPr>
          <p:sp>
            <p:nvSpPr>
              <p:cNvPr id="3078" name="Line 22">
                <a:extLst>
                  <a:ext uri="{FF2B5EF4-FFF2-40B4-BE49-F238E27FC236}">
                    <a16:creationId xmlns:a16="http://schemas.microsoft.com/office/drawing/2014/main" id="{78190E3F-446F-3A44-9FDA-1F36DAC33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11" y="3154"/>
                <a:ext cx="680" cy="2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79" name="Group 10">
                <a:extLst>
                  <a:ext uri="{FF2B5EF4-FFF2-40B4-BE49-F238E27FC236}">
                    <a16:creationId xmlns:a16="http://schemas.microsoft.com/office/drawing/2014/main" id="{1C5687EB-CA91-614A-A8E5-8038BD725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0" y="3368"/>
                <a:ext cx="595" cy="681"/>
                <a:chOff x="812" y="3285"/>
                <a:chExt cx="595" cy="681"/>
              </a:xfrm>
            </p:grpSpPr>
            <p:sp>
              <p:nvSpPr>
                <p:cNvPr id="3088" name="AutoShape 11">
                  <a:extLst>
                    <a:ext uri="{FF2B5EF4-FFF2-40B4-BE49-F238E27FC236}">
                      <a16:creationId xmlns:a16="http://schemas.microsoft.com/office/drawing/2014/main" id="{75E2B0B9-DCB7-CD4F-9262-14C7808D5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89" name="Oval 12">
                  <a:extLst>
                    <a:ext uri="{FF2B5EF4-FFF2-40B4-BE49-F238E27FC236}">
                      <a16:creationId xmlns:a16="http://schemas.microsoft.com/office/drawing/2014/main" id="{824DBD8C-85D9-304B-B2E3-8DCF3F64CA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080" name="Group 13">
                <a:extLst>
                  <a:ext uri="{FF2B5EF4-FFF2-40B4-BE49-F238E27FC236}">
                    <a16:creationId xmlns:a16="http://schemas.microsoft.com/office/drawing/2014/main" id="{C7872319-369C-8745-B688-43103B460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4" y="3088"/>
                <a:ext cx="595" cy="681"/>
                <a:chOff x="812" y="3285"/>
                <a:chExt cx="595" cy="681"/>
              </a:xfrm>
            </p:grpSpPr>
            <p:sp>
              <p:nvSpPr>
                <p:cNvPr id="3086" name="AutoShape 14">
                  <a:extLst>
                    <a:ext uri="{FF2B5EF4-FFF2-40B4-BE49-F238E27FC236}">
                      <a16:creationId xmlns:a16="http://schemas.microsoft.com/office/drawing/2014/main" id="{D1A567D1-A2A2-D742-A7BB-D1FBFB54C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2" y="3333"/>
                  <a:ext cx="595" cy="6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Times New Roman" panose="02020603050405020304" pitchFamily="18" charset="0"/>
                      <a:sym typeface="Symbol" pitchFamily="2" charset="2"/>
                    </a:rPr>
                    <a:t></a:t>
                  </a:r>
                  <a:r>
                    <a:rPr lang="en-US" altLang="en-US" sz="1400"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en-US" sz="1400" i="1" baseline="30000">
                      <a:latin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3087" name="Oval 15">
                  <a:extLst>
                    <a:ext uri="{FF2B5EF4-FFF2-40B4-BE49-F238E27FC236}">
                      <a16:creationId xmlns:a16="http://schemas.microsoft.com/office/drawing/2014/main" id="{2AFE1703-2CD4-0D4F-9358-D78595B94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8" y="3285"/>
                  <a:ext cx="123" cy="123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3081" name="Text Box 18">
                <a:extLst>
                  <a:ext uri="{FF2B5EF4-FFF2-40B4-BE49-F238E27FC236}">
                    <a16:creationId xmlns:a16="http://schemas.microsoft.com/office/drawing/2014/main" id="{70CD2F44-0A98-2043-A35A-CF4CE14CD7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5" y="2999"/>
                <a:ext cx="89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82" name="Text Box 20">
                <a:extLst>
                  <a:ext uri="{FF2B5EF4-FFF2-40B4-BE49-F238E27FC236}">
                    <a16:creationId xmlns:a16="http://schemas.microsoft.com/office/drawing/2014/main" id="{D0BFA7A4-42D4-8D4B-9E04-230A9DE62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4" y="3260"/>
                <a:ext cx="90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083" name="Text Box 21">
                <a:extLst>
                  <a:ext uri="{FF2B5EF4-FFF2-40B4-BE49-F238E27FC236}">
                    <a16:creationId xmlns:a16="http://schemas.microsoft.com/office/drawing/2014/main" id="{652B9AAE-C819-6B40-BA9B-DA32BEAA0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2980"/>
                <a:ext cx="908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>
                    <a:latin typeface="Times New Roman" panose="02020603050405020304" pitchFamily="18" charset="0"/>
                  </a:rPr>
                  <a:t>rank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b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)=</a:t>
                </a:r>
                <a:r>
                  <a:rPr lang="en-US" altLang="en-US" sz="1400" i="1"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+1</a:t>
                </a:r>
              </a:p>
            </p:txBody>
          </p:sp>
          <p:sp>
            <p:nvSpPr>
              <p:cNvPr id="3084" name="AutoShape 23">
                <a:extLst>
                  <a:ext uri="{FF2B5EF4-FFF2-40B4-BE49-F238E27FC236}">
                    <a16:creationId xmlns:a16="http://schemas.microsoft.com/office/drawing/2014/main" id="{93804143-336F-2842-9752-ACABC198B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3116"/>
                <a:ext cx="142" cy="944"/>
              </a:xfrm>
              <a:prstGeom prst="rightBrace">
                <a:avLst>
                  <a:gd name="adj1" fmla="val 55399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85" name="Text Box 24">
                <a:extLst>
                  <a:ext uri="{FF2B5EF4-FFF2-40B4-BE49-F238E27FC236}">
                    <a16:creationId xmlns:a16="http://schemas.microsoft.com/office/drawing/2014/main" id="{55DB719D-1EA2-D442-87B2-5AE47BCC2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0" y="3440"/>
                <a:ext cx="361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>
                    <a:latin typeface="Times New Roman" panose="02020603050405020304" pitchFamily="18" charset="0"/>
                    <a:sym typeface="Symbol" pitchFamily="2" charset="2"/>
                  </a:rPr>
                  <a:t></a:t>
                </a:r>
                <a:r>
                  <a:rPr lang="en-US" altLang="en-US" sz="140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1400" i="1" baseline="30000">
                    <a:latin typeface="Times New Roman" panose="02020603050405020304" pitchFamily="18" charset="0"/>
                  </a:rPr>
                  <a:t>k</a:t>
                </a:r>
                <a:r>
                  <a:rPr lang="en-US" altLang="en-US" sz="1400" baseline="30000">
                    <a:latin typeface="Times New Roman" panose="02020603050405020304" pitchFamily="18" charset="0"/>
                  </a:rPr>
                  <a:t>+1</a:t>
                </a:r>
                <a:endParaRPr lang="en-US" altLang="en-US" sz="1400" i="1" baseline="30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077" name="AutoShape 28">
              <a:extLst>
                <a:ext uri="{FF2B5EF4-FFF2-40B4-BE49-F238E27FC236}">
                  <a16:creationId xmlns:a16="http://schemas.microsoft.com/office/drawing/2014/main" id="{73872691-F3B3-4F46-84C6-CF51A8FAC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3513"/>
              <a:ext cx="425" cy="217"/>
            </a:xfrm>
            <a:prstGeom prst="rightArrow">
              <a:avLst>
                <a:gd name="adj1" fmla="val 50000"/>
                <a:gd name="adj2" fmla="val 48963"/>
              </a:avLst>
            </a:prstGeom>
            <a:solidFill>
              <a:srgbClr val="0099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34">
            <a:extLst>
              <a:ext uri="{FF2B5EF4-FFF2-40B4-BE49-F238E27FC236}">
                <a16:creationId xmlns:a16="http://schemas.microsoft.com/office/drawing/2014/main" id="{7CC40DAB-FB9A-8144-9FFB-64E8048962A8}"/>
              </a:ext>
            </a:extLst>
          </p:cNvPr>
          <p:cNvGrpSpPr>
            <a:grpSpLocks/>
          </p:cNvGrpSpPr>
          <p:nvPr/>
        </p:nvGrpSpPr>
        <p:grpSpPr bwMode="auto">
          <a:xfrm>
            <a:off x="1098009" y="742651"/>
            <a:ext cx="6238875" cy="3354388"/>
            <a:chOff x="119063" y="107950"/>
            <a:chExt cx="6238797" cy="3354363"/>
          </a:xfrm>
        </p:grpSpPr>
        <p:sp>
          <p:nvSpPr>
            <p:cNvPr id="4099" name="Line 37">
              <a:extLst>
                <a:ext uri="{FF2B5EF4-FFF2-40B4-BE49-F238E27FC236}">
                  <a16:creationId xmlns:a16="http://schemas.microsoft.com/office/drawing/2014/main" id="{C211C7FD-3E31-CD41-8EA0-9B7EE8BB2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3273" y="2144687"/>
              <a:ext cx="2085975" cy="65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Line 39">
              <a:extLst>
                <a:ext uri="{FF2B5EF4-FFF2-40B4-BE49-F238E27FC236}">
                  <a16:creationId xmlns:a16="http://schemas.microsoft.com/office/drawing/2014/main" id="{FF385E4B-80CD-354A-A724-9C8EE54F0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9973" y="2144687"/>
              <a:ext cx="549275" cy="65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Line 38">
              <a:extLst>
                <a:ext uri="{FF2B5EF4-FFF2-40B4-BE49-F238E27FC236}">
                  <a16:creationId xmlns:a16="http://schemas.microsoft.com/office/drawing/2014/main" id="{EF96F622-BEF1-214A-B82D-D7EFA869C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1623" y="2144687"/>
              <a:ext cx="1317625" cy="658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Line 16">
              <a:extLst>
                <a:ext uri="{FF2B5EF4-FFF2-40B4-BE49-F238E27FC236}">
                  <a16:creationId xmlns:a16="http://schemas.microsoft.com/office/drawing/2014/main" id="{C0C4AA90-497F-E34D-AC6A-7166A6C61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1825" y="217488"/>
              <a:ext cx="987425" cy="549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Line 15">
              <a:extLst>
                <a:ext uri="{FF2B5EF4-FFF2-40B4-BE49-F238E27FC236}">
                  <a16:creationId xmlns:a16="http://schemas.microsoft.com/office/drawing/2014/main" id="{1D5D5A86-048D-504D-B4C1-79F047B94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6050" y="1206500"/>
              <a:ext cx="987425" cy="5492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Line 13">
              <a:extLst>
                <a:ext uri="{FF2B5EF4-FFF2-40B4-BE49-F238E27FC236}">
                  <a16:creationId xmlns:a16="http://schemas.microsoft.com/office/drawing/2014/main" id="{E4AD716A-F36C-864D-B4E1-5B24D70E8B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3475" y="766763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12">
              <a:extLst>
                <a:ext uri="{FF2B5EF4-FFF2-40B4-BE49-F238E27FC236}">
                  <a16:creationId xmlns:a16="http://schemas.microsoft.com/office/drawing/2014/main" id="{DAFC6979-AB55-2D44-83BC-7402F3E60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" y="1754188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AutoShape 4">
              <a:extLst>
                <a:ext uri="{FF2B5EF4-FFF2-40B4-BE49-F238E27FC236}">
                  <a16:creationId xmlns:a16="http://schemas.microsoft.com/office/drawing/2014/main" id="{A5978719-18A8-404B-A8D8-37A04C9E9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" y="2192338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7" name="Oval 5">
              <a:extLst>
                <a:ext uri="{FF2B5EF4-FFF2-40B4-BE49-F238E27FC236}">
                  <a16:creationId xmlns:a16="http://schemas.microsoft.com/office/drawing/2014/main" id="{66C5742F-05E8-664F-B9CB-D60A4B0FC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3" y="2082800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08" name="AutoShape 6">
              <a:extLst>
                <a:ext uri="{FF2B5EF4-FFF2-40B4-BE49-F238E27FC236}">
                  <a16:creationId xmlns:a16="http://schemas.microsoft.com/office/drawing/2014/main" id="{0E641A0F-B4CC-534D-B888-3FB5662F7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438" y="1754188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9" name="Oval 7">
              <a:extLst>
                <a:ext uri="{FF2B5EF4-FFF2-40B4-BE49-F238E27FC236}">
                  <a16:creationId xmlns:a16="http://schemas.microsoft.com/office/drawing/2014/main" id="{00DBEBE7-5EB3-3646-BE2F-8BCE9ACC0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100" y="1644650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10" name="AutoShape 8">
              <a:extLst>
                <a:ext uri="{FF2B5EF4-FFF2-40B4-BE49-F238E27FC236}">
                  <a16:creationId xmlns:a16="http://schemas.microsoft.com/office/drawing/2014/main" id="{F5546E9A-E873-BB4E-9ED5-4B553105C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275" y="1204913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1" name="Oval 9">
              <a:extLst>
                <a:ext uri="{FF2B5EF4-FFF2-40B4-BE49-F238E27FC236}">
                  <a16:creationId xmlns:a16="http://schemas.microsoft.com/office/drawing/2014/main" id="{668EDBF8-AE4B-9F41-B36A-020396F1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938" y="1095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12" name="AutoShape 10">
              <a:extLst>
                <a:ext uri="{FF2B5EF4-FFF2-40B4-BE49-F238E27FC236}">
                  <a16:creationId xmlns:a16="http://schemas.microsoft.com/office/drawing/2014/main" id="{CB323E47-B454-4346-97A9-778F9655B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213" y="766763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3" name="Oval 11">
              <a:extLst>
                <a:ext uri="{FF2B5EF4-FFF2-40B4-BE49-F238E27FC236}">
                  <a16:creationId xmlns:a16="http://schemas.microsoft.com/office/drawing/2014/main" id="{EA53E61D-31A8-AB45-98F5-2DC92A05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875" y="65722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14" name="AutoShape 17">
              <a:extLst>
                <a:ext uri="{FF2B5EF4-FFF2-40B4-BE49-F238E27FC236}">
                  <a16:creationId xmlns:a16="http://schemas.microsoft.com/office/drawing/2014/main" id="{BB824B11-2C16-DE48-9778-270E568EE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638" y="217488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15" name="Oval 18">
              <a:extLst>
                <a:ext uri="{FF2B5EF4-FFF2-40B4-BE49-F238E27FC236}">
                  <a16:creationId xmlns:a16="http://schemas.microsoft.com/office/drawing/2014/main" id="{43D438E3-5269-3940-B93E-B67EFC52A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107950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16" name="Text Box 19">
              <a:extLst>
                <a:ext uri="{FF2B5EF4-FFF2-40B4-BE49-F238E27FC236}">
                  <a16:creationId xmlns:a16="http://schemas.microsoft.com/office/drawing/2014/main" id="{9E650D0C-7AC8-3643-9B7D-B4E08B0BF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2" y="2948093"/>
              <a:ext cx="1755775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)=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p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))–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17" name="Text Box 20">
              <a:extLst>
                <a:ext uri="{FF2B5EF4-FFF2-40B4-BE49-F238E27FC236}">
                  <a16:creationId xmlns:a16="http://schemas.microsoft.com/office/drawing/2014/main" id="{F447B494-8138-4445-80BC-D4713E6D3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63" y="817563"/>
              <a:ext cx="2584450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  <a:r>
                <a:rPr lang="en-US" altLang="en-US" sz="1400">
                  <a:latin typeface="Times New Roman" panose="02020603050405020304" pitchFamily="18" charset="0"/>
                </a:rPr>
                <a:t>)=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p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  <a:r>
                <a:rPr lang="en-US" altLang="en-US" sz="1400">
                  <a:latin typeface="Times New Roman" panose="02020603050405020304" pitchFamily="18" charset="0"/>
                </a:rPr>
                <a:t>))–</a:t>
              </a: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  <a:r>
                <a:rPr lang="en-US" altLang="en-US" sz="1400">
                  <a:latin typeface="Times New Roman" panose="02020603050405020304" pitchFamily="18" charset="0"/>
                </a:rPr>
                <a:t>) 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</a:t>
              </a: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)/2</a:t>
              </a:r>
            </a:p>
          </p:txBody>
        </p:sp>
        <p:sp>
          <p:nvSpPr>
            <p:cNvPr id="4118" name="Line 24">
              <a:extLst>
                <a:ext uri="{FF2B5EF4-FFF2-40B4-BE49-F238E27FC236}">
                  <a16:creationId xmlns:a16="http://schemas.microsoft.com/office/drawing/2014/main" id="{5A191A02-8639-2C4D-A2BF-453B5BE70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6510" y="2144687"/>
              <a:ext cx="2852737" cy="660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AutoShape 25">
              <a:extLst>
                <a:ext uri="{FF2B5EF4-FFF2-40B4-BE49-F238E27FC236}">
                  <a16:creationId xmlns:a16="http://schemas.microsoft.com/office/drawing/2014/main" id="{98247E57-49E4-E44A-A1BD-8BE00F313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310" y="2803500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0" name="Oval 26">
              <a:extLst>
                <a:ext uri="{FF2B5EF4-FFF2-40B4-BE49-F238E27FC236}">
                  <a16:creationId xmlns:a16="http://schemas.microsoft.com/office/drawing/2014/main" id="{21E1C2B3-1E38-7F43-892A-553A54743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973" y="2693962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21" name="AutoShape 27">
              <a:extLst>
                <a:ext uri="{FF2B5EF4-FFF2-40B4-BE49-F238E27FC236}">
                  <a16:creationId xmlns:a16="http://schemas.microsoft.com/office/drawing/2014/main" id="{EAAA0ECC-4323-D343-A07A-92F7FC09C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248" y="2801912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2" name="Oval 28">
              <a:extLst>
                <a:ext uri="{FF2B5EF4-FFF2-40B4-BE49-F238E27FC236}">
                  <a16:creationId xmlns:a16="http://schemas.microsoft.com/office/drawing/2014/main" id="{F5F3E008-F0D3-584C-B5DC-31669BC09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910" y="2692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23" name="AutoShape 29">
              <a:extLst>
                <a:ext uri="{FF2B5EF4-FFF2-40B4-BE49-F238E27FC236}">
                  <a16:creationId xmlns:a16="http://schemas.microsoft.com/office/drawing/2014/main" id="{508B5AD1-4FBC-1546-A98E-D19B05929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423" y="2801912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4" name="Oval 30">
              <a:extLst>
                <a:ext uri="{FF2B5EF4-FFF2-40B4-BE49-F238E27FC236}">
                  <a16:creationId xmlns:a16="http://schemas.microsoft.com/office/drawing/2014/main" id="{8EC48C47-6583-7447-9C0D-71F5F07F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085" y="2692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125" name="AutoShape 31">
              <a:extLst>
                <a:ext uri="{FF2B5EF4-FFF2-40B4-BE49-F238E27FC236}">
                  <a16:creationId xmlns:a16="http://schemas.microsoft.com/office/drawing/2014/main" id="{65E9C8F2-D8D6-3C45-9FA9-93D626785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9773" y="2801912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6" name="Oval 32">
              <a:extLst>
                <a:ext uri="{FF2B5EF4-FFF2-40B4-BE49-F238E27FC236}">
                  <a16:creationId xmlns:a16="http://schemas.microsoft.com/office/drawing/2014/main" id="{C3B12A5C-A116-8049-A846-4DC62477C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35" y="2692375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27" name="AutoShape 33">
              <a:extLst>
                <a:ext uri="{FF2B5EF4-FFF2-40B4-BE49-F238E27FC236}">
                  <a16:creationId xmlns:a16="http://schemas.microsoft.com/office/drawing/2014/main" id="{EB85C63B-1E30-7446-A5E4-DA5D4EAF4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048" y="2146275"/>
              <a:ext cx="658812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28" name="Oval 34">
              <a:extLst>
                <a:ext uri="{FF2B5EF4-FFF2-40B4-BE49-F238E27FC236}">
                  <a16:creationId xmlns:a16="http://schemas.microsoft.com/office/drawing/2014/main" id="{0D4C6FE9-6DE6-E044-8CC0-E24C3C259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9710" y="2036737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endParaRPr lang="en-US" altLang="en-US" sz="1400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29" name="Text Box 40">
              <a:extLst>
                <a:ext uri="{FF2B5EF4-FFF2-40B4-BE49-F238E27FC236}">
                  <a16:creationId xmlns:a16="http://schemas.microsoft.com/office/drawing/2014/main" id="{C2F34848-6FD9-0646-BAC7-2D9E93A38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510" y="2262162"/>
              <a:ext cx="985837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Symbol" pitchFamily="2" charset="2"/>
                  <a:sym typeface="Symbol" pitchFamily="2" charset="2"/>
                </a:rPr>
                <a:t>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</a:t>
              </a:r>
              <a:r>
                <a:rPr lang="en-US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≥1.5</a:t>
              </a:r>
              <a:r>
                <a:rPr lang="en-US" altLang="en-US" sz="1400">
                  <a:latin typeface="Symbol" pitchFamily="2" charset="2"/>
                </a:rPr>
                <a:t>D</a:t>
              </a:r>
              <a:r>
                <a:rPr lang="en-US" altLang="en-US" sz="1400">
                  <a:latin typeface="Times New Roman" panose="02020603050405020304" pitchFamily="18" charset="0"/>
                </a:rPr>
                <a:t>(</a:t>
              </a:r>
              <a:r>
                <a:rPr lang="en-US" altLang="en-US" sz="1400" i="1">
                  <a:latin typeface="Times New Roman" panose="02020603050405020304" pitchFamily="18" charset="0"/>
                </a:rPr>
                <a:t>x</a:t>
              </a:r>
              <a:r>
                <a:rPr lang="en-US" altLang="en-US" sz="1400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130" name="AutoShape 41">
              <a:extLst>
                <a:ext uri="{FF2B5EF4-FFF2-40B4-BE49-F238E27FC236}">
                  <a16:creationId xmlns:a16="http://schemas.microsoft.com/office/drawing/2014/main" id="{A93E6523-6BF2-454E-9B86-A448402661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62700">
              <a:off x="3061533" y="1764571"/>
              <a:ext cx="439737" cy="330200"/>
            </a:xfrm>
            <a:prstGeom prst="rightArrow">
              <a:avLst>
                <a:gd name="adj1" fmla="val 50000"/>
                <a:gd name="adj2" fmla="val 33293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59">
            <a:extLst>
              <a:ext uri="{FF2B5EF4-FFF2-40B4-BE49-F238E27FC236}">
                <a16:creationId xmlns:a16="http://schemas.microsoft.com/office/drawing/2014/main" id="{2FE02D9F-C446-5A48-AB27-505FB97E0DDF}"/>
              </a:ext>
            </a:extLst>
          </p:cNvPr>
          <p:cNvGrpSpPr>
            <a:grpSpLocks/>
          </p:cNvGrpSpPr>
          <p:nvPr/>
        </p:nvGrpSpPr>
        <p:grpSpPr bwMode="auto">
          <a:xfrm>
            <a:off x="1557580" y="724834"/>
            <a:ext cx="4038600" cy="3506788"/>
            <a:chOff x="1096" y="1400"/>
            <a:chExt cx="2544" cy="2209"/>
          </a:xfrm>
        </p:grpSpPr>
        <p:sp>
          <p:nvSpPr>
            <p:cNvPr id="5123" name="Line 9">
              <a:extLst>
                <a:ext uri="{FF2B5EF4-FFF2-40B4-BE49-F238E27FC236}">
                  <a16:creationId xmlns:a16="http://schemas.microsoft.com/office/drawing/2014/main" id="{5D0F4C28-2F2B-A545-9AE9-19F6F985F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6" y="2368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AutoShape 10">
              <a:extLst>
                <a:ext uri="{FF2B5EF4-FFF2-40B4-BE49-F238E27FC236}">
                  <a16:creationId xmlns:a16="http://schemas.microsoft.com/office/drawing/2014/main" id="{223646B6-FB2A-2247-8A99-AAFAEDB9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644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" name="Oval 11">
              <a:extLst>
                <a:ext uri="{FF2B5EF4-FFF2-40B4-BE49-F238E27FC236}">
                  <a16:creationId xmlns:a16="http://schemas.microsoft.com/office/drawing/2014/main" id="{883A0B7B-9319-434A-AE38-ECB26D39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2575"/>
              <a:ext cx="138" cy="139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26" name="Rectangle 35">
              <a:extLst>
                <a:ext uri="{FF2B5EF4-FFF2-40B4-BE49-F238E27FC236}">
                  <a16:creationId xmlns:a16="http://schemas.microsoft.com/office/drawing/2014/main" id="{4CF49156-2899-E147-B76C-7678C73FF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3197"/>
              <a:ext cx="208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0 1</a:t>
              </a:r>
            </a:p>
          </p:txBody>
        </p:sp>
        <p:sp>
          <p:nvSpPr>
            <p:cNvPr id="5127" name="Rectangle 36">
              <a:extLst>
                <a:ext uri="{FF2B5EF4-FFF2-40B4-BE49-F238E27FC236}">
                  <a16:creationId xmlns:a16="http://schemas.microsoft.com/office/drawing/2014/main" id="{E69529E7-46EC-364C-927D-A55026449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3197"/>
              <a:ext cx="208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2 3</a:t>
              </a:r>
            </a:p>
          </p:txBody>
        </p:sp>
        <p:sp>
          <p:nvSpPr>
            <p:cNvPr id="5128" name="Rectangle 37">
              <a:extLst>
                <a:ext uri="{FF2B5EF4-FFF2-40B4-BE49-F238E27FC236}">
                  <a16:creationId xmlns:a16="http://schemas.microsoft.com/office/drawing/2014/main" id="{213A85F4-1D95-C84B-A951-D2CB1935A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3197"/>
              <a:ext cx="277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4 .. 7</a:t>
              </a:r>
            </a:p>
          </p:txBody>
        </p:sp>
        <p:sp>
          <p:nvSpPr>
            <p:cNvPr id="5129" name="Rectangle 38">
              <a:extLst>
                <a:ext uri="{FF2B5EF4-FFF2-40B4-BE49-F238E27FC236}">
                  <a16:creationId xmlns:a16="http://schemas.microsoft.com/office/drawing/2014/main" id="{2BBDC87C-FEAC-124A-BA46-203B7A081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3197"/>
              <a:ext cx="346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8 .. 15</a:t>
              </a:r>
            </a:p>
          </p:txBody>
        </p:sp>
        <p:sp>
          <p:nvSpPr>
            <p:cNvPr id="5130" name="Rectangle 39">
              <a:extLst>
                <a:ext uri="{FF2B5EF4-FFF2-40B4-BE49-F238E27FC236}">
                  <a16:creationId xmlns:a16="http://schemas.microsoft.com/office/drawing/2014/main" id="{CBC57A22-B641-444B-957D-7C4D991D8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3197"/>
              <a:ext cx="415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16 .. 31</a:t>
              </a:r>
            </a:p>
          </p:txBody>
        </p:sp>
        <p:sp>
          <p:nvSpPr>
            <p:cNvPr id="5131" name="Rectangle 40">
              <a:extLst>
                <a:ext uri="{FF2B5EF4-FFF2-40B4-BE49-F238E27FC236}">
                  <a16:creationId xmlns:a16="http://schemas.microsoft.com/office/drawing/2014/main" id="{AFFA6B24-3A85-964E-B698-FA615B577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3197"/>
              <a:ext cx="415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32 .. 63</a:t>
              </a:r>
            </a:p>
          </p:txBody>
        </p:sp>
        <p:sp>
          <p:nvSpPr>
            <p:cNvPr id="5132" name="Rectangle 41">
              <a:extLst>
                <a:ext uri="{FF2B5EF4-FFF2-40B4-BE49-F238E27FC236}">
                  <a16:creationId xmlns:a16="http://schemas.microsoft.com/office/drawing/2014/main" id="{AE010F41-1D24-7340-A569-AEBAAD929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3197"/>
              <a:ext cx="484" cy="13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64 .. 128</a:t>
              </a:r>
            </a:p>
          </p:txBody>
        </p:sp>
        <p:sp>
          <p:nvSpPr>
            <p:cNvPr id="5133" name="Text Box 42">
              <a:extLst>
                <a:ext uri="{FF2B5EF4-FFF2-40B4-BE49-F238E27FC236}">
                  <a16:creationId xmlns:a16="http://schemas.microsoft.com/office/drawing/2014/main" id="{E5ABF539-B55C-9C4B-BC2C-8C81A0BB3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3473"/>
              <a:ext cx="37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block</a:t>
              </a:r>
              <a:r>
                <a:rPr lang="en-US" altLang="en-US" sz="1400">
                  <a:latin typeface="Times New Roman" panose="02020603050405020304" pitchFamily="18" charset="0"/>
                </a:rPr>
                <a:t>(4)</a:t>
              </a:r>
            </a:p>
          </p:txBody>
        </p:sp>
        <p:sp>
          <p:nvSpPr>
            <p:cNvPr id="5134" name="Line 43">
              <a:extLst>
                <a:ext uri="{FF2B5EF4-FFF2-40B4-BE49-F238E27FC236}">
                  <a16:creationId xmlns:a16="http://schemas.microsoft.com/office/drawing/2014/main" id="{DBEF93B4-3B54-CB4A-93E9-737E3C3FD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7" y="3335"/>
              <a:ext cx="69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44">
              <a:extLst>
                <a:ext uri="{FF2B5EF4-FFF2-40B4-BE49-F238E27FC236}">
                  <a16:creationId xmlns:a16="http://schemas.microsoft.com/office/drawing/2014/main" id="{5D53ACC3-F83B-E141-A100-B8B8C6558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0" y="2091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47">
              <a:extLst>
                <a:ext uri="{FF2B5EF4-FFF2-40B4-BE49-F238E27FC236}">
                  <a16:creationId xmlns:a16="http://schemas.microsoft.com/office/drawing/2014/main" id="{9E03BB82-67B1-C043-B3C5-7A5C57F2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4" y="1814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50">
              <a:extLst>
                <a:ext uri="{FF2B5EF4-FFF2-40B4-BE49-F238E27FC236}">
                  <a16:creationId xmlns:a16="http://schemas.microsoft.com/office/drawing/2014/main" id="{860F406A-47E6-1A48-A471-6986596EB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8" y="1538"/>
              <a:ext cx="484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AutoShape 51">
              <a:extLst>
                <a:ext uri="{FF2B5EF4-FFF2-40B4-BE49-F238E27FC236}">
                  <a16:creationId xmlns:a16="http://schemas.microsoft.com/office/drawing/2014/main" id="{A68AC6DB-78E7-9A44-AE43-FDE3EC6C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" y="1538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Oval 52">
              <a:extLst>
                <a:ext uri="{FF2B5EF4-FFF2-40B4-BE49-F238E27FC236}">
                  <a16:creationId xmlns:a16="http://schemas.microsoft.com/office/drawing/2014/main" id="{2F8F7F0E-5D8F-474D-8A30-0F6034D0D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1469"/>
              <a:ext cx="138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40" name="AutoShape 12">
              <a:extLst>
                <a:ext uri="{FF2B5EF4-FFF2-40B4-BE49-F238E27FC236}">
                  <a16:creationId xmlns:a16="http://schemas.microsoft.com/office/drawing/2014/main" id="{EF8D78A7-E1A6-254D-950D-BC33A40B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2368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1" name="AutoShape 45">
              <a:extLst>
                <a:ext uri="{FF2B5EF4-FFF2-40B4-BE49-F238E27FC236}">
                  <a16:creationId xmlns:a16="http://schemas.microsoft.com/office/drawing/2014/main" id="{E76D9DAB-F17E-184E-A5B2-FED17F93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91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2" name="AutoShape 48">
              <a:extLst>
                <a:ext uri="{FF2B5EF4-FFF2-40B4-BE49-F238E27FC236}">
                  <a16:creationId xmlns:a16="http://schemas.microsoft.com/office/drawing/2014/main" id="{7E3F797A-B801-E748-A6F4-58EE5EAA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1814"/>
              <a:ext cx="415" cy="41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" name="Oval 13">
              <a:extLst>
                <a:ext uri="{FF2B5EF4-FFF2-40B4-BE49-F238E27FC236}">
                  <a16:creationId xmlns:a16="http://schemas.microsoft.com/office/drawing/2014/main" id="{B818A51D-2466-BC43-84AD-27FFB3F9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2299"/>
              <a:ext cx="138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44" name="Oval 46">
              <a:extLst>
                <a:ext uri="{FF2B5EF4-FFF2-40B4-BE49-F238E27FC236}">
                  <a16:creationId xmlns:a16="http://schemas.microsoft.com/office/drawing/2014/main" id="{6CE18CA0-F0C8-0445-8DAC-C6EFBF8F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022"/>
              <a:ext cx="138" cy="1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45" name="Oval 49">
              <a:extLst>
                <a:ext uri="{FF2B5EF4-FFF2-40B4-BE49-F238E27FC236}">
                  <a16:creationId xmlns:a16="http://schemas.microsoft.com/office/drawing/2014/main" id="{0EA1D6D7-B95F-E04F-A5A5-635B3B13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45"/>
              <a:ext cx="138" cy="139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46" name="Text Box 53">
              <a:extLst>
                <a:ext uri="{FF2B5EF4-FFF2-40B4-BE49-F238E27FC236}">
                  <a16:creationId xmlns:a16="http://schemas.microsoft.com/office/drawing/2014/main" id="{2CC8853A-2D81-F144-A3D7-98FB62409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510"/>
              <a:ext cx="3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=2</a:t>
              </a:r>
            </a:p>
          </p:txBody>
        </p:sp>
        <p:sp>
          <p:nvSpPr>
            <p:cNvPr id="5147" name="Text Box 54">
              <a:extLst>
                <a:ext uri="{FF2B5EF4-FFF2-40B4-BE49-F238E27FC236}">
                  <a16:creationId xmlns:a16="http://schemas.microsoft.com/office/drawing/2014/main" id="{3D688EE9-32EB-774D-9B77-38C9F491D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0" y="2229"/>
              <a:ext cx="3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=3</a:t>
              </a:r>
            </a:p>
          </p:txBody>
        </p:sp>
        <p:sp>
          <p:nvSpPr>
            <p:cNvPr id="5148" name="Text Box 55">
              <a:extLst>
                <a:ext uri="{FF2B5EF4-FFF2-40B4-BE49-F238E27FC236}">
                  <a16:creationId xmlns:a16="http://schemas.microsoft.com/office/drawing/2014/main" id="{C518104E-6D51-5A41-9524-E279E6124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1" y="1953"/>
              <a:ext cx="3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=5</a:t>
              </a:r>
            </a:p>
          </p:txBody>
        </p:sp>
        <p:sp>
          <p:nvSpPr>
            <p:cNvPr id="5149" name="Text Box 56">
              <a:extLst>
                <a:ext uri="{FF2B5EF4-FFF2-40B4-BE49-F238E27FC236}">
                  <a16:creationId xmlns:a16="http://schemas.microsoft.com/office/drawing/2014/main" id="{24BFC0E9-9A9A-454E-882D-9D68E628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3" y="1676"/>
              <a:ext cx="38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=17</a:t>
              </a:r>
            </a:p>
          </p:txBody>
        </p:sp>
        <p:sp>
          <p:nvSpPr>
            <p:cNvPr id="5150" name="Text Box 57">
              <a:extLst>
                <a:ext uri="{FF2B5EF4-FFF2-40B4-BE49-F238E27FC236}">
                  <a16:creationId xmlns:a16="http://schemas.microsoft.com/office/drawing/2014/main" id="{A4B3957E-7EF6-364F-BE18-BC0F0DF8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1400"/>
              <a:ext cx="38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=22</a:t>
              </a: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534921-613E-1E4D-9422-07710718F0F2}"/>
              </a:ext>
            </a:extLst>
          </p:cNvPr>
          <p:cNvGrpSpPr/>
          <p:nvPr/>
        </p:nvGrpSpPr>
        <p:grpSpPr>
          <a:xfrm>
            <a:off x="1557580" y="724834"/>
            <a:ext cx="4837441" cy="4085758"/>
            <a:chOff x="1557580" y="724834"/>
            <a:chExt cx="4837441" cy="4085758"/>
          </a:xfrm>
        </p:grpSpPr>
        <p:sp>
          <p:nvSpPr>
            <p:cNvPr id="5123" name="Line 9">
              <a:extLst>
                <a:ext uri="{FF2B5EF4-FFF2-40B4-BE49-F238E27FC236}">
                  <a16:creationId xmlns:a16="http://schemas.microsoft.com/office/drawing/2014/main" id="{5D0F4C28-2F2B-A545-9AE9-19F6F985F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2580" y="2261534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AutoShape 10">
              <a:extLst>
                <a:ext uri="{FF2B5EF4-FFF2-40B4-BE49-F238E27FC236}">
                  <a16:creationId xmlns:a16="http://schemas.microsoft.com/office/drawing/2014/main" id="{223646B6-FB2A-2247-8A99-AAFAEDB9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380" y="2699684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25" name="Oval 11">
              <a:extLst>
                <a:ext uri="{FF2B5EF4-FFF2-40B4-BE49-F238E27FC236}">
                  <a16:creationId xmlns:a16="http://schemas.microsoft.com/office/drawing/2014/main" id="{883A0B7B-9319-434A-AE38-ECB26D39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043" y="2590147"/>
              <a:ext cx="219075" cy="220663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26" name="Rectangle 35">
              <a:extLst>
                <a:ext uri="{FF2B5EF4-FFF2-40B4-BE49-F238E27FC236}">
                  <a16:creationId xmlns:a16="http://schemas.microsoft.com/office/drawing/2014/main" id="{4CF49156-2899-E147-B76C-7678C73FF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03" y="3912078"/>
              <a:ext cx="33020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0 1</a:t>
              </a:r>
            </a:p>
          </p:txBody>
        </p:sp>
        <p:sp>
          <p:nvSpPr>
            <p:cNvPr id="5127" name="Rectangle 36">
              <a:extLst>
                <a:ext uri="{FF2B5EF4-FFF2-40B4-BE49-F238E27FC236}">
                  <a16:creationId xmlns:a16="http://schemas.microsoft.com/office/drawing/2014/main" id="{E69529E7-46EC-364C-927D-A55026449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603" y="3912078"/>
              <a:ext cx="33020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2 3</a:t>
              </a:r>
            </a:p>
          </p:txBody>
        </p:sp>
        <p:sp>
          <p:nvSpPr>
            <p:cNvPr id="5128" name="Rectangle 37">
              <a:extLst>
                <a:ext uri="{FF2B5EF4-FFF2-40B4-BE49-F238E27FC236}">
                  <a16:creationId xmlns:a16="http://schemas.microsoft.com/office/drawing/2014/main" id="{213A85F4-1D95-C84B-A951-D2CB1935A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628" y="3912078"/>
              <a:ext cx="439738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4 .. 7</a:t>
              </a:r>
            </a:p>
          </p:txBody>
        </p:sp>
        <p:sp>
          <p:nvSpPr>
            <p:cNvPr id="5129" name="Rectangle 38">
              <a:extLst>
                <a:ext uri="{FF2B5EF4-FFF2-40B4-BE49-F238E27FC236}">
                  <a16:creationId xmlns:a16="http://schemas.microsoft.com/office/drawing/2014/main" id="{2BBDC87C-FEAC-124A-BA46-203B7A081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366" y="3912078"/>
              <a:ext cx="549275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8 .. 15</a:t>
              </a:r>
            </a:p>
          </p:txBody>
        </p:sp>
        <p:sp>
          <p:nvSpPr>
            <p:cNvPr id="5130" name="Rectangle 39">
              <a:extLst>
                <a:ext uri="{FF2B5EF4-FFF2-40B4-BE49-F238E27FC236}">
                  <a16:creationId xmlns:a16="http://schemas.microsoft.com/office/drawing/2014/main" id="{CBC57A22-B641-444B-957D-7C4D991D8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641" y="3912078"/>
              <a:ext cx="658813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16 .. 31</a:t>
              </a:r>
            </a:p>
          </p:txBody>
        </p:sp>
        <p:sp>
          <p:nvSpPr>
            <p:cNvPr id="5131" name="Rectangle 40">
              <a:extLst>
                <a:ext uri="{FF2B5EF4-FFF2-40B4-BE49-F238E27FC236}">
                  <a16:creationId xmlns:a16="http://schemas.microsoft.com/office/drawing/2014/main" id="{AFFA6B24-3A85-964E-B698-FA615B577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9453" y="3912078"/>
              <a:ext cx="658813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32 .. 63</a:t>
              </a:r>
            </a:p>
          </p:txBody>
        </p:sp>
        <p:sp>
          <p:nvSpPr>
            <p:cNvPr id="5132" name="Rectangle 41">
              <a:extLst>
                <a:ext uri="{FF2B5EF4-FFF2-40B4-BE49-F238E27FC236}">
                  <a16:creationId xmlns:a16="http://schemas.microsoft.com/office/drawing/2014/main" id="{AE010F41-1D24-7340-A569-AEBAAD929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678" y="3912078"/>
              <a:ext cx="76835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Times New Roman" panose="02020603050405020304" pitchFamily="18" charset="0"/>
                </a:rPr>
                <a:t>64 .. 128</a:t>
              </a:r>
            </a:p>
          </p:txBody>
        </p:sp>
        <p:sp>
          <p:nvSpPr>
            <p:cNvPr id="5133" name="Text Box 42">
              <a:extLst>
                <a:ext uri="{FF2B5EF4-FFF2-40B4-BE49-F238E27FC236}">
                  <a16:creationId xmlns:a16="http://schemas.microsoft.com/office/drawing/2014/main" id="{E5ABF539-B55C-9C4B-BC2C-8C81A0BB3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3416" y="3558614"/>
              <a:ext cx="65723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block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(4)</a:t>
              </a:r>
            </a:p>
          </p:txBody>
        </p:sp>
        <p:sp>
          <p:nvSpPr>
            <p:cNvPr id="5134" name="Line 43">
              <a:extLst>
                <a:ext uri="{FF2B5EF4-FFF2-40B4-BE49-F238E27FC236}">
                  <a16:creationId xmlns:a16="http://schemas.microsoft.com/office/drawing/2014/main" id="{DBEF93B4-3B54-CB4A-93E9-737E3C3FD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2362" y="4350206"/>
              <a:ext cx="109538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44">
              <a:extLst>
                <a:ext uri="{FF2B5EF4-FFF2-40B4-BE49-F238E27FC236}">
                  <a16:creationId xmlns:a16="http://schemas.microsoft.com/office/drawing/2014/main" id="{5D53ACC3-F83B-E141-A100-B8B8C6558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0930" y="1821797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47">
              <a:extLst>
                <a:ext uri="{FF2B5EF4-FFF2-40B4-BE49-F238E27FC236}">
                  <a16:creationId xmlns:a16="http://schemas.microsoft.com/office/drawing/2014/main" id="{9E03BB82-67B1-C043-B3C5-7A5C57F28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9280" y="1382059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50">
              <a:extLst>
                <a:ext uri="{FF2B5EF4-FFF2-40B4-BE49-F238E27FC236}">
                  <a16:creationId xmlns:a16="http://schemas.microsoft.com/office/drawing/2014/main" id="{860F406A-47E6-1A48-A471-6986596EB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7630" y="943909"/>
              <a:ext cx="768350" cy="439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AutoShape 51">
              <a:extLst>
                <a:ext uri="{FF2B5EF4-FFF2-40B4-BE49-F238E27FC236}">
                  <a16:creationId xmlns:a16="http://schemas.microsoft.com/office/drawing/2014/main" id="{A68AC6DB-78E7-9A44-AE43-FDE3EC6C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368" y="943909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39" name="Oval 52">
              <a:extLst>
                <a:ext uri="{FF2B5EF4-FFF2-40B4-BE49-F238E27FC236}">
                  <a16:creationId xmlns:a16="http://schemas.microsoft.com/office/drawing/2014/main" id="{2F8F7F0E-5D8F-474D-8A30-0F6034D0D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030" y="834372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40" name="AutoShape 12">
              <a:extLst>
                <a:ext uri="{FF2B5EF4-FFF2-40B4-BE49-F238E27FC236}">
                  <a16:creationId xmlns:a16="http://schemas.microsoft.com/office/drawing/2014/main" id="{EF8D78A7-E1A6-254D-950D-BC33A40B0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318" y="2261534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1" name="AutoShape 45">
              <a:extLst>
                <a:ext uri="{FF2B5EF4-FFF2-40B4-BE49-F238E27FC236}">
                  <a16:creationId xmlns:a16="http://schemas.microsoft.com/office/drawing/2014/main" id="{E76D9DAB-F17E-184E-A5B2-FED17F93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668" y="1821797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2" name="AutoShape 48">
              <a:extLst>
                <a:ext uri="{FF2B5EF4-FFF2-40B4-BE49-F238E27FC236}">
                  <a16:creationId xmlns:a16="http://schemas.microsoft.com/office/drawing/2014/main" id="{7E3F797A-B801-E748-A6F4-58EE5EAA2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018" y="1382059"/>
              <a:ext cx="658813" cy="65881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143" name="Oval 13">
              <a:extLst>
                <a:ext uri="{FF2B5EF4-FFF2-40B4-BE49-F238E27FC236}">
                  <a16:creationId xmlns:a16="http://schemas.microsoft.com/office/drawing/2014/main" id="{B818A51D-2466-BC43-84AD-27FFB3F9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980" y="2151997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44" name="Oval 46">
              <a:extLst>
                <a:ext uri="{FF2B5EF4-FFF2-40B4-BE49-F238E27FC236}">
                  <a16:creationId xmlns:a16="http://schemas.microsoft.com/office/drawing/2014/main" id="{6CE18CA0-F0C8-0445-8DAC-C6EFBF8F9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330" y="1712259"/>
              <a:ext cx="219075" cy="2206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145" name="Oval 49">
              <a:extLst>
                <a:ext uri="{FF2B5EF4-FFF2-40B4-BE49-F238E27FC236}">
                  <a16:creationId xmlns:a16="http://schemas.microsoft.com/office/drawing/2014/main" id="{0EA1D6D7-B95F-E04F-A5A5-635B3B131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680" y="1272522"/>
              <a:ext cx="219075" cy="220663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27432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146" name="Text Box 53">
              <a:extLst>
                <a:ext uri="{FF2B5EF4-FFF2-40B4-BE49-F238E27FC236}">
                  <a16:creationId xmlns:a16="http://schemas.microsoft.com/office/drawing/2014/main" id="{2CC8853A-2D81-F144-A3D7-98FB62409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7580" y="2486959"/>
              <a:ext cx="5207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rank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=4</a:t>
              </a:r>
            </a:p>
          </p:txBody>
        </p:sp>
        <p:sp>
          <p:nvSpPr>
            <p:cNvPr id="5147" name="Text Box 54">
              <a:extLst>
                <a:ext uri="{FF2B5EF4-FFF2-40B4-BE49-F238E27FC236}">
                  <a16:creationId xmlns:a16="http://schemas.microsoft.com/office/drawing/2014/main" id="{3D688EE9-32EB-774D-9B77-38C9F491D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930" y="2040872"/>
              <a:ext cx="520700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rank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=7</a:t>
              </a:r>
            </a:p>
          </p:txBody>
        </p:sp>
        <p:sp>
          <p:nvSpPr>
            <p:cNvPr id="5148" name="Text Box 55">
              <a:extLst>
                <a:ext uri="{FF2B5EF4-FFF2-40B4-BE49-F238E27FC236}">
                  <a16:creationId xmlns:a16="http://schemas.microsoft.com/office/drawing/2014/main" id="{C518104E-6D51-5A41-9524-E279E6124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273" y="1602722"/>
              <a:ext cx="61074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rank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=13</a:t>
              </a:r>
            </a:p>
          </p:txBody>
        </p:sp>
        <p:sp>
          <p:nvSpPr>
            <p:cNvPr id="5149" name="Text Box 56">
              <a:extLst>
                <a:ext uri="{FF2B5EF4-FFF2-40B4-BE49-F238E27FC236}">
                  <a16:creationId xmlns:a16="http://schemas.microsoft.com/office/drawing/2014/main" id="{24BFC0E9-9A9A-454E-882D-9D68E628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068" y="1162984"/>
              <a:ext cx="61118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=17</a:t>
              </a:r>
            </a:p>
          </p:txBody>
        </p:sp>
        <p:sp>
          <p:nvSpPr>
            <p:cNvPr id="5150" name="Text Box 57">
              <a:extLst>
                <a:ext uri="{FF2B5EF4-FFF2-40B4-BE49-F238E27FC236}">
                  <a16:creationId xmlns:a16="http://schemas.microsoft.com/office/drawing/2014/main" id="{A4B3957E-7EF6-364F-BE18-BC0F0DF81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3830" y="724834"/>
              <a:ext cx="61118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>
                  <a:latin typeface="Times New Roman" panose="02020603050405020304" pitchFamily="18" charset="0"/>
                </a:rPr>
                <a:t>rank</a:t>
              </a:r>
              <a:r>
                <a:rPr lang="en-US" altLang="en-US" sz="1400">
                  <a:latin typeface="Times New Roman" panose="02020603050405020304" pitchFamily="18" charset="0"/>
                </a:rPr>
                <a:t>=22</a:t>
              </a:r>
            </a:p>
          </p:txBody>
        </p:sp>
        <p:sp>
          <p:nvSpPr>
            <p:cNvPr id="38" name="Text Box 42">
              <a:extLst>
                <a:ext uri="{FF2B5EF4-FFF2-40B4-BE49-F238E27FC236}">
                  <a16:creationId xmlns:a16="http://schemas.microsoft.com/office/drawing/2014/main" id="{85F5EF58-E118-1341-A270-2A0EFD256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9769" y="4595148"/>
              <a:ext cx="65723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i="1" dirty="0">
                  <a:latin typeface="Times New Roman" panose="02020603050405020304" pitchFamily="18" charset="0"/>
                </a:rPr>
                <a:t>block</a:t>
              </a:r>
              <a:r>
                <a:rPr lang="en-US" altLang="en-US" sz="1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en-US" sz="1400" dirty="0">
                  <a:latin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12C0ACF2-0619-BB43-8364-B7FF61E94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924" y="3687088"/>
              <a:ext cx="109538" cy="219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5">
              <a:extLst>
                <a:ext uri="{FF2B5EF4-FFF2-40B4-BE49-F238E27FC236}">
                  <a16:creationId xmlns:a16="http://schemas.microsoft.com/office/drawing/2014/main" id="{543A6D76-82F4-F141-81F7-E405659F3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403" y="4120084"/>
              <a:ext cx="657224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0   ..   3</a:t>
              </a:r>
            </a:p>
          </p:txBody>
        </p:sp>
        <p:sp>
          <p:nvSpPr>
            <p:cNvPr id="33" name="Rectangle 37">
              <a:extLst>
                <a:ext uri="{FF2B5EF4-FFF2-40B4-BE49-F238E27FC236}">
                  <a16:creationId xmlns:a16="http://schemas.microsoft.com/office/drawing/2014/main" id="{031A5381-22EA-A84F-AE40-1822F6D96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627" y="4120084"/>
              <a:ext cx="992189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4      ..      15</a:t>
              </a:r>
            </a:p>
          </p:txBody>
        </p: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B260AECB-978E-2840-A448-D36CD6D49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641" y="4120084"/>
              <a:ext cx="3134380" cy="2190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Times New Roman" panose="02020603050405020304" pitchFamily="18" charset="0"/>
                </a:rPr>
                <a:t>16                       ..                           65,536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729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67">
            <a:extLst>
              <a:ext uri="{FF2B5EF4-FFF2-40B4-BE49-F238E27FC236}">
                <a16:creationId xmlns:a16="http://schemas.microsoft.com/office/drawing/2014/main" id="{584BE491-3C53-5B4A-9225-6E5958D89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430" y="2630130"/>
            <a:ext cx="492125" cy="987425"/>
          </a:xfrm>
          <a:prstGeom prst="rect">
            <a:avLst/>
          </a:prstGeom>
          <a:solidFill>
            <a:srgbClr val="FFFFD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EC2285-ED25-089A-DE4D-955ABF9802CC}"/>
              </a:ext>
            </a:extLst>
          </p:cNvPr>
          <p:cNvGrpSpPr/>
          <p:nvPr/>
        </p:nvGrpSpPr>
        <p:grpSpPr>
          <a:xfrm>
            <a:off x="1977502" y="2180058"/>
            <a:ext cx="5148715" cy="1911098"/>
            <a:chOff x="1977502" y="2180058"/>
            <a:chExt cx="5148715" cy="19110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7BA69E7-CC56-CC4D-AA86-9AD1482CC38C}"/>
                </a:ext>
              </a:extLst>
            </p:cNvPr>
            <p:cNvGrpSpPr/>
            <p:nvPr/>
          </p:nvGrpSpPr>
          <p:grpSpPr>
            <a:xfrm>
              <a:off x="1977502" y="2180058"/>
              <a:ext cx="4811714" cy="1911098"/>
              <a:chOff x="1977502" y="2180058"/>
              <a:chExt cx="4811714" cy="1911098"/>
            </a:xfrm>
          </p:grpSpPr>
          <p:sp>
            <p:nvSpPr>
              <p:cNvPr id="1035" name="Rectangle 57">
                <a:extLst>
                  <a:ext uri="{FF2B5EF4-FFF2-40B4-BE49-F238E27FC236}">
                    <a16:creationId xmlns:a16="http://schemas.microsoft.com/office/drawing/2014/main" id="{7BDE0213-4ACA-1444-9F75-836A5CED4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502" y="2773006"/>
                <a:ext cx="495300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6" name="Rectangle 58">
                <a:extLst>
                  <a:ext uri="{FF2B5EF4-FFF2-40B4-BE49-F238E27FC236}">
                    <a16:creationId xmlns:a16="http://schemas.microsoft.com/office/drawing/2014/main" id="{7CD2B6A2-7BF1-E24A-A564-F8F9088A1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9627" y="2773006"/>
                <a:ext cx="619125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7" name="Rectangle 59">
                <a:extLst>
                  <a:ext uri="{FF2B5EF4-FFF2-40B4-BE49-F238E27FC236}">
                    <a16:creationId xmlns:a16="http://schemas.microsoft.com/office/drawing/2014/main" id="{462DDAE6-5825-304A-B1EF-C8D777ABE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8752" y="2773006"/>
                <a:ext cx="862012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8" name="Rectangle 60">
                <a:extLst>
                  <a:ext uri="{FF2B5EF4-FFF2-40B4-BE49-F238E27FC236}">
                    <a16:creationId xmlns:a16="http://schemas.microsoft.com/office/drawing/2014/main" id="{CE448A41-648B-9341-BD00-909B868BE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765" y="2773006"/>
                <a:ext cx="1974850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9" name="Text Box 61">
                <a:extLst>
                  <a:ext uri="{FF2B5EF4-FFF2-40B4-BE49-F238E27FC236}">
                    <a16:creationId xmlns:a16="http://schemas.microsoft.com/office/drawing/2014/main" id="{71143DE4-CAA7-1B47-8A5B-CACD18EBE6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4965" y="2184432"/>
                <a:ext cx="94577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 dirty="0">
                    <a:latin typeface="Times New Roman" panose="02020603050405020304" pitchFamily="18" charset="0"/>
                  </a:rPr>
                  <a:t>block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16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dirty="0">
                    <a:latin typeface="Times New Roman" panose="02020603050405020304" pitchFamily="18" charset="0"/>
                  </a:rPr>
                  <a:t>        </a:t>
                </a:r>
                <a:r>
                  <a:rPr lang="en-US" altLang="en-US" sz="1600" dirty="0">
                    <a:latin typeface="Times New Roman" panose="02020603050405020304" pitchFamily="18" charset="0"/>
                  </a:rPr>
                  <a:t>)</a:t>
                </a:r>
                <a:endParaRPr lang="en-US" altLang="en-US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0" name="Line 62">
                <a:extLst>
                  <a:ext uri="{FF2B5EF4-FFF2-40B4-BE49-F238E27FC236}">
                    <a16:creationId xmlns:a16="http://schemas.microsoft.com/office/drawing/2014/main" id="{52F88058-EE88-E643-91EB-42070683B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96666" y="3501943"/>
                <a:ext cx="100012" cy="2873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Rectangle 63">
                <a:extLst>
                  <a:ext uri="{FF2B5EF4-FFF2-40B4-BE49-F238E27FC236}">
                    <a16:creationId xmlns:a16="http://schemas.microsoft.com/office/drawing/2014/main" id="{EEA5BE83-1279-5A4E-9765-A00C42E7E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503" y="3141703"/>
                <a:ext cx="3948112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2" name="Rectangle 64">
                <a:extLst>
                  <a:ext uri="{FF2B5EF4-FFF2-40B4-BE49-F238E27FC236}">
                    <a16:creationId xmlns:a16="http://schemas.microsoft.com/office/drawing/2014/main" id="{BB317653-E8BD-6241-A636-8D3B03F10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616" y="3141703"/>
                <a:ext cx="863600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3" name="Rectangle 65">
                <a:extLst>
                  <a:ext uri="{FF2B5EF4-FFF2-40B4-BE49-F238E27FC236}">
                    <a16:creationId xmlns:a16="http://schemas.microsoft.com/office/drawing/2014/main" id="{9EF7C7B1-82F0-2A44-B87B-37DADADC0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5615" y="2773006"/>
                <a:ext cx="863600" cy="36988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18288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eaLnBrk="1" hangingPunct="1"/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26" name="Object 66">
                <a:extLst>
                  <a:ext uri="{FF2B5EF4-FFF2-40B4-BE49-F238E27FC236}">
                    <a16:creationId xmlns:a16="http://schemas.microsoft.com/office/drawing/2014/main" id="{88AB4C24-3418-E248-8288-2DF3AA5C82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9537045"/>
                  </p:ext>
                </p:extLst>
              </p:nvPr>
            </p:nvGraphicFramePr>
            <p:xfrm>
              <a:off x="1979090" y="2799994"/>
              <a:ext cx="498475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7899400" imgH="4978400" progId="Equation.3">
                      <p:embed/>
                    </p:oleObj>
                  </mc:Choice>
                  <mc:Fallback>
                    <p:oleObj name="Equation" r:id="rId3" imgW="7899400" imgH="4978400" progId="Equation.3">
                      <p:embed/>
                      <p:pic>
                        <p:nvPicPr>
                          <p:cNvPr id="1026" name="Object 66">
                            <a:extLst>
                              <a:ext uri="{FF2B5EF4-FFF2-40B4-BE49-F238E27FC236}">
                                <a16:creationId xmlns:a16="http://schemas.microsoft.com/office/drawing/2014/main" id="{88AB4C24-3418-E248-8288-2DF3AA5C827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9090" y="2799994"/>
                            <a:ext cx="498475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" name="Object 68">
                <a:extLst>
                  <a:ext uri="{FF2B5EF4-FFF2-40B4-BE49-F238E27FC236}">
                    <a16:creationId xmlns:a16="http://schemas.microsoft.com/office/drawing/2014/main" id="{2FC13F94-5A9A-9640-AEC4-0C51B4899C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9389790"/>
                  </p:ext>
                </p:extLst>
              </p:nvPr>
            </p:nvGraphicFramePr>
            <p:xfrm>
              <a:off x="1983853" y="3197266"/>
              <a:ext cx="352425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5562600" imgH="4394200" progId="Equation.3">
                      <p:embed/>
                    </p:oleObj>
                  </mc:Choice>
                  <mc:Fallback>
                    <p:oleObj name="Equation" r:id="rId5" imgW="5562600" imgH="4394200" progId="Equation.3">
                      <p:embed/>
                      <p:pic>
                        <p:nvPicPr>
                          <p:cNvPr id="1027" name="Object 68">
                            <a:extLst>
                              <a:ext uri="{FF2B5EF4-FFF2-40B4-BE49-F238E27FC236}">
                                <a16:creationId xmlns:a16="http://schemas.microsoft.com/office/drawing/2014/main" id="{2FC13F94-5A9A-9640-AEC4-0C51B4899C4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3853" y="3197266"/>
                            <a:ext cx="352425" cy="277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" name="Object 69">
                <a:extLst>
                  <a:ext uri="{FF2B5EF4-FFF2-40B4-BE49-F238E27FC236}">
                    <a16:creationId xmlns:a16="http://schemas.microsoft.com/office/drawing/2014/main" id="{88447A5B-E77B-7949-A00B-E0EA6E292A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1309158"/>
                  </p:ext>
                </p:extLst>
              </p:nvPr>
            </p:nvGraphicFramePr>
            <p:xfrm>
              <a:off x="2471215" y="2796819"/>
              <a:ext cx="609600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9652000" imgH="4978400" progId="Equation.3">
                      <p:embed/>
                    </p:oleObj>
                  </mc:Choice>
                  <mc:Fallback>
                    <p:oleObj name="Equation" r:id="rId7" imgW="9652000" imgH="4978400" progId="Equation.3">
                      <p:embed/>
                      <p:pic>
                        <p:nvPicPr>
                          <p:cNvPr id="1028" name="Object 69">
                            <a:extLst>
                              <a:ext uri="{FF2B5EF4-FFF2-40B4-BE49-F238E27FC236}">
                                <a16:creationId xmlns:a16="http://schemas.microsoft.com/office/drawing/2014/main" id="{88447A5B-E77B-7949-A00B-E0EA6E292A3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1215" y="2796819"/>
                            <a:ext cx="609600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9" name="Object 70">
                <a:extLst>
                  <a:ext uri="{FF2B5EF4-FFF2-40B4-BE49-F238E27FC236}">
                    <a16:creationId xmlns:a16="http://schemas.microsoft.com/office/drawing/2014/main" id="{11459D06-3635-8B4D-8129-9F5B55D924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0678327"/>
                  </p:ext>
                </p:extLst>
              </p:nvPr>
            </p:nvGraphicFramePr>
            <p:xfrm>
              <a:off x="3096690" y="2796819"/>
              <a:ext cx="646112" cy="314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0236200" imgH="4978400" progId="Equation.3">
                      <p:embed/>
                    </p:oleObj>
                  </mc:Choice>
                  <mc:Fallback>
                    <p:oleObj name="Equation" r:id="rId9" imgW="10236200" imgH="4978400" progId="Equation.3">
                      <p:embed/>
                      <p:pic>
                        <p:nvPicPr>
                          <p:cNvPr id="1029" name="Object 70">
                            <a:extLst>
                              <a:ext uri="{FF2B5EF4-FFF2-40B4-BE49-F238E27FC236}">
                                <a16:creationId xmlns:a16="http://schemas.microsoft.com/office/drawing/2014/main" id="{11459D06-3635-8B4D-8129-9F5B55D9247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6690" y="2796819"/>
                            <a:ext cx="646112" cy="314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0" name="Object 71">
                <a:extLst>
                  <a:ext uri="{FF2B5EF4-FFF2-40B4-BE49-F238E27FC236}">
                    <a16:creationId xmlns:a16="http://schemas.microsoft.com/office/drawing/2014/main" id="{7B67F333-AB60-9E47-8160-04DA615400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733584"/>
                  </p:ext>
                </p:extLst>
              </p:nvPr>
            </p:nvGraphicFramePr>
            <p:xfrm>
              <a:off x="5939902" y="2769831"/>
              <a:ext cx="436562" cy="354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6146800" imgH="4978400" progId="Equation.3">
                      <p:embed/>
                    </p:oleObj>
                  </mc:Choice>
                  <mc:Fallback>
                    <p:oleObj name="Equation" r:id="rId11" imgW="6146800" imgH="4978400" progId="Equation.3">
                      <p:embed/>
                      <p:pic>
                        <p:nvPicPr>
                          <p:cNvPr id="1030" name="Object 71">
                            <a:extLst>
                              <a:ext uri="{FF2B5EF4-FFF2-40B4-BE49-F238E27FC236}">
                                <a16:creationId xmlns:a16="http://schemas.microsoft.com/office/drawing/2014/main" id="{7B67F333-AB60-9E47-8160-04DA6154002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39902" y="2769831"/>
                            <a:ext cx="436562" cy="354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1" name="Object 72">
                <a:extLst>
                  <a:ext uri="{FF2B5EF4-FFF2-40B4-BE49-F238E27FC236}">
                    <a16:creationId xmlns:a16="http://schemas.microsoft.com/office/drawing/2014/main" id="{7F1854FE-72C0-EF4F-8F52-03E159AF38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7710411"/>
                  </p:ext>
                </p:extLst>
              </p:nvPr>
            </p:nvGraphicFramePr>
            <p:xfrm>
              <a:off x="5935141" y="3168691"/>
              <a:ext cx="552450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7607300" imgH="4394200" progId="Equation.3">
                      <p:embed/>
                    </p:oleObj>
                  </mc:Choice>
                  <mc:Fallback>
                    <p:oleObj name="Equation" r:id="rId13" imgW="7607300" imgH="4394200" progId="Equation.3">
                      <p:embed/>
                      <p:pic>
                        <p:nvPicPr>
                          <p:cNvPr id="1031" name="Object 72">
                            <a:extLst>
                              <a:ext uri="{FF2B5EF4-FFF2-40B4-BE49-F238E27FC236}">
                                <a16:creationId xmlns:a16="http://schemas.microsoft.com/office/drawing/2014/main" id="{7F1854FE-72C0-EF4F-8F52-03E159AF38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35141" y="3168691"/>
                            <a:ext cx="552450" cy="319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2" name="Object 73">
                <a:extLst>
                  <a:ext uri="{FF2B5EF4-FFF2-40B4-BE49-F238E27FC236}">
                    <a16:creationId xmlns:a16="http://schemas.microsoft.com/office/drawing/2014/main" id="{AB56557B-CEF8-3A4B-A57C-7AD044169D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9671031"/>
                  </p:ext>
                </p:extLst>
              </p:nvPr>
            </p:nvGraphicFramePr>
            <p:xfrm>
              <a:off x="2477565" y="2180058"/>
              <a:ext cx="411162" cy="236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7607300" imgH="4394200" progId="Equation.3">
                      <p:embed/>
                    </p:oleObj>
                  </mc:Choice>
                  <mc:Fallback>
                    <p:oleObj name="Equation" r:id="rId15" imgW="7607300" imgH="4394200" progId="Equation.3">
                      <p:embed/>
                      <p:pic>
                        <p:nvPicPr>
                          <p:cNvPr id="1032" name="Object 73">
                            <a:extLst>
                              <a:ext uri="{FF2B5EF4-FFF2-40B4-BE49-F238E27FC236}">
                                <a16:creationId xmlns:a16="http://schemas.microsoft.com/office/drawing/2014/main" id="{AB56557B-CEF8-3A4B-A57C-7AD044169DD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7565" y="2180058"/>
                            <a:ext cx="411162" cy="236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45" name="Text Box 74">
                <a:extLst>
                  <a:ext uri="{FF2B5EF4-FFF2-40B4-BE49-F238E27FC236}">
                    <a16:creationId xmlns:a16="http://schemas.microsoft.com/office/drawing/2014/main" id="{9FC182C0-5EEF-C64F-94E6-4DA77E96A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9817" y="3812889"/>
                <a:ext cx="727075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 dirty="0">
                    <a:latin typeface="Times New Roman" panose="02020603050405020304" pitchFamily="18" charset="0"/>
                  </a:rPr>
                  <a:t>block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1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1400" i="1" dirty="0">
                    <a:latin typeface="Times New Roman" panose="02020603050405020304" pitchFamily="18" charset="0"/>
                  </a:rPr>
                  <a:t>j</a:t>
                </a:r>
                <a:r>
                  <a:rPr lang="en-US" altLang="en-US" sz="1400" dirty="0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046" name="Line 75">
                <a:extLst>
                  <a:ext uri="{FF2B5EF4-FFF2-40B4-BE49-F238E27FC236}">
                    <a16:creationId xmlns:a16="http://schemas.microsoft.com/office/drawing/2014/main" id="{C5B9790D-44D3-244E-9299-BA20E27B9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3239" y="2484606"/>
                <a:ext cx="100012" cy="2873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Text Box 76">
                <a:extLst>
                  <a:ext uri="{FF2B5EF4-FFF2-40B4-BE49-F238E27FC236}">
                    <a16:creationId xmlns:a16="http://schemas.microsoft.com/office/drawing/2014/main" id="{CC53FCF2-93C2-FD4C-9F89-B99218A1B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1940" y="3800644"/>
                <a:ext cx="1031875" cy="290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 dirty="0">
                    <a:latin typeface="Times New Roman" panose="02020603050405020304" pitchFamily="18" charset="0"/>
                  </a:rPr>
                  <a:t>block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en-US" sz="14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en-US" sz="1400" i="1" dirty="0">
                    <a:latin typeface="Times New Roman" panose="02020603050405020304" pitchFamily="18" charset="0"/>
                  </a:rPr>
                  <a:t>j+</a:t>
                </a:r>
                <a:r>
                  <a:rPr lang="en-US" altLang="en-US" sz="1400" dirty="0">
                    <a:latin typeface="Times New Roman" panose="02020603050405020304" pitchFamily="18" charset="0"/>
                  </a:rPr>
                  <a:t>1)</a:t>
                </a:r>
              </a:p>
            </p:txBody>
          </p:sp>
          <p:sp>
            <p:nvSpPr>
              <p:cNvPr id="1048" name="Line 77">
                <a:extLst>
                  <a:ext uri="{FF2B5EF4-FFF2-40B4-BE49-F238E27FC236}">
                    <a16:creationId xmlns:a16="http://schemas.microsoft.com/office/drawing/2014/main" id="{88E3A6B7-57A7-8341-BEF6-DB8A13FC2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79601" y="2479844"/>
                <a:ext cx="100012" cy="2873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Text Box 78">
                <a:extLst>
                  <a:ext uri="{FF2B5EF4-FFF2-40B4-BE49-F238E27FC236}">
                    <a16:creationId xmlns:a16="http://schemas.microsoft.com/office/drawing/2014/main" id="{5724E085-1D75-9149-A0F7-876306549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25615" y="2190782"/>
                <a:ext cx="85600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 i="1" dirty="0">
                    <a:latin typeface="Times New Roman" panose="02020603050405020304" pitchFamily="18" charset="0"/>
                  </a:rPr>
                  <a:t>block</a:t>
                </a:r>
                <a:r>
                  <a:rPr lang="en-US" altLang="en-US" sz="1400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16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en-US" sz="1400" dirty="0">
                    <a:latin typeface="Times New Roman" panose="02020603050405020304" pitchFamily="18" charset="0"/>
                  </a:rPr>
                  <a:t>      </a:t>
                </a:r>
                <a:r>
                  <a:rPr lang="en-US" altLang="en-US" sz="1600" dirty="0">
                    <a:latin typeface="Times New Roman" panose="02020603050405020304" pitchFamily="18" charset="0"/>
                  </a:rPr>
                  <a:t>)</a:t>
                </a:r>
                <a:endParaRPr lang="en-US" altLang="en-US" sz="1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0" name="Line 79">
                <a:extLst>
                  <a:ext uri="{FF2B5EF4-FFF2-40B4-BE49-F238E27FC236}">
                    <a16:creationId xmlns:a16="http://schemas.microsoft.com/office/drawing/2014/main" id="{123A6025-D1E2-B04E-A630-A64815EEC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122464" y="3508293"/>
                <a:ext cx="100012" cy="2873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033" name="Object 80">
                <a:extLst>
                  <a:ext uri="{FF2B5EF4-FFF2-40B4-BE49-F238E27FC236}">
                    <a16:creationId xmlns:a16="http://schemas.microsoft.com/office/drawing/2014/main" id="{AA97985F-3017-C541-A1A5-B49D2E6427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6032581"/>
                  </p:ext>
                </p:extLst>
              </p:nvPr>
            </p:nvGraphicFramePr>
            <p:xfrm>
              <a:off x="6403226" y="2185254"/>
              <a:ext cx="296862" cy="234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5562600" imgH="4394200" progId="Equation.3">
                      <p:embed/>
                    </p:oleObj>
                  </mc:Choice>
                  <mc:Fallback>
                    <p:oleObj name="Equation" r:id="rId17" imgW="5562600" imgH="4394200" progId="Equation.3">
                      <p:embed/>
                      <p:pic>
                        <p:nvPicPr>
                          <p:cNvPr id="1033" name="Object 80">
                            <a:extLst>
                              <a:ext uri="{FF2B5EF4-FFF2-40B4-BE49-F238E27FC236}">
                                <a16:creationId xmlns:a16="http://schemas.microsoft.com/office/drawing/2014/main" id="{AA97985F-3017-C541-A1A5-B49D2E64270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03226" y="2185254"/>
                            <a:ext cx="296862" cy="234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" name="Rectangle 39">
              <a:extLst>
                <a:ext uri="{FF2B5EF4-FFF2-40B4-BE49-F238E27FC236}">
                  <a16:creationId xmlns:a16="http://schemas.microsoft.com/office/drawing/2014/main" id="{72BE88B8-A8CD-C849-0804-4E5453068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8067" y="2693972"/>
              <a:ext cx="438150" cy="877888"/>
            </a:xfrm>
            <a:prstGeom prst="rect">
              <a:avLst/>
            </a:prstGeom>
            <a:solidFill>
              <a:srgbClr val="FFF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Blue Diagonal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FF"/>
      </a:lt2>
      <a:accent1>
        <a:srgbClr val="99FFFF"/>
      </a:accent1>
      <a:accent2>
        <a:srgbClr val="FF33CC"/>
      </a:accent2>
      <a:accent3>
        <a:srgbClr val="FFFFFF"/>
      </a:accent3>
      <a:accent4>
        <a:srgbClr val="000000"/>
      </a:accent4>
      <a:accent5>
        <a:srgbClr val="CAFFFF"/>
      </a:accent5>
      <a:accent6>
        <a:srgbClr val="E72DB9"/>
      </a:accent6>
      <a:hlink>
        <a:srgbClr val="FF0033"/>
      </a:hlink>
      <a:folHlink>
        <a:srgbClr val="3366FF"/>
      </a:folHlink>
    </a:clrScheme>
    <a:fontScheme name="Blue Diag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Designs\Blue Diagonal.pot</Template>
  <TotalTime>227598</TotalTime>
  <Words>488</Words>
  <Application>Microsoft Macintosh PowerPoint</Application>
  <PresentationFormat>Letter Paper (8.5x11 in)</PresentationFormat>
  <Paragraphs>259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ＭＳ Ｐゴシック</vt:lpstr>
      <vt:lpstr>Book Antiqua</vt:lpstr>
      <vt:lpstr>Candara</vt:lpstr>
      <vt:lpstr>Comic Sans MS</vt:lpstr>
      <vt:lpstr>Monotype Sorts</vt:lpstr>
      <vt:lpstr>Symbol</vt:lpstr>
      <vt:lpstr>Times New Roman</vt:lpstr>
      <vt:lpstr>Verdana</vt:lpstr>
      <vt:lpstr>Wingdings</vt:lpstr>
      <vt:lpstr>Blue Diagonal</vt:lpstr>
      <vt:lpstr>Blank Presentation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Networks Inc - An Overview</dc:title>
  <dc:creator>Karen Yancik 314-995-6140</dc:creator>
  <cp:lastModifiedBy>Jonathan Turner</cp:lastModifiedBy>
  <cp:revision>801</cp:revision>
  <cp:lastPrinted>2000-06-20T14:42:02Z</cp:lastPrinted>
  <dcterms:created xsi:type="dcterms:W3CDTF">1998-01-23T17:03:10Z</dcterms:created>
  <dcterms:modified xsi:type="dcterms:W3CDTF">2024-06-30T14:07:42Z</dcterms:modified>
</cp:coreProperties>
</file>