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743" r:id="rId3"/>
    <p:sldId id="745" r:id="rId4"/>
    <p:sldId id="746" r:id="rId5"/>
    <p:sldId id="747" r:id="rId6"/>
    <p:sldId id="744" r:id="rId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CCFF99"/>
    <a:srgbClr val="FF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5340" autoAdjust="0"/>
  </p:normalViewPr>
  <p:slideViewPr>
    <p:cSldViewPr snapToGrid="0">
      <p:cViewPr>
        <p:scale>
          <a:sx n="98" d="100"/>
          <a:sy n="98" d="100"/>
        </p:scale>
        <p:origin x="28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5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9" tIns="47538" rIns="93489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4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2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4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3E3E-D4D3-4C25-A31B-4FD5D8B95C82}" type="slidenum">
              <a:rPr lang="en-US"/>
              <a:pPr/>
              <a:t>5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ecolor1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054901" y="2762533"/>
            <a:ext cx="1662260" cy="1067841"/>
            <a:chOff x="3820987" y="1284607"/>
            <a:chExt cx="1662260" cy="1067841"/>
          </a:xfrm>
        </p:grpSpPr>
        <p:sp>
          <p:nvSpPr>
            <p:cNvPr id="36" name="Oval 35"/>
            <p:cNvSpPr/>
            <p:nvPr/>
          </p:nvSpPr>
          <p:spPr bwMode="auto">
            <a:xfrm>
              <a:off x="4121074" y="141558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820987" y="177537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736959" y="1390450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4370885" y="208017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94711" y="1684252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872076" y="1987480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2" name="Straight Connector 41"/>
            <p:cNvCxnSpPr>
              <a:stCxn id="38" idx="6"/>
              <a:endCxn id="40" idx="1"/>
            </p:cNvCxnSpPr>
            <p:nvPr/>
          </p:nvCxnSpPr>
          <p:spPr bwMode="auto">
            <a:xfrm>
              <a:off x="4925495" y="1484718"/>
              <a:ext cx="396826" cy="2271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40" idx="3"/>
              <a:endCxn id="41" idx="6"/>
            </p:cNvCxnSpPr>
            <p:nvPr/>
          </p:nvCxnSpPr>
          <p:spPr bwMode="auto">
            <a:xfrm rot="5400000">
              <a:off x="5073182" y="1832609"/>
              <a:ext cx="236570" cy="2617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38" idx="4"/>
              <a:endCxn id="41" idx="0"/>
            </p:cNvCxnSpPr>
            <p:nvPr/>
          </p:nvCxnSpPr>
          <p:spPr bwMode="auto">
            <a:xfrm rot="16200000" flipH="1">
              <a:off x="4694538" y="1715674"/>
              <a:ext cx="408494" cy="1351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stCxn id="38" idx="3"/>
              <a:endCxn id="39" idx="7"/>
            </p:cNvCxnSpPr>
            <p:nvPr/>
          </p:nvCxnSpPr>
          <p:spPr bwMode="auto">
            <a:xfrm rot="5400000">
              <a:off x="4369984" y="1713203"/>
              <a:ext cx="556412" cy="2327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stCxn id="36" idx="4"/>
              <a:endCxn id="39" idx="1"/>
            </p:cNvCxnSpPr>
            <p:nvPr/>
          </p:nvCxnSpPr>
          <p:spPr bwMode="auto">
            <a:xfrm rot="16200000" flipH="1">
              <a:off x="4055086" y="1764379"/>
              <a:ext cx="503664" cy="1831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stCxn id="36" idx="6"/>
              <a:endCxn id="38" idx="2"/>
            </p:cNvCxnSpPr>
            <p:nvPr/>
          </p:nvCxnSpPr>
          <p:spPr bwMode="auto">
            <a:xfrm flipV="1">
              <a:off x="4309610" y="1484718"/>
              <a:ext cx="427349" cy="251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stCxn id="36" idx="3"/>
              <a:endCxn id="37" idx="7"/>
            </p:cNvCxnSpPr>
            <p:nvPr/>
          </p:nvCxnSpPr>
          <p:spPr bwMode="auto">
            <a:xfrm rot="5400000">
              <a:off x="3952062" y="1606366"/>
              <a:ext cx="226474" cy="1667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stCxn id="37" idx="5"/>
              <a:endCxn id="39" idx="2"/>
            </p:cNvCxnSpPr>
            <p:nvPr/>
          </p:nvCxnSpPr>
          <p:spPr bwMode="auto">
            <a:xfrm rot="16200000" flipH="1">
              <a:off x="4057328" y="1860889"/>
              <a:ext cx="238142" cy="3889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stCxn id="39" idx="6"/>
              <a:endCxn id="41" idx="3"/>
            </p:cNvCxnSpPr>
            <p:nvPr/>
          </p:nvCxnSpPr>
          <p:spPr bwMode="auto">
            <a:xfrm flipV="1">
              <a:off x="4559421" y="2148406"/>
              <a:ext cx="340265" cy="26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465866" y="1284607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80661" y="2167782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2220" y="170149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29960" y="2028775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16695" y="193629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98331" y="138570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98105" y="172301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83331" y="1778487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30600" y="153751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recolor</a:t>
            </a:r>
          </a:p>
        </p:txBody>
      </p:sp>
      <p:grpSp>
        <p:nvGrpSpPr>
          <p:cNvPr id="429128" name="Group 429127">
            <a:extLst>
              <a:ext uri="{FF2B5EF4-FFF2-40B4-BE49-F238E27FC236}">
                <a16:creationId xmlns:a16="http://schemas.microsoft.com/office/drawing/2014/main" id="{7AD0B483-DE9B-C9E1-ABBB-5F8B1BC19A9E}"/>
              </a:ext>
            </a:extLst>
          </p:cNvPr>
          <p:cNvGrpSpPr/>
          <p:nvPr/>
        </p:nvGrpSpPr>
        <p:grpSpPr>
          <a:xfrm>
            <a:off x="873077" y="1915237"/>
            <a:ext cx="5833955" cy="942467"/>
            <a:chOff x="873077" y="1915237"/>
            <a:chExt cx="5833955" cy="942467"/>
          </a:xfrm>
        </p:grpSpPr>
        <p:sp>
          <p:nvSpPr>
            <p:cNvPr id="36" name="Oval 35"/>
            <p:cNvSpPr/>
            <p:nvPr/>
          </p:nvSpPr>
          <p:spPr bwMode="auto">
            <a:xfrm>
              <a:off x="1569247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873077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3049871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874383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297091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1572240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2" name="Straight Connector 41"/>
            <p:cNvCxnSpPr>
              <a:cxnSpLocks/>
              <a:stCxn id="40" idx="6"/>
              <a:endCxn id="14" idx="2"/>
            </p:cNvCxnSpPr>
            <p:nvPr/>
          </p:nvCxnSpPr>
          <p:spPr bwMode="auto">
            <a:xfrm>
              <a:off x="2513375" y="2749562"/>
              <a:ext cx="533301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cxnSpLocks/>
              <a:stCxn id="40" idx="2"/>
              <a:endCxn id="41" idx="6"/>
            </p:cNvCxnSpPr>
            <p:nvPr/>
          </p:nvCxnSpPr>
          <p:spPr bwMode="auto">
            <a:xfrm flipH="1">
              <a:off x="1788524" y="2749562"/>
              <a:ext cx="50856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cxnSpLocks/>
              <a:stCxn id="38" idx="2"/>
              <a:endCxn id="13" idx="6"/>
            </p:cNvCxnSpPr>
            <p:nvPr/>
          </p:nvCxnSpPr>
          <p:spPr bwMode="auto">
            <a:xfrm flipH="1">
              <a:off x="2511196" y="2023379"/>
              <a:ext cx="538675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cxnSpLocks/>
              <a:stCxn id="40" idx="0"/>
              <a:endCxn id="13" idx="4"/>
            </p:cNvCxnSpPr>
            <p:nvPr/>
          </p:nvCxnSpPr>
          <p:spPr bwMode="auto">
            <a:xfrm flipH="1" flipV="1">
              <a:off x="2403054" y="2131521"/>
              <a:ext cx="2179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cxnSpLocks/>
              <a:stCxn id="38" idx="4"/>
              <a:endCxn id="14" idx="0"/>
            </p:cNvCxnSpPr>
            <p:nvPr/>
          </p:nvCxnSpPr>
          <p:spPr bwMode="auto">
            <a:xfrm flipH="1">
              <a:off x="3154818" y="2131521"/>
              <a:ext cx="3195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cxnSpLocks/>
              <a:stCxn id="39" idx="6"/>
              <a:endCxn id="36" idx="2"/>
            </p:cNvCxnSpPr>
            <p:nvPr/>
          </p:nvCxnSpPr>
          <p:spPr bwMode="auto">
            <a:xfrm>
              <a:off x="1090667" y="2023379"/>
              <a:ext cx="47858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cxnSpLocks/>
              <a:stCxn id="41" idx="2"/>
              <a:endCxn id="37" idx="6"/>
            </p:cNvCxnSpPr>
            <p:nvPr/>
          </p:nvCxnSpPr>
          <p:spPr bwMode="auto">
            <a:xfrm flipH="1">
              <a:off x="1089361" y="2749562"/>
              <a:ext cx="48287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cxnSpLocks/>
              <a:stCxn id="37" idx="0"/>
              <a:endCxn id="39" idx="4"/>
            </p:cNvCxnSpPr>
            <p:nvPr/>
          </p:nvCxnSpPr>
          <p:spPr bwMode="auto">
            <a:xfrm flipV="1">
              <a:off x="981219" y="2131521"/>
              <a:ext cx="1306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cxnSpLocks/>
              <a:stCxn id="36" idx="4"/>
              <a:endCxn id="41" idx="0"/>
            </p:cNvCxnSpPr>
            <p:nvPr/>
          </p:nvCxnSpPr>
          <p:spPr bwMode="auto">
            <a:xfrm>
              <a:off x="1677389" y="2131521"/>
              <a:ext cx="2993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B114D6-1A93-4A58-671F-BEA7904F16E4}"/>
                </a:ext>
              </a:extLst>
            </p:cNvPr>
            <p:cNvSpPr/>
            <p:nvPr/>
          </p:nvSpPr>
          <p:spPr bwMode="auto">
            <a:xfrm>
              <a:off x="2294912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D6276F-CF95-8D5A-2267-483DAAF89F1C}"/>
                </a:ext>
              </a:extLst>
            </p:cNvPr>
            <p:cNvSpPr/>
            <p:nvPr/>
          </p:nvSpPr>
          <p:spPr bwMode="auto">
            <a:xfrm>
              <a:off x="3046676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429110" name="Oval 429109">
              <a:extLst>
                <a:ext uri="{FF2B5EF4-FFF2-40B4-BE49-F238E27FC236}">
                  <a16:creationId xmlns:a16="http://schemas.microsoft.com/office/drawing/2014/main" id="{F6424D8B-5E70-7DE1-5738-4B73C5710298}"/>
                </a:ext>
              </a:extLst>
            </p:cNvPr>
            <p:cNvSpPr/>
            <p:nvPr/>
          </p:nvSpPr>
          <p:spPr bwMode="auto">
            <a:xfrm>
              <a:off x="5010124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429111" name="Oval 429110">
              <a:extLst>
                <a:ext uri="{FF2B5EF4-FFF2-40B4-BE49-F238E27FC236}">
                  <a16:creationId xmlns:a16="http://schemas.microsoft.com/office/drawing/2014/main" id="{1ADC82F4-61F3-18ED-8F46-ED0A43A6E8F8}"/>
                </a:ext>
              </a:extLst>
            </p:cNvPr>
            <p:cNvSpPr/>
            <p:nvPr/>
          </p:nvSpPr>
          <p:spPr bwMode="auto">
            <a:xfrm>
              <a:off x="4313954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429112" name="Oval 429111">
              <a:extLst>
                <a:ext uri="{FF2B5EF4-FFF2-40B4-BE49-F238E27FC236}">
                  <a16:creationId xmlns:a16="http://schemas.microsoft.com/office/drawing/2014/main" id="{60C69259-CC1A-18C2-F831-B6E5F114D421}"/>
                </a:ext>
              </a:extLst>
            </p:cNvPr>
            <p:cNvSpPr/>
            <p:nvPr/>
          </p:nvSpPr>
          <p:spPr bwMode="auto">
            <a:xfrm>
              <a:off x="6490748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429113" name="Oval 429112">
              <a:extLst>
                <a:ext uri="{FF2B5EF4-FFF2-40B4-BE49-F238E27FC236}">
                  <a16:creationId xmlns:a16="http://schemas.microsoft.com/office/drawing/2014/main" id="{4CD60392-A956-C6C1-2569-98476B95522C}"/>
                </a:ext>
              </a:extLst>
            </p:cNvPr>
            <p:cNvSpPr/>
            <p:nvPr/>
          </p:nvSpPr>
          <p:spPr bwMode="auto">
            <a:xfrm>
              <a:off x="4315260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429114" name="Oval 429113">
              <a:extLst>
                <a:ext uri="{FF2B5EF4-FFF2-40B4-BE49-F238E27FC236}">
                  <a16:creationId xmlns:a16="http://schemas.microsoft.com/office/drawing/2014/main" id="{C8A32958-BB98-8057-BF9B-061FBBD56747}"/>
                </a:ext>
              </a:extLst>
            </p:cNvPr>
            <p:cNvSpPr/>
            <p:nvPr/>
          </p:nvSpPr>
          <p:spPr bwMode="auto">
            <a:xfrm>
              <a:off x="5737968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429115" name="Oval 429114">
              <a:extLst>
                <a:ext uri="{FF2B5EF4-FFF2-40B4-BE49-F238E27FC236}">
                  <a16:creationId xmlns:a16="http://schemas.microsoft.com/office/drawing/2014/main" id="{1072AB10-ED5D-BE8F-017A-F9B57D388911}"/>
                </a:ext>
              </a:extLst>
            </p:cNvPr>
            <p:cNvSpPr/>
            <p:nvPr/>
          </p:nvSpPr>
          <p:spPr bwMode="auto">
            <a:xfrm>
              <a:off x="5013117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29116" name="Straight Connector 429115">
              <a:extLst>
                <a:ext uri="{FF2B5EF4-FFF2-40B4-BE49-F238E27FC236}">
                  <a16:creationId xmlns:a16="http://schemas.microsoft.com/office/drawing/2014/main" id="{0CD53FFF-7191-D3F1-E870-970677482F25}"/>
                </a:ext>
              </a:extLst>
            </p:cNvPr>
            <p:cNvCxnSpPr>
              <a:cxnSpLocks/>
              <a:stCxn id="429114" idx="6"/>
              <a:endCxn id="429126" idx="2"/>
            </p:cNvCxnSpPr>
            <p:nvPr/>
          </p:nvCxnSpPr>
          <p:spPr bwMode="auto">
            <a:xfrm>
              <a:off x="5954252" y="2749562"/>
              <a:ext cx="533301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17" name="Straight Connector 429116">
              <a:extLst>
                <a:ext uri="{FF2B5EF4-FFF2-40B4-BE49-F238E27FC236}">
                  <a16:creationId xmlns:a16="http://schemas.microsoft.com/office/drawing/2014/main" id="{643EEF11-4219-3DD8-6616-D7D83AE0F691}"/>
                </a:ext>
              </a:extLst>
            </p:cNvPr>
            <p:cNvCxnSpPr>
              <a:cxnSpLocks/>
              <a:stCxn id="429114" idx="2"/>
              <a:endCxn id="429115" idx="6"/>
            </p:cNvCxnSpPr>
            <p:nvPr/>
          </p:nvCxnSpPr>
          <p:spPr bwMode="auto">
            <a:xfrm flipH="1">
              <a:off x="5229401" y="2749562"/>
              <a:ext cx="50856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18" name="Straight Connector 429117">
              <a:extLst>
                <a:ext uri="{FF2B5EF4-FFF2-40B4-BE49-F238E27FC236}">
                  <a16:creationId xmlns:a16="http://schemas.microsoft.com/office/drawing/2014/main" id="{4F2CBEEF-1BA3-A443-EE19-9C4A78FDDDE9}"/>
                </a:ext>
              </a:extLst>
            </p:cNvPr>
            <p:cNvCxnSpPr>
              <a:cxnSpLocks/>
              <a:stCxn id="429112" idx="2"/>
              <a:endCxn id="429125" idx="6"/>
            </p:cNvCxnSpPr>
            <p:nvPr/>
          </p:nvCxnSpPr>
          <p:spPr bwMode="auto">
            <a:xfrm flipH="1">
              <a:off x="5952073" y="2023379"/>
              <a:ext cx="538675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19" name="Straight Connector 429118">
              <a:extLst>
                <a:ext uri="{FF2B5EF4-FFF2-40B4-BE49-F238E27FC236}">
                  <a16:creationId xmlns:a16="http://schemas.microsoft.com/office/drawing/2014/main" id="{95141D18-E686-7C8C-9563-1E2579EEE25D}"/>
                </a:ext>
              </a:extLst>
            </p:cNvPr>
            <p:cNvCxnSpPr>
              <a:cxnSpLocks/>
              <a:stCxn id="429114" idx="0"/>
              <a:endCxn id="429125" idx="4"/>
            </p:cNvCxnSpPr>
            <p:nvPr/>
          </p:nvCxnSpPr>
          <p:spPr bwMode="auto">
            <a:xfrm flipH="1" flipV="1">
              <a:off x="5843931" y="2131521"/>
              <a:ext cx="2179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0" name="Straight Connector 429119">
              <a:extLst>
                <a:ext uri="{FF2B5EF4-FFF2-40B4-BE49-F238E27FC236}">
                  <a16:creationId xmlns:a16="http://schemas.microsoft.com/office/drawing/2014/main" id="{2582F7C2-E497-A2F9-2B0D-7800C18C2368}"/>
                </a:ext>
              </a:extLst>
            </p:cNvPr>
            <p:cNvCxnSpPr>
              <a:cxnSpLocks/>
              <a:stCxn id="429112" idx="4"/>
              <a:endCxn id="429126" idx="0"/>
            </p:cNvCxnSpPr>
            <p:nvPr/>
          </p:nvCxnSpPr>
          <p:spPr bwMode="auto">
            <a:xfrm flipH="1">
              <a:off x="6595695" y="2131521"/>
              <a:ext cx="3195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1" name="Straight Connector 429120">
              <a:extLst>
                <a:ext uri="{FF2B5EF4-FFF2-40B4-BE49-F238E27FC236}">
                  <a16:creationId xmlns:a16="http://schemas.microsoft.com/office/drawing/2014/main" id="{CB969A63-B459-9B54-BA7F-32BDBEBAA9BE}"/>
                </a:ext>
              </a:extLst>
            </p:cNvPr>
            <p:cNvCxnSpPr>
              <a:cxnSpLocks/>
              <a:stCxn id="429113" idx="6"/>
              <a:endCxn id="429110" idx="2"/>
            </p:cNvCxnSpPr>
            <p:nvPr/>
          </p:nvCxnSpPr>
          <p:spPr bwMode="auto">
            <a:xfrm>
              <a:off x="4531544" y="2023379"/>
              <a:ext cx="47858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2" name="Straight Connector 429121">
              <a:extLst>
                <a:ext uri="{FF2B5EF4-FFF2-40B4-BE49-F238E27FC236}">
                  <a16:creationId xmlns:a16="http://schemas.microsoft.com/office/drawing/2014/main" id="{1292DF42-83D2-2B3B-9CA2-9EE920297AF5}"/>
                </a:ext>
              </a:extLst>
            </p:cNvPr>
            <p:cNvCxnSpPr>
              <a:cxnSpLocks/>
              <a:stCxn id="429115" idx="2"/>
              <a:endCxn id="429111" idx="6"/>
            </p:cNvCxnSpPr>
            <p:nvPr/>
          </p:nvCxnSpPr>
          <p:spPr bwMode="auto">
            <a:xfrm flipH="1">
              <a:off x="4530238" y="2749562"/>
              <a:ext cx="48287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3" name="Straight Connector 429122">
              <a:extLst>
                <a:ext uri="{FF2B5EF4-FFF2-40B4-BE49-F238E27FC236}">
                  <a16:creationId xmlns:a16="http://schemas.microsoft.com/office/drawing/2014/main" id="{75F668FB-8E58-7029-C827-F34DC203622B}"/>
                </a:ext>
              </a:extLst>
            </p:cNvPr>
            <p:cNvCxnSpPr>
              <a:cxnSpLocks/>
              <a:stCxn id="429111" idx="0"/>
              <a:endCxn id="429113" idx="4"/>
            </p:cNvCxnSpPr>
            <p:nvPr/>
          </p:nvCxnSpPr>
          <p:spPr bwMode="auto">
            <a:xfrm flipV="1">
              <a:off x="4422096" y="2131521"/>
              <a:ext cx="1306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4" name="Straight Connector 429123">
              <a:extLst>
                <a:ext uri="{FF2B5EF4-FFF2-40B4-BE49-F238E27FC236}">
                  <a16:creationId xmlns:a16="http://schemas.microsoft.com/office/drawing/2014/main" id="{86425B11-DB87-5740-364C-0BE4363FF989}"/>
                </a:ext>
              </a:extLst>
            </p:cNvPr>
            <p:cNvCxnSpPr>
              <a:cxnSpLocks/>
              <a:stCxn id="429110" idx="4"/>
              <a:endCxn id="429115" idx="0"/>
            </p:cNvCxnSpPr>
            <p:nvPr/>
          </p:nvCxnSpPr>
          <p:spPr bwMode="auto">
            <a:xfrm>
              <a:off x="5118266" y="2131521"/>
              <a:ext cx="2993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9125" name="Oval 429124">
              <a:extLst>
                <a:ext uri="{FF2B5EF4-FFF2-40B4-BE49-F238E27FC236}">
                  <a16:creationId xmlns:a16="http://schemas.microsoft.com/office/drawing/2014/main" id="{F63EE919-24E2-0B1C-FD09-2C99BCA2A86D}"/>
                </a:ext>
              </a:extLst>
            </p:cNvPr>
            <p:cNvSpPr/>
            <p:nvPr/>
          </p:nvSpPr>
          <p:spPr bwMode="auto">
            <a:xfrm>
              <a:off x="5735789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429126" name="Oval 429125">
              <a:extLst>
                <a:ext uri="{FF2B5EF4-FFF2-40B4-BE49-F238E27FC236}">
                  <a16:creationId xmlns:a16="http://schemas.microsoft.com/office/drawing/2014/main" id="{ABA9030E-71F4-4624-955A-5DD314797084}"/>
                </a:ext>
              </a:extLst>
            </p:cNvPr>
            <p:cNvSpPr/>
            <p:nvPr/>
          </p:nvSpPr>
          <p:spPr bwMode="auto">
            <a:xfrm>
              <a:off x="6487553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429127" name="Right Arrow 429126">
              <a:extLst>
                <a:ext uri="{FF2B5EF4-FFF2-40B4-BE49-F238E27FC236}">
                  <a16:creationId xmlns:a16="http://schemas.microsoft.com/office/drawing/2014/main" id="{035D381D-4259-8F88-E5BE-830C5A6CA79E}"/>
                </a:ext>
              </a:extLst>
            </p:cNvPr>
            <p:cNvSpPr/>
            <p:nvPr/>
          </p:nvSpPr>
          <p:spPr bwMode="auto">
            <a:xfrm>
              <a:off x="3570514" y="2231571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458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mdmatch</a:t>
            </a:r>
            <a:endParaRPr lang="en-US" dirty="0"/>
          </a:p>
        </p:txBody>
      </p:sp>
      <p:grpSp>
        <p:nvGrpSpPr>
          <p:cNvPr id="429097" name="Group 429096">
            <a:extLst>
              <a:ext uri="{FF2B5EF4-FFF2-40B4-BE49-F238E27FC236}">
                <a16:creationId xmlns:a16="http://schemas.microsoft.com/office/drawing/2014/main" id="{726C5CDC-30D4-319B-EDF8-E1192A9D07B1}"/>
              </a:ext>
            </a:extLst>
          </p:cNvPr>
          <p:cNvGrpSpPr/>
          <p:nvPr/>
        </p:nvGrpSpPr>
        <p:grpSpPr>
          <a:xfrm>
            <a:off x="56647" y="1590678"/>
            <a:ext cx="9706953" cy="1267026"/>
            <a:chOff x="56647" y="1590678"/>
            <a:chExt cx="9706953" cy="1267026"/>
          </a:xfrm>
        </p:grpSpPr>
        <p:sp>
          <p:nvSpPr>
            <p:cNvPr id="429127" name="Right Arrow 429126">
              <a:extLst>
                <a:ext uri="{FF2B5EF4-FFF2-40B4-BE49-F238E27FC236}">
                  <a16:creationId xmlns:a16="http://schemas.microsoft.com/office/drawing/2014/main" id="{035D381D-4259-8F88-E5BE-830C5A6CA79E}"/>
                </a:ext>
              </a:extLst>
            </p:cNvPr>
            <p:cNvSpPr/>
            <p:nvPr/>
          </p:nvSpPr>
          <p:spPr bwMode="auto">
            <a:xfrm>
              <a:off x="2585746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429096" name="Group 429095">
              <a:extLst>
                <a:ext uri="{FF2B5EF4-FFF2-40B4-BE49-F238E27FC236}">
                  <a16:creationId xmlns:a16="http://schemas.microsoft.com/office/drawing/2014/main" id="{B24A12C1-6F53-FB75-61CA-8A9ECC4CFDBB}"/>
                </a:ext>
              </a:extLst>
            </p:cNvPr>
            <p:cNvGrpSpPr/>
            <p:nvPr/>
          </p:nvGrpSpPr>
          <p:grpSpPr>
            <a:xfrm>
              <a:off x="56647" y="1600554"/>
              <a:ext cx="2393078" cy="1247275"/>
              <a:chOff x="56647" y="1610429"/>
              <a:chExt cx="2393078" cy="1247275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752817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56647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2233441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57953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480661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55810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" name="Straight Connector 41"/>
              <p:cNvCxnSpPr>
                <a:cxnSpLocks/>
                <a:stCxn id="40" idx="6"/>
                <a:endCxn id="14" idx="2"/>
              </p:cNvCxnSpPr>
              <p:nvPr/>
            </p:nvCxnSpPr>
            <p:spPr bwMode="auto">
              <a:xfrm>
                <a:off x="1696945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>
                <a:cxnSpLocks/>
                <a:stCxn id="40" idx="2"/>
                <a:endCxn id="41" idx="6"/>
              </p:cNvCxnSpPr>
              <p:nvPr/>
            </p:nvCxnSpPr>
            <p:spPr bwMode="auto">
              <a:xfrm flipH="1">
                <a:off x="972094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>
                <a:cxnSpLocks/>
                <a:stCxn id="38" idx="3"/>
                <a:endCxn id="13" idx="7"/>
              </p:cNvCxnSpPr>
              <p:nvPr/>
            </p:nvCxnSpPr>
            <p:spPr bwMode="auto">
              <a:xfrm flipH="1">
                <a:off x="1663092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>
                <a:cxnSpLocks/>
                <a:stCxn id="40" idx="0"/>
                <a:endCxn id="13" idx="4"/>
              </p:cNvCxnSpPr>
              <p:nvPr/>
            </p:nvCxnSpPr>
            <p:spPr bwMode="auto">
              <a:xfrm flipH="1" flipV="1">
                <a:off x="1586624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>
                <a:cxnSpLocks/>
                <a:stCxn id="38" idx="4"/>
                <a:endCxn id="14" idx="0"/>
              </p:cNvCxnSpPr>
              <p:nvPr/>
            </p:nvCxnSpPr>
            <p:spPr bwMode="auto">
              <a:xfrm flipH="1">
                <a:off x="2338388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>
                <a:cxnSpLocks/>
                <a:stCxn id="39" idx="5"/>
                <a:endCxn id="36" idx="1"/>
              </p:cNvCxnSpPr>
              <p:nvPr/>
            </p:nvCxnSpPr>
            <p:spPr bwMode="auto">
              <a:xfrm>
                <a:off x="242563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>
                <a:cxnSpLocks/>
                <a:stCxn id="41" idx="2"/>
                <a:endCxn id="37" idx="6"/>
              </p:cNvCxnSpPr>
              <p:nvPr/>
            </p:nvCxnSpPr>
            <p:spPr bwMode="auto">
              <a:xfrm flipH="1">
                <a:off x="272931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cxnSpLocks/>
                <a:stCxn id="37" idx="0"/>
                <a:endCxn id="39" idx="4"/>
              </p:cNvCxnSpPr>
              <p:nvPr/>
            </p:nvCxnSpPr>
            <p:spPr bwMode="auto">
              <a:xfrm flipV="1">
                <a:off x="164789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>
                <a:cxnSpLocks/>
                <a:stCxn id="36" idx="4"/>
                <a:endCxn id="41" idx="0"/>
              </p:cNvCxnSpPr>
              <p:nvPr/>
            </p:nvCxnSpPr>
            <p:spPr bwMode="auto">
              <a:xfrm>
                <a:off x="860959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6B114D6-1A93-4A58-671F-BEA7904F16E4}"/>
                  </a:ext>
                </a:extLst>
              </p:cNvPr>
              <p:cNvSpPr/>
              <p:nvPr/>
            </p:nvSpPr>
            <p:spPr bwMode="auto">
              <a:xfrm>
                <a:off x="1478482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D6276F-CF95-8D5A-2267-483DAAF89F1C}"/>
                  </a:ext>
                </a:extLst>
              </p:cNvPr>
              <p:cNvSpPr/>
              <p:nvPr/>
            </p:nvSpPr>
            <p:spPr bwMode="auto">
              <a:xfrm>
                <a:off x="2230246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F24AB0DD-736D-26D3-D587-A0F7543B6884}"/>
                  </a:ext>
                </a:extLst>
              </p:cNvPr>
              <p:cNvCxnSpPr>
                <a:cxnSpLocks/>
                <a:stCxn id="39" idx="6"/>
                <a:endCxn id="38" idx="2"/>
              </p:cNvCxnSpPr>
              <p:nvPr/>
            </p:nvCxnSpPr>
            <p:spPr bwMode="auto">
              <a:xfrm>
                <a:off x="274237" y="1718571"/>
                <a:ext cx="195920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4" name="Group 429093">
              <a:extLst>
                <a:ext uri="{FF2B5EF4-FFF2-40B4-BE49-F238E27FC236}">
                  <a16:creationId xmlns:a16="http://schemas.microsoft.com/office/drawing/2014/main" id="{081EDE4A-34CE-6210-F6F9-325E2739F4B7}"/>
                </a:ext>
              </a:extLst>
            </p:cNvPr>
            <p:cNvGrpSpPr/>
            <p:nvPr/>
          </p:nvGrpSpPr>
          <p:grpSpPr>
            <a:xfrm>
              <a:off x="7388456" y="1590678"/>
              <a:ext cx="2375144" cy="1267026"/>
              <a:chOff x="7388456" y="1590678"/>
              <a:chExt cx="2375144" cy="1267026"/>
            </a:xfrm>
          </p:grpSpPr>
          <p:sp>
            <p:nvSpPr>
              <p:cNvPr id="429066" name="Oval 429065">
                <a:extLst>
                  <a:ext uri="{FF2B5EF4-FFF2-40B4-BE49-F238E27FC236}">
                    <a16:creationId xmlns:a16="http://schemas.microsoft.com/office/drawing/2014/main" id="{8427D67F-34AE-FE09-0B14-9503DF261739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067" name="Oval 429066">
                <a:extLst>
                  <a:ext uri="{FF2B5EF4-FFF2-40B4-BE49-F238E27FC236}">
                    <a16:creationId xmlns:a16="http://schemas.microsoft.com/office/drawing/2014/main" id="{32FEA0BF-1B52-36ED-4C4C-68A90D748BE7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069" name="Oval 429068">
                <a:extLst>
                  <a:ext uri="{FF2B5EF4-FFF2-40B4-BE49-F238E27FC236}">
                    <a16:creationId xmlns:a16="http://schemas.microsoft.com/office/drawing/2014/main" id="{B57405E1-27AF-5E69-CBFA-FBA7825E19A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071" name="Oval 429070">
                <a:extLst>
                  <a:ext uri="{FF2B5EF4-FFF2-40B4-BE49-F238E27FC236}">
                    <a16:creationId xmlns:a16="http://schemas.microsoft.com/office/drawing/2014/main" id="{DE53B3D0-3929-A3AE-AC70-6FE08B2F481C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073" name="Straight Connector 429072">
                <a:extLst>
                  <a:ext uri="{FF2B5EF4-FFF2-40B4-BE49-F238E27FC236}">
                    <a16:creationId xmlns:a16="http://schemas.microsoft.com/office/drawing/2014/main" id="{95285D66-EB10-4AD5-D574-5452BC3682FD}"/>
                  </a:ext>
                </a:extLst>
              </p:cNvPr>
              <p:cNvCxnSpPr>
                <a:cxnSpLocks/>
                <a:stCxn id="429069" idx="5"/>
                <a:endCxn id="429066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4" name="Straight Connector 429073">
                <a:extLst>
                  <a:ext uri="{FF2B5EF4-FFF2-40B4-BE49-F238E27FC236}">
                    <a16:creationId xmlns:a16="http://schemas.microsoft.com/office/drawing/2014/main" id="{FEE6BBAB-2910-90D4-373A-4C11DAAB9E27}"/>
                  </a:ext>
                </a:extLst>
              </p:cNvPr>
              <p:cNvCxnSpPr>
                <a:cxnSpLocks/>
                <a:stCxn id="429071" idx="2"/>
                <a:endCxn id="429067" idx="6"/>
              </p:cNvCxnSpPr>
              <p:nvPr/>
            </p:nvCxnSpPr>
            <p:spPr bwMode="auto">
              <a:xfrm flipH="1">
                <a:off x="7604740" y="2729811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5" name="Straight Connector 429074">
                <a:extLst>
                  <a:ext uri="{FF2B5EF4-FFF2-40B4-BE49-F238E27FC236}">
                    <a16:creationId xmlns:a16="http://schemas.microsoft.com/office/drawing/2014/main" id="{019E5F40-4E59-B6C5-1CE0-ACB7A86688CB}"/>
                  </a:ext>
                </a:extLst>
              </p:cNvPr>
              <p:cNvCxnSpPr>
                <a:cxnSpLocks/>
                <a:stCxn id="429067" idx="0"/>
                <a:endCxn id="429069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6" name="Straight Connector 429075">
                <a:extLst>
                  <a:ext uri="{FF2B5EF4-FFF2-40B4-BE49-F238E27FC236}">
                    <a16:creationId xmlns:a16="http://schemas.microsoft.com/office/drawing/2014/main" id="{D1AAD9D5-444F-661A-0CA9-9D9574C4FDEF}"/>
                  </a:ext>
                </a:extLst>
              </p:cNvPr>
              <p:cNvCxnSpPr>
                <a:cxnSpLocks/>
                <a:stCxn id="429066" idx="4"/>
                <a:endCxn id="429071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78" name="Oval 429077">
                <a:extLst>
                  <a:ext uri="{FF2B5EF4-FFF2-40B4-BE49-F238E27FC236}">
                    <a16:creationId xmlns:a16="http://schemas.microsoft.com/office/drawing/2014/main" id="{0A1772D8-EB91-C7CA-51B9-099A09C8A9AF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080" name="Oval 429079">
                <a:extLst>
                  <a:ext uri="{FF2B5EF4-FFF2-40B4-BE49-F238E27FC236}">
                    <a16:creationId xmlns:a16="http://schemas.microsoft.com/office/drawing/2014/main" id="{5DACDF88-E9FC-6515-EBEE-59D82E41EB44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082" name="Straight Connector 429081">
                <a:extLst>
                  <a:ext uri="{FF2B5EF4-FFF2-40B4-BE49-F238E27FC236}">
                    <a16:creationId xmlns:a16="http://schemas.microsoft.com/office/drawing/2014/main" id="{E6E3A598-62B3-A14E-C3CD-AFCAB94820AB}"/>
                  </a:ext>
                </a:extLst>
              </p:cNvPr>
              <p:cNvCxnSpPr>
                <a:cxnSpLocks/>
                <a:stCxn id="429080" idx="6"/>
                <a:endCxn id="429088" idx="2"/>
              </p:cNvCxnSpPr>
              <p:nvPr/>
            </p:nvCxnSpPr>
            <p:spPr bwMode="auto">
              <a:xfrm>
                <a:off x="9010820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3" name="Straight Connector 429082">
                <a:extLst>
                  <a:ext uri="{FF2B5EF4-FFF2-40B4-BE49-F238E27FC236}">
                    <a16:creationId xmlns:a16="http://schemas.microsoft.com/office/drawing/2014/main" id="{AEFA7CE8-E656-211A-6383-B4112CAA46C8}"/>
                  </a:ext>
                </a:extLst>
              </p:cNvPr>
              <p:cNvCxnSpPr>
                <a:cxnSpLocks/>
                <a:stCxn id="429080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4" name="Straight Connector 429083">
                <a:extLst>
                  <a:ext uri="{FF2B5EF4-FFF2-40B4-BE49-F238E27FC236}">
                    <a16:creationId xmlns:a16="http://schemas.microsoft.com/office/drawing/2014/main" id="{9F99734F-F433-D427-17D6-DCB18647C474}"/>
                  </a:ext>
                </a:extLst>
              </p:cNvPr>
              <p:cNvCxnSpPr>
                <a:cxnSpLocks/>
                <a:stCxn id="429078" idx="3"/>
                <a:endCxn id="429087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5" name="Straight Connector 429084">
                <a:extLst>
                  <a:ext uri="{FF2B5EF4-FFF2-40B4-BE49-F238E27FC236}">
                    <a16:creationId xmlns:a16="http://schemas.microsoft.com/office/drawing/2014/main" id="{FE019E55-A981-5290-ECE7-7D999253EC96}"/>
                  </a:ext>
                </a:extLst>
              </p:cNvPr>
              <p:cNvCxnSpPr>
                <a:cxnSpLocks/>
                <a:stCxn id="429080" idx="0"/>
                <a:endCxn id="429087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6" name="Straight Connector 429085">
                <a:extLst>
                  <a:ext uri="{FF2B5EF4-FFF2-40B4-BE49-F238E27FC236}">
                    <a16:creationId xmlns:a16="http://schemas.microsoft.com/office/drawing/2014/main" id="{07B40FAE-B7D2-4413-74A6-8999574B835E}"/>
                  </a:ext>
                </a:extLst>
              </p:cNvPr>
              <p:cNvCxnSpPr>
                <a:cxnSpLocks/>
                <a:stCxn id="429078" idx="4"/>
                <a:endCxn id="42908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87" name="Oval 429086">
                <a:extLst>
                  <a:ext uri="{FF2B5EF4-FFF2-40B4-BE49-F238E27FC236}">
                    <a16:creationId xmlns:a16="http://schemas.microsoft.com/office/drawing/2014/main" id="{2BF66F7E-8695-6ABF-35B0-3409052269A8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88" name="Oval 429087">
                <a:extLst>
                  <a:ext uri="{FF2B5EF4-FFF2-40B4-BE49-F238E27FC236}">
                    <a16:creationId xmlns:a16="http://schemas.microsoft.com/office/drawing/2014/main" id="{2A1C5804-0C17-6D19-1FF7-48D76196D2B2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89" name="Straight Connector 429088">
                <a:extLst>
                  <a:ext uri="{FF2B5EF4-FFF2-40B4-BE49-F238E27FC236}">
                    <a16:creationId xmlns:a16="http://schemas.microsoft.com/office/drawing/2014/main" id="{285B6BF8-5488-1046-9410-D3E8B2F664CA}"/>
                  </a:ext>
                </a:extLst>
              </p:cNvPr>
              <p:cNvCxnSpPr>
                <a:cxnSpLocks/>
                <a:stCxn id="429069" idx="6"/>
                <a:endCxn id="429078" idx="2"/>
              </p:cNvCxnSpPr>
              <p:nvPr/>
            </p:nvCxnSpPr>
            <p:spPr bwMode="auto">
              <a:xfrm>
                <a:off x="7606046" y="1698820"/>
                <a:ext cx="1941270" cy="8865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5" name="Group 429094">
              <a:extLst>
                <a:ext uri="{FF2B5EF4-FFF2-40B4-BE49-F238E27FC236}">
                  <a16:creationId xmlns:a16="http://schemas.microsoft.com/office/drawing/2014/main" id="{9879747D-5B56-1D58-55BF-A45B57E15992}"/>
                </a:ext>
              </a:extLst>
            </p:cNvPr>
            <p:cNvGrpSpPr/>
            <p:nvPr/>
          </p:nvGrpSpPr>
          <p:grpSpPr>
            <a:xfrm>
              <a:off x="3112864" y="1600554"/>
              <a:ext cx="3645653" cy="1247275"/>
              <a:chOff x="3112864" y="1610429"/>
              <a:chExt cx="3645653" cy="124727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E281706-2119-7E77-C19B-F2ABE6850402}"/>
                  </a:ext>
                </a:extLst>
              </p:cNvPr>
              <p:cNvSpPr/>
              <p:nvPr/>
            </p:nvSpPr>
            <p:spPr bwMode="auto">
              <a:xfrm>
                <a:off x="3809034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0B7522-066A-767F-C9A3-5EC5089822BD}"/>
                  </a:ext>
                </a:extLst>
              </p:cNvPr>
              <p:cNvSpPr/>
              <p:nvPr/>
            </p:nvSpPr>
            <p:spPr bwMode="auto">
              <a:xfrm>
                <a:off x="3112864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004C934-1945-C521-B3A2-7A76F9BC4D4E}"/>
                  </a:ext>
                </a:extLst>
              </p:cNvPr>
              <p:cNvSpPr/>
              <p:nvPr/>
            </p:nvSpPr>
            <p:spPr bwMode="auto">
              <a:xfrm>
                <a:off x="4538542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4A5B0D9-16D6-3277-8CA1-AA1430058A4B}"/>
                  </a:ext>
                </a:extLst>
              </p:cNvPr>
              <p:cNvSpPr/>
              <p:nvPr/>
            </p:nvSpPr>
            <p:spPr bwMode="auto">
              <a:xfrm>
                <a:off x="3114170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55183D-1DFE-DEF3-7055-222E3BFBFD6B}"/>
                  </a:ext>
                </a:extLst>
              </p:cNvPr>
              <p:cNvSpPr/>
              <p:nvPr/>
            </p:nvSpPr>
            <p:spPr bwMode="auto">
              <a:xfrm>
                <a:off x="4536878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46866F-0C4B-27B6-1758-315D546E7B42}"/>
                  </a:ext>
                </a:extLst>
              </p:cNvPr>
              <p:cNvSpPr/>
              <p:nvPr/>
            </p:nvSpPr>
            <p:spPr bwMode="auto">
              <a:xfrm>
                <a:off x="3812027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0B29ABA-6F18-44E9-312D-2A89B78FE3EC}"/>
                  </a:ext>
                </a:extLst>
              </p:cNvPr>
              <p:cNvCxnSpPr>
                <a:cxnSpLocks/>
                <a:stCxn id="26" idx="2"/>
                <a:endCxn id="27" idx="6"/>
              </p:cNvCxnSpPr>
              <p:nvPr/>
            </p:nvCxnSpPr>
            <p:spPr bwMode="auto">
              <a:xfrm flipH="1">
                <a:off x="4028311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B8AB97F-6C4F-36D6-A8AC-A3F00E6F72F0}"/>
                  </a:ext>
                </a:extLst>
              </p:cNvPr>
              <p:cNvCxnSpPr>
                <a:cxnSpLocks/>
                <a:stCxn id="25" idx="5"/>
                <a:endCxn id="22" idx="1"/>
              </p:cNvCxnSpPr>
              <p:nvPr/>
            </p:nvCxnSpPr>
            <p:spPr bwMode="auto">
              <a:xfrm>
                <a:off x="3298780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1C175CE-4129-0AFC-7CFB-42109CD474EF}"/>
                  </a:ext>
                </a:extLst>
              </p:cNvPr>
              <p:cNvCxnSpPr>
                <a:cxnSpLocks/>
                <a:stCxn id="27" idx="2"/>
                <a:endCxn id="23" idx="6"/>
              </p:cNvCxnSpPr>
              <p:nvPr/>
            </p:nvCxnSpPr>
            <p:spPr bwMode="auto">
              <a:xfrm flipH="1">
                <a:off x="3329148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C7850CB-4C6F-26BA-2101-9074432BFB31}"/>
                  </a:ext>
                </a:extLst>
              </p:cNvPr>
              <p:cNvCxnSpPr>
                <a:cxnSpLocks/>
                <a:stCxn id="23" idx="0"/>
                <a:endCxn id="25" idx="4"/>
              </p:cNvCxnSpPr>
              <p:nvPr/>
            </p:nvCxnSpPr>
            <p:spPr bwMode="auto">
              <a:xfrm flipV="1">
                <a:off x="3221006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ED7C475-8FD8-63FA-6C63-5A5C7B5731D0}"/>
                  </a:ext>
                </a:extLst>
              </p:cNvPr>
              <p:cNvCxnSpPr>
                <a:cxnSpLocks/>
                <a:stCxn id="22" idx="4"/>
                <a:endCxn id="27" idx="0"/>
              </p:cNvCxnSpPr>
              <p:nvPr/>
            </p:nvCxnSpPr>
            <p:spPr bwMode="auto">
              <a:xfrm>
                <a:off x="3917176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8720EE-B43B-0BFC-A1A1-B719E988624F}"/>
                  </a:ext>
                </a:extLst>
              </p:cNvPr>
              <p:cNvCxnSpPr>
                <a:cxnSpLocks/>
                <a:stCxn id="25" idx="6"/>
                <a:endCxn id="24" idx="2"/>
              </p:cNvCxnSpPr>
              <p:nvPr/>
            </p:nvCxnSpPr>
            <p:spPr bwMode="auto">
              <a:xfrm>
                <a:off x="3330454" y="1718571"/>
                <a:ext cx="120808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4D43B5-65D9-C864-0B4D-89CBFB141B9D}"/>
                  </a:ext>
                </a:extLst>
              </p:cNvPr>
              <p:cNvSpPr/>
              <p:nvPr/>
            </p:nvSpPr>
            <p:spPr bwMode="auto">
              <a:xfrm>
                <a:off x="6542233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4843D6-E771-64FD-1804-D3224B37F088}"/>
                  </a:ext>
                </a:extLst>
              </p:cNvPr>
              <p:cNvSpPr/>
              <p:nvPr/>
            </p:nvSpPr>
            <p:spPr bwMode="auto">
              <a:xfrm>
                <a:off x="5096087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7C00C6A-359B-FB2D-7D6C-B68E4D965186}"/>
                  </a:ext>
                </a:extLst>
              </p:cNvPr>
              <p:cNvSpPr/>
              <p:nvPr/>
            </p:nvSpPr>
            <p:spPr bwMode="auto">
              <a:xfrm>
                <a:off x="5789453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077EF5-0B63-871E-1EE3-7B3D9C6AECFA}"/>
                  </a:ext>
                </a:extLst>
              </p:cNvPr>
              <p:cNvSpPr/>
              <p:nvPr/>
            </p:nvSpPr>
            <p:spPr bwMode="auto">
              <a:xfrm>
                <a:off x="5064602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AEDE95A-B754-B785-30C2-53EA6F848651}"/>
                  </a:ext>
                </a:extLst>
              </p:cNvPr>
              <p:cNvCxnSpPr>
                <a:cxnSpLocks/>
                <a:stCxn id="59" idx="6"/>
                <a:endCxn id="429064" idx="2"/>
              </p:cNvCxnSpPr>
              <p:nvPr/>
            </p:nvCxnSpPr>
            <p:spPr bwMode="auto">
              <a:xfrm>
                <a:off x="6005737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45AA06A-907F-9A63-FBE9-89DC3FCFA977}"/>
                  </a:ext>
                </a:extLst>
              </p:cNvPr>
              <p:cNvCxnSpPr>
                <a:cxnSpLocks/>
                <a:stCxn id="59" idx="2"/>
                <a:endCxn id="60" idx="6"/>
              </p:cNvCxnSpPr>
              <p:nvPr/>
            </p:nvCxnSpPr>
            <p:spPr bwMode="auto">
              <a:xfrm flipH="1">
                <a:off x="5280886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4285570-A364-0D02-EF4A-B841944B9CEC}"/>
                  </a:ext>
                </a:extLst>
              </p:cNvPr>
              <p:cNvCxnSpPr>
                <a:cxnSpLocks/>
                <a:stCxn id="57" idx="3"/>
                <a:endCxn id="429063" idx="7"/>
              </p:cNvCxnSpPr>
              <p:nvPr/>
            </p:nvCxnSpPr>
            <p:spPr bwMode="auto">
              <a:xfrm flipH="1">
                <a:off x="5971884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6" name="Straight Connector 429055">
                <a:extLst>
                  <a:ext uri="{FF2B5EF4-FFF2-40B4-BE49-F238E27FC236}">
                    <a16:creationId xmlns:a16="http://schemas.microsoft.com/office/drawing/2014/main" id="{9E0E1ECC-F83D-02B9-2A52-714EB4884E35}"/>
                  </a:ext>
                </a:extLst>
              </p:cNvPr>
              <p:cNvCxnSpPr>
                <a:cxnSpLocks/>
                <a:stCxn id="59" idx="0"/>
                <a:endCxn id="429063" idx="4"/>
              </p:cNvCxnSpPr>
              <p:nvPr/>
            </p:nvCxnSpPr>
            <p:spPr bwMode="auto">
              <a:xfrm flipH="1" flipV="1">
                <a:off x="5895416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7" name="Straight Connector 429056">
                <a:extLst>
                  <a:ext uri="{FF2B5EF4-FFF2-40B4-BE49-F238E27FC236}">
                    <a16:creationId xmlns:a16="http://schemas.microsoft.com/office/drawing/2014/main" id="{C67E1C82-1624-FC2D-D417-30E625E1666A}"/>
                  </a:ext>
                </a:extLst>
              </p:cNvPr>
              <p:cNvCxnSpPr>
                <a:cxnSpLocks/>
                <a:stCxn id="57" idx="4"/>
                <a:endCxn id="429064" idx="0"/>
              </p:cNvCxnSpPr>
              <p:nvPr/>
            </p:nvCxnSpPr>
            <p:spPr bwMode="auto">
              <a:xfrm flipH="1">
                <a:off x="6647180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63" name="Oval 429062">
                <a:extLst>
                  <a:ext uri="{FF2B5EF4-FFF2-40B4-BE49-F238E27FC236}">
                    <a16:creationId xmlns:a16="http://schemas.microsoft.com/office/drawing/2014/main" id="{5B334749-9923-7638-D0FA-50B6CABA228F}"/>
                  </a:ext>
                </a:extLst>
              </p:cNvPr>
              <p:cNvSpPr/>
              <p:nvPr/>
            </p:nvSpPr>
            <p:spPr bwMode="auto">
              <a:xfrm>
                <a:off x="5787274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64" name="Oval 429063">
                <a:extLst>
                  <a:ext uri="{FF2B5EF4-FFF2-40B4-BE49-F238E27FC236}">
                    <a16:creationId xmlns:a16="http://schemas.microsoft.com/office/drawing/2014/main" id="{746C4D02-EBCA-8A27-9788-F5CFDD3CBFC5}"/>
                  </a:ext>
                </a:extLst>
              </p:cNvPr>
              <p:cNvSpPr/>
              <p:nvPr/>
            </p:nvSpPr>
            <p:spPr bwMode="auto">
              <a:xfrm>
                <a:off x="6539038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65" name="Straight Connector 429064">
                <a:extLst>
                  <a:ext uri="{FF2B5EF4-FFF2-40B4-BE49-F238E27FC236}">
                    <a16:creationId xmlns:a16="http://schemas.microsoft.com/office/drawing/2014/main" id="{FEB33889-C0C0-6421-821E-B6860B702208}"/>
                  </a:ext>
                </a:extLst>
              </p:cNvPr>
              <p:cNvCxnSpPr>
                <a:cxnSpLocks/>
                <a:stCxn id="58" idx="6"/>
                <a:endCxn id="57" idx="2"/>
              </p:cNvCxnSpPr>
              <p:nvPr/>
            </p:nvCxnSpPr>
            <p:spPr bwMode="auto">
              <a:xfrm>
                <a:off x="5312371" y="1718571"/>
                <a:ext cx="1229862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91" name="Text Box 59">
                <a:extLst>
                  <a:ext uri="{FF2B5EF4-FFF2-40B4-BE49-F238E27FC236}">
                    <a16:creationId xmlns:a16="http://schemas.microsoft.com/office/drawing/2014/main" id="{B93DFC3C-2DE5-0F19-2B53-4175C17DD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500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429092" name="Text Box 59">
                <a:extLst>
                  <a:ext uri="{FF2B5EF4-FFF2-40B4-BE49-F238E27FC236}">
                    <a16:creationId xmlns:a16="http://schemas.microsoft.com/office/drawing/2014/main" id="{F676590C-D42F-EF3A-8FFD-A32F12F66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6984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429093" name="Right Arrow 429092">
              <a:extLst>
                <a:ext uri="{FF2B5EF4-FFF2-40B4-BE49-F238E27FC236}">
                  <a16:creationId xmlns:a16="http://schemas.microsoft.com/office/drawing/2014/main" id="{10ACD51F-47D1-3FF9-9215-4BDD1D8F5A3A}"/>
                </a:ext>
              </a:extLst>
            </p:cNvPr>
            <p:cNvSpPr/>
            <p:nvPr/>
          </p:nvSpPr>
          <p:spPr bwMode="auto">
            <a:xfrm>
              <a:off x="6880874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6541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gabow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E7629-CCAF-2793-611C-397D30070785}"/>
              </a:ext>
            </a:extLst>
          </p:cNvPr>
          <p:cNvGrpSpPr/>
          <p:nvPr/>
        </p:nvGrpSpPr>
        <p:grpSpPr>
          <a:xfrm>
            <a:off x="651011" y="1812747"/>
            <a:ext cx="5780576" cy="1275891"/>
            <a:chOff x="651011" y="1812747"/>
            <a:chExt cx="5780576" cy="1275891"/>
          </a:xfrm>
        </p:grpSpPr>
        <p:grpSp>
          <p:nvGrpSpPr>
            <p:cNvPr id="429094" name="Group 429093">
              <a:extLst>
                <a:ext uri="{FF2B5EF4-FFF2-40B4-BE49-F238E27FC236}">
                  <a16:creationId xmlns:a16="http://schemas.microsoft.com/office/drawing/2014/main" id="{081EDE4A-34CE-6210-F6F9-325E2739F4B7}"/>
                </a:ext>
              </a:extLst>
            </p:cNvPr>
            <p:cNvGrpSpPr/>
            <p:nvPr/>
          </p:nvGrpSpPr>
          <p:grpSpPr>
            <a:xfrm>
              <a:off x="651011" y="1812747"/>
              <a:ext cx="2375144" cy="1267026"/>
              <a:chOff x="7388456" y="1590678"/>
              <a:chExt cx="2375144" cy="1267026"/>
            </a:xfrm>
          </p:grpSpPr>
          <p:sp>
            <p:nvSpPr>
              <p:cNvPr id="429066" name="Oval 429065">
                <a:extLst>
                  <a:ext uri="{FF2B5EF4-FFF2-40B4-BE49-F238E27FC236}">
                    <a16:creationId xmlns:a16="http://schemas.microsoft.com/office/drawing/2014/main" id="{8427D67F-34AE-FE09-0B14-9503DF261739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067" name="Oval 429066">
                <a:extLst>
                  <a:ext uri="{FF2B5EF4-FFF2-40B4-BE49-F238E27FC236}">
                    <a16:creationId xmlns:a16="http://schemas.microsoft.com/office/drawing/2014/main" id="{32FEA0BF-1B52-36ED-4C4C-68A90D748BE7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069" name="Oval 429068">
                <a:extLst>
                  <a:ext uri="{FF2B5EF4-FFF2-40B4-BE49-F238E27FC236}">
                    <a16:creationId xmlns:a16="http://schemas.microsoft.com/office/drawing/2014/main" id="{B57405E1-27AF-5E69-CBFA-FBA7825E19A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071" name="Oval 429070">
                <a:extLst>
                  <a:ext uri="{FF2B5EF4-FFF2-40B4-BE49-F238E27FC236}">
                    <a16:creationId xmlns:a16="http://schemas.microsoft.com/office/drawing/2014/main" id="{DE53B3D0-3929-A3AE-AC70-6FE08B2F481C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073" name="Straight Connector 429072">
                <a:extLst>
                  <a:ext uri="{FF2B5EF4-FFF2-40B4-BE49-F238E27FC236}">
                    <a16:creationId xmlns:a16="http://schemas.microsoft.com/office/drawing/2014/main" id="{95285D66-EB10-4AD5-D574-5452BC3682FD}"/>
                  </a:ext>
                </a:extLst>
              </p:cNvPr>
              <p:cNvCxnSpPr>
                <a:cxnSpLocks/>
                <a:stCxn id="429069" idx="5"/>
                <a:endCxn id="429066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4" name="Straight Connector 429073">
                <a:extLst>
                  <a:ext uri="{FF2B5EF4-FFF2-40B4-BE49-F238E27FC236}">
                    <a16:creationId xmlns:a16="http://schemas.microsoft.com/office/drawing/2014/main" id="{FEE6BBAB-2910-90D4-373A-4C11DAAB9E27}"/>
                  </a:ext>
                </a:extLst>
              </p:cNvPr>
              <p:cNvCxnSpPr>
                <a:cxnSpLocks/>
                <a:stCxn id="429071" idx="2"/>
                <a:endCxn id="429067" idx="6"/>
              </p:cNvCxnSpPr>
              <p:nvPr/>
            </p:nvCxnSpPr>
            <p:spPr bwMode="auto">
              <a:xfrm flipH="1">
                <a:off x="7604740" y="2729811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5" name="Straight Connector 429074">
                <a:extLst>
                  <a:ext uri="{FF2B5EF4-FFF2-40B4-BE49-F238E27FC236}">
                    <a16:creationId xmlns:a16="http://schemas.microsoft.com/office/drawing/2014/main" id="{019E5F40-4E59-B6C5-1CE0-ACB7A86688CB}"/>
                  </a:ext>
                </a:extLst>
              </p:cNvPr>
              <p:cNvCxnSpPr>
                <a:cxnSpLocks/>
                <a:stCxn id="429067" idx="0"/>
                <a:endCxn id="429069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6" name="Straight Connector 429075">
                <a:extLst>
                  <a:ext uri="{FF2B5EF4-FFF2-40B4-BE49-F238E27FC236}">
                    <a16:creationId xmlns:a16="http://schemas.microsoft.com/office/drawing/2014/main" id="{D1AAD9D5-444F-661A-0CA9-9D9574C4FDEF}"/>
                  </a:ext>
                </a:extLst>
              </p:cNvPr>
              <p:cNvCxnSpPr>
                <a:cxnSpLocks/>
                <a:stCxn id="429066" idx="4"/>
                <a:endCxn id="429071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78" name="Oval 429077">
                <a:extLst>
                  <a:ext uri="{FF2B5EF4-FFF2-40B4-BE49-F238E27FC236}">
                    <a16:creationId xmlns:a16="http://schemas.microsoft.com/office/drawing/2014/main" id="{0A1772D8-EB91-C7CA-51B9-099A09C8A9AF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080" name="Oval 429079">
                <a:extLst>
                  <a:ext uri="{FF2B5EF4-FFF2-40B4-BE49-F238E27FC236}">
                    <a16:creationId xmlns:a16="http://schemas.microsoft.com/office/drawing/2014/main" id="{5DACDF88-E9FC-6515-EBEE-59D82E41EB44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082" name="Straight Connector 429081">
                <a:extLst>
                  <a:ext uri="{FF2B5EF4-FFF2-40B4-BE49-F238E27FC236}">
                    <a16:creationId xmlns:a16="http://schemas.microsoft.com/office/drawing/2014/main" id="{E6E3A598-62B3-A14E-C3CD-AFCAB94820AB}"/>
                  </a:ext>
                </a:extLst>
              </p:cNvPr>
              <p:cNvCxnSpPr>
                <a:cxnSpLocks/>
                <a:stCxn id="429080" idx="6"/>
                <a:endCxn id="429088" idx="2"/>
              </p:cNvCxnSpPr>
              <p:nvPr/>
            </p:nvCxnSpPr>
            <p:spPr bwMode="auto">
              <a:xfrm>
                <a:off x="9010820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3" name="Straight Connector 429082">
                <a:extLst>
                  <a:ext uri="{FF2B5EF4-FFF2-40B4-BE49-F238E27FC236}">
                    <a16:creationId xmlns:a16="http://schemas.microsoft.com/office/drawing/2014/main" id="{AEFA7CE8-E656-211A-6383-B4112CAA46C8}"/>
                  </a:ext>
                </a:extLst>
              </p:cNvPr>
              <p:cNvCxnSpPr>
                <a:cxnSpLocks/>
                <a:stCxn id="429080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4" name="Straight Connector 429083">
                <a:extLst>
                  <a:ext uri="{FF2B5EF4-FFF2-40B4-BE49-F238E27FC236}">
                    <a16:creationId xmlns:a16="http://schemas.microsoft.com/office/drawing/2014/main" id="{9F99734F-F433-D427-17D6-DCB18647C474}"/>
                  </a:ext>
                </a:extLst>
              </p:cNvPr>
              <p:cNvCxnSpPr>
                <a:cxnSpLocks/>
                <a:stCxn id="429078" idx="3"/>
                <a:endCxn id="429087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5" name="Straight Connector 429084">
                <a:extLst>
                  <a:ext uri="{FF2B5EF4-FFF2-40B4-BE49-F238E27FC236}">
                    <a16:creationId xmlns:a16="http://schemas.microsoft.com/office/drawing/2014/main" id="{FE019E55-A981-5290-ECE7-7D999253EC96}"/>
                  </a:ext>
                </a:extLst>
              </p:cNvPr>
              <p:cNvCxnSpPr>
                <a:cxnSpLocks/>
                <a:stCxn id="429080" idx="0"/>
                <a:endCxn id="429087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6" name="Straight Connector 429085">
                <a:extLst>
                  <a:ext uri="{FF2B5EF4-FFF2-40B4-BE49-F238E27FC236}">
                    <a16:creationId xmlns:a16="http://schemas.microsoft.com/office/drawing/2014/main" id="{07B40FAE-B7D2-4413-74A6-8999574B835E}"/>
                  </a:ext>
                </a:extLst>
              </p:cNvPr>
              <p:cNvCxnSpPr>
                <a:cxnSpLocks/>
                <a:stCxn id="429078" idx="4"/>
                <a:endCxn id="42908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87" name="Oval 429086">
                <a:extLst>
                  <a:ext uri="{FF2B5EF4-FFF2-40B4-BE49-F238E27FC236}">
                    <a16:creationId xmlns:a16="http://schemas.microsoft.com/office/drawing/2014/main" id="{2BF66F7E-8695-6ABF-35B0-3409052269A8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88" name="Oval 429087">
                <a:extLst>
                  <a:ext uri="{FF2B5EF4-FFF2-40B4-BE49-F238E27FC236}">
                    <a16:creationId xmlns:a16="http://schemas.microsoft.com/office/drawing/2014/main" id="{2A1C5804-0C17-6D19-1FF7-48D76196D2B2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89" name="Straight Connector 429088">
                <a:extLst>
                  <a:ext uri="{FF2B5EF4-FFF2-40B4-BE49-F238E27FC236}">
                    <a16:creationId xmlns:a16="http://schemas.microsoft.com/office/drawing/2014/main" id="{285B6BF8-5488-1046-9410-D3E8B2F664CA}"/>
                  </a:ext>
                </a:extLst>
              </p:cNvPr>
              <p:cNvCxnSpPr>
                <a:cxnSpLocks/>
                <a:stCxn id="429069" idx="6"/>
                <a:endCxn id="429078" idx="2"/>
              </p:cNvCxnSpPr>
              <p:nvPr/>
            </p:nvCxnSpPr>
            <p:spPr bwMode="auto">
              <a:xfrm>
                <a:off x="7606046" y="1698820"/>
                <a:ext cx="1941270" cy="8865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29093" name="Right Arrow 429092">
              <a:extLst>
                <a:ext uri="{FF2B5EF4-FFF2-40B4-BE49-F238E27FC236}">
                  <a16:creationId xmlns:a16="http://schemas.microsoft.com/office/drawing/2014/main" id="{10ACD51F-47D1-3FF9-9215-4BDD1D8F5A3A}"/>
                </a:ext>
              </a:extLst>
            </p:cNvPr>
            <p:cNvSpPr/>
            <p:nvPr/>
          </p:nvSpPr>
          <p:spPr bwMode="auto">
            <a:xfrm>
              <a:off x="3347184" y="2282834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A81F62-973F-8076-971E-9E6A921E3512}"/>
                </a:ext>
              </a:extLst>
            </p:cNvPr>
            <p:cNvGrpSpPr/>
            <p:nvPr/>
          </p:nvGrpSpPr>
          <p:grpSpPr>
            <a:xfrm>
              <a:off x="4056443" y="1821612"/>
              <a:ext cx="2375144" cy="1267026"/>
              <a:chOff x="7388456" y="1590678"/>
              <a:chExt cx="2375144" cy="126702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0574568-BD99-C01B-13CE-22DF3281E27E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75A6243-95CA-AE34-A1CD-3734F0C9C448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E8B8FE-9AF4-88DC-1DAB-B057CA5F28F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C3466E8-5F95-1511-E143-B3A6673B2822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8B8A5EA-7936-8354-8B9F-269F57F2D126}"/>
                  </a:ext>
                </a:extLst>
              </p:cNvPr>
              <p:cNvCxnSpPr>
                <a:cxnSpLocks/>
                <a:stCxn id="6" idx="5"/>
                <a:endCxn id="4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79E7D5A-6A71-E036-FCF0-A61E41215B8E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8BEA1F-54F7-AED7-A09B-FE7C44574EEB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DD0E1C-F2D4-A6FD-9E1F-405D9CEF6EE1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1B8B5EB-0D10-331E-AB58-0D33C3DF3537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69E351D-435B-FF72-4CBE-2AE36416473D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5683E2F-9059-D52A-FA85-CD8E4564D819}"/>
                  </a:ext>
                </a:extLst>
              </p:cNvPr>
              <p:cNvCxnSpPr>
                <a:cxnSpLocks/>
                <a:stCxn id="12" idx="3"/>
                <a:endCxn id="21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2D8BA93-75A8-EDB6-136F-276680C579E8}"/>
                  </a:ext>
                </a:extLst>
              </p:cNvPr>
              <p:cNvCxnSpPr>
                <a:cxnSpLocks/>
                <a:stCxn id="15" idx="0"/>
                <a:endCxn id="21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75DFFBC-F392-1357-0ACD-8EA7CAC070D4}"/>
                  </a:ext>
                </a:extLst>
              </p:cNvPr>
              <p:cNvCxnSpPr>
                <a:cxnSpLocks/>
                <a:stCxn id="12" idx="4"/>
                <a:endCxn id="2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2D15628-ADC7-7631-BF80-43D520AB74B2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99A2E36-45D5-47EA-F168-57C00003A677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38404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4480ED3-6D34-4448-8578-306730A21D6F}"/>
              </a:ext>
            </a:extLst>
          </p:cNvPr>
          <p:cNvGrpSpPr/>
          <p:nvPr/>
        </p:nvGrpSpPr>
        <p:grpSpPr>
          <a:xfrm>
            <a:off x="934803" y="1152156"/>
            <a:ext cx="6948409" cy="4268186"/>
            <a:chOff x="934803" y="1152156"/>
            <a:chExt cx="6948409" cy="4268186"/>
          </a:xfrm>
        </p:grpSpPr>
        <p:sp>
          <p:nvSpPr>
            <p:cNvPr id="430139" name="Text Box 59"/>
            <p:cNvSpPr txBox="1">
              <a:spLocks noChangeArrowheads="1"/>
            </p:cNvSpPr>
            <p:nvPr/>
          </p:nvSpPr>
          <p:spPr bwMode="auto">
            <a:xfrm>
              <a:off x="3068188" y="5167259"/>
              <a:ext cx="2364278" cy="2530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all edge capacities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=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49D497-4DF5-1C45-8815-AA335B69A99B}"/>
                </a:ext>
              </a:extLst>
            </p:cNvPr>
            <p:cNvGrpSpPr/>
            <p:nvPr/>
          </p:nvGrpSpPr>
          <p:grpSpPr>
            <a:xfrm>
              <a:off x="1642602" y="1152156"/>
              <a:ext cx="1246813" cy="1639319"/>
              <a:chOff x="1642602" y="1152156"/>
              <a:chExt cx="1246813" cy="1639319"/>
            </a:xfrm>
          </p:grpSpPr>
          <p:sp>
            <p:nvSpPr>
              <p:cNvPr id="430117" name="Oval 37"/>
              <p:cNvSpPr>
                <a:spLocks noChangeArrowheads="1"/>
              </p:cNvSpPr>
              <p:nvPr/>
            </p:nvSpPr>
            <p:spPr bwMode="auto">
              <a:xfrm>
                <a:off x="1642602" y="1152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8" name="Oval 38"/>
              <p:cNvSpPr>
                <a:spLocks noChangeArrowheads="1"/>
              </p:cNvSpPr>
              <p:nvPr/>
            </p:nvSpPr>
            <p:spPr bwMode="auto">
              <a:xfrm>
                <a:off x="1642602" y="1628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9" name="Oval 39"/>
              <p:cNvSpPr>
                <a:spLocks noChangeArrowheads="1"/>
              </p:cNvSpPr>
              <p:nvPr/>
            </p:nvSpPr>
            <p:spPr bwMode="auto">
              <a:xfrm>
                <a:off x="1642602" y="2105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0" name="Oval 40"/>
              <p:cNvSpPr>
                <a:spLocks noChangeArrowheads="1"/>
              </p:cNvSpPr>
              <p:nvPr/>
            </p:nvSpPr>
            <p:spPr bwMode="auto">
              <a:xfrm>
                <a:off x="1642602" y="25824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2" name="Oval 42"/>
              <p:cNvSpPr>
                <a:spLocks noChangeArrowheads="1"/>
              </p:cNvSpPr>
              <p:nvPr/>
            </p:nvSpPr>
            <p:spPr bwMode="auto">
              <a:xfrm>
                <a:off x="2680418" y="1381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0123" name="Oval 43"/>
              <p:cNvSpPr>
                <a:spLocks noChangeArrowheads="1"/>
              </p:cNvSpPr>
              <p:nvPr/>
            </p:nvSpPr>
            <p:spPr bwMode="auto">
              <a:xfrm>
                <a:off x="2680418" y="1858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4" name="Oval 44"/>
              <p:cNvSpPr>
                <a:spLocks noChangeArrowheads="1"/>
              </p:cNvSpPr>
              <p:nvPr/>
            </p:nvSpPr>
            <p:spPr bwMode="auto">
              <a:xfrm>
                <a:off x="2680418" y="233534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B5038D-3C63-FD4A-A2CA-7A37ED5F5366}"/>
                  </a:ext>
                </a:extLst>
              </p:cNvPr>
              <p:cNvCxnSpPr>
                <a:cxnSpLocks/>
                <a:stCxn id="430117" idx="6"/>
                <a:endCxn id="430122" idx="1"/>
              </p:cNvCxnSpPr>
              <p:nvPr/>
            </p:nvCxnSpPr>
            <p:spPr bwMode="auto">
              <a:xfrm>
                <a:off x="1851599" y="1256655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21D75C-3280-AF4F-AC89-9F71A5A8BCBC}"/>
                  </a:ext>
                </a:extLst>
              </p:cNvPr>
              <p:cNvCxnSpPr>
                <a:cxnSpLocks/>
                <a:stCxn id="430120" idx="7"/>
                <a:endCxn id="430122" idx="3"/>
              </p:cNvCxnSpPr>
              <p:nvPr/>
            </p:nvCxnSpPr>
            <p:spPr bwMode="auto">
              <a:xfrm flipV="1">
                <a:off x="1820992" y="1560187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1EF6667-4E5E-2F4C-9EAF-7145FDADD04D}"/>
                  </a:ext>
                </a:extLst>
              </p:cNvPr>
              <p:cNvCxnSpPr>
                <a:cxnSpLocks/>
                <a:stCxn id="430118" idx="7"/>
                <a:endCxn id="430122" idx="2"/>
              </p:cNvCxnSpPr>
              <p:nvPr/>
            </p:nvCxnSpPr>
            <p:spPr bwMode="auto">
              <a:xfrm flipV="1">
                <a:off x="1820992" y="1486296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796752F-8C5A-8E4B-AC49-148F51152C4D}"/>
                  </a:ext>
                </a:extLst>
              </p:cNvPr>
              <p:cNvCxnSpPr>
                <a:cxnSpLocks/>
                <a:stCxn id="430119" idx="6"/>
                <a:endCxn id="430123" idx="2"/>
              </p:cNvCxnSpPr>
              <p:nvPr/>
            </p:nvCxnSpPr>
            <p:spPr bwMode="auto">
              <a:xfrm flipV="1">
                <a:off x="1851599" y="1963070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B29E7A-A11E-B940-B3B6-0DC2CF91B12A}"/>
                  </a:ext>
                </a:extLst>
              </p:cNvPr>
              <p:cNvCxnSpPr>
                <a:cxnSpLocks/>
                <a:stCxn id="430119" idx="5"/>
                <a:endCxn id="430124" idx="2"/>
              </p:cNvCxnSpPr>
              <p:nvPr/>
            </p:nvCxnSpPr>
            <p:spPr bwMode="auto">
              <a:xfrm>
                <a:off x="1820992" y="2284094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0AB7CF-9284-1E47-9D07-EF60A60ADF48}"/>
                  </a:ext>
                </a:extLst>
              </p:cNvPr>
              <p:cNvCxnSpPr>
                <a:cxnSpLocks/>
                <a:stCxn id="430117" idx="5"/>
                <a:endCxn id="430123" idx="1"/>
              </p:cNvCxnSpPr>
              <p:nvPr/>
            </p:nvCxnSpPr>
            <p:spPr bwMode="auto">
              <a:xfrm>
                <a:off x="1820992" y="1330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ACC39C-AEA3-274F-B14B-1B07FC8CF487}"/>
                  </a:ext>
                </a:extLst>
              </p:cNvPr>
              <p:cNvCxnSpPr>
                <a:cxnSpLocks/>
                <a:stCxn id="430120" idx="6"/>
                <a:endCxn id="430124" idx="3"/>
              </p:cNvCxnSpPr>
              <p:nvPr/>
            </p:nvCxnSpPr>
            <p:spPr bwMode="auto">
              <a:xfrm flipV="1">
                <a:off x="1851599" y="2513735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111A733-CD1D-BC4A-B1A2-6B9B47B26281}"/>
                  </a:ext>
                </a:extLst>
              </p:cNvPr>
              <p:cNvCxnSpPr>
                <a:cxnSpLocks/>
                <a:stCxn id="430118" idx="5"/>
                <a:endCxn id="430124" idx="1"/>
              </p:cNvCxnSpPr>
              <p:nvPr/>
            </p:nvCxnSpPr>
            <p:spPr bwMode="auto">
              <a:xfrm>
                <a:off x="1820992" y="1807320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F3378BE-63A7-6746-9A81-2AA919B2AD98}"/>
                </a:ext>
              </a:extLst>
            </p:cNvPr>
            <p:cNvGrpSpPr/>
            <p:nvPr/>
          </p:nvGrpSpPr>
          <p:grpSpPr>
            <a:xfrm>
              <a:off x="934803" y="3557289"/>
              <a:ext cx="2787586" cy="1639319"/>
              <a:chOff x="4485326" y="1157363"/>
              <a:chExt cx="2787586" cy="1639319"/>
            </a:xfrm>
          </p:grpSpPr>
          <p:sp>
            <p:nvSpPr>
              <p:cNvPr id="430085" name="Oval 5"/>
              <p:cNvSpPr>
                <a:spLocks noChangeArrowheads="1"/>
              </p:cNvSpPr>
              <p:nvPr/>
            </p:nvSpPr>
            <p:spPr bwMode="auto">
              <a:xfrm>
                <a:off x="4485326" y="182280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7011666" y="182612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Oval 37">
                <a:extLst>
                  <a:ext uri="{FF2B5EF4-FFF2-40B4-BE49-F238E27FC236}">
                    <a16:creationId xmlns:a16="http://schemas.microsoft.com/office/drawing/2014/main" id="{1CCBD948-8588-A24B-BBCC-2F1ECF3A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15736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38">
                <a:extLst>
                  <a:ext uri="{FF2B5EF4-FFF2-40B4-BE49-F238E27FC236}">
                    <a16:creationId xmlns:a16="http://schemas.microsoft.com/office/drawing/2014/main" id="{51FA3C94-07DD-024B-927F-D7A051BE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63413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39">
                <a:extLst>
                  <a:ext uri="{FF2B5EF4-FFF2-40B4-BE49-F238E27FC236}">
                    <a16:creationId xmlns:a16="http://schemas.microsoft.com/office/drawing/2014/main" id="{411F3939-C88A-6D4C-94E8-0F62ABDD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11091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40">
                <a:extLst>
                  <a:ext uri="{FF2B5EF4-FFF2-40B4-BE49-F238E27FC236}">
                    <a16:creationId xmlns:a16="http://schemas.microsoft.com/office/drawing/2014/main" id="{F6652210-B283-924C-AEC5-9B0B29627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58768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42">
                <a:extLst>
                  <a:ext uri="{FF2B5EF4-FFF2-40B4-BE49-F238E27FC236}">
                    <a16:creationId xmlns:a16="http://schemas.microsoft.com/office/drawing/2014/main" id="{C782FEC9-E831-F64C-9155-8373C0CA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3870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" name="Oval 43">
                <a:extLst>
                  <a:ext uri="{FF2B5EF4-FFF2-40B4-BE49-F238E27FC236}">
                    <a16:creationId xmlns:a16="http://schemas.microsoft.com/office/drawing/2014/main" id="{496F689D-C7BC-B743-8854-2754767B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8637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44">
                <a:extLst>
                  <a:ext uri="{FF2B5EF4-FFF2-40B4-BE49-F238E27FC236}">
                    <a16:creationId xmlns:a16="http://schemas.microsoft.com/office/drawing/2014/main" id="{D237EC70-6447-D941-9E52-B5A14EC8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234055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3BF4A1-0A9C-6341-967C-32C393E490A9}"/>
                  </a:ext>
                </a:extLst>
              </p:cNvPr>
              <p:cNvCxnSpPr>
                <a:cxnSpLocks/>
                <a:stCxn id="129" idx="6"/>
                <a:endCxn id="133" idx="1"/>
              </p:cNvCxnSpPr>
              <p:nvPr/>
            </p:nvCxnSpPr>
            <p:spPr bwMode="auto">
              <a:xfrm>
                <a:off x="5406277" y="1261862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53F4F8A-C421-4140-918E-D5302F8F4690}"/>
                  </a:ext>
                </a:extLst>
              </p:cNvPr>
              <p:cNvCxnSpPr>
                <a:cxnSpLocks/>
                <a:stCxn id="132" idx="7"/>
                <a:endCxn id="133" idx="3"/>
              </p:cNvCxnSpPr>
              <p:nvPr/>
            </p:nvCxnSpPr>
            <p:spPr bwMode="auto">
              <a:xfrm flipV="1">
                <a:off x="5375670" y="1565394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2540AEC-8C12-D447-8435-F483AA6D1AAE}"/>
                  </a:ext>
                </a:extLst>
              </p:cNvPr>
              <p:cNvCxnSpPr>
                <a:cxnSpLocks/>
                <a:stCxn id="130" idx="7"/>
                <a:endCxn id="133" idx="2"/>
              </p:cNvCxnSpPr>
              <p:nvPr/>
            </p:nvCxnSpPr>
            <p:spPr bwMode="auto">
              <a:xfrm flipV="1">
                <a:off x="5375670" y="1491503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3668382-AE72-2E4B-A771-0CC3CB72D633}"/>
                  </a:ext>
                </a:extLst>
              </p:cNvPr>
              <p:cNvCxnSpPr>
                <a:cxnSpLocks/>
                <a:stCxn id="131" idx="6"/>
                <a:endCxn id="134" idx="2"/>
              </p:cNvCxnSpPr>
              <p:nvPr/>
            </p:nvCxnSpPr>
            <p:spPr bwMode="auto">
              <a:xfrm flipV="1">
                <a:off x="5406277" y="1968277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82BFDEC-0A0A-A445-BFD6-8BB96D744D88}"/>
                  </a:ext>
                </a:extLst>
              </p:cNvPr>
              <p:cNvCxnSpPr>
                <a:cxnSpLocks/>
                <a:stCxn id="131" idx="5"/>
                <a:endCxn id="135" idx="2"/>
              </p:cNvCxnSpPr>
              <p:nvPr/>
            </p:nvCxnSpPr>
            <p:spPr bwMode="auto">
              <a:xfrm>
                <a:off x="5375670" y="2289301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88E732D-D404-1F43-86FB-775FCD94CCC5}"/>
                  </a:ext>
                </a:extLst>
              </p:cNvPr>
              <p:cNvCxnSpPr>
                <a:cxnSpLocks/>
                <a:stCxn id="129" idx="5"/>
                <a:endCxn id="134" idx="1"/>
              </p:cNvCxnSpPr>
              <p:nvPr/>
            </p:nvCxnSpPr>
            <p:spPr bwMode="auto">
              <a:xfrm>
                <a:off x="5375670" y="1335753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BC6FF84-C097-DE4E-A6E2-8F9627174199}"/>
                  </a:ext>
                </a:extLst>
              </p:cNvPr>
              <p:cNvCxnSpPr>
                <a:cxnSpLocks/>
                <a:stCxn id="132" idx="6"/>
                <a:endCxn id="135" idx="3"/>
              </p:cNvCxnSpPr>
              <p:nvPr/>
            </p:nvCxnSpPr>
            <p:spPr bwMode="auto">
              <a:xfrm flipV="1">
                <a:off x="5406277" y="2518942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334C4FA-FDFE-064A-8075-C0A82701AEF8}"/>
                  </a:ext>
                </a:extLst>
              </p:cNvPr>
              <p:cNvCxnSpPr>
                <a:cxnSpLocks/>
                <a:stCxn id="130" idx="5"/>
                <a:endCxn id="135" idx="1"/>
              </p:cNvCxnSpPr>
              <p:nvPr/>
            </p:nvCxnSpPr>
            <p:spPr bwMode="auto">
              <a:xfrm>
                <a:off x="5375670" y="1812527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A18A88D-50DB-6E46-A20D-8B25D0184B9B}"/>
                  </a:ext>
                </a:extLst>
              </p:cNvPr>
              <p:cNvCxnSpPr>
                <a:cxnSpLocks/>
                <a:stCxn id="135" idx="6"/>
                <a:endCxn id="430086" idx="3"/>
              </p:cNvCxnSpPr>
              <p:nvPr/>
            </p:nvCxnSpPr>
            <p:spPr bwMode="auto">
              <a:xfrm flipV="1">
                <a:off x="6444093" y="2049116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AA6DBBA-2EAE-F044-8CD0-4EC659C74BD9}"/>
                  </a:ext>
                </a:extLst>
              </p:cNvPr>
              <p:cNvCxnSpPr>
                <a:cxnSpLocks/>
                <a:stCxn id="134" idx="6"/>
                <a:endCxn id="430086" idx="2"/>
              </p:cNvCxnSpPr>
              <p:nvPr/>
            </p:nvCxnSpPr>
            <p:spPr bwMode="auto">
              <a:xfrm flipV="1">
                <a:off x="6444093" y="1956752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96922FD-C5C3-054C-AE6D-8F12EC459377}"/>
                  </a:ext>
                </a:extLst>
              </p:cNvPr>
              <p:cNvCxnSpPr>
                <a:cxnSpLocks/>
                <a:stCxn id="133" idx="6"/>
                <a:endCxn id="430086" idx="1"/>
              </p:cNvCxnSpPr>
              <p:nvPr/>
            </p:nvCxnSpPr>
            <p:spPr bwMode="auto">
              <a:xfrm>
                <a:off x="6444093" y="1491503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155DDF-82FF-FA47-B212-75E91A9FFB7E}"/>
                  </a:ext>
                </a:extLst>
              </p:cNvPr>
              <p:cNvCxnSpPr>
                <a:cxnSpLocks/>
                <a:stCxn id="430085" idx="4"/>
                <a:endCxn id="132" idx="1"/>
              </p:cNvCxnSpPr>
              <p:nvPr/>
            </p:nvCxnSpPr>
            <p:spPr bwMode="auto">
              <a:xfrm>
                <a:off x="4615949" y="2084055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4820701-8BCD-5840-8879-B243394AF6E7}"/>
                  </a:ext>
                </a:extLst>
              </p:cNvPr>
              <p:cNvCxnSpPr>
                <a:cxnSpLocks/>
                <a:stCxn id="430085" idx="5"/>
                <a:endCxn id="131" idx="2"/>
              </p:cNvCxnSpPr>
              <p:nvPr/>
            </p:nvCxnSpPr>
            <p:spPr bwMode="auto">
              <a:xfrm>
                <a:off x="4708313" y="2045796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AF2A298-319C-214C-91B0-1105514946E8}"/>
                  </a:ext>
                </a:extLst>
              </p:cNvPr>
              <p:cNvCxnSpPr>
                <a:cxnSpLocks/>
                <a:stCxn id="430085" idx="7"/>
                <a:endCxn id="130" idx="2"/>
              </p:cNvCxnSpPr>
              <p:nvPr/>
            </p:nvCxnSpPr>
            <p:spPr bwMode="auto">
              <a:xfrm flipV="1">
                <a:off x="4708313" y="1738636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CCAA39E-99A5-2E40-A198-006EC8AF3CEC}"/>
                  </a:ext>
                </a:extLst>
              </p:cNvPr>
              <p:cNvCxnSpPr>
                <a:cxnSpLocks/>
                <a:stCxn id="430085" idx="0"/>
                <a:endCxn id="129" idx="2"/>
              </p:cNvCxnSpPr>
              <p:nvPr/>
            </p:nvCxnSpPr>
            <p:spPr bwMode="auto">
              <a:xfrm flipV="1">
                <a:off x="4615949" y="1261862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70" name="AutoShape 56">
              <a:extLst>
                <a:ext uri="{FF2B5EF4-FFF2-40B4-BE49-F238E27FC236}">
                  <a16:creationId xmlns:a16="http://schemas.microsoft.com/office/drawing/2014/main" id="{8DBB4CAF-F6BA-EE49-9C06-A1E4ED76F9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8298" y="294988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8987D4-2378-604B-A8FD-38DEC2CD37A0}"/>
                </a:ext>
              </a:extLst>
            </p:cNvPr>
            <p:cNvGrpSpPr/>
            <p:nvPr/>
          </p:nvGrpSpPr>
          <p:grpSpPr>
            <a:xfrm>
              <a:off x="5727141" y="1152156"/>
              <a:ext cx="1246813" cy="1639319"/>
              <a:chOff x="1642602" y="3573382"/>
              <a:chExt cx="1246813" cy="1639319"/>
            </a:xfrm>
          </p:grpSpPr>
          <p:sp>
            <p:nvSpPr>
              <p:cNvPr id="166" name="Oval 37">
                <a:extLst>
                  <a:ext uri="{FF2B5EF4-FFF2-40B4-BE49-F238E27FC236}">
                    <a16:creationId xmlns:a16="http://schemas.microsoft.com/office/drawing/2014/main" id="{17F3D9CD-7CC8-C046-8FC9-5F9745C77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357338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7" name="Oval 38">
                <a:extLst>
                  <a:ext uri="{FF2B5EF4-FFF2-40B4-BE49-F238E27FC236}">
                    <a16:creationId xmlns:a16="http://schemas.microsoft.com/office/drawing/2014/main" id="{BC8586F0-9DFD-444F-8D23-D9669FFCC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050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F00A4ABC-AE03-1A4F-BD4D-5D190C24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526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DF34A573-981F-2A41-8797-B9BAD04A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5003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id="{0DE53B04-1ECA-944E-8C96-EC5EAB53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380302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75" name="Oval 43">
                <a:extLst>
                  <a:ext uri="{FF2B5EF4-FFF2-40B4-BE49-F238E27FC236}">
                    <a16:creationId xmlns:a16="http://schemas.microsoft.com/office/drawing/2014/main" id="{6738ED66-3AA4-5A41-98E1-4F5F18BF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279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Oval 44">
                <a:extLst>
                  <a:ext uri="{FF2B5EF4-FFF2-40B4-BE49-F238E27FC236}">
                    <a16:creationId xmlns:a16="http://schemas.microsoft.com/office/drawing/2014/main" id="{04B57801-DF9E-2444-AD1D-2847850FA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756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D325A2-ACCC-4743-B1FF-F61AB3049F26}"/>
                  </a:ext>
                </a:extLst>
              </p:cNvPr>
              <p:cNvCxnSpPr>
                <a:cxnSpLocks/>
                <a:stCxn id="166" idx="6"/>
                <a:endCxn id="174" idx="1"/>
              </p:cNvCxnSpPr>
              <p:nvPr/>
            </p:nvCxnSpPr>
            <p:spPr bwMode="auto">
              <a:xfrm>
                <a:off x="1851599" y="367788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744BA5F-B2B3-B24E-BB67-E0EF211BE2B1}"/>
                  </a:ext>
                </a:extLst>
              </p:cNvPr>
              <p:cNvCxnSpPr>
                <a:cxnSpLocks/>
                <a:stCxn id="169" idx="7"/>
                <a:endCxn id="174" idx="3"/>
              </p:cNvCxnSpPr>
              <p:nvPr/>
            </p:nvCxnSpPr>
            <p:spPr bwMode="auto">
              <a:xfrm flipV="1">
                <a:off x="1820992" y="398141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D0FE437-B996-5E49-B6D9-226CE706C457}"/>
                  </a:ext>
                </a:extLst>
              </p:cNvPr>
              <p:cNvCxnSpPr>
                <a:cxnSpLocks/>
                <a:stCxn id="167" idx="7"/>
                <a:endCxn id="174" idx="2"/>
              </p:cNvCxnSpPr>
              <p:nvPr/>
            </p:nvCxnSpPr>
            <p:spPr bwMode="auto">
              <a:xfrm flipV="1">
                <a:off x="1820992" y="390752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2D0C0E2-B2C2-FB46-88CC-4E9528787B1B}"/>
                  </a:ext>
                </a:extLst>
              </p:cNvPr>
              <p:cNvCxnSpPr>
                <a:cxnSpLocks/>
                <a:stCxn id="168" idx="6"/>
                <a:endCxn id="175" idx="2"/>
              </p:cNvCxnSpPr>
              <p:nvPr/>
            </p:nvCxnSpPr>
            <p:spPr bwMode="auto">
              <a:xfrm flipV="1">
                <a:off x="1851599" y="438429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25A1575-D053-CB4B-98ED-235C743808CC}"/>
                  </a:ext>
                </a:extLst>
              </p:cNvPr>
              <p:cNvCxnSpPr>
                <a:cxnSpLocks/>
                <a:stCxn id="168" idx="5"/>
                <a:endCxn id="176" idx="2"/>
              </p:cNvCxnSpPr>
              <p:nvPr/>
            </p:nvCxnSpPr>
            <p:spPr bwMode="auto">
              <a:xfrm>
                <a:off x="1820992" y="470532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FFA5F7-5F1A-8A4D-985E-72DA37D6DE3D}"/>
                  </a:ext>
                </a:extLst>
              </p:cNvPr>
              <p:cNvCxnSpPr>
                <a:cxnSpLocks/>
                <a:stCxn id="166" idx="5"/>
                <a:endCxn id="175" idx="1"/>
              </p:cNvCxnSpPr>
              <p:nvPr/>
            </p:nvCxnSpPr>
            <p:spPr bwMode="auto">
              <a:xfrm>
                <a:off x="1820992" y="375177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58AA57-8C39-5E4B-A95A-CFA039B0E7D7}"/>
                  </a:ext>
                </a:extLst>
              </p:cNvPr>
              <p:cNvCxnSpPr>
                <a:cxnSpLocks/>
                <a:stCxn id="169" idx="6"/>
                <a:endCxn id="176" idx="3"/>
              </p:cNvCxnSpPr>
              <p:nvPr/>
            </p:nvCxnSpPr>
            <p:spPr bwMode="auto">
              <a:xfrm flipV="1">
                <a:off x="1851599" y="493496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B33175-ED02-F940-B951-C0479D21E68D}"/>
                  </a:ext>
                </a:extLst>
              </p:cNvPr>
              <p:cNvCxnSpPr>
                <a:cxnSpLocks/>
                <a:stCxn id="167" idx="5"/>
                <a:endCxn id="176" idx="1"/>
              </p:cNvCxnSpPr>
              <p:nvPr/>
            </p:nvCxnSpPr>
            <p:spPr bwMode="auto">
              <a:xfrm>
                <a:off x="1820992" y="4228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Text Box 59">
                <a:extLst>
                  <a:ext uri="{FF2B5EF4-FFF2-40B4-BE49-F238E27FC236}">
                    <a16:creationId xmlns:a16="http://schemas.microsoft.com/office/drawing/2014/main" id="{627C4DD1-EE23-6C48-B3E5-32ABCD684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760" y="480219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14" name="Text Box 59">
                <a:extLst>
                  <a:ext uri="{FF2B5EF4-FFF2-40B4-BE49-F238E27FC236}">
                    <a16:creationId xmlns:a16="http://schemas.microsoft.com/office/drawing/2014/main" id="{24E1DF40-2647-1147-986B-DD2DE5AA3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886" y="375294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15" name="Text Box 59">
                <a:extLst>
                  <a:ext uri="{FF2B5EF4-FFF2-40B4-BE49-F238E27FC236}">
                    <a16:creationId xmlns:a16="http://schemas.microsoft.com/office/drawing/2014/main" id="{E8E482EA-5265-F749-9255-1ECCD9327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751" y="493710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16" name="Text Box 59">
                <a:extLst>
                  <a:ext uri="{FF2B5EF4-FFF2-40B4-BE49-F238E27FC236}">
                    <a16:creationId xmlns:a16="http://schemas.microsoft.com/office/drawing/2014/main" id="{CBB94C34-8C59-F343-B8DB-BF0D3CCC6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947" y="4683697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17" name="Text Box 59">
                <a:extLst>
                  <a:ext uri="{FF2B5EF4-FFF2-40B4-BE49-F238E27FC236}">
                    <a16:creationId xmlns:a16="http://schemas.microsoft.com/office/drawing/2014/main" id="{005A053C-4ED0-064B-9D13-50C2998EE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444" y="445284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18" name="Text Box 59">
                <a:extLst>
                  <a:ext uri="{FF2B5EF4-FFF2-40B4-BE49-F238E27FC236}">
                    <a16:creationId xmlns:a16="http://schemas.microsoft.com/office/drawing/2014/main" id="{C583BB65-9007-C04F-BD5F-277731B93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1277" y="420471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19" name="Text Box 59">
                <a:extLst>
                  <a:ext uri="{FF2B5EF4-FFF2-40B4-BE49-F238E27FC236}">
                    <a16:creationId xmlns:a16="http://schemas.microsoft.com/office/drawing/2014/main" id="{49831117-B955-734D-9427-E2A5268BF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4836" y="3821118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0" name="Text Box 59">
                <a:extLst>
                  <a:ext uri="{FF2B5EF4-FFF2-40B4-BE49-F238E27FC236}">
                    <a16:creationId xmlns:a16="http://schemas.microsoft.com/office/drawing/2014/main" id="{FEE65155-51E4-724E-B13C-61EFF63E7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783" y="3624805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–3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0CBD64-EBC5-2548-B646-378B126E409F}"/>
                </a:ext>
              </a:extLst>
            </p:cNvPr>
            <p:cNvGrpSpPr/>
            <p:nvPr/>
          </p:nvGrpSpPr>
          <p:grpSpPr>
            <a:xfrm>
              <a:off x="5095626" y="3554542"/>
              <a:ext cx="2787586" cy="1639319"/>
              <a:chOff x="5095626" y="3554542"/>
              <a:chExt cx="2787586" cy="1639319"/>
            </a:xfrm>
          </p:grpSpPr>
          <p:sp>
            <p:nvSpPr>
              <p:cNvPr id="171" name="Oval 5">
                <a:extLst>
                  <a:ext uri="{FF2B5EF4-FFF2-40B4-BE49-F238E27FC236}">
                    <a16:creationId xmlns:a16="http://schemas.microsoft.com/office/drawing/2014/main" id="{EE841A47-09C5-2141-B937-9C68E937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626" y="421998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72" name="Oval 6">
                <a:extLst>
                  <a:ext uri="{FF2B5EF4-FFF2-40B4-BE49-F238E27FC236}">
                    <a16:creationId xmlns:a16="http://schemas.microsoft.com/office/drawing/2014/main" id="{2C71DF52-F6B7-6542-A9BD-897DFEC4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966" y="422330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0EA4CB8D-F747-574A-818D-C72F66E69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355454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Oval 38">
                <a:extLst>
                  <a:ext uri="{FF2B5EF4-FFF2-40B4-BE49-F238E27FC236}">
                    <a16:creationId xmlns:a16="http://schemas.microsoft.com/office/drawing/2014/main" id="{EF94BAA7-B169-FF4F-9A41-1DFC614B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03131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39">
                <a:extLst>
                  <a:ext uri="{FF2B5EF4-FFF2-40B4-BE49-F238E27FC236}">
                    <a16:creationId xmlns:a16="http://schemas.microsoft.com/office/drawing/2014/main" id="{2909CC39-2AE3-7E4D-9DD1-5FDCCFF8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50809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0">
                <a:extLst>
                  <a:ext uri="{FF2B5EF4-FFF2-40B4-BE49-F238E27FC236}">
                    <a16:creationId xmlns:a16="http://schemas.microsoft.com/office/drawing/2014/main" id="{F7A713B4-C398-E94F-81FB-275B1F92F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98486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42">
                <a:extLst>
                  <a:ext uri="{FF2B5EF4-FFF2-40B4-BE49-F238E27FC236}">
                    <a16:creationId xmlns:a16="http://schemas.microsoft.com/office/drawing/2014/main" id="{54029043-8EDC-0C4E-8E0F-B1C29649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378418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0" name="Oval 43">
                <a:extLst>
                  <a:ext uri="{FF2B5EF4-FFF2-40B4-BE49-F238E27FC236}">
                    <a16:creationId xmlns:a16="http://schemas.microsoft.com/office/drawing/2014/main" id="{D2D84A59-E790-9C49-843F-6DECBFB4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26095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Oval 44">
                <a:extLst>
                  <a:ext uri="{FF2B5EF4-FFF2-40B4-BE49-F238E27FC236}">
                    <a16:creationId xmlns:a16="http://schemas.microsoft.com/office/drawing/2014/main" id="{B29D0545-9352-BA47-A318-0E34C54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73773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51929FC-E71F-F74B-9DDE-5C23B2C12CE8}"/>
                  </a:ext>
                </a:extLst>
              </p:cNvPr>
              <p:cNvCxnSpPr>
                <a:cxnSpLocks/>
                <a:stCxn id="185" idx="6"/>
                <a:endCxn id="189" idx="1"/>
              </p:cNvCxnSpPr>
              <p:nvPr/>
            </p:nvCxnSpPr>
            <p:spPr bwMode="auto">
              <a:xfrm>
                <a:off x="6016577" y="365904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ED2C401-84F8-3846-9637-5D5CECCEF2E1}"/>
                  </a:ext>
                </a:extLst>
              </p:cNvPr>
              <p:cNvCxnSpPr>
                <a:cxnSpLocks/>
                <a:stCxn id="188" idx="7"/>
                <a:endCxn id="189" idx="3"/>
              </p:cNvCxnSpPr>
              <p:nvPr/>
            </p:nvCxnSpPr>
            <p:spPr bwMode="auto">
              <a:xfrm flipV="1">
                <a:off x="5985970" y="396257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8E1B85-ED15-8049-A118-2BF67936DC21}"/>
                  </a:ext>
                </a:extLst>
              </p:cNvPr>
              <p:cNvCxnSpPr>
                <a:cxnSpLocks/>
                <a:stCxn id="186" idx="7"/>
                <a:endCxn id="189" idx="2"/>
              </p:cNvCxnSpPr>
              <p:nvPr/>
            </p:nvCxnSpPr>
            <p:spPr bwMode="auto">
              <a:xfrm flipV="1">
                <a:off x="5985970" y="388868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0BB4718-F5A6-9B46-9381-FF3E6EB93B4F}"/>
                  </a:ext>
                </a:extLst>
              </p:cNvPr>
              <p:cNvCxnSpPr>
                <a:cxnSpLocks/>
                <a:stCxn id="187" idx="6"/>
                <a:endCxn id="190" idx="2"/>
              </p:cNvCxnSpPr>
              <p:nvPr/>
            </p:nvCxnSpPr>
            <p:spPr bwMode="auto">
              <a:xfrm flipV="1">
                <a:off x="6016577" y="436545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761C68B-DC6C-5044-AD37-D9C8F31B4E8E}"/>
                  </a:ext>
                </a:extLst>
              </p:cNvPr>
              <p:cNvCxnSpPr>
                <a:cxnSpLocks/>
                <a:stCxn id="187" idx="5"/>
                <a:endCxn id="191" idx="2"/>
              </p:cNvCxnSpPr>
              <p:nvPr/>
            </p:nvCxnSpPr>
            <p:spPr bwMode="auto">
              <a:xfrm>
                <a:off x="5985970" y="468648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15A560B-DB33-494B-A908-E4E077B6628D}"/>
                  </a:ext>
                </a:extLst>
              </p:cNvPr>
              <p:cNvCxnSpPr>
                <a:cxnSpLocks/>
                <a:stCxn id="185" idx="5"/>
                <a:endCxn id="190" idx="1"/>
              </p:cNvCxnSpPr>
              <p:nvPr/>
            </p:nvCxnSpPr>
            <p:spPr bwMode="auto">
              <a:xfrm>
                <a:off x="5985970" y="373293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559C02F-B789-FD45-B9AF-689E3C393400}"/>
                  </a:ext>
                </a:extLst>
              </p:cNvPr>
              <p:cNvCxnSpPr>
                <a:cxnSpLocks/>
                <a:stCxn id="188" idx="6"/>
                <a:endCxn id="191" idx="3"/>
              </p:cNvCxnSpPr>
              <p:nvPr/>
            </p:nvCxnSpPr>
            <p:spPr bwMode="auto">
              <a:xfrm flipV="1">
                <a:off x="6016577" y="491612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AD6B212-D932-6049-B878-338E93BE7A65}"/>
                  </a:ext>
                </a:extLst>
              </p:cNvPr>
              <p:cNvCxnSpPr>
                <a:cxnSpLocks/>
                <a:stCxn id="186" idx="5"/>
                <a:endCxn id="191" idx="1"/>
              </p:cNvCxnSpPr>
              <p:nvPr/>
            </p:nvCxnSpPr>
            <p:spPr bwMode="auto">
              <a:xfrm>
                <a:off x="5985970" y="420970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1D00FFC-56E3-C143-B787-D3259B54E9A3}"/>
                  </a:ext>
                </a:extLst>
              </p:cNvPr>
              <p:cNvCxnSpPr>
                <a:cxnSpLocks/>
                <a:stCxn id="191" idx="6"/>
                <a:endCxn id="172" idx="3"/>
              </p:cNvCxnSpPr>
              <p:nvPr/>
            </p:nvCxnSpPr>
            <p:spPr bwMode="auto">
              <a:xfrm flipV="1">
                <a:off x="7054393" y="4446295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EE7225B-3D15-644E-9C24-E9AC6FBF213D}"/>
                  </a:ext>
                </a:extLst>
              </p:cNvPr>
              <p:cNvCxnSpPr>
                <a:cxnSpLocks/>
                <a:stCxn id="190" idx="6"/>
                <a:endCxn id="172" idx="2"/>
              </p:cNvCxnSpPr>
              <p:nvPr/>
            </p:nvCxnSpPr>
            <p:spPr bwMode="auto">
              <a:xfrm flipV="1">
                <a:off x="7054393" y="4353931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731E89D-9E13-FE4D-AF67-705439F4F762}"/>
                  </a:ext>
                </a:extLst>
              </p:cNvPr>
              <p:cNvCxnSpPr>
                <a:cxnSpLocks/>
                <a:stCxn id="189" idx="6"/>
                <a:endCxn id="172" idx="1"/>
              </p:cNvCxnSpPr>
              <p:nvPr/>
            </p:nvCxnSpPr>
            <p:spPr bwMode="auto">
              <a:xfrm>
                <a:off x="7054393" y="3888682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BBBA6FA-CF4F-BA48-B3DD-A54794F1D102}"/>
                  </a:ext>
                </a:extLst>
              </p:cNvPr>
              <p:cNvCxnSpPr>
                <a:cxnSpLocks/>
                <a:stCxn id="171" idx="4"/>
                <a:endCxn id="188" idx="1"/>
              </p:cNvCxnSpPr>
              <p:nvPr/>
            </p:nvCxnSpPr>
            <p:spPr bwMode="auto">
              <a:xfrm>
                <a:off x="5226249" y="4481234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BE66BD6-6DCA-AB46-9668-DCE843239400}"/>
                  </a:ext>
                </a:extLst>
              </p:cNvPr>
              <p:cNvCxnSpPr>
                <a:cxnSpLocks/>
                <a:stCxn id="171" idx="5"/>
                <a:endCxn id="187" idx="2"/>
              </p:cNvCxnSpPr>
              <p:nvPr/>
            </p:nvCxnSpPr>
            <p:spPr bwMode="auto">
              <a:xfrm>
                <a:off x="5318613" y="4442975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C0F753B-E034-DD4C-A0E4-5CC9541E7831}"/>
                  </a:ext>
                </a:extLst>
              </p:cNvPr>
              <p:cNvCxnSpPr>
                <a:cxnSpLocks/>
                <a:stCxn id="171" idx="7"/>
                <a:endCxn id="186" idx="2"/>
              </p:cNvCxnSpPr>
              <p:nvPr/>
            </p:nvCxnSpPr>
            <p:spPr bwMode="auto">
              <a:xfrm flipV="1">
                <a:off x="5318613" y="4135815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8615D22-F022-EB4D-B992-08E0BF63D335}"/>
                  </a:ext>
                </a:extLst>
              </p:cNvPr>
              <p:cNvCxnSpPr>
                <a:cxnSpLocks/>
                <a:stCxn id="171" idx="0"/>
                <a:endCxn id="185" idx="2"/>
              </p:cNvCxnSpPr>
              <p:nvPr/>
            </p:nvCxnSpPr>
            <p:spPr bwMode="auto">
              <a:xfrm flipV="1">
                <a:off x="5226249" y="3659041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21" name="Text Box 59">
                <a:extLst>
                  <a:ext uri="{FF2B5EF4-FFF2-40B4-BE49-F238E27FC236}">
                    <a16:creationId xmlns:a16="http://schemas.microsoft.com/office/drawing/2014/main" id="{81D4018F-877A-3142-B3F2-E474FE90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652" y="476590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AE607DEB-64C7-1440-B464-7EAED35A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677" y="3746147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799BB250-0183-EB4A-84F8-4C89F7EA5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7441" y="4930305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5EF50A5D-00B3-7A45-BC06-CE4BF0B4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940" y="4688698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25" name="Text Box 59">
                <a:extLst>
                  <a:ext uri="{FF2B5EF4-FFF2-40B4-BE49-F238E27FC236}">
                    <a16:creationId xmlns:a16="http://schemas.microsoft.com/office/drawing/2014/main" id="{E29A0F84-5920-8D42-8012-1B9B1DA52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1043" y="4416553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C5BF2B74-6C62-FD4E-ADF5-B0587010A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0270" y="4186119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5F0A769F-4F76-8E4A-A055-BCF336DE4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3041" y="381432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8" name="Text Box 59">
                <a:extLst>
                  <a:ext uri="{FF2B5EF4-FFF2-40B4-BE49-F238E27FC236}">
                    <a16:creationId xmlns:a16="http://schemas.microsoft.com/office/drawing/2014/main" id="{F64C0CBD-F18C-EC4B-B1E7-3936522E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776" y="3606210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</p:grpSp>
        <p:sp>
          <p:nvSpPr>
            <p:cNvPr id="233" name="AutoShape 56">
              <a:extLst>
                <a:ext uri="{FF2B5EF4-FFF2-40B4-BE49-F238E27FC236}">
                  <a16:creationId xmlns:a16="http://schemas.microsoft.com/office/drawing/2014/main" id="{A03C873C-DF42-FD41-88AB-E4FA97066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9422" y="295466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80234084</TotalTime>
  <Pages>9</Pages>
  <Words>113</Words>
  <Application>Microsoft Macintosh PowerPoint</Application>
  <PresentationFormat>Letter Paper (8.5x11 in)</PresentationFormat>
  <Paragraphs>101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ecolor1</vt:lpstr>
      <vt:lpstr>recolor</vt:lpstr>
      <vt:lpstr>mdmatch</vt:lpstr>
      <vt:lpstr>gabow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1038</cp:revision>
  <cp:lastPrinted>2000-01-28T00:49:19Z</cp:lastPrinted>
  <dcterms:created xsi:type="dcterms:W3CDTF">2012-02-08T16:42:33Z</dcterms:created>
  <dcterms:modified xsi:type="dcterms:W3CDTF">2023-04-20T22:01:26Z</dcterms:modified>
</cp:coreProperties>
</file>