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8"/>
  </p:notesMasterIdLst>
  <p:handoutMasterIdLst>
    <p:handoutMasterId r:id="rId9"/>
  </p:handoutMasterIdLst>
  <p:sldIdLst>
    <p:sldId id="743" r:id="rId3"/>
    <p:sldId id="745" r:id="rId4"/>
    <p:sldId id="747" r:id="rId5"/>
    <p:sldId id="748" r:id="rId6"/>
    <p:sldId id="744" r:id="rId7"/>
  </p:sldIdLst>
  <p:sldSz cx="9144000" cy="6858000" type="letter"/>
  <p:notesSz cx="6985000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4">
          <p15:clr>
            <a:srgbClr val="A4A3A4"/>
          </p15:clr>
        </p15:guide>
        <p15:guide id="2" pos="220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CC"/>
    <a:srgbClr val="CCFFFF"/>
    <a:srgbClr val="CCFF99"/>
    <a:srgbClr val="FFFFCC"/>
    <a:srgbClr val="993300"/>
    <a:srgbClr val="99FF99"/>
    <a:srgbClr val="BBE0E3"/>
    <a:srgbClr val="FFFF99"/>
    <a:srgbClr val="66FF99"/>
    <a:srgbClr val="3939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348" autoAdjust="0"/>
    <p:restoredTop sz="95340" autoAdjust="0"/>
  </p:normalViewPr>
  <p:slideViewPr>
    <p:cSldViewPr snapToGrid="0">
      <p:cViewPr varScale="1">
        <p:scale>
          <a:sx n="120" d="100"/>
          <a:sy n="120" d="100"/>
        </p:scale>
        <p:origin x="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80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617" y="-1696"/>
            <a:ext cx="3026834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8168" y="-1696"/>
            <a:ext cx="3026833" cy="4648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t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617" y="8820534"/>
            <a:ext cx="3026834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8168" y="8820534"/>
            <a:ext cx="3026833" cy="4648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9015" tIns="0" rIns="19015" bIns="0" numCol="1" anchor="b" anchorCtr="0" compatLnSpc="1">
            <a:prstTxWarp prst="textNoShape">
              <a:avLst/>
            </a:prstTxWarp>
          </a:bodyPr>
          <a:lstStyle>
            <a:lvl1pPr algn="r" defTabSz="950251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335" y="4409419"/>
            <a:ext cx="5120717" cy="4176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489" tIns="47538" rIns="93489" bIns="47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2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5604427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1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2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88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3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395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FCB6E0-B47C-47A4-BE17-A4D81E87DC7F}" type="slidenum">
              <a:rPr lang="en-US"/>
              <a:pPr/>
              <a:t>4</a:t>
            </a:fld>
            <a:endParaRPr lang="en-US"/>
          </a:p>
        </p:txBody>
      </p:sp>
      <p:sp>
        <p:nvSpPr>
          <p:cNvPr id="581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1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757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913E3E-D4D3-4C25-A31B-4FD5D8B95C82}" type="slidenum">
              <a:rPr lang="en-US"/>
              <a:pPr/>
              <a:t>5</a:t>
            </a:fld>
            <a:endParaRPr lang="en-US"/>
          </a:p>
        </p:txBody>
      </p:sp>
      <p:sp>
        <p:nvSpPr>
          <p:cNvPr id="582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2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80163" y="1374775"/>
            <a:ext cx="2125662" cy="35861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374775"/>
            <a:ext cx="6227763" cy="35861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7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27500" y="1752600"/>
            <a:ext cx="39624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57975" y="568325"/>
            <a:ext cx="2214563" cy="52990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700" y="568325"/>
            <a:ext cx="6492875" cy="52990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14800" y="3816350"/>
            <a:ext cx="3962400" cy="11445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1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sp>
        <p:nvSpPr>
          <p:cNvPr id="210061" name="Text Box 141"/>
          <p:cNvSpPr txBox="1">
            <a:spLocks noChangeArrowheads="1"/>
          </p:cNvSpPr>
          <p:nvPr userDrawn="1"/>
        </p:nvSpPr>
        <p:spPr bwMode="auto">
          <a:xfrm>
            <a:off x="8831263" y="6640513"/>
            <a:ext cx="265112" cy="18256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lIns="0" tIns="0" rIns="0" bIns="0">
            <a:spAutoFit/>
          </a:bodyPr>
          <a:lstStyle/>
          <a:p>
            <a:pPr algn="r" eaLnBrk="1" hangingPunct="1">
              <a:spcBef>
                <a:spcPct val="50000"/>
              </a:spcBef>
              <a:defRPr/>
            </a:pPr>
            <a:fld id="{D0E80D24-7EEF-4ADF-894F-7FF439887A26}" type="slidenum">
              <a:rPr lang="en-US" sz="1200">
                <a:solidFill>
                  <a:schemeClr val="tx1"/>
                </a:solidFill>
                <a:latin typeface="Verdana" pitchFamily="34" charset="0"/>
              </a:rPr>
              <a:pPr algn="r" eaLnBrk="1" hangingPunct="1">
                <a:spcBef>
                  <a:spcPct val="50000"/>
                </a:spcBef>
                <a:defRPr/>
              </a:pPr>
              <a:t>‹#›</a:t>
            </a:fld>
            <a:endParaRPr lang="en-US" sz="1200">
              <a:solidFill>
                <a:schemeClr val="tx1"/>
              </a:solidFill>
              <a:latin typeface="Verdana" pitchFamily="34" charset="0"/>
            </a:endParaRPr>
          </a:p>
        </p:txBody>
      </p:sp>
      <p:sp>
        <p:nvSpPr>
          <p:cNvPr id="2052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12700" y="1752600"/>
            <a:ext cx="8077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4" name="Rectangle 4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122238" y="568325"/>
            <a:ext cx="87503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grpSp>
        <p:nvGrpSpPr>
          <p:cNvPr id="133" name="Group 132"/>
          <p:cNvGrpSpPr/>
          <p:nvPr userDrawn="1"/>
        </p:nvGrpSpPr>
        <p:grpSpPr>
          <a:xfrm>
            <a:off x="0" y="-3810"/>
            <a:ext cx="9150972" cy="632460"/>
            <a:chOff x="0" y="-3810"/>
            <a:chExt cx="9150972" cy="632460"/>
          </a:xfrm>
        </p:grpSpPr>
        <p:sp>
          <p:nvSpPr>
            <p:cNvPr id="153" name="Rectangle 152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057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2061" name="Picture 547"/>
              <p:cNvPicPr>
                <a:picLocks noChangeAspect="1" noChangeArrowheads="1"/>
              </p:cNvPicPr>
              <p:nvPr/>
            </p:nvPicPr>
            <p:blipFill>
              <a:blip r:embed="rId1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159" name="Oval 158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0" name="Freeform 159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161" name="Freeform 160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2058" name="Picture 548"/>
            <p:cNvPicPr>
              <a:picLocks noChangeAspect="1" noChangeArrowheads="1"/>
            </p:cNvPicPr>
            <p:nvPr/>
          </p:nvPicPr>
          <p:blipFill>
            <a:blip r:embed="rId1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156" name="Rectangle 155"/>
            <p:cNvSpPr/>
            <p:nvPr/>
          </p:nvSpPr>
          <p:spPr bwMode="auto">
            <a:xfrm>
              <a:off x="6303314" y="145098"/>
              <a:ext cx="2847658" cy="483552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157" name="Parallelogram 156"/>
            <p:cNvSpPr/>
            <p:nvPr/>
          </p:nvSpPr>
          <p:spPr bwMode="auto">
            <a:xfrm rot="16200000">
              <a:off x="5867228" y="187801"/>
              <a:ext cx="632459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build="p">
        <p:tmplLst>
          <p:tmpl lvl="1">
            <p:tnLst>
              <p:par>
                <p:cTn presetID="22" presetClass="entr" presetSubtype="8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8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5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5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ecolor1</a:t>
            </a:r>
          </a:p>
        </p:txBody>
      </p:sp>
      <p:grpSp>
        <p:nvGrpSpPr>
          <p:cNvPr id="60" name="Group 59"/>
          <p:cNvGrpSpPr/>
          <p:nvPr/>
        </p:nvGrpSpPr>
        <p:grpSpPr>
          <a:xfrm>
            <a:off x="4054901" y="2762533"/>
            <a:ext cx="1662260" cy="1067841"/>
            <a:chOff x="3820987" y="1284607"/>
            <a:chExt cx="1662260" cy="1067841"/>
          </a:xfrm>
        </p:grpSpPr>
        <p:sp>
          <p:nvSpPr>
            <p:cNvPr id="36" name="Oval 35"/>
            <p:cNvSpPr/>
            <p:nvPr/>
          </p:nvSpPr>
          <p:spPr bwMode="auto">
            <a:xfrm>
              <a:off x="4121074" y="141558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3820987" y="177537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4736959" y="1390450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4370885" y="2080178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5294711" y="1684252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4872076" y="1987480"/>
              <a:ext cx="188536" cy="188536"/>
            </a:xfrm>
            <a:prstGeom prst="ellips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2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cxnSp>
          <p:nvCxnSpPr>
            <p:cNvPr id="42" name="Straight Connector 41"/>
            <p:cNvCxnSpPr>
              <a:stCxn id="38" idx="6"/>
              <a:endCxn id="40" idx="1"/>
            </p:cNvCxnSpPr>
            <p:nvPr/>
          </p:nvCxnSpPr>
          <p:spPr bwMode="auto">
            <a:xfrm>
              <a:off x="4925495" y="1484718"/>
              <a:ext cx="396826" cy="22714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40" idx="3"/>
              <a:endCxn id="41" idx="6"/>
            </p:cNvCxnSpPr>
            <p:nvPr/>
          </p:nvCxnSpPr>
          <p:spPr bwMode="auto">
            <a:xfrm rot="5400000">
              <a:off x="5073182" y="1832609"/>
              <a:ext cx="236570" cy="2617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stCxn id="38" idx="4"/>
              <a:endCxn id="41" idx="0"/>
            </p:cNvCxnSpPr>
            <p:nvPr/>
          </p:nvCxnSpPr>
          <p:spPr bwMode="auto">
            <a:xfrm rot="16200000" flipH="1">
              <a:off x="4694538" y="1715674"/>
              <a:ext cx="408494" cy="13511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stCxn id="38" idx="3"/>
              <a:endCxn id="39" idx="7"/>
            </p:cNvCxnSpPr>
            <p:nvPr/>
          </p:nvCxnSpPr>
          <p:spPr bwMode="auto">
            <a:xfrm rot="5400000">
              <a:off x="4369984" y="1713203"/>
              <a:ext cx="556412" cy="2327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stCxn id="36" idx="4"/>
              <a:endCxn id="39" idx="1"/>
            </p:cNvCxnSpPr>
            <p:nvPr/>
          </p:nvCxnSpPr>
          <p:spPr bwMode="auto">
            <a:xfrm rot="16200000" flipH="1">
              <a:off x="4055086" y="1764379"/>
              <a:ext cx="503664" cy="18315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stCxn id="36" idx="6"/>
              <a:endCxn id="38" idx="2"/>
            </p:cNvCxnSpPr>
            <p:nvPr/>
          </p:nvCxnSpPr>
          <p:spPr bwMode="auto">
            <a:xfrm flipV="1">
              <a:off x="4309610" y="1484718"/>
              <a:ext cx="427349" cy="2513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stCxn id="36" idx="3"/>
              <a:endCxn id="37" idx="7"/>
            </p:cNvCxnSpPr>
            <p:nvPr/>
          </p:nvCxnSpPr>
          <p:spPr bwMode="auto">
            <a:xfrm rot="5400000">
              <a:off x="3952062" y="1606366"/>
              <a:ext cx="226474" cy="16677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stCxn id="37" idx="5"/>
              <a:endCxn id="39" idx="2"/>
            </p:cNvCxnSpPr>
            <p:nvPr/>
          </p:nvCxnSpPr>
          <p:spPr bwMode="auto">
            <a:xfrm rot="16200000" flipH="1">
              <a:off x="4057328" y="1860889"/>
              <a:ext cx="238142" cy="38897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stCxn id="39" idx="6"/>
              <a:endCxn id="41" idx="3"/>
            </p:cNvCxnSpPr>
            <p:nvPr/>
          </p:nvCxnSpPr>
          <p:spPr bwMode="auto">
            <a:xfrm flipV="1">
              <a:off x="4559421" y="2148406"/>
              <a:ext cx="340265" cy="2604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51" name="TextBox 50"/>
            <p:cNvSpPr txBox="1"/>
            <p:nvPr/>
          </p:nvSpPr>
          <p:spPr>
            <a:xfrm>
              <a:off x="4465866" y="1284607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4680661" y="2167782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952220" y="170149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029960" y="2028775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216695" y="193629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098331" y="138570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498105" y="1723011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183331" y="1778487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3930600" y="153751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</p:grp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recolor</a:t>
            </a:r>
          </a:p>
        </p:txBody>
      </p:sp>
      <p:grpSp>
        <p:nvGrpSpPr>
          <p:cNvPr id="429128" name="Group 429127">
            <a:extLst>
              <a:ext uri="{FF2B5EF4-FFF2-40B4-BE49-F238E27FC236}">
                <a16:creationId xmlns:a16="http://schemas.microsoft.com/office/drawing/2014/main" id="{7AD0B483-DE9B-C9E1-ABBB-5F8B1BC19A9E}"/>
              </a:ext>
            </a:extLst>
          </p:cNvPr>
          <p:cNvGrpSpPr/>
          <p:nvPr/>
        </p:nvGrpSpPr>
        <p:grpSpPr>
          <a:xfrm>
            <a:off x="873077" y="1915237"/>
            <a:ext cx="5833955" cy="942467"/>
            <a:chOff x="873077" y="1915237"/>
            <a:chExt cx="5833955" cy="942467"/>
          </a:xfrm>
        </p:grpSpPr>
        <p:sp>
          <p:nvSpPr>
            <p:cNvPr id="36" name="Oval 35"/>
            <p:cNvSpPr/>
            <p:nvPr/>
          </p:nvSpPr>
          <p:spPr bwMode="auto">
            <a:xfrm>
              <a:off x="1569247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37" name="Oval 36"/>
            <p:cNvSpPr/>
            <p:nvPr/>
          </p:nvSpPr>
          <p:spPr bwMode="auto">
            <a:xfrm>
              <a:off x="873077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3049871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874383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40" name="Oval 39"/>
            <p:cNvSpPr/>
            <p:nvPr/>
          </p:nvSpPr>
          <p:spPr bwMode="auto">
            <a:xfrm>
              <a:off x="2297091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41" name="Oval 40"/>
            <p:cNvSpPr/>
            <p:nvPr/>
          </p:nvSpPr>
          <p:spPr bwMode="auto">
            <a:xfrm>
              <a:off x="1572240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2" name="Straight Connector 41"/>
            <p:cNvCxnSpPr>
              <a:cxnSpLocks/>
              <a:stCxn id="40" idx="6"/>
              <a:endCxn id="14" idx="2"/>
            </p:cNvCxnSpPr>
            <p:nvPr/>
          </p:nvCxnSpPr>
          <p:spPr bwMode="auto">
            <a:xfrm>
              <a:off x="2513375" y="2749562"/>
              <a:ext cx="533301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cxnSpLocks/>
              <a:stCxn id="40" idx="2"/>
              <a:endCxn id="41" idx="6"/>
            </p:cNvCxnSpPr>
            <p:nvPr/>
          </p:nvCxnSpPr>
          <p:spPr bwMode="auto">
            <a:xfrm flipH="1">
              <a:off x="1788524" y="2749562"/>
              <a:ext cx="50856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4" name="Straight Connector 43"/>
            <p:cNvCxnSpPr>
              <a:cxnSpLocks/>
              <a:stCxn id="38" idx="2"/>
              <a:endCxn id="13" idx="6"/>
            </p:cNvCxnSpPr>
            <p:nvPr/>
          </p:nvCxnSpPr>
          <p:spPr bwMode="auto">
            <a:xfrm flipH="1">
              <a:off x="2511196" y="2023379"/>
              <a:ext cx="538675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5" name="Straight Connector 44"/>
            <p:cNvCxnSpPr>
              <a:cxnSpLocks/>
              <a:stCxn id="40" idx="0"/>
              <a:endCxn id="13" idx="4"/>
            </p:cNvCxnSpPr>
            <p:nvPr/>
          </p:nvCxnSpPr>
          <p:spPr bwMode="auto">
            <a:xfrm flipH="1" flipV="1">
              <a:off x="2403054" y="2131521"/>
              <a:ext cx="2179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/>
            <p:cNvCxnSpPr>
              <a:cxnSpLocks/>
              <a:stCxn id="38" idx="4"/>
              <a:endCxn id="14" idx="0"/>
            </p:cNvCxnSpPr>
            <p:nvPr/>
          </p:nvCxnSpPr>
          <p:spPr bwMode="auto">
            <a:xfrm flipH="1">
              <a:off x="3154818" y="2131521"/>
              <a:ext cx="3195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7" name="Straight Connector 46"/>
            <p:cNvCxnSpPr>
              <a:cxnSpLocks/>
              <a:stCxn id="39" idx="6"/>
              <a:endCxn id="36" idx="2"/>
            </p:cNvCxnSpPr>
            <p:nvPr/>
          </p:nvCxnSpPr>
          <p:spPr bwMode="auto">
            <a:xfrm>
              <a:off x="1090667" y="2023379"/>
              <a:ext cx="47858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8" name="Straight Connector 47"/>
            <p:cNvCxnSpPr>
              <a:cxnSpLocks/>
              <a:stCxn id="41" idx="2"/>
              <a:endCxn id="37" idx="6"/>
            </p:cNvCxnSpPr>
            <p:nvPr/>
          </p:nvCxnSpPr>
          <p:spPr bwMode="auto">
            <a:xfrm flipH="1">
              <a:off x="1089361" y="2749562"/>
              <a:ext cx="48287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9" name="Straight Connector 48"/>
            <p:cNvCxnSpPr>
              <a:cxnSpLocks/>
              <a:stCxn id="37" idx="0"/>
              <a:endCxn id="39" idx="4"/>
            </p:cNvCxnSpPr>
            <p:nvPr/>
          </p:nvCxnSpPr>
          <p:spPr bwMode="auto">
            <a:xfrm flipV="1">
              <a:off x="981219" y="2131521"/>
              <a:ext cx="1306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50" name="Straight Connector 49"/>
            <p:cNvCxnSpPr>
              <a:cxnSpLocks/>
              <a:stCxn id="36" idx="4"/>
              <a:endCxn id="41" idx="0"/>
            </p:cNvCxnSpPr>
            <p:nvPr/>
          </p:nvCxnSpPr>
          <p:spPr bwMode="auto">
            <a:xfrm>
              <a:off x="1677389" y="2131521"/>
              <a:ext cx="2993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6B114D6-1A93-4A58-671F-BEA7904F16E4}"/>
                </a:ext>
              </a:extLst>
            </p:cNvPr>
            <p:cNvSpPr/>
            <p:nvPr/>
          </p:nvSpPr>
          <p:spPr bwMode="auto">
            <a:xfrm>
              <a:off x="2294912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3D6276F-CF95-8D5A-2267-483DAAF89F1C}"/>
                </a:ext>
              </a:extLst>
            </p:cNvPr>
            <p:cNvSpPr/>
            <p:nvPr/>
          </p:nvSpPr>
          <p:spPr bwMode="auto">
            <a:xfrm>
              <a:off x="3046676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429110" name="Oval 429109">
              <a:extLst>
                <a:ext uri="{FF2B5EF4-FFF2-40B4-BE49-F238E27FC236}">
                  <a16:creationId xmlns:a16="http://schemas.microsoft.com/office/drawing/2014/main" id="{F6424D8B-5E70-7DE1-5738-4B73C5710298}"/>
                </a:ext>
              </a:extLst>
            </p:cNvPr>
            <p:cNvSpPr/>
            <p:nvPr/>
          </p:nvSpPr>
          <p:spPr bwMode="auto">
            <a:xfrm>
              <a:off x="5010124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b</a:t>
              </a:r>
            </a:p>
          </p:txBody>
        </p:sp>
        <p:sp>
          <p:nvSpPr>
            <p:cNvPr id="429111" name="Oval 429110">
              <a:extLst>
                <a:ext uri="{FF2B5EF4-FFF2-40B4-BE49-F238E27FC236}">
                  <a16:creationId xmlns:a16="http://schemas.microsoft.com/office/drawing/2014/main" id="{1ADC82F4-61F3-18ED-8F46-ED0A43A6E8F8}"/>
                </a:ext>
              </a:extLst>
            </p:cNvPr>
            <p:cNvSpPr/>
            <p:nvPr/>
          </p:nvSpPr>
          <p:spPr bwMode="auto">
            <a:xfrm>
              <a:off x="4313954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c</a:t>
              </a:r>
            </a:p>
          </p:txBody>
        </p:sp>
        <p:sp>
          <p:nvSpPr>
            <p:cNvPr id="429112" name="Oval 429111">
              <a:extLst>
                <a:ext uri="{FF2B5EF4-FFF2-40B4-BE49-F238E27FC236}">
                  <a16:creationId xmlns:a16="http://schemas.microsoft.com/office/drawing/2014/main" id="{60C69259-CC1A-18C2-F831-B6E5F114D421}"/>
                </a:ext>
              </a:extLst>
            </p:cNvPr>
            <p:cNvSpPr/>
            <p:nvPr/>
          </p:nvSpPr>
          <p:spPr bwMode="auto">
            <a:xfrm>
              <a:off x="6490748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f</a:t>
              </a:r>
            </a:p>
          </p:txBody>
        </p:sp>
        <p:sp>
          <p:nvSpPr>
            <p:cNvPr id="429113" name="Oval 429112">
              <a:extLst>
                <a:ext uri="{FF2B5EF4-FFF2-40B4-BE49-F238E27FC236}">
                  <a16:creationId xmlns:a16="http://schemas.microsoft.com/office/drawing/2014/main" id="{4CD60392-A956-C6C1-2569-98476B95522C}"/>
                </a:ext>
              </a:extLst>
            </p:cNvPr>
            <p:cNvSpPr/>
            <p:nvPr/>
          </p:nvSpPr>
          <p:spPr bwMode="auto">
            <a:xfrm>
              <a:off x="4315260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a</a:t>
              </a:r>
            </a:p>
          </p:txBody>
        </p:sp>
        <p:sp>
          <p:nvSpPr>
            <p:cNvPr id="429114" name="Oval 429113">
              <a:extLst>
                <a:ext uri="{FF2B5EF4-FFF2-40B4-BE49-F238E27FC236}">
                  <a16:creationId xmlns:a16="http://schemas.microsoft.com/office/drawing/2014/main" id="{C8A32958-BB98-8057-BF9B-061FBBD56747}"/>
                </a:ext>
              </a:extLst>
            </p:cNvPr>
            <p:cNvSpPr/>
            <p:nvPr/>
          </p:nvSpPr>
          <p:spPr bwMode="auto">
            <a:xfrm>
              <a:off x="5737968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g</a:t>
              </a:r>
            </a:p>
          </p:txBody>
        </p:sp>
        <p:sp>
          <p:nvSpPr>
            <p:cNvPr id="429115" name="Oval 429114">
              <a:extLst>
                <a:ext uri="{FF2B5EF4-FFF2-40B4-BE49-F238E27FC236}">
                  <a16:creationId xmlns:a16="http://schemas.microsoft.com/office/drawing/2014/main" id="{1072AB10-ED5D-BE8F-017A-F9B57D388911}"/>
                </a:ext>
              </a:extLst>
            </p:cNvPr>
            <p:cNvSpPr/>
            <p:nvPr/>
          </p:nvSpPr>
          <p:spPr bwMode="auto">
            <a:xfrm>
              <a:off x="5013117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200" i="1" dirty="0"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d</a:t>
              </a:r>
              <a:endParaRPr kumimoji="0" lang="en-US" sz="12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endParaRPr>
            </a:p>
          </p:txBody>
        </p:sp>
        <p:cxnSp>
          <p:nvCxnSpPr>
            <p:cNvPr id="429116" name="Straight Connector 429115">
              <a:extLst>
                <a:ext uri="{FF2B5EF4-FFF2-40B4-BE49-F238E27FC236}">
                  <a16:creationId xmlns:a16="http://schemas.microsoft.com/office/drawing/2014/main" id="{0CD53FFF-7191-D3F1-E870-970677482F25}"/>
                </a:ext>
              </a:extLst>
            </p:cNvPr>
            <p:cNvCxnSpPr>
              <a:cxnSpLocks/>
              <a:stCxn id="429114" idx="6"/>
              <a:endCxn id="429126" idx="2"/>
            </p:cNvCxnSpPr>
            <p:nvPr/>
          </p:nvCxnSpPr>
          <p:spPr bwMode="auto">
            <a:xfrm>
              <a:off x="5954252" y="2749562"/>
              <a:ext cx="533301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17" name="Straight Connector 429116">
              <a:extLst>
                <a:ext uri="{FF2B5EF4-FFF2-40B4-BE49-F238E27FC236}">
                  <a16:creationId xmlns:a16="http://schemas.microsoft.com/office/drawing/2014/main" id="{643EEF11-4219-3DD8-6616-D7D83AE0F691}"/>
                </a:ext>
              </a:extLst>
            </p:cNvPr>
            <p:cNvCxnSpPr>
              <a:cxnSpLocks/>
              <a:stCxn id="429114" idx="2"/>
              <a:endCxn id="429115" idx="6"/>
            </p:cNvCxnSpPr>
            <p:nvPr/>
          </p:nvCxnSpPr>
          <p:spPr bwMode="auto">
            <a:xfrm flipH="1">
              <a:off x="5229401" y="2749562"/>
              <a:ext cx="508567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18" name="Straight Connector 429117">
              <a:extLst>
                <a:ext uri="{FF2B5EF4-FFF2-40B4-BE49-F238E27FC236}">
                  <a16:creationId xmlns:a16="http://schemas.microsoft.com/office/drawing/2014/main" id="{4F2CBEEF-1BA3-A443-EE19-9C4A78FDDDE9}"/>
                </a:ext>
              </a:extLst>
            </p:cNvPr>
            <p:cNvCxnSpPr>
              <a:cxnSpLocks/>
              <a:stCxn id="429112" idx="2"/>
              <a:endCxn id="429125" idx="6"/>
            </p:cNvCxnSpPr>
            <p:nvPr/>
          </p:nvCxnSpPr>
          <p:spPr bwMode="auto">
            <a:xfrm flipH="1">
              <a:off x="5952073" y="2023379"/>
              <a:ext cx="538675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19" name="Straight Connector 429118">
              <a:extLst>
                <a:ext uri="{FF2B5EF4-FFF2-40B4-BE49-F238E27FC236}">
                  <a16:creationId xmlns:a16="http://schemas.microsoft.com/office/drawing/2014/main" id="{95141D18-E686-7C8C-9563-1E2579EEE25D}"/>
                </a:ext>
              </a:extLst>
            </p:cNvPr>
            <p:cNvCxnSpPr>
              <a:cxnSpLocks/>
              <a:stCxn id="429114" idx="0"/>
              <a:endCxn id="429125" idx="4"/>
            </p:cNvCxnSpPr>
            <p:nvPr/>
          </p:nvCxnSpPr>
          <p:spPr bwMode="auto">
            <a:xfrm flipH="1" flipV="1">
              <a:off x="5843931" y="2131521"/>
              <a:ext cx="2179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0" name="Straight Connector 429119">
              <a:extLst>
                <a:ext uri="{FF2B5EF4-FFF2-40B4-BE49-F238E27FC236}">
                  <a16:creationId xmlns:a16="http://schemas.microsoft.com/office/drawing/2014/main" id="{2582F7C2-E497-A2F9-2B0D-7800C18C2368}"/>
                </a:ext>
              </a:extLst>
            </p:cNvPr>
            <p:cNvCxnSpPr>
              <a:cxnSpLocks/>
              <a:stCxn id="429112" idx="4"/>
              <a:endCxn id="429126" idx="0"/>
            </p:cNvCxnSpPr>
            <p:nvPr/>
          </p:nvCxnSpPr>
          <p:spPr bwMode="auto">
            <a:xfrm flipH="1">
              <a:off x="6595695" y="2131521"/>
              <a:ext cx="3195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1" name="Straight Connector 429120">
              <a:extLst>
                <a:ext uri="{FF2B5EF4-FFF2-40B4-BE49-F238E27FC236}">
                  <a16:creationId xmlns:a16="http://schemas.microsoft.com/office/drawing/2014/main" id="{CB969A63-B459-9B54-BA7F-32BDBEBAA9BE}"/>
                </a:ext>
              </a:extLst>
            </p:cNvPr>
            <p:cNvCxnSpPr>
              <a:cxnSpLocks/>
              <a:stCxn id="429113" idx="6"/>
              <a:endCxn id="429110" idx="2"/>
            </p:cNvCxnSpPr>
            <p:nvPr/>
          </p:nvCxnSpPr>
          <p:spPr bwMode="auto">
            <a:xfrm>
              <a:off x="4531544" y="2023379"/>
              <a:ext cx="478580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5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2" name="Straight Connector 429121">
              <a:extLst>
                <a:ext uri="{FF2B5EF4-FFF2-40B4-BE49-F238E27FC236}">
                  <a16:creationId xmlns:a16="http://schemas.microsoft.com/office/drawing/2014/main" id="{1292DF42-83D2-2B3B-9CA2-9EE920297AF5}"/>
                </a:ext>
              </a:extLst>
            </p:cNvPr>
            <p:cNvCxnSpPr>
              <a:cxnSpLocks/>
              <a:stCxn id="429115" idx="2"/>
              <a:endCxn id="429111" idx="6"/>
            </p:cNvCxnSpPr>
            <p:nvPr/>
          </p:nvCxnSpPr>
          <p:spPr bwMode="auto">
            <a:xfrm flipH="1">
              <a:off x="4530238" y="2749562"/>
              <a:ext cx="482879" cy="0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3" name="Straight Connector 429122">
              <a:extLst>
                <a:ext uri="{FF2B5EF4-FFF2-40B4-BE49-F238E27FC236}">
                  <a16:creationId xmlns:a16="http://schemas.microsoft.com/office/drawing/2014/main" id="{75F668FB-8E58-7029-C827-F34DC203622B}"/>
                </a:ext>
              </a:extLst>
            </p:cNvPr>
            <p:cNvCxnSpPr>
              <a:cxnSpLocks/>
              <a:stCxn id="429111" idx="0"/>
              <a:endCxn id="429113" idx="4"/>
            </p:cNvCxnSpPr>
            <p:nvPr/>
          </p:nvCxnSpPr>
          <p:spPr bwMode="auto">
            <a:xfrm flipV="1">
              <a:off x="4422096" y="2131521"/>
              <a:ext cx="1306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29124" name="Straight Connector 429123">
              <a:extLst>
                <a:ext uri="{FF2B5EF4-FFF2-40B4-BE49-F238E27FC236}">
                  <a16:creationId xmlns:a16="http://schemas.microsoft.com/office/drawing/2014/main" id="{86425B11-DB87-5740-364C-0BE4363FF989}"/>
                </a:ext>
              </a:extLst>
            </p:cNvPr>
            <p:cNvCxnSpPr>
              <a:cxnSpLocks/>
              <a:stCxn id="429110" idx="4"/>
              <a:endCxn id="429115" idx="0"/>
            </p:cNvCxnSpPr>
            <p:nvPr/>
          </p:nvCxnSpPr>
          <p:spPr bwMode="auto">
            <a:xfrm>
              <a:off x="5118266" y="2131521"/>
              <a:ext cx="2993" cy="509899"/>
            </a:xfrm>
            <a:prstGeom prst="line">
              <a:avLst/>
            </a:prstGeom>
            <a:solidFill>
              <a:schemeClr val="accent1"/>
            </a:solidFill>
            <a:ln w="44450" cap="flat" cmpd="sng" algn="ctr">
              <a:solidFill>
                <a:srgbClr val="00B0F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29125" name="Oval 429124">
              <a:extLst>
                <a:ext uri="{FF2B5EF4-FFF2-40B4-BE49-F238E27FC236}">
                  <a16:creationId xmlns:a16="http://schemas.microsoft.com/office/drawing/2014/main" id="{F63EE919-24E2-0B1C-FD09-2C99BCA2A86D}"/>
                </a:ext>
              </a:extLst>
            </p:cNvPr>
            <p:cNvSpPr/>
            <p:nvPr/>
          </p:nvSpPr>
          <p:spPr bwMode="auto">
            <a:xfrm>
              <a:off x="5735789" y="1915237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e</a:t>
              </a:r>
            </a:p>
          </p:txBody>
        </p:sp>
        <p:sp>
          <p:nvSpPr>
            <p:cNvPr id="429126" name="Oval 429125">
              <a:extLst>
                <a:ext uri="{FF2B5EF4-FFF2-40B4-BE49-F238E27FC236}">
                  <a16:creationId xmlns:a16="http://schemas.microsoft.com/office/drawing/2014/main" id="{ABA9030E-71F4-4624-955A-5DD314797084}"/>
                </a:ext>
              </a:extLst>
            </p:cNvPr>
            <p:cNvSpPr/>
            <p:nvPr/>
          </p:nvSpPr>
          <p:spPr bwMode="auto">
            <a:xfrm>
              <a:off x="6487553" y="2641420"/>
              <a:ext cx="216284" cy="216284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rPr>
                <a:t>h</a:t>
              </a:r>
            </a:p>
          </p:txBody>
        </p:sp>
        <p:sp>
          <p:nvSpPr>
            <p:cNvPr id="429127" name="Right Arrow 429126">
              <a:extLst>
                <a:ext uri="{FF2B5EF4-FFF2-40B4-BE49-F238E27FC236}">
                  <a16:creationId xmlns:a16="http://schemas.microsoft.com/office/drawing/2014/main" id="{035D381D-4259-8F88-E5BE-830C5A6CA79E}"/>
                </a:ext>
              </a:extLst>
            </p:cNvPr>
            <p:cNvSpPr/>
            <p:nvPr/>
          </p:nvSpPr>
          <p:spPr bwMode="auto">
            <a:xfrm>
              <a:off x="3570514" y="2231571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094583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gabow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4E7629-CCAF-2793-611C-397D30070785}"/>
              </a:ext>
            </a:extLst>
          </p:cNvPr>
          <p:cNvGrpSpPr/>
          <p:nvPr/>
        </p:nvGrpSpPr>
        <p:grpSpPr>
          <a:xfrm>
            <a:off x="651011" y="1812747"/>
            <a:ext cx="5780576" cy="1275891"/>
            <a:chOff x="651011" y="1812747"/>
            <a:chExt cx="5780576" cy="1275891"/>
          </a:xfrm>
        </p:grpSpPr>
        <p:grpSp>
          <p:nvGrpSpPr>
            <p:cNvPr id="429094" name="Group 429093">
              <a:extLst>
                <a:ext uri="{FF2B5EF4-FFF2-40B4-BE49-F238E27FC236}">
                  <a16:creationId xmlns:a16="http://schemas.microsoft.com/office/drawing/2014/main" id="{081EDE4A-34CE-6210-F6F9-325E2739F4B7}"/>
                </a:ext>
              </a:extLst>
            </p:cNvPr>
            <p:cNvGrpSpPr/>
            <p:nvPr/>
          </p:nvGrpSpPr>
          <p:grpSpPr>
            <a:xfrm>
              <a:off x="651011" y="1812747"/>
              <a:ext cx="2375144" cy="1267026"/>
              <a:chOff x="7388456" y="1590678"/>
              <a:chExt cx="2375144" cy="1267026"/>
            </a:xfrm>
          </p:grpSpPr>
          <p:sp>
            <p:nvSpPr>
              <p:cNvPr id="429066" name="Oval 429065">
                <a:extLst>
                  <a:ext uri="{FF2B5EF4-FFF2-40B4-BE49-F238E27FC236}">
                    <a16:creationId xmlns:a16="http://schemas.microsoft.com/office/drawing/2014/main" id="{8427D67F-34AE-FE09-0B14-9503DF261739}"/>
                  </a:ext>
                </a:extLst>
              </p:cNvPr>
              <p:cNvSpPr/>
              <p:nvPr/>
            </p:nvSpPr>
            <p:spPr bwMode="auto">
              <a:xfrm>
                <a:off x="8084626" y="1949916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067" name="Oval 429066">
                <a:extLst>
                  <a:ext uri="{FF2B5EF4-FFF2-40B4-BE49-F238E27FC236}">
                    <a16:creationId xmlns:a16="http://schemas.microsoft.com/office/drawing/2014/main" id="{32FEA0BF-1B52-36ED-4C4C-68A90D748BE7}"/>
                  </a:ext>
                </a:extLst>
              </p:cNvPr>
              <p:cNvSpPr/>
              <p:nvPr/>
            </p:nvSpPr>
            <p:spPr bwMode="auto">
              <a:xfrm>
                <a:off x="7388456" y="262166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069" name="Oval 429068">
                <a:extLst>
                  <a:ext uri="{FF2B5EF4-FFF2-40B4-BE49-F238E27FC236}">
                    <a16:creationId xmlns:a16="http://schemas.microsoft.com/office/drawing/2014/main" id="{B57405E1-27AF-5E69-CBFA-FBA7825E19AD}"/>
                  </a:ext>
                </a:extLst>
              </p:cNvPr>
              <p:cNvSpPr/>
              <p:nvPr/>
            </p:nvSpPr>
            <p:spPr bwMode="auto">
              <a:xfrm>
                <a:off x="7389762" y="1590678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071" name="Oval 429070">
                <a:extLst>
                  <a:ext uri="{FF2B5EF4-FFF2-40B4-BE49-F238E27FC236}">
                    <a16:creationId xmlns:a16="http://schemas.microsoft.com/office/drawing/2014/main" id="{DE53B3D0-3929-A3AE-AC70-6FE08B2F481C}"/>
                  </a:ext>
                </a:extLst>
              </p:cNvPr>
              <p:cNvSpPr/>
              <p:nvPr/>
            </p:nvSpPr>
            <p:spPr bwMode="auto">
              <a:xfrm>
                <a:off x="8087619" y="262166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073" name="Straight Connector 429072">
                <a:extLst>
                  <a:ext uri="{FF2B5EF4-FFF2-40B4-BE49-F238E27FC236}">
                    <a16:creationId xmlns:a16="http://schemas.microsoft.com/office/drawing/2014/main" id="{95285D66-EB10-4AD5-D574-5452BC3682FD}"/>
                  </a:ext>
                </a:extLst>
              </p:cNvPr>
              <p:cNvCxnSpPr>
                <a:cxnSpLocks/>
                <a:stCxn id="429069" idx="5"/>
                <a:endCxn id="429066" idx="1"/>
              </p:cNvCxnSpPr>
              <p:nvPr/>
            </p:nvCxnSpPr>
            <p:spPr bwMode="auto">
              <a:xfrm>
                <a:off x="7574372" y="1775288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4" name="Straight Connector 429073">
                <a:extLst>
                  <a:ext uri="{FF2B5EF4-FFF2-40B4-BE49-F238E27FC236}">
                    <a16:creationId xmlns:a16="http://schemas.microsoft.com/office/drawing/2014/main" id="{FEE6BBAB-2910-90D4-373A-4C11DAAB9E27}"/>
                  </a:ext>
                </a:extLst>
              </p:cNvPr>
              <p:cNvCxnSpPr>
                <a:cxnSpLocks/>
                <a:stCxn id="429071" idx="2"/>
                <a:endCxn id="429067" idx="6"/>
              </p:cNvCxnSpPr>
              <p:nvPr/>
            </p:nvCxnSpPr>
            <p:spPr bwMode="auto">
              <a:xfrm flipH="1">
                <a:off x="7604740" y="2729811"/>
                <a:ext cx="482879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5" name="Straight Connector 429074">
                <a:extLst>
                  <a:ext uri="{FF2B5EF4-FFF2-40B4-BE49-F238E27FC236}">
                    <a16:creationId xmlns:a16="http://schemas.microsoft.com/office/drawing/2014/main" id="{019E5F40-4E59-B6C5-1CE0-ACB7A86688CB}"/>
                  </a:ext>
                </a:extLst>
              </p:cNvPr>
              <p:cNvCxnSpPr>
                <a:cxnSpLocks/>
                <a:stCxn id="429067" idx="0"/>
                <a:endCxn id="429069" idx="4"/>
              </p:cNvCxnSpPr>
              <p:nvPr/>
            </p:nvCxnSpPr>
            <p:spPr bwMode="auto">
              <a:xfrm flipV="1">
                <a:off x="7496598" y="1806962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76" name="Straight Connector 429075">
                <a:extLst>
                  <a:ext uri="{FF2B5EF4-FFF2-40B4-BE49-F238E27FC236}">
                    <a16:creationId xmlns:a16="http://schemas.microsoft.com/office/drawing/2014/main" id="{D1AAD9D5-444F-661A-0CA9-9D9574C4FDEF}"/>
                  </a:ext>
                </a:extLst>
              </p:cNvPr>
              <p:cNvCxnSpPr>
                <a:cxnSpLocks/>
                <a:stCxn id="429066" idx="4"/>
                <a:endCxn id="429071" idx="0"/>
              </p:cNvCxnSpPr>
              <p:nvPr/>
            </p:nvCxnSpPr>
            <p:spPr bwMode="auto">
              <a:xfrm>
                <a:off x="8192768" y="2166200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78" name="Oval 429077">
                <a:extLst>
                  <a:ext uri="{FF2B5EF4-FFF2-40B4-BE49-F238E27FC236}">
                    <a16:creationId xmlns:a16="http://schemas.microsoft.com/office/drawing/2014/main" id="{0A1772D8-EB91-C7CA-51B9-099A09C8A9AF}"/>
                  </a:ext>
                </a:extLst>
              </p:cNvPr>
              <p:cNvSpPr/>
              <p:nvPr/>
            </p:nvSpPr>
            <p:spPr bwMode="auto">
              <a:xfrm>
                <a:off x="9547316" y="1599543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080" name="Oval 429079">
                <a:extLst>
                  <a:ext uri="{FF2B5EF4-FFF2-40B4-BE49-F238E27FC236}">
                    <a16:creationId xmlns:a16="http://schemas.microsoft.com/office/drawing/2014/main" id="{5DACDF88-E9FC-6515-EBEE-59D82E41EB44}"/>
                  </a:ext>
                </a:extLst>
              </p:cNvPr>
              <p:cNvSpPr/>
              <p:nvPr/>
            </p:nvSpPr>
            <p:spPr bwMode="auto">
              <a:xfrm>
                <a:off x="8794536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082" name="Straight Connector 429081">
                <a:extLst>
                  <a:ext uri="{FF2B5EF4-FFF2-40B4-BE49-F238E27FC236}">
                    <a16:creationId xmlns:a16="http://schemas.microsoft.com/office/drawing/2014/main" id="{E6E3A598-62B3-A14E-C3CD-AFCAB94820AB}"/>
                  </a:ext>
                </a:extLst>
              </p:cNvPr>
              <p:cNvCxnSpPr>
                <a:cxnSpLocks/>
                <a:stCxn id="429080" idx="6"/>
                <a:endCxn id="429088" idx="2"/>
              </p:cNvCxnSpPr>
              <p:nvPr/>
            </p:nvCxnSpPr>
            <p:spPr bwMode="auto">
              <a:xfrm>
                <a:off x="9010820" y="2749562"/>
                <a:ext cx="533301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3" name="Straight Connector 429082">
                <a:extLst>
                  <a:ext uri="{FF2B5EF4-FFF2-40B4-BE49-F238E27FC236}">
                    <a16:creationId xmlns:a16="http://schemas.microsoft.com/office/drawing/2014/main" id="{AEFA7CE8-E656-211A-6383-B4112CAA46C8}"/>
                  </a:ext>
                </a:extLst>
              </p:cNvPr>
              <p:cNvCxnSpPr>
                <a:cxnSpLocks/>
                <a:stCxn id="429080" idx="2"/>
              </p:cNvCxnSpPr>
              <p:nvPr/>
            </p:nvCxnSpPr>
            <p:spPr bwMode="auto">
              <a:xfrm flipH="1">
                <a:off x="8285969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4" name="Straight Connector 429083">
                <a:extLst>
                  <a:ext uri="{FF2B5EF4-FFF2-40B4-BE49-F238E27FC236}">
                    <a16:creationId xmlns:a16="http://schemas.microsoft.com/office/drawing/2014/main" id="{9F99734F-F433-D427-17D6-DCB18647C474}"/>
                  </a:ext>
                </a:extLst>
              </p:cNvPr>
              <p:cNvCxnSpPr>
                <a:cxnSpLocks/>
                <a:stCxn id="429078" idx="3"/>
                <a:endCxn id="429087" idx="7"/>
              </p:cNvCxnSpPr>
              <p:nvPr/>
            </p:nvCxnSpPr>
            <p:spPr bwMode="auto">
              <a:xfrm flipH="1">
                <a:off x="8976967" y="1784153"/>
                <a:ext cx="602023" cy="21718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5" name="Straight Connector 429084">
                <a:extLst>
                  <a:ext uri="{FF2B5EF4-FFF2-40B4-BE49-F238E27FC236}">
                    <a16:creationId xmlns:a16="http://schemas.microsoft.com/office/drawing/2014/main" id="{FE019E55-A981-5290-ECE7-7D999253EC96}"/>
                  </a:ext>
                </a:extLst>
              </p:cNvPr>
              <p:cNvCxnSpPr>
                <a:cxnSpLocks/>
                <a:stCxn id="429080" idx="0"/>
                <a:endCxn id="429087" idx="4"/>
              </p:cNvCxnSpPr>
              <p:nvPr/>
            </p:nvCxnSpPr>
            <p:spPr bwMode="auto">
              <a:xfrm flipH="1" flipV="1">
                <a:off x="8900499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086" name="Straight Connector 429085">
                <a:extLst>
                  <a:ext uri="{FF2B5EF4-FFF2-40B4-BE49-F238E27FC236}">
                    <a16:creationId xmlns:a16="http://schemas.microsoft.com/office/drawing/2014/main" id="{07B40FAE-B7D2-4413-74A6-8999574B835E}"/>
                  </a:ext>
                </a:extLst>
              </p:cNvPr>
              <p:cNvCxnSpPr>
                <a:cxnSpLocks/>
                <a:stCxn id="429078" idx="4"/>
                <a:endCxn id="429088" idx="0"/>
              </p:cNvCxnSpPr>
              <p:nvPr/>
            </p:nvCxnSpPr>
            <p:spPr bwMode="auto">
              <a:xfrm flipH="1">
                <a:off x="9652263" y="1815827"/>
                <a:ext cx="3195" cy="82559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087" name="Oval 429086">
                <a:extLst>
                  <a:ext uri="{FF2B5EF4-FFF2-40B4-BE49-F238E27FC236}">
                    <a16:creationId xmlns:a16="http://schemas.microsoft.com/office/drawing/2014/main" id="{2BF66F7E-8695-6ABF-35B0-3409052269A8}"/>
                  </a:ext>
                </a:extLst>
              </p:cNvPr>
              <p:cNvSpPr/>
              <p:nvPr/>
            </p:nvSpPr>
            <p:spPr bwMode="auto">
              <a:xfrm>
                <a:off x="8792357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088" name="Oval 429087">
                <a:extLst>
                  <a:ext uri="{FF2B5EF4-FFF2-40B4-BE49-F238E27FC236}">
                    <a16:creationId xmlns:a16="http://schemas.microsoft.com/office/drawing/2014/main" id="{2A1C5804-0C17-6D19-1FF7-48D76196D2B2}"/>
                  </a:ext>
                </a:extLst>
              </p:cNvPr>
              <p:cNvSpPr/>
              <p:nvPr/>
            </p:nvSpPr>
            <p:spPr bwMode="auto">
              <a:xfrm>
                <a:off x="9544121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089" name="Straight Connector 429088">
                <a:extLst>
                  <a:ext uri="{FF2B5EF4-FFF2-40B4-BE49-F238E27FC236}">
                    <a16:creationId xmlns:a16="http://schemas.microsoft.com/office/drawing/2014/main" id="{285B6BF8-5488-1046-9410-D3E8B2F664CA}"/>
                  </a:ext>
                </a:extLst>
              </p:cNvPr>
              <p:cNvCxnSpPr>
                <a:cxnSpLocks/>
                <a:stCxn id="429069" idx="6"/>
                <a:endCxn id="429078" idx="2"/>
              </p:cNvCxnSpPr>
              <p:nvPr/>
            </p:nvCxnSpPr>
            <p:spPr bwMode="auto">
              <a:xfrm>
                <a:off x="7606046" y="1698820"/>
                <a:ext cx="1941270" cy="8865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FF000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429093" name="Right Arrow 429092">
              <a:extLst>
                <a:ext uri="{FF2B5EF4-FFF2-40B4-BE49-F238E27FC236}">
                  <a16:creationId xmlns:a16="http://schemas.microsoft.com/office/drawing/2014/main" id="{10ACD51F-47D1-3FF9-9215-4BDD1D8F5A3A}"/>
                </a:ext>
              </a:extLst>
            </p:cNvPr>
            <p:cNvSpPr/>
            <p:nvPr/>
          </p:nvSpPr>
          <p:spPr bwMode="auto">
            <a:xfrm>
              <a:off x="3347184" y="2282834"/>
              <a:ext cx="424543" cy="250372"/>
            </a:xfrm>
            <a:prstGeom prst="rightArrow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DA81F62-973F-8076-971E-9E6A921E3512}"/>
                </a:ext>
              </a:extLst>
            </p:cNvPr>
            <p:cNvGrpSpPr/>
            <p:nvPr/>
          </p:nvGrpSpPr>
          <p:grpSpPr>
            <a:xfrm>
              <a:off x="4056443" y="1821612"/>
              <a:ext cx="2375144" cy="1267026"/>
              <a:chOff x="7388456" y="1590678"/>
              <a:chExt cx="2375144" cy="1267026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0574568-BD99-C01B-13CE-22DF3281E27E}"/>
                  </a:ext>
                </a:extLst>
              </p:cNvPr>
              <p:cNvSpPr/>
              <p:nvPr/>
            </p:nvSpPr>
            <p:spPr bwMode="auto">
              <a:xfrm>
                <a:off x="8084626" y="1949916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975A6243-95CA-AE34-A1CD-3734F0C9C448}"/>
                  </a:ext>
                </a:extLst>
              </p:cNvPr>
              <p:cNvSpPr/>
              <p:nvPr/>
            </p:nvSpPr>
            <p:spPr bwMode="auto">
              <a:xfrm>
                <a:off x="7388456" y="2621669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DE8B8FE-9AF4-88DC-1DAB-B057CA5F28FD}"/>
                  </a:ext>
                </a:extLst>
              </p:cNvPr>
              <p:cNvSpPr/>
              <p:nvPr/>
            </p:nvSpPr>
            <p:spPr bwMode="auto">
              <a:xfrm>
                <a:off x="7389762" y="1590678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6C3466E8-5F95-1511-E143-B3A6673B2822}"/>
                  </a:ext>
                </a:extLst>
              </p:cNvPr>
              <p:cNvSpPr/>
              <p:nvPr/>
            </p:nvSpPr>
            <p:spPr bwMode="auto">
              <a:xfrm>
                <a:off x="8087619" y="2621669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8B8A5EA-7936-8354-8B9F-269F57F2D126}"/>
                  </a:ext>
                </a:extLst>
              </p:cNvPr>
              <p:cNvCxnSpPr>
                <a:cxnSpLocks/>
                <a:stCxn id="6" idx="5"/>
                <a:endCxn id="4" idx="1"/>
              </p:cNvCxnSpPr>
              <p:nvPr/>
            </p:nvCxnSpPr>
            <p:spPr bwMode="auto">
              <a:xfrm>
                <a:off x="7574372" y="1775288"/>
                <a:ext cx="541928" cy="206302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79E7D5A-6A71-E036-FCF0-A61E41215B8E}"/>
                  </a:ext>
                </a:extLst>
              </p:cNvPr>
              <p:cNvCxnSpPr>
                <a:cxnSpLocks/>
                <a:stCxn id="5" idx="0"/>
                <a:endCxn id="6" idx="4"/>
              </p:cNvCxnSpPr>
              <p:nvPr/>
            </p:nvCxnSpPr>
            <p:spPr bwMode="auto">
              <a:xfrm flipV="1">
                <a:off x="7496598" y="1806962"/>
                <a:ext cx="1306" cy="814707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8BEA1F-54F7-AED7-A09B-FE7C44574EEB}"/>
                  </a:ext>
                </a:extLst>
              </p:cNvPr>
              <p:cNvCxnSpPr>
                <a:cxnSpLocks/>
                <a:stCxn id="4" idx="4"/>
                <a:endCxn id="7" idx="0"/>
              </p:cNvCxnSpPr>
              <p:nvPr/>
            </p:nvCxnSpPr>
            <p:spPr bwMode="auto">
              <a:xfrm>
                <a:off x="8192768" y="2166200"/>
                <a:ext cx="2993" cy="455469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BDD0E1C-F2D4-A6FD-9E1F-405D9CEF6EE1}"/>
                  </a:ext>
                </a:extLst>
              </p:cNvPr>
              <p:cNvSpPr/>
              <p:nvPr/>
            </p:nvSpPr>
            <p:spPr bwMode="auto">
              <a:xfrm>
                <a:off x="9547316" y="1599543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A1B8B5EB-0D10-331E-AB58-0D33C3DF3537}"/>
                  </a:ext>
                </a:extLst>
              </p:cNvPr>
              <p:cNvSpPr/>
              <p:nvPr/>
            </p:nvSpPr>
            <p:spPr bwMode="auto">
              <a:xfrm>
                <a:off x="8794536" y="2641420"/>
                <a:ext cx="216284" cy="216284"/>
              </a:xfrm>
              <a:prstGeom prst="ellipse">
                <a:avLst/>
              </a:prstGeom>
              <a:solidFill>
                <a:srgbClr val="CCFFFF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69E351D-435B-FF72-4CBE-2AE36416473D}"/>
                  </a:ext>
                </a:extLst>
              </p:cNvPr>
              <p:cNvCxnSpPr>
                <a:cxnSpLocks/>
                <a:stCxn id="15" idx="2"/>
              </p:cNvCxnSpPr>
              <p:nvPr/>
            </p:nvCxnSpPr>
            <p:spPr bwMode="auto">
              <a:xfrm flipH="1">
                <a:off x="8285969" y="2749562"/>
                <a:ext cx="508567" cy="0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55683E2F-9059-D52A-FA85-CD8E4564D819}"/>
                  </a:ext>
                </a:extLst>
              </p:cNvPr>
              <p:cNvCxnSpPr>
                <a:cxnSpLocks/>
                <a:stCxn id="12" idx="3"/>
                <a:endCxn id="21" idx="7"/>
              </p:cNvCxnSpPr>
              <p:nvPr/>
            </p:nvCxnSpPr>
            <p:spPr bwMode="auto">
              <a:xfrm flipH="1">
                <a:off x="8976967" y="1784153"/>
                <a:ext cx="602023" cy="217188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70C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2D8BA93-75A8-EDB6-136F-276680C579E8}"/>
                  </a:ext>
                </a:extLst>
              </p:cNvPr>
              <p:cNvCxnSpPr>
                <a:cxnSpLocks/>
                <a:stCxn id="15" idx="0"/>
                <a:endCxn id="21" idx="4"/>
              </p:cNvCxnSpPr>
              <p:nvPr/>
            </p:nvCxnSpPr>
            <p:spPr bwMode="auto">
              <a:xfrm flipH="1" flipV="1">
                <a:off x="8900499" y="2185951"/>
                <a:ext cx="2179" cy="455469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75DFFBC-F392-1357-0ACD-8EA7CAC070D4}"/>
                  </a:ext>
                </a:extLst>
              </p:cNvPr>
              <p:cNvCxnSpPr>
                <a:cxnSpLocks/>
                <a:stCxn id="12" idx="4"/>
                <a:endCxn id="28" idx="0"/>
              </p:cNvCxnSpPr>
              <p:nvPr/>
            </p:nvCxnSpPr>
            <p:spPr bwMode="auto">
              <a:xfrm flipH="1">
                <a:off x="9652263" y="1815827"/>
                <a:ext cx="3195" cy="825593"/>
              </a:xfrm>
              <a:prstGeom prst="line">
                <a:avLst/>
              </a:prstGeom>
              <a:solidFill>
                <a:schemeClr val="accent1"/>
              </a:solidFill>
              <a:ln w="44450" cap="flat" cmpd="sng" algn="ctr">
                <a:solidFill>
                  <a:srgbClr val="00B050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B2D15628-ADC7-7631-BF80-43D520AB74B2}"/>
                  </a:ext>
                </a:extLst>
              </p:cNvPr>
              <p:cNvSpPr/>
              <p:nvPr/>
            </p:nvSpPr>
            <p:spPr bwMode="auto">
              <a:xfrm>
                <a:off x="8792357" y="1969667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299A2E36-45D5-47EA-F168-57C00003A677}"/>
                  </a:ext>
                </a:extLst>
              </p:cNvPr>
              <p:cNvSpPr/>
              <p:nvPr/>
            </p:nvSpPr>
            <p:spPr bwMode="auto">
              <a:xfrm>
                <a:off x="9544121" y="264142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1384047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euler</a:t>
            </a:r>
            <a:endParaRPr lang="en-US" dirty="0"/>
          </a:p>
        </p:txBody>
      </p:sp>
      <p:grpSp>
        <p:nvGrpSpPr>
          <p:cNvPr id="429161" name="Group 429160">
            <a:extLst>
              <a:ext uri="{FF2B5EF4-FFF2-40B4-BE49-F238E27FC236}">
                <a16:creationId xmlns:a16="http://schemas.microsoft.com/office/drawing/2014/main" id="{FEE8DF4C-B600-7995-369B-077208938BA2}"/>
              </a:ext>
            </a:extLst>
          </p:cNvPr>
          <p:cNvGrpSpPr/>
          <p:nvPr/>
        </p:nvGrpSpPr>
        <p:grpSpPr>
          <a:xfrm>
            <a:off x="238821" y="1721053"/>
            <a:ext cx="8617753" cy="2080368"/>
            <a:chOff x="238821" y="1721053"/>
            <a:chExt cx="8617753" cy="2080368"/>
          </a:xfrm>
        </p:grpSpPr>
        <p:grpSp>
          <p:nvGrpSpPr>
            <p:cNvPr id="429157" name="Group 429156">
              <a:extLst>
                <a:ext uri="{FF2B5EF4-FFF2-40B4-BE49-F238E27FC236}">
                  <a16:creationId xmlns:a16="http://schemas.microsoft.com/office/drawing/2014/main" id="{0426DB8A-B052-4A36-56A1-2696104BD95D}"/>
                </a:ext>
              </a:extLst>
            </p:cNvPr>
            <p:cNvGrpSpPr/>
            <p:nvPr/>
          </p:nvGrpSpPr>
          <p:grpSpPr>
            <a:xfrm>
              <a:off x="238821" y="1721053"/>
              <a:ext cx="8617753" cy="1774382"/>
              <a:chOff x="238821" y="1721053"/>
              <a:chExt cx="8617753" cy="1774382"/>
            </a:xfrm>
          </p:grpSpPr>
          <p:sp>
            <p:nvSpPr>
              <p:cNvPr id="429093" name="Right Arrow 429092">
                <a:extLst>
                  <a:ext uri="{FF2B5EF4-FFF2-40B4-BE49-F238E27FC236}">
                    <a16:creationId xmlns:a16="http://schemas.microsoft.com/office/drawing/2014/main" id="{10ACD51F-47D1-3FF9-9215-4BDD1D8F5A3A}"/>
                  </a:ext>
                </a:extLst>
              </p:cNvPr>
              <p:cNvSpPr/>
              <p:nvPr/>
            </p:nvSpPr>
            <p:spPr bwMode="auto">
              <a:xfrm>
                <a:off x="2710494" y="2483058"/>
                <a:ext cx="424543" cy="250372"/>
              </a:xfrm>
              <a:prstGeom prst="righ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grpSp>
            <p:nvGrpSpPr>
              <p:cNvPr id="429156" name="Group 429155">
                <a:extLst>
                  <a:ext uri="{FF2B5EF4-FFF2-40B4-BE49-F238E27FC236}">
                    <a16:creationId xmlns:a16="http://schemas.microsoft.com/office/drawing/2014/main" id="{3F23C323-B974-19D0-D269-1DCB01E564CA}"/>
                  </a:ext>
                </a:extLst>
              </p:cNvPr>
              <p:cNvGrpSpPr/>
              <p:nvPr/>
            </p:nvGrpSpPr>
            <p:grpSpPr>
              <a:xfrm>
                <a:off x="238821" y="1721053"/>
                <a:ext cx="2118024" cy="1774382"/>
                <a:chOff x="238821" y="1721053"/>
                <a:chExt cx="2118024" cy="1774382"/>
              </a:xfrm>
            </p:grpSpPr>
            <p:sp>
              <p:nvSpPr>
                <p:cNvPr id="429066" name="Oval 429065">
                  <a:extLst>
                    <a:ext uri="{FF2B5EF4-FFF2-40B4-BE49-F238E27FC236}">
                      <a16:creationId xmlns:a16="http://schemas.microsoft.com/office/drawing/2014/main" id="{8427D67F-34AE-FE09-0B14-9503DF261739}"/>
                    </a:ext>
                  </a:extLst>
                </p:cNvPr>
                <p:cNvSpPr/>
                <p:nvPr/>
              </p:nvSpPr>
              <p:spPr bwMode="auto">
                <a:xfrm>
                  <a:off x="826196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b</a:t>
                  </a:r>
                </a:p>
              </p:txBody>
            </p:sp>
            <p:sp>
              <p:nvSpPr>
                <p:cNvPr id="429067" name="Oval 429066">
                  <a:extLst>
                    <a:ext uri="{FF2B5EF4-FFF2-40B4-BE49-F238E27FC236}">
                      <a16:creationId xmlns:a16="http://schemas.microsoft.com/office/drawing/2014/main" id="{32FEA0BF-1B52-36ED-4C4C-68A90D748BE7}"/>
                    </a:ext>
                  </a:extLst>
                </p:cNvPr>
                <p:cNvSpPr/>
                <p:nvPr/>
              </p:nvSpPr>
              <p:spPr bwMode="auto">
                <a:xfrm>
                  <a:off x="238821" y="327915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429069" name="Oval 429068">
                  <a:extLst>
                    <a:ext uri="{FF2B5EF4-FFF2-40B4-BE49-F238E27FC236}">
                      <a16:creationId xmlns:a16="http://schemas.microsoft.com/office/drawing/2014/main" id="{B57405E1-27AF-5E69-CBFA-FBA7825E19AD}"/>
                    </a:ext>
                  </a:extLst>
                </p:cNvPr>
                <p:cNvSpPr/>
                <p:nvPr/>
              </p:nvSpPr>
              <p:spPr bwMode="auto">
                <a:xfrm>
                  <a:off x="238821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429071" name="Oval 429070">
                  <a:extLst>
                    <a:ext uri="{FF2B5EF4-FFF2-40B4-BE49-F238E27FC236}">
                      <a16:creationId xmlns:a16="http://schemas.microsoft.com/office/drawing/2014/main" id="{DE53B3D0-3929-A3AE-AC70-6FE08B2F481C}"/>
                    </a:ext>
                  </a:extLst>
                </p:cNvPr>
                <p:cNvSpPr/>
                <p:nvPr/>
              </p:nvSpPr>
              <p:spPr bwMode="auto">
                <a:xfrm>
                  <a:off x="829189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i="1" dirty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d</a:t>
                  </a:r>
                  <a:endPara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cxnSp>
              <p:nvCxnSpPr>
                <p:cNvPr id="429073" name="Straight Connector 429072">
                  <a:extLst>
                    <a:ext uri="{FF2B5EF4-FFF2-40B4-BE49-F238E27FC236}">
                      <a16:creationId xmlns:a16="http://schemas.microsoft.com/office/drawing/2014/main" id="{95285D66-EB10-4AD5-D574-5452BC3682FD}"/>
                    </a:ext>
                  </a:extLst>
                </p:cNvPr>
                <p:cNvCxnSpPr>
                  <a:cxnSpLocks/>
                  <a:stCxn id="429069" idx="5"/>
                  <a:endCxn id="429066" idx="1"/>
                </p:cNvCxnSpPr>
                <p:nvPr/>
              </p:nvCxnSpPr>
              <p:spPr bwMode="auto">
                <a:xfrm>
                  <a:off x="423431" y="1905663"/>
                  <a:ext cx="434439" cy="293792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74" name="Straight Connector 429073">
                  <a:extLst>
                    <a:ext uri="{FF2B5EF4-FFF2-40B4-BE49-F238E27FC236}">
                      <a16:creationId xmlns:a16="http://schemas.microsoft.com/office/drawing/2014/main" id="{FEE6BBAB-2910-90D4-373A-4C11DAAB9E27}"/>
                    </a:ext>
                  </a:extLst>
                </p:cNvPr>
                <p:cNvCxnSpPr>
                  <a:cxnSpLocks/>
                  <a:stCxn id="429071" idx="3"/>
                  <a:endCxn id="429067" idx="7"/>
                </p:cNvCxnSpPr>
                <p:nvPr/>
              </p:nvCxnSpPr>
              <p:spPr bwMode="auto">
                <a:xfrm flipH="1">
                  <a:off x="423431" y="3035646"/>
                  <a:ext cx="437432" cy="27517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75" name="Straight Connector 429074">
                  <a:extLst>
                    <a:ext uri="{FF2B5EF4-FFF2-40B4-BE49-F238E27FC236}">
                      <a16:creationId xmlns:a16="http://schemas.microsoft.com/office/drawing/2014/main" id="{019E5F40-4E59-B6C5-1CE0-ACB7A86688CB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V="1">
                  <a:off x="346963" y="1937337"/>
                  <a:ext cx="0" cy="1341814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76" name="Straight Connector 429075">
                  <a:extLst>
                    <a:ext uri="{FF2B5EF4-FFF2-40B4-BE49-F238E27FC236}">
                      <a16:creationId xmlns:a16="http://schemas.microsoft.com/office/drawing/2014/main" id="{D1AAD9D5-444F-661A-0CA9-9D9574C4FDEF}"/>
                    </a:ext>
                  </a:extLst>
                </p:cNvPr>
                <p:cNvCxnSpPr>
                  <a:cxnSpLocks/>
                  <a:stCxn id="429066" idx="4"/>
                  <a:endCxn id="429071" idx="0"/>
                </p:cNvCxnSpPr>
                <p:nvPr/>
              </p:nvCxnSpPr>
              <p:spPr bwMode="auto">
                <a:xfrm>
                  <a:off x="934338" y="2384065"/>
                  <a:ext cx="2993" cy="46697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429078" name="Oval 429077">
                  <a:extLst>
                    <a:ext uri="{FF2B5EF4-FFF2-40B4-BE49-F238E27FC236}">
                      <a16:creationId xmlns:a16="http://schemas.microsoft.com/office/drawing/2014/main" id="{0A1772D8-EB91-C7CA-51B9-099A09C8A9AF}"/>
                    </a:ext>
                  </a:extLst>
                </p:cNvPr>
                <p:cNvSpPr/>
                <p:nvPr/>
              </p:nvSpPr>
              <p:spPr bwMode="auto">
                <a:xfrm>
                  <a:off x="2140561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f</a:t>
                  </a:r>
                </a:p>
              </p:txBody>
            </p:sp>
            <p:sp>
              <p:nvSpPr>
                <p:cNvPr id="429080" name="Oval 429079">
                  <a:extLst>
                    <a:ext uri="{FF2B5EF4-FFF2-40B4-BE49-F238E27FC236}">
                      <a16:creationId xmlns:a16="http://schemas.microsoft.com/office/drawing/2014/main" id="{5DACDF88-E9FC-6515-EBEE-59D82E41EB44}"/>
                    </a:ext>
                  </a:extLst>
                </p:cNvPr>
                <p:cNvSpPr/>
                <p:nvPr/>
              </p:nvSpPr>
              <p:spPr bwMode="auto">
                <a:xfrm>
                  <a:off x="1536106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g</a:t>
                  </a:r>
                </a:p>
              </p:txBody>
            </p:sp>
            <p:cxnSp>
              <p:nvCxnSpPr>
                <p:cNvPr id="429082" name="Straight Connector 429081">
                  <a:extLst>
                    <a:ext uri="{FF2B5EF4-FFF2-40B4-BE49-F238E27FC236}">
                      <a16:creationId xmlns:a16="http://schemas.microsoft.com/office/drawing/2014/main" id="{E6E3A598-62B3-A14E-C3CD-AFCAB94820AB}"/>
                    </a:ext>
                  </a:extLst>
                </p:cNvPr>
                <p:cNvCxnSpPr>
                  <a:cxnSpLocks/>
                  <a:stCxn id="429080" idx="5"/>
                  <a:endCxn id="429088" idx="1"/>
                </p:cNvCxnSpPr>
                <p:nvPr/>
              </p:nvCxnSpPr>
              <p:spPr bwMode="auto">
                <a:xfrm>
                  <a:off x="1720716" y="3035646"/>
                  <a:ext cx="446742" cy="270884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83" name="Straight Connector 429082">
                  <a:extLst>
                    <a:ext uri="{FF2B5EF4-FFF2-40B4-BE49-F238E27FC236}">
                      <a16:creationId xmlns:a16="http://schemas.microsoft.com/office/drawing/2014/main" id="{AEFA7CE8-E656-211A-6383-B4112CAA46C8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045473" y="2959178"/>
                  <a:ext cx="490633" cy="0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84" name="Straight Connector 429083">
                  <a:extLst>
                    <a:ext uri="{FF2B5EF4-FFF2-40B4-BE49-F238E27FC236}">
                      <a16:creationId xmlns:a16="http://schemas.microsoft.com/office/drawing/2014/main" id="{9F99734F-F433-D427-17D6-DCB18647C474}"/>
                    </a:ext>
                  </a:extLst>
                </p:cNvPr>
                <p:cNvCxnSpPr>
                  <a:cxnSpLocks/>
                  <a:stCxn id="429078" idx="3"/>
                  <a:endCxn id="429087" idx="7"/>
                </p:cNvCxnSpPr>
                <p:nvPr/>
              </p:nvCxnSpPr>
              <p:spPr bwMode="auto">
                <a:xfrm flipH="1">
                  <a:off x="1730039" y="1905663"/>
                  <a:ext cx="442196" cy="293792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85" name="Straight Connector 429084">
                  <a:extLst>
                    <a:ext uri="{FF2B5EF4-FFF2-40B4-BE49-F238E27FC236}">
                      <a16:creationId xmlns:a16="http://schemas.microsoft.com/office/drawing/2014/main" id="{FE019E55-A981-5290-ECE7-7D999253EC96}"/>
                    </a:ext>
                  </a:extLst>
                </p:cNvPr>
                <p:cNvCxnSpPr>
                  <a:cxnSpLocks/>
                  <a:stCxn id="429080" idx="0"/>
                  <a:endCxn id="429087" idx="4"/>
                </p:cNvCxnSpPr>
                <p:nvPr/>
              </p:nvCxnSpPr>
              <p:spPr bwMode="auto">
                <a:xfrm flipV="1">
                  <a:off x="1644248" y="2384065"/>
                  <a:ext cx="9323" cy="46697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86" name="Straight Connector 429085">
                  <a:extLst>
                    <a:ext uri="{FF2B5EF4-FFF2-40B4-BE49-F238E27FC236}">
                      <a16:creationId xmlns:a16="http://schemas.microsoft.com/office/drawing/2014/main" id="{07B40FAE-B7D2-4413-74A6-8999574B835E}"/>
                    </a:ext>
                  </a:extLst>
                </p:cNvPr>
                <p:cNvCxnSpPr>
                  <a:cxnSpLocks/>
                  <a:stCxn id="429078" idx="4"/>
                  <a:endCxn id="429088" idx="0"/>
                </p:cNvCxnSpPr>
                <p:nvPr/>
              </p:nvCxnSpPr>
              <p:spPr bwMode="auto">
                <a:xfrm flipH="1">
                  <a:off x="2243926" y="1937337"/>
                  <a:ext cx="4777" cy="1337519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429087" name="Oval 429086">
                  <a:extLst>
                    <a:ext uri="{FF2B5EF4-FFF2-40B4-BE49-F238E27FC236}">
                      <a16:creationId xmlns:a16="http://schemas.microsoft.com/office/drawing/2014/main" id="{2BF66F7E-8695-6ABF-35B0-3409052269A8}"/>
                    </a:ext>
                  </a:extLst>
                </p:cNvPr>
                <p:cNvSpPr/>
                <p:nvPr/>
              </p:nvSpPr>
              <p:spPr bwMode="auto">
                <a:xfrm>
                  <a:off x="1545429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e</a:t>
                  </a:r>
                </a:p>
              </p:txBody>
            </p:sp>
            <p:sp>
              <p:nvSpPr>
                <p:cNvPr id="429088" name="Oval 429087">
                  <a:extLst>
                    <a:ext uri="{FF2B5EF4-FFF2-40B4-BE49-F238E27FC236}">
                      <a16:creationId xmlns:a16="http://schemas.microsoft.com/office/drawing/2014/main" id="{2A1C5804-0C17-6D19-1FF7-48D76196D2B2}"/>
                    </a:ext>
                  </a:extLst>
                </p:cNvPr>
                <p:cNvSpPr/>
                <p:nvPr/>
              </p:nvSpPr>
              <p:spPr bwMode="auto">
                <a:xfrm>
                  <a:off x="2135784" y="327485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h</a:t>
                  </a:r>
                </a:p>
              </p:txBody>
            </p:sp>
            <p:cxnSp>
              <p:nvCxnSpPr>
                <p:cNvPr id="429089" name="Straight Connector 429088">
                  <a:extLst>
                    <a:ext uri="{FF2B5EF4-FFF2-40B4-BE49-F238E27FC236}">
                      <a16:creationId xmlns:a16="http://schemas.microsoft.com/office/drawing/2014/main" id="{285B6BF8-5488-1046-9410-D3E8B2F664C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>
                  <a:off x="455758" y="1829195"/>
                  <a:ext cx="1684803" cy="0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FAAAA9F0-AB78-2A3E-8FA6-EA06B6F2EE4A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1042480" y="2275923"/>
                  <a:ext cx="502949" cy="0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6D55769B-FF46-8355-1F11-96FDAB4981A0}"/>
                    </a:ext>
                  </a:extLst>
                </p:cNvPr>
                <p:cNvCxnSpPr>
                  <a:cxnSpLocks/>
                  <a:stCxn id="429067" idx="6"/>
                  <a:endCxn id="429088" idx="2"/>
                </p:cNvCxnSpPr>
                <p:nvPr/>
              </p:nvCxnSpPr>
              <p:spPr bwMode="auto">
                <a:xfrm flipV="1">
                  <a:off x="455105" y="3382998"/>
                  <a:ext cx="1680679" cy="4295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FF000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4" name="Straight Connector 43">
                  <a:extLst>
                    <a:ext uri="{FF2B5EF4-FFF2-40B4-BE49-F238E27FC236}">
                      <a16:creationId xmlns:a16="http://schemas.microsoft.com/office/drawing/2014/main" id="{833A1BC4-6A74-BB2C-34D6-9166EFC8B9E1}"/>
                    </a:ext>
                  </a:extLst>
                </p:cNvPr>
                <p:cNvCxnSpPr>
                  <a:cxnSpLocks/>
                  <a:stCxn id="429066" idx="5"/>
                  <a:endCxn id="429080" idx="1"/>
                </p:cNvCxnSpPr>
                <p:nvPr/>
              </p:nvCxnSpPr>
              <p:spPr bwMode="auto">
                <a:xfrm>
                  <a:off x="1010806" y="2352391"/>
                  <a:ext cx="556974" cy="5303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5" name="Straight Connector 44">
                  <a:extLst>
                    <a:ext uri="{FF2B5EF4-FFF2-40B4-BE49-F238E27FC236}">
                      <a16:creationId xmlns:a16="http://schemas.microsoft.com/office/drawing/2014/main" id="{43BBCDA4-FA76-C654-9BBA-C3D483AD4574}"/>
                    </a:ext>
                  </a:extLst>
                </p:cNvPr>
                <p:cNvCxnSpPr>
                  <a:cxnSpLocks/>
                  <a:stCxn id="429087" idx="3"/>
                  <a:endCxn id="429071" idx="7"/>
                </p:cNvCxnSpPr>
                <p:nvPr/>
              </p:nvCxnSpPr>
              <p:spPr bwMode="auto">
                <a:xfrm flipH="1">
                  <a:off x="1013799" y="2352391"/>
                  <a:ext cx="563304" cy="5303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sp>
            <p:nvSpPr>
              <p:cNvPr id="429107" name="Right Arrow 429106">
                <a:extLst>
                  <a:ext uri="{FF2B5EF4-FFF2-40B4-BE49-F238E27FC236}">
                    <a16:creationId xmlns:a16="http://schemas.microsoft.com/office/drawing/2014/main" id="{A10A125F-356C-11B7-DB77-576359BA94B9}"/>
                  </a:ext>
                </a:extLst>
              </p:cNvPr>
              <p:cNvSpPr/>
              <p:nvPr/>
            </p:nvSpPr>
            <p:spPr bwMode="auto">
              <a:xfrm>
                <a:off x="5960359" y="2483058"/>
                <a:ext cx="424543" cy="250372"/>
              </a:xfrm>
              <a:prstGeom prst="rightArrow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grpSp>
            <p:nvGrpSpPr>
              <p:cNvPr id="429155" name="Group 429154">
                <a:extLst>
                  <a:ext uri="{FF2B5EF4-FFF2-40B4-BE49-F238E27FC236}">
                    <a16:creationId xmlns:a16="http://schemas.microsoft.com/office/drawing/2014/main" id="{0C1DF1F4-D750-017D-1A44-A3E4B6029A52}"/>
                  </a:ext>
                </a:extLst>
              </p:cNvPr>
              <p:cNvGrpSpPr/>
              <p:nvPr/>
            </p:nvGrpSpPr>
            <p:grpSpPr>
              <a:xfrm>
                <a:off x="3488686" y="1721053"/>
                <a:ext cx="2118024" cy="1774382"/>
                <a:chOff x="3488686" y="1721053"/>
                <a:chExt cx="2118024" cy="1774382"/>
              </a:xfrm>
            </p:grpSpPr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6996A98-DA47-C154-0DF3-FDF12939F556}"/>
                    </a:ext>
                  </a:extLst>
                </p:cNvPr>
                <p:cNvSpPr/>
                <p:nvPr/>
              </p:nvSpPr>
              <p:spPr bwMode="auto">
                <a:xfrm>
                  <a:off x="4076061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b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6E516E3-586B-9143-C743-0026D429A589}"/>
                    </a:ext>
                  </a:extLst>
                </p:cNvPr>
                <p:cNvSpPr/>
                <p:nvPr/>
              </p:nvSpPr>
              <p:spPr bwMode="auto">
                <a:xfrm>
                  <a:off x="3488686" y="327915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4F7B7A97-4597-91CE-2FF3-0D10698F493E}"/>
                    </a:ext>
                  </a:extLst>
                </p:cNvPr>
                <p:cNvSpPr/>
                <p:nvPr/>
              </p:nvSpPr>
              <p:spPr bwMode="auto">
                <a:xfrm>
                  <a:off x="3488686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D3A8FCB0-BA66-65B0-ED57-D6BA700B0EE3}"/>
                    </a:ext>
                  </a:extLst>
                </p:cNvPr>
                <p:cNvSpPr/>
                <p:nvPr/>
              </p:nvSpPr>
              <p:spPr bwMode="auto">
                <a:xfrm>
                  <a:off x="4079054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i="1" dirty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d</a:t>
                  </a:r>
                  <a:endPara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0AA7D71E-FCD0-2BE6-C00C-3922D0584115}"/>
                    </a:ext>
                  </a:extLst>
                </p:cNvPr>
                <p:cNvCxnSpPr>
                  <a:cxnSpLocks/>
                  <a:stCxn id="53" idx="3"/>
                  <a:endCxn id="51" idx="7"/>
                </p:cNvCxnSpPr>
                <p:nvPr/>
              </p:nvCxnSpPr>
              <p:spPr bwMode="auto">
                <a:xfrm flipH="1">
                  <a:off x="3673296" y="3035646"/>
                  <a:ext cx="437432" cy="275179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2A9AC9B-674C-7534-1A9D-F386BCFC59F8}"/>
                    </a:ext>
                  </a:extLst>
                </p:cNvPr>
                <p:cNvCxnSpPr>
                  <a:cxnSpLocks/>
                  <a:stCxn id="50" idx="4"/>
                  <a:endCxn id="53" idx="0"/>
                </p:cNvCxnSpPr>
                <p:nvPr/>
              </p:nvCxnSpPr>
              <p:spPr bwMode="auto">
                <a:xfrm>
                  <a:off x="4184203" y="2384065"/>
                  <a:ext cx="2993" cy="46697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326DA7D3-1006-BA1B-135A-E8F80B888F88}"/>
                    </a:ext>
                  </a:extLst>
                </p:cNvPr>
                <p:cNvSpPr/>
                <p:nvPr/>
              </p:nvSpPr>
              <p:spPr bwMode="auto">
                <a:xfrm>
                  <a:off x="5390426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f</a:t>
                  </a:r>
                </a:p>
              </p:txBody>
            </p:sp>
            <p:sp>
              <p:nvSpPr>
                <p:cNvPr id="59" name="Oval 58">
                  <a:extLst>
                    <a:ext uri="{FF2B5EF4-FFF2-40B4-BE49-F238E27FC236}">
                      <a16:creationId xmlns:a16="http://schemas.microsoft.com/office/drawing/2014/main" id="{5FEA1699-2144-200A-4D0D-838376C13C85}"/>
                    </a:ext>
                  </a:extLst>
                </p:cNvPr>
                <p:cNvSpPr/>
                <p:nvPr/>
              </p:nvSpPr>
              <p:spPr bwMode="auto">
                <a:xfrm>
                  <a:off x="4785971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g</a:t>
                  </a:r>
                </a:p>
              </p:txBody>
            </p: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7C4BA257-F49B-5FD4-A36C-98CB54217BA8}"/>
                    </a:ext>
                  </a:extLst>
                </p:cNvPr>
                <p:cNvCxnSpPr>
                  <a:cxnSpLocks/>
                  <a:stCxn id="59" idx="5"/>
                  <a:endCxn id="429059" idx="1"/>
                </p:cNvCxnSpPr>
                <p:nvPr/>
              </p:nvCxnSpPr>
              <p:spPr bwMode="auto">
                <a:xfrm>
                  <a:off x="4970581" y="3035646"/>
                  <a:ext cx="446742" cy="270884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43D3E12E-B670-ACE6-D260-955F05715E30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4295338" y="2959178"/>
                  <a:ext cx="490633" cy="0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F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B6F7B2C9-A77C-1ECC-0353-C2C05B1B54DD}"/>
                    </a:ext>
                  </a:extLst>
                </p:cNvPr>
                <p:cNvCxnSpPr>
                  <a:cxnSpLocks/>
                  <a:stCxn id="59" idx="0"/>
                  <a:endCxn id="429057" idx="4"/>
                </p:cNvCxnSpPr>
                <p:nvPr/>
              </p:nvCxnSpPr>
              <p:spPr bwMode="auto">
                <a:xfrm flipV="1">
                  <a:off x="4894113" y="2384065"/>
                  <a:ext cx="9323" cy="46697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429057" name="Oval 429056">
                  <a:extLst>
                    <a:ext uri="{FF2B5EF4-FFF2-40B4-BE49-F238E27FC236}">
                      <a16:creationId xmlns:a16="http://schemas.microsoft.com/office/drawing/2014/main" id="{37F7C6FC-CFA3-3D84-471C-42F431900537}"/>
                    </a:ext>
                  </a:extLst>
                </p:cNvPr>
                <p:cNvSpPr/>
                <p:nvPr/>
              </p:nvSpPr>
              <p:spPr bwMode="auto">
                <a:xfrm>
                  <a:off x="4795294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e</a:t>
                  </a:r>
                </a:p>
              </p:txBody>
            </p:sp>
            <p:sp>
              <p:nvSpPr>
                <p:cNvPr id="429059" name="Oval 429058">
                  <a:extLst>
                    <a:ext uri="{FF2B5EF4-FFF2-40B4-BE49-F238E27FC236}">
                      <a16:creationId xmlns:a16="http://schemas.microsoft.com/office/drawing/2014/main" id="{9808E248-A5DB-F54F-F9E3-E90DC6649F94}"/>
                    </a:ext>
                  </a:extLst>
                </p:cNvPr>
                <p:cNvSpPr/>
                <p:nvPr/>
              </p:nvSpPr>
              <p:spPr bwMode="auto">
                <a:xfrm>
                  <a:off x="5385649" y="327485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h</a:t>
                  </a:r>
                </a:p>
              </p:txBody>
            </p:sp>
            <p:cxnSp>
              <p:nvCxnSpPr>
                <p:cNvPr id="429063" name="Straight Connector 429062">
                  <a:extLst>
                    <a:ext uri="{FF2B5EF4-FFF2-40B4-BE49-F238E27FC236}">
                      <a16:creationId xmlns:a16="http://schemas.microsoft.com/office/drawing/2014/main" id="{85AB5EE5-8ED1-407D-7AA7-EDA219958FA8}"/>
                    </a:ext>
                  </a:extLst>
                </p:cNvPr>
                <p:cNvCxnSpPr>
                  <a:cxnSpLocks/>
                  <a:stCxn id="50" idx="5"/>
                  <a:endCxn id="59" idx="1"/>
                </p:cNvCxnSpPr>
                <p:nvPr/>
              </p:nvCxnSpPr>
              <p:spPr bwMode="auto">
                <a:xfrm>
                  <a:off x="4260671" y="2352391"/>
                  <a:ext cx="556974" cy="5303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064" name="Straight Connector 429063">
                  <a:extLst>
                    <a:ext uri="{FF2B5EF4-FFF2-40B4-BE49-F238E27FC236}">
                      <a16:creationId xmlns:a16="http://schemas.microsoft.com/office/drawing/2014/main" id="{03DE1DBF-0B12-9970-E94C-0E3EC0AED0DD}"/>
                    </a:ext>
                  </a:extLst>
                </p:cNvPr>
                <p:cNvCxnSpPr>
                  <a:cxnSpLocks/>
                  <a:stCxn id="429057" idx="3"/>
                  <a:endCxn id="53" idx="7"/>
                </p:cNvCxnSpPr>
                <p:nvPr/>
              </p:nvCxnSpPr>
              <p:spPr bwMode="auto">
                <a:xfrm flipH="1">
                  <a:off x="4263664" y="2352391"/>
                  <a:ext cx="563304" cy="5303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08" name="Straight Connector 429107">
                  <a:extLst>
                    <a:ext uri="{FF2B5EF4-FFF2-40B4-BE49-F238E27FC236}">
                      <a16:creationId xmlns:a16="http://schemas.microsoft.com/office/drawing/2014/main" id="{FC6AD8A6-3537-376C-EA84-0950BF4F8702}"/>
                    </a:ext>
                  </a:extLst>
                </p:cNvPr>
                <p:cNvCxnSpPr>
                  <a:cxnSpLocks/>
                  <a:stCxn id="52" idx="5"/>
                  <a:endCxn id="50" idx="1"/>
                </p:cNvCxnSpPr>
                <p:nvPr/>
              </p:nvCxnSpPr>
              <p:spPr bwMode="auto">
                <a:xfrm>
                  <a:off x="3673296" y="1905663"/>
                  <a:ext cx="434439" cy="293792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09" name="Straight Connector 429108">
                  <a:extLst>
                    <a:ext uri="{FF2B5EF4-FFF2-40B4-BE49-F238E27FC236}">
                      <a16:creationId xmlns:a16="http://schemas.microsoft.com/office/drawing/2014/main" id="{2D6BFBB5-B94D-D26E-D819-D072C788254D}"/>
                    </a:ext>
                  </a:extLst>
                </p:cNvPr>
                <p:cNvCxnSpPr>
                  <a:cxnSpLocks/>
                  <a:stCxn id="51" idx="0"/>
                  <a:endCxn id="52" idx="4"/>
                </p:cNvCxnSpPr>
                <p:nvPr/>
              </p:nvCxnSpPr>
              <p:spPr bwMode="auto">
                <a:xfrm flipV="1">
                  <a:off x="3596828" y="1937337"/>
                  <a:ext cx="0" cy="1341814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10" name="Straight Connector 429109">
                  <a:extLst>
                    <a:ext uri="{FF2B5EF4-FFF2-40B4-BE49-F238E27FC236}">
                      <a16:creationId xmlns:a16="http://schemas.microsoft.com/office/drawing/2014/main" id="{2DDE6A29-4D12-9F16-F87A-93EB14E405A4}"/>
                    </a:ext>
                  </a:extLst>
                </p:cNvPr>
                <p:cNvCxnSpPr>
                  <a:cxnSpLocks/>
                  <a:stCxn id="58" idx="3"/>
                  <a:endCxn id="429057" idx="7"/>
                </p:cNvCxnSpPr>
                <p:nvPr/>
              </p:nvCxnSpPr>
              <p:spPr bwMode="auto">
                <a:xfrm flipH="1">
                  <a:off x="4979904" y="1905663"/>
                  <a:ext cx="442196" cy="293792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11" name="Straight Connector 429110">
                  <a:extLst>
                    <a:ext uri="{FF2B5EF4-FFF2-40B4-BE49-F238E27FC236}">
                      <a16:creationId xmlns:a16="http://schemas.microsoft.com/office/drawing/2014/main" id="{8FC4B6C4-CC70-5F53-CDE7-E58280E2EE58}"/>
                    </a:ext>
                  </a:extLst>
                </p:cNvPr>
                <p:cNvCxnSpPr>
                  <a:cxnSpLocks/>
                  <a:stCxn id="58" idx="4"/>
                  <a:endCxn id="429059" idx="0"/>
                </p:cNvCxnSpPr>
                <p:nvPr/>
              </p:nvCxnSpPr>
              <p:spPr bwMode="auto">
                <a:xfrm flipH="1">
                  <a:off x="5493791" y="1937337"/>
                  <a:ext cx="4777" cy="13375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12" name="Straight Connector 429111">
                  <a:extLst>
                    <a:ext uri="{FF2B5EF4-FFF2-40B4-BE49-F238E27FC236}">
                      <a16:creationId xmlns:a16="http://schemas.microsoft.com/office/drawing/2014/main" id="{6A135A21-0694-ED9D-0461-52ABCD0A5A3B}"/>
                    </a:ext>
                  </a:extLst>
                </p:cNvPr>
                <p:cNvCxnSpPr>
                  <a:cxnSpLocks/>
                  <a:stCxn id="52" idx="6"/>
                </p:cNvCxnSpPr>
                <p:nvPr/>
              </p:nvCxnSpPr>
              <p:spPr bwMode="auto">
                <a:xfrm flipV="1">
                  <a:off x="3704970" y="1826964"/>
                  <a:ext cx="1681831" cy="223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13" name="Straight Connector 429112">
                  <a:extLst>
                    <a:ext uri="{FF2B5EF4-FFF2-40B4-BE49-F238E27FC236}">
                      <a16:creationId xmlns:a16="http://schemas.microsoft.com/office/drawing/2014/main" id="{F9B0124B-B6EC-2330-32B3-E80EC5C6E7AF}"/>
                    </a:ext>
                  </a:extLst>
                </p:cNvPr>
                <p:cNvCxnSpPr>
                  <a:cxnSpLocks/>
                  <a:stCxn id="429057" idx="2"/>
                  <a:endCxn id="50" idx="6"/>
                </p:cNvCxnSpPr>
                <p:nvPr/>
              </p:nvCxnSpPr>
              <p:spPr bwMode="auto">
                <a:xfrm flipH="1">
                  <a:off x="4292345" y="2275923"/>
                  <a:ext cx="502949" cy="0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14" name="Straight Connector 429113">
                  <a:extLst>
                    <a:ext uri="{FF2B5EF4-FFF2-40B4-BE49-F238E27FC236}">
                      <a16:creationId xmlns:a16="http://schemas.microsoft.com/office/drawing/2014/main" id="{CE821648-7864-22A9-5C8C-0B52AAC20705}"/>
                    </a:ext>
                  </a:extLst>
                </p:cNvPr>
                <p:cNvCxnSpPr>
                  <a:cxnSpLocks/>
                  <a:stCxn id="51" idx="6"/>
                  <a:endCxn id="429059" idx="2"/>
                </p:cNvCxnSpPr>
                <p:nvPr/>
              </p:nvCxnSpPr>
              <p:spPr bwMode="auto">
                <a:xfrm flipV="1">
                  <a:off x="3704970" y="3382998"/>
                  <a:ext cx="1680679" cy="4295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grpSp>
            <p:nvGrpSpPr>
              <p:cNvPr id="429154" name="Group 429153">
                <a:extLst>
                  <a:ext uri="{FF2B5EF4-FFF2-40B4-BE49-F238E27FC236}">
                    <a16:creationId xmlns:a16="http://schemas.microsoft.com/office/drawing/2014/main" id="{FAB59427-7F52-FBF2-6587-62CCA7B51CC2}"/>
                  </a:ext>
                </a:extLst>
              </p:cNvPr>
              <p:cNvGrpSpPr/>
              <p:nvPr/>
            </p:nvGrpSpPr>
            <p:grpSpPr>
              <a:xfrm>
                <a:off x="6738550" y="1721053"/>
                <a:ext cx="2118024" cy="1774382"/>
                <a:chOff x="6738550" y="1721053"/>
                <a:chExt cx="2118024" cy="1774382"/>
              </a:xfrm>
            </p:grpSpPr>
            <p:sp>
              <p:nvSpPr>
                <p:cNvPr id="429129" name="Oval 429128">
                  <a:extLst>
                    <a:ext uri="{FF2B5EF4-FFF2-40B4-BE49-F238E27FC236}">
                      <a16:creationId xmlns:a16="http://schemas.microsoft.com/office/drawing/2014/main" id="{78569222-B618-5302-ABF5-6BAF7AD3B32A}"/>
                    </a:ext>
                  </a:extLst>
                </p:cNvPr>
                <p:cNvSpPr/>
                <p:nvPr/>
              </p:nvSpPr>
              <p:spPr bwMode="auto">
                <a:xfrm>
                  <a:off x="7325925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b</a:t>
                  </a:r>
                </a:p>
              </p:txBody>
            </p:sp>
            <p:sp>
              <p:nvSpPr>
                <p:cNvPr id="429130" name="Oval 429129">
                  <a:extLst>
                    <a:ext uri="{FF2B5EF4-FFF2-40B4-BE49-F238E27FC236}">
                      <a16:creationId xmlns:a16="http://schemas.microsoft.com/office/drawing/2014/main" id="{02116CA1-60EA-1607-3A2D-D368E28EF390}"/>
                    </a:ext>
                  </a:extLst>
                </p:cNvPr>
                <p:cNvSpPr/>
                <p:nvPr/>
              </p:nvSpPr>
              <p:spPr bwMode="auto">
                <a:xfrm>
                  <a:off x="6738550" y="327915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c</a:t>
                  </a:r>
                </a:p>
              </p:txBody>
            </p:sp>
            <p:sp>
              <p:nvSpPr>
                <p:cNvPr id="429131" name="Oval 429130">
                  <a:extLst>
                    <a:ext uri="{FF2B5EF4-FFF2-40B4-BE49-F238E27FC236}">
                      <a16:creationId xmlns:a16="http://schemas.microsoft.com/office/drawing/2014/main" id="{352CCC3A-4038-6F69-D760-247A0C800E10}"/>
                    </a:ext>
                  </a:extLst>
                </p:cNvPr>
                <p:cNvSpPr/>
                <p:nvPr/>
              </p:nvSpPr>
              <p:spPr bwMode="auto">
                <a:xfrm>
                  <a:off x="6738550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a</a:t>
                  </a:r>
                </a:p>
              </p:txBody>
            </p:sp>
            <p:sp>
              <p:nvSpPr>
                <p:cNvPr id="429132" name="Oval 429131">
                  <a:extLst>
                    <a:ext uri="{FF2B5EF4-FFF2-40B4-BE49-F238E27FC236}">
                      <a16:creationId xmlns:a16="http://schemas.microsoft.com/office/drawing/2014/main" id="{B828EEE4-5F67-8F5B-613A-5FF4538D4866}"/>
                    </a:ext>
                  </a:extLst>
                </p:cNvPr>
                <p:cNvSpPr/>
                <p:nvPr/>
              </p:nvSpPr>
              <p:spPr bwMode="auto">
                <a:xfrm>
                  <a:off x="7328918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sz="1200" i="1" dirty="0"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d</a:t>
                  </a:r>
                  <a:endPara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endParaRPr>
                </a:p>
              </p:txBody>
            </p:sp>
            <p:cxnSp>
              <p:nvCxnSpPr>
                <p:cNvPr id="429133" name="Straight Connector 429132">
                  <a:extLst>
                    <a:ext uri="{FF2B5EF4-FFF2-40B4-BE49-F238E27FC236}">
                      <a16:creationId xmlns:a16="http://schemas.microsoft.com/office/drawing/2014/main" id="{6704A9BC-8F9B-3086-C409-9B7FC72E26FD}"/>
                    </a:ext>
                  </a:extLst>
                </p:cNvPr>
                <p:cNvCxnSpPr>
                  <a:cxnSpLocks/>
                  <a:stCxn id="429132" idx="3"/>
                  <a:endCxn id="429130" idx="7"/>
                </p:cNvCxnSpPr>
                <p:nvPr/>
              </p:nvCxnSpPr>
              <p:spPr bwMode="auto">
                <a:xfrm flipH="1">
                  <a:off x="6923160" y="3035646"/>
                  <a:ext cx="437432" cy="27517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34" name="Straight Connector 429133">
                  <a:extLst>
                    <a:ext uri="{FF2B5EF4-FFF2-40B4-BE49-F238E27FC236}">
                      <a16:creationId xmlns:a16="http://schemas.microsoft.com/office/drawing/2014/main" id="{8A056EB7-D37E-8462-AA78-179BB59F22BC}"/>
                    </a:ext>
                  </a:extLst>
                </p:cNvPr>
                <p:cNvCxnSpPr>
                  <a:cxnSpLocks/>
                  <a:stCxn id="429129" idx="4"/>
                  <a:endCxn id="429132" idx="0"/>
                </p:cNvCxnSpPr>
                <p:nvPr/>
              </p:nvCxnSpPr>
              <p:spPr bwMode="auto">
                <a:xfrm>
                  <a:off x="7434067" y="2384065"/>
                  <a:ext cx="2993" cy="466971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5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429135" name="Oval 429134">
                  <a:extLst>
                    <a:ext uri="{FF2B5EF4-FFF2-40B4-BE49-F238E27FC236}">
                      <a16:creationId xmlns:a16="http://schemas.microsoft.com/office/drawing/2014/main" id="{7B2C7F49-B3B4-CA5A-7330-82940CE84204}"/>
                    </a:ext>
                  </a:extLst>
                </p:cNvPr>
                <p:cNvSpPr/>
                <p:nvPr/>
              </p:nvSpPr>
              <p:spPr bwMode="auto">
                <a:xfrm>
                  <a:off x="8640290" y="1721053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f</a:t>
                  </a:r>
                </a:p>
              </p:txBody>
            </p:sp>
            <p:sp>
              <p:nvSpPr>
                <p:cNvPr id="429136" name="Oval 429135">
                  <a:extLst>
                    <a:ext uri="{FF2B5EF4-FFF2-40B4-BE49-F238E27FC236}">
                      <a16:creationId xmlns:a16="http://schemas.microsoft.com/office/drawing/2014/main" id="{F87340E1-0AEB-AB93-30A6-18728D65EE2A}"/>
                    </a:ext>
                  </a:extLst>
                </p:cNvPr>
                <p:cNvSpPr/>
                <p:nvPr/>
              </p:nvSpPr>
              <p:spPr bwMode="auto">
                <a:xfrm>
                  <a:off x="8035835" y="285103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g</a:t>
                  </a:r>
                </a:p>
              </p:txBody>
            </p:sp>
            <p:cxnSp>
              <p:nvCxnSpPr>
                <p:cNvPr id="429137" name="Straight Connector 429136">
                  <a:extLst>
                    <a:ext uri="{FF2B5EF4-FFF2-40B4-BE49-F238E27FC236}">
                      <a16:creationId xmlns:a16="http://schemas.microsoft.com/office/drawing/2014/main" id="{C0EA51A7-0089-25DC-5441-B987E7257FA4}"/>
                    </a:ext>
                  </a:extLst>
                </p:cNvPr>
                <p:cNvCxnSpPr>
                  <a:cxnSpLocks/>
                  <a:stCxn id="429136" idx="5"/>
                  <a:endCxn id="429141" idx="1"/>
                </p:cNvCxnSpPr>
                <p:nvPr/>
              </p:nvCxnSpPr>
              <p:spPr bwMode="auto">
                <a:xfrm>
                  <a:off x="8220445" y="3035646"/>
                  <a:ext cx="446742" cy="270884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38" name="Straight Connector 429137">
                  <a:extLst>
                    <a:ext uri="{FF2B5EF4-FFF2-40B4-BE49-F238E27FC236}">
                      <a16:creationId xmlns:a16="http://schemas.microsoft.com/office/drawing/2014/main" id="{E3439D12-0AAB-2916-4A6C-2A9B223486A4}"/>
                    </a:ext>
                  </a:extLst>
                </p:cNvPr>
                <p:cNvCxnSpPr>
                  <a:cxnSpLocks/>
                </p:cNvCxnSpPr>
                <p:nvPr/>
              </p:nvCxnSpPr>
              <p:spPr bwMode="auto">
                <a:xfrm flipH="1">
                  <a:off x="7545202" y="2959178"/>
                  <a:ext cx="490633" cy="0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39" name="Straight Connector 429138">
                  <a:extLst>
                    <a:ext uri="{FF2B5EF4-FFF2-40B4-BE49-F238E27FC236}">
                      <a16:creationId xmlns:a16="http://schemas.microsoft.com/office/drawing/2014/main" id="{A7B8C755-4B70-051A-698D-D0953C068D91}"/>
                    </a:ext>
                  </a:extLst>
                </p:cNvPr>
                <p:cNvCxnSpPr>
                  <a:cxnSpLocks/>
                  <a:stCxn id="429136" idx="0"/>
                  <a:endCxn id="429140" idx="4"/>
                </p:cNvCxnSpPr>
                <p:nvPr/>
              </p:nvCxnSpPr>
              <p:spPr bwMode="auto">
                <a:xfrm flipV="1">
                  <a:off x="8143977" y="2384065"/>
                  <a:ext cx="9323" cy="466971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5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sp>
              <p:nvSpPr>
                <p:cNvPr id="429140" name="Oval 429139">
                  <a:extLst>
                    <a:ext uri="{FF2B5EF4-FFF2-40B4-BE49-F238E27FC236}">
                      <a16:creationId xmlns:a16="http://schemas.microsoft.com/office/drawing/2014/main" id="{CC50407A-964D-32BA-557C-6882BF30977F}"/>
                    </a:ext>
                  </a:extLst>
                </p:cNvPr>
                <p:cNvSpPr/>
                <p:nvPr/>
              </p:nvSpPr>
              <p:spPr bwMode="auto">
                <a:xfrm>
                  <a:off x="8045158" y="2167781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e</a:t>
                  </a:r>
                </a:p>
              </p:txBody>
            </p:sp>
            <p:sp>
              <p:nvSpPr>
                <p:cNvPr id="429141" name="Oval 429140">
                  <a:extLst>
                    <a:ext uri="{FF2B5EF4-FFF2-40B4-BE49-F238E27FC236}">
                      <a16:creationId xmlns:a16="http://schemas.microsoft.com/office/drawing/2014/main" id="{672637C6-F777-7FDD-5268-99399C1F8190}"/>
                    </a:ext>
                  </a:extLst>
                </p:cNvPr>
                <p:cNvSpPr/>
                <p:nvPr/>
              </p:nvSpPr>
              <p:spPr bwMode="auto">
                <a:xfrm>
                  <a:off x="8635513" y="3274856"/>
                  <a:ext cx="216284" cy="216284"/>
                </a:xfrm>
                <a:prstGeom prst="ellips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square" lIns="91440" tIns="45720" rIns="91440" bIns="45720" numCol="1" rtlCol="0" anchor="ctr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200" b="0" i="1" u="none" strike="noStrike" cap="none" normalizeH="0" baseline="0" dirty="0">
                      <a:ln>
                        <a:noFill/>
                      </a:ln>
                      <a:solidFill>
                        <a:schemeClr val="tx2"/>
                      </a:solidFill>
                      <a:effectLst/>
                      <a:latin typeface="Verdana" panose="020B0604030504040204" pitchFamily="34" charset="0"/>
                      <a:ea typeface="Verdana" panose="020B0604030504040204" pitchFamily="34" charset="0"/>
                      <a:cs typeface="Verdana" panose="020B0604030504040204" pitchFamily="34" charset="0"/>
                    </a:rPr>
                    <a:t>h</a:t>
                  </a:r>
                </a:p>
              </p:txBody>
            </p:sp>
            <p:cxnSp>
              <p:nvCxnSpPr>
                <p:cNvPr id="429142" name="Straight Connector 429141">
                  <a:extLst>
                    <a:ext uri="{FF2B5EF4-FFF2-40B4-BE49-F238E27FC236}">
                      <a16:creationId xmlns:a16="http://schemas.microsoft.com/office/drawing/2014/main" id="{A1B61AD8-AE6A-ED46-3888-2B94EB98997C}"/>
                    </a:ext>
                  </a:extLst>
                </p:cNvPr>
                <p:cNvCxnSpPr>
                  <a:cxnSpLocks/>
                  <a:stCxn id="429129" idx="5"/>
                  <a:endCxn id="429136" idx="1"/>
                </p:cNvCxnSpPr>
                <p:nvPr/>
              </p:nvCxnSpPr>
              <p:spPr bwMode="auto">
                <a:xfrm>
                  <a:off x="7510535" y="2352391"/>
                  <a:ext cx="556974" cy="530319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5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3" name="Straight Connector 429142">
                  <a:extLst>
                    <a:ext uri="{FF2B5EF4-FFF2-40B4-BE49-F238E27FC236}">
                      <a16:creationId xmlns:a16="http://schemas.microsoft.com/office/drawing/2014/main" id="{C0A7AA4D-C0BB-8D50-F351-357D52F1E107}"/>
                    </a:ext>
                  </a:extLst>
                </p:cNvPr>
                <p:cNvCxnSpPr>
                  <a:cxnSpLocks/>
                  <a:stCxn id="429140" idx="3"/>
                  <a:endCxn id="429132" idx="7"/>
                </p:cNvCxnSpPr>
                <p:nvPr/>
              </p:nvCxnSpPr>
              <p:spPr bwMode="auto">
                <a:xfrm flipH="1">
                  <a:off x="7513528" y="2352391"/>
                  <a:ext cx="563304" cy="530319"/>
                </a:xfrm>
                <a:prstGeom prst="line">
                  <a:avLst/>
                </a:prstGeom>
                <a:solidFill>
                  <a:srgbClr val="CCFFCC"/>
                </a:solidFill>
                <a:ln w="44450" cap="flat" cmpd="sng" algn="ctr">
                  <a:solidFill>
                    <a:srgbClr val="00B050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4" name="Straight Connector 429143">
                  <a:extLst>
                    <a:ext uri="{FF2B5EF4-FFF2-40B4-BE49-F238E27FC236}">
                      <a16:creationId xmlns:a16="http://schemas.microsoft.com/office/drawing/2014/main" id="{EBCEDE48-6A2D-F07F-24F5-B47802BED679}"/>
                    </a:ext>
                  </a:extLst>
                </p:cNvPr>
                <p:cNvCxnSpPr>
                  <a:cxnSpLocks/>
                  <a:stCxn id="429131" idx="5"/>
                  <a:endCxn id="429129" idx="1"/>
                </p:cNvCxnSpPr>
                <p:nvPr/>
              </p:nvCxnSpPr>
              <p:spPr bwMode="auto">
                <a:xfrm>
                  <a:off x="6923160" y="1905663"/>
                  <a:ext cx="434439" cy="293792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5" name="Straight Connector 429144">
                  <a:extLst>
                    <a:ext uri="{FF2B5EF4-FFF2-40B4-BE49-F238E27FC236}">
                      <a16:creationId xmlns:a16="http://schemas.microsoft.com/office/drawing/2014/main" id="{09DBAAEE-2A6B-B251-BC3F-ADDD0AE8A8DA}"/>
                    </a:ext>
                  </a:extLst>
                </p:cNvPr>
                <p:cNvCxnSpPr>
                  <a:cxnSpLocks/>
                  <a:stCxn id="429130" idx="0"/>
                  <a:endCxn id="429131" idx="4"/>
                </p:cNvCxnSpPr>
                <p:nvPr/>
              </p:nvCxnSpPr>
              <p:spPr bwMode="auto">
                <a:xfrm flipV="1">
                  <a:off x="6846692" y="1937337"/>
                  <a:ext cx="0" cy="1341814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6" name="Straight Connector 429145">
                  <a:extLst>
                    <a:ext uri="{FF2B5EF4-FFF2-40B4-BE49-F238E27FC236}">
                      <a16:creationId xmlns:a16="http://schemas.microsoft.com/office/drawing/2014/main" id="{788C0919-27A9-0A8B-5B9A-8E6F1B21244C}"/>
                    </a:ext>
                  </a:extLst>
                </p:cNvPr>
                <p:cNvCxnSpPr>
                  <a:cxnSpLocks/>
                  <a:stCxn id="429135" idx="3"/>
                  <a:endCxn id="429140" idx="7"/>
                </p:cNvCxnSpPr>
                <p:nvPr/>
              </p:nvCxnSpPr>
              <p:spPr bwMode="auto">
                <a:xfrm flipH="1">
                  <a:off x="8229768" y="1905663"/>
                  <a:ext cx="442196" cy="293792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7" name="Straight Connector 429146">
                  <a:extLst>
                    <a:ext uri="{FF2B5EF4-FFF2-40B4-BE49-F238E27FC236}">
                      <a16:creationId xmlns:a16="http://schemas.microsoft.com/office/drawing/2014/main" id="{C84BB0C0-549A-D86B-551A-7FFF6F1912B4}"/>
                    </a:ext>
                  </a:extLst>
                </p:cNvPr>
                <p:cNvCxnSpPr>
                  <a:cxnSpLocks/>
                  <a:stCxn id="429135" idx="4"/>
                  <a:endCxn id="429141" idx="0"/>
                </p:cNvCxnSpPr>
                <p:nvPr/>
              </p:nvCxnSpPr>
              <p:spPr bwMode="auto">
                <a:xfrm flipH="1">
                  <a:off x="8743655" y="1937337"/>
                  <a:ext cx="4777" cy="1337519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8" name="Straight Connector 429147">
                  <a:extLst>
                    <a:ext uri="{FF2B5EF4-FFF2-40B4-BE49-F238E27FC236}">
                      <a16:creationId xmlns:a16="http://schemas.microsoft.com/office/drawing/2014/main" id="{591FE30C-4BF1-F529-8D47-03D91132699F}"/>
                    </a:ext>
                  </a:extLst>
                </p:cNvPr>
                <p:cNvCxnSpPr>
                  <a:cxnSpLocks/>
                  <a:stCxn id="429131" idx="6"/>
                </p:cNvCxnSpPr>
                <p:nvPr/>
              </p:nvCxnSpPr>
              <p:spPr bwMode="auto">
                <a:xfrm flipV="1">
                  <a:off x="6954834" y="1826964"/>
                  <a:ext cx="1681831" cy="2231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49" name="Straight Connector 429148">
                  <a:extLst>
                    <a:ext uri="{FF2B5EF4-FFF2-40B4-BE49-F238E27FC236}">
                      <a16:creationId xmlns:a16="http://schemas.microsoft.com/office/drawing/2014/main" id="{6CC1779E-3430-D000-1D39-9A0393402B55}"/>
                    </a:ext>
                  </a:extLst>
                </p:cNvPr>
                <p:cNvCxnSpPr>
                  <a:cxnSpLocks/>
                  <a:stCxn id="429140" idx="2"/>
                  <a:endCxn id="429129" idx="6"/>
                </p:cNvCxnSpPr>
                <p:nvPr/>
              </p:nvCxnSpPr>
              <p:spPr bwMode="auto">
                <a:xfrm flipH="1">
                  <a:off x="7542209" y="2275923"/>
                  <a:ext cx="502949" cy="0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429150" name="Straight Connector 429149">
                  <a:extLst>
                    <a:ext uri="{FF2B5EF4-FFF2-40B4-BE49-F238E27FC236}">
                      <a16:creationId xmlns:a16="http://schemas.microsoft.com/office/drawing/2014/main" id="{ABCAD8A9-41ED-0034-E4DE-8F2EAA827B55}"/>
                    </a:ext>
                  </a:extLst>
                </p:cNvPr>
                <p:cNvCxnSpPr>
                  <a:cxnSpLocks/>
                  <a:stCxn id="429130" idx="6"/>
                  <a:endCxn id="429141" idx="2"/>
                </p:cNvCxnSpPr>
                <p:nvPr/>
              </p:nvCxnSpPr>
              <p:spPr bwMode="auto">
                <a:xfrm flipV="1">
                  <a:off x="6954834" y="3382998"/>
                  <a:ext cx="1680679" cy="4295"/>
                </a:xfrm>
                <a:prstGeom prst="line">
                  <a:avLst/>
                </a:prstGeom>
                <a:solidFill>
                  <a:srgbClr val="CCFFCC"/>
                </a:solidFill>
                <a:ln w="12700" cap="flat" cmpd="sng" algn="ctr">
                  <a:solidFill>
                    <a:schemeClr val="tx1"/>
                  </a:solidFill>
                  <a:prstDash val="dash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</p:grpSp>
        <p:sp>
          <p:nvSpPr>
            <p:cNvPr id="429158" name="Text Box 59">
              <a:extLst>
                <a:ext uri="{FF2B5EF4-FFF2-40B4-BE49-F238E27FC236}">
                  <a16:creationId xmlns:a16="http://schemas.microsoft.com/office/drawing/2014/main" id="{BB3E57DD-43BB-6E3D-F03B-109085B6A0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479" y="3585977"/>
              <a:ext cx="1875513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i="1" dirty="0">
                  <a:latin typeface="+mn-lt"/>
                </a:rPr>
                <a:t>path:</a:t>
              </a:r>
              <a:r>
                <a:rPr lang="en-US" sz="1400" dirty="0">
                  <a:latin typeface="+mn-lt"/>
                </a:rPr>
                <a:t>[</a:t>
              </a:r>
              <a:r>
                <a:rPr lang="en-US" sz="1400" i="1" dirty="0" err="1">
                  <a:latin typeface="+mn-lt"/>
                </a:rPr>
                <a:t>a,f,h,c,a,b,e,f</a:t>
              </a:r>
              <a:r>
                <a:rPr lang="en-US" sz="1400" dirty="0">
                  <a:latin typeface="+mn-lt"/>
                </a:rPr>
                <a:t>]</a:t>
              </a:r>
            </a:p>
          </p:txBody>
        </p:sp>
        <p:sp>
          <p:nvSpPr>
            <p:cNvPr id="429159" name="Text Box 59">
              <a:extLst>
                <a:ext uri="{FF2B5EF4-FFF2-40B4-BE49-F238E27FC236}">
                  <a16:creationId xmlns:a16="http://schemas.microsoft.com/office/drawing/2014/main" id="{F8A5CC93-0EDB-7F05-3008-3192B8CD86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64884" y="3585977"/>
              <a:ext cx="791883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[</a:t>
              </a:r>
              <a:r>
                <a:rPr lang="en-US" sz="1400" i="1" dirty="0" err="1">
                  <a:latin typeface="+mn-lt"/>
                </a:rPr>
                <a:t>c,d,g,h</a:t>
              </a:r>
              <a:r>
                <a:rPr lang="en-US" sz="1400" dirty="0">
                  <a:latin typeface="+mn-lt"/>
                </a:rPr>
                <a:t>]</a:t>
              </a:r>
            </a:p>
          </p:txBody>
        </p:sp>
        <p:sp>
          <p:nvSpPr>
            <p:cNvPr id="429160" name="Text Box 59">
              <a:extLst>
                <a:ext uri="{FF2B5EF4-FFF2-40B4-BE49-F238E27FC236}">
                  <a16:creationId xmlns:a16="http://schemas.microsoft.com/office/drawing/2014/main" id="{02E1AA03-060E-C8A3-C64A-8190B5A941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34698" y="3585977"/>
              <a:ext cx="982641" cy="215444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sz="1400" dirty="0">
                  <a:latin typeface="+mn-lt"/>
                </a:rPr>
                <a:t>[</a:t>
              </a:r>
              <a:r>
                <a:rPr lang="en-US" sz="1400" i="1" dirty="0" err="1">
                  <a:latin typeface="+mn-lt"/>
                </a:rPr>
                <a:t>b,d,e,g,b</a:t>
              </a:r>
              <a:r>
                <a:rPr lang="en-US" sz="1400" dirty="0">
                  <a:latin typeface="+mn-lt"/>
                </a:rPr>
                <a:t>]</a:t>
              </a:r>
            </a:p>
          </p:txBody>
        </p:sp>
      </p:grpSp>
      <p:grpSp>
        <p:nvGrpSpPr>
          <p:cNvPr id="429266" name="Group 429265">
            <a:extLst>
              <a:ext uri="{FF2B5EF4-FFF2-40B4-BE49-F238E27FC236}">
                <a16:creationId xmlns:a16="http://schemas.microsoft.com/office/drawing/2014/main" id="{EA93AB3E-32F6-C43B-150C-A5C6D964A9E5}"/>
              </a:ext>
            </a:extLst>
          </p:cNvPr>
          <p:cNvGrpSpPr/>
          <p:nvPr/>
        </p:nvGrpSpPr>
        <p:grpSpPr>
          <a:xfrm>
            <a:off x="2203992" y="4298062"/>
            <a:ext cx="5121933" cy="1774382"/>
            <a:chOff x="2203992" y="4298062"/>
            <a:chExt cx="5121933" cy="1774382"/>
          </a:xfrm>
        </p:grpSpPr>
        <p:grpSp>
          <p:nvGrpSpPr>
            <p:cNvPr id="429168" name="Group 429167">
              <a:extLst>
                <a:ext uri="{FF2B5EF4-FFF2-40B4-BE49-F238E27FC236}">
                  <a16:creationId xmlns:a16="http://schemas.microsoft.com/office/drawing/2014/main" id="{64AC68EF-6A56-8BE4-9481-9D90C153E0C4}"/>
                </a:ext>
              </a:extLst>
            </p:cNvPr>
            <p:cNvGrpSpPr/>
            <p:nvPr/>
          </p:nvGrpSpPr>
          <p:grpSpPr>
            <a:xfrm>
              <a:off x="2203992" y="4298062"/>
              <a:ext cx="2118024" cy="1774382"/>
              <a:chOff x="238821" y="1721053"/>
              <a:chExt cx="2118024" cy="1774382"/>
            </a:xfrm>
          </p:grpSpPr>
          <p:sp>
            <p:nvSpPr>
              <p:cNvPr id="429216" name="Oval 429215">
                <a:extLst>
                  <a:ext uri="{FF2B5EF4-FFF2-40B4-BE49-F238E27FC236}">
                    <a16:creationId xmlns:a16="http://schemas.microsoft.com/office/drawing/2014/main" id="{7A7E8643-77A0-21D4-8649-55E580BD4C39}"/>
                  </a:ext>
                </a:extLst>
              </p:cNvPr>
              <p:cNvSpPr/>
              <p:nvPr/>
            </p:nvSpPr>
            <p:spPr bwMode="auto">
              <a:xfrm>
                <a:off x="826196" y="2167781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217" name="Oval 429216">
                <a:extLst>
                  <a:ext uri="{FF2B5EF4-FFF2-40B4-BE49-F238E27FC236}">
                    <a16:creationId xmlns:a16="http://schemas.microsoft.com/office/drawing/2014/main" id="{76E0A6DE-754D-4668-9939-151652004A62}"/>
                  </a:ext>
                </a:extLst>
              </p:cNvPr>
              <p:cNvSpPr/>
              <p:nvPr/>
            </p:nvSpPr>
            <p:spPr bwMode="auto">
              <a:xfrm>
                <a:off x="238821" y="3279151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218" name="Oval 429217">
                <a:extLst>
                  <a:ext uri="{FF2B5EF4-FFF2-40B4-BE49-F238E27FC236}">
                    <a16:creationId xmlns:a16="http://schemas.microsoft.com/office/drawing/2014/main" id="{37BB61B2-9A63-A06B-F165-68EFFA79F534}"/>
                  </a:ext>
                </a:extLst>
              </p:cNvPr>
              <p:cNvSpPr/>
              <p:nvPr/>
            </p:nvSpPr>
            <p:spPr bwMode="auto">
              <a:xfrm>
                <a:off x="238821" y="1721053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219" name="Oval 429218">
                <a:extLst>
                  <a:ext uri="{FF2B5EF4-FFF2-40B4-BE49-F238E27FC236}">
                    <a16:creationId xmlns:a16="http://schemas.microsoft.com/office/drawing/2014/main" id="{288C70AF-FD39-61E7-7699-7A33E3EE45E4}"/>
                  </a:ext>
                </a:extLst>
              </p:cNvPr>
              <p:cNvSpPr/>
              <p:nvPr/>
            </p:nvSpPr>
            <p:spPr bwMode="auto">
              <a:xfrm>
                <a:off x="829189" y="2851036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220" name="Straight Connector 429219">
                <a:extLst>
                  <a:ext uri="{FF2B5EF4-FFF2-40B4-BE49-F238E27FC236}">
                    <a16:creationId xmlns:a16="http://schemas.microsoft.com/office/drawing/2014/main" id="{267B3200-533C-BF5B-30A0-CD5A1A6C69B2}"/>
                  </a:ext>
                </a:extLst>
              </p:cNvPr>
              <p:cNvCxnSpPr>
                <a:cxnSpLocks/>
                <a:stCxn id="429218" idx="5"/>
                <a:endCxn id="429216" idx="1"/>
              </p:cNvCxnSpPr>
              <p:nvPr/>
            </p:nvCxnSpPr>
            <p:spPr bwMode="auto">
              <a:xfrm>
                <a:off x="423431" y="1905663"/>
                <a:ext cx="434439" cy="293792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21" name="Straight Connector 429220">
                <a:extLst>
                  <a:ext uri="{FF2B5EF4-FFF2-40B4-BE49-F238E27FC236}">
                    <a16:creationId xmlns:a16="http://schemas.microsoft.com/office/drawing/2014/main" id="{D27DAF26-FC76-3B2F-4528-C5D03DAE2FF8}"/>
                  </a:ext>
                </a:extLst>
              </p:cNvPr>
              <p:cNvCxnSpPr>
                <a:cxnSpLocks/>
                <a:stCxn id="429219" idx="3"/>
                <a:endCxn id="429217" idx="7"/>
              </p:cNvCxnSpPr>
              <p:nvPr/>
            </p:nvCxnSpPr>
            <p:spPr bwMode="auto">
              <a:xfrm flipH="1">
                <a:off x="423431" y="3035646"/>
                <a:ext cx="437432" cy="275179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23" name="Straight Connector 429222">
                <a:extLst>
                  <a:ext uri="{FF2B5EF4-FFF2-40B4-BE49-F238E27FC236}">
                    <a16:creationId xmlns:a16="http://schemas.microsoft.com/office/drawing/2014/main" id="{BC5F1465-94D0-E353-DE15-62D7C77F80DD}"/>
                  </a:ext>
                </a:extLst>
              </p:cNvPr>
              <p:cNvCxnSpPr>
                <a:cxnSpLocks/>
                <a:stCxn id="429216" idx="4"/>
                <a:endCxn id="429219" idx="0"/>
              </p:cNvCxnSpPr>
              <p:nvPr/>
            </p:nvCxnSpPr>
            <p:spPr bwMode="auto">
              <a:xfrm>
                <a:off x="934338" y="2384065"/>
                <a:ext cx="2993" cy="466971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224" name="Oval 429223">
                <a:extLst>
                  <a:ext uri="{FF2B5EF4-FFF2-40B4-BE49-F238E27FC236}">
                    <a16:creationId xmlns:a16="http://schemas.microsoft.com/office/drawing/2014/main" id="{79FD8F3A-BA72-2B3E-C97B-2FDE697ED827}"/>
                  </a:ext>
                </a:extLst>
              </p:cNvPr>
              <p:cNvSpPr/>
              <p:nvPr/>
            </p:nvSpPr>
            <p:spPr bwMode="auto">
              <a:xfrm>
                <a:off x="2140561" y="1721053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225" name="Oval 429224">
                <a:extLst>
                  <a:ext uri="{FF2B5EF4-FFF2-40B4-BE49-F238E27FC236}">
                    <a16:creationId xmlns:a16="http://schemas.microsoft.com/office/drawing/2014/main" id="{9C07107E-CDC7-624C-5763-AD6024EDBC92}"/>
                  </a:ext>
                </a:extLst>
              </p:cNvPr>
              <p:cNvSpPr/>
              <p:nvPr/>
            </p:nvSpPr>
            <p:spPr bwMode="auto">
              <a:xfrm>
                <a:off x="1536106" y="2851036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226" name="Straight Connector 429225">
                <a:extLst>
                  <a:ext uri="{FF2B5EF4-FFF2-40B4-BE49-F238E27FC236}">
                    <a16:creationId xmlns:a16="http://schemas.microsoft.com/office/drawing/2014/main" id="{C7E91F9D-67D8-3CA0-79C2-D9D8D126565E}"/>
                  </a:ext>
                </a:extLst>
              </p:cNvPr>
              <p:cNvCxnSpPr>
                <a:cxnSpLocks/>
                <a:stCxn id="429225" idx="5"/>
                <a:endCxn id="429232" idx="1"/>
              </p:cNvCxnSpPr>
              <p:nvPr/>
            </p:nvCxnSpPr>
            <p:spPr bwMode="auto">
              <a:xfrm>
                <a:off x="1720716" y="3035646"/>
                <a:ext cx="446742" cy="270884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28" name="Straight Connector 429227">
                <a:extLst>
                  <a:ext uri="{FF2B5EF4-FFF2-40B4-BE49-F238E27FC236}">
                    <a16:creationId xmlns:a16="http://schemas.microsoft.com/office/drawing/2014/main" id="{760C31E4-0D28-8311-EF6C-FEE0CAD5ED0F}"/>
                  </a:ext>
                </a:extLst>
              </p:cNvPr>
              <p:cNvCxnSpPr>
                <a:cxnSpLocks/>
                <a:stCxn id="429224" idx="3"/>
                <a:endCxn id="429231" idx="7"/>
              </p:cNvCxnSpPr>
              <p:nvPr/>
            </p:nvCxnSpPr>
            <p:spPr bwMode="auto">
              <a:xfrm flipH="1">
                <a:off x="1730039" y="1905663"/>
                <a:ext cx="442196" cy="293792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29" name="Straight Connector 429228">
                <a:extLst>
                  <a:ext uri="{FF2B5EF4-FFF2-40B4-BE49-F238E27FC236}">
                    <a16:creationId xmlns:a16="http://schemas.microsoft.com/office/drawing/2014/main" id="{0D96C1BC-37A5-DCF8-B52A-AB77151C91E9}"/>
                  </a:ext>
                </a:extLst>
              </p:cNvPr>
              <p:cNvCxnSpPr>
                <a:cxnSpLocks/>
                <a:stCxn id="429225" idx="0"/>
                <a:endCxn id="429231" idx="4"/>
              </p:cNvCxnSpPr>
              <p:nvPr/>
            </p:nvCxnSpPr>
            <p:spPr bwMode="auto">
              <a:xfrm flipV="1">
                <a:off x="1644248" y="2384065"/>
                <a:ext cx="9323" cy="466971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231" name="Oval 429230">
                <a:extLst>
                  <a:ext uri="{FF2B5EF4-FFF2-40B4-BE49-F238E27FC236}">
                    <a16:creationId xmlns:a16="http://schemas.microsoft.com/office/drawing/2014/main" id="{F0F271D5-DD6F-532D-EAF5-FE6A6696DCF2}"/>
                  </a:ext>
                </a:extLst>
              </p:cNvPr>
              <p:cNvSpPr/>
              <p:nvPr/>
            </p:nvSpPr>
            <p:spPr bwMode="auto">
              <a:xfrm>
                <a:off x="1545429" y="2167781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232" name="Oval 429231">
                <a:extLst>
                  <a:ext uri="{FF2B5EF4-FFF2-40B4-BE49-F238E27FC236}">
                    <a16:creationId xmlns:a16="http://schemas.microsoft.com/office/drawing/2014/main" id="{407988F0-43D6-DCA7-D64F-3A0E7D832219}"/>
                  </a:ext>
                </a:extLst>
              </p:cNvPr>
              <p:cNvSpPr/>
              <p:nvPr/>
            </p:nvSpPr>
            <p:spPr bwMode="auto">
              <a:xfrm>
                <a:off x="2135784" y="3274856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233" name="Straight Connector 429232">
                <a:extLst>
                  <a:ext uri="{FF2B5EF4-FFF2-40B4-BE49-F238E27FC236}">
                    <a16:creationId xmlns:a16="http://schemas.microsoft.com/office/drawing/2014/main" id="{BDC581B4-B54C-351D-5C4B-03892C5DDD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55758" y="1829195"/>
                <a:ext cx="1684803" cy="0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35" name="Straight Connector 429234">
                <a:extLst>
                  <a:ext uri="{FF2B5EF4-FFF2-40B4-BE49-F238E27FC236}">
                    <a16:creationId xmlns:a16="http://schemas.microsoft.com/office/drawing/2014/main" id="{5EC8DDE7-EE95-43DF-CA39-2269697A452E}"/>
                  </a:ext>
                </a:extLst>
              </p:cNvPr>
              <p:cNvCxnSpPr>
                <a:cxnSpLocks/>
                <a:stCxn id="429217" idx="6"/>
                <a:endCxn id="429232" idx="2"/>
              </p:cNvCxnSpPr>
              <p:nvPr/>
            </p:nvCxnSpPr>
            <p:spPr bwMode="auto">
              <a:xfrm flipV="1">
                <a:off x="455105" y="3382998"/>
                <a:ext cx="1680679" cy="4295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429265" name="Group 429264">
              <a:extLst>
                <a:ext uri="{FF2B5EF4-FFF2-40B4-BE49-F238E27FC236}">
                  <a16:creationId xmlns:a16="http://schemas.microsoft.com/office/drawing/2014/main" id="{406284B9-2133-B8B5-C2B3-E729D29F222F}"/>
                </a:ext>
              </a:extLst>
            </p:cNvPr>
            <p:cNvGrpSpPr/>
            <p:nvPr/>
          </p:nvGrpSpPr>
          <p:grpSpPr>
            <a:xfrm>
              <a:off x="5207901" y="4298062"/>
              <a:ext cx="2118024" cy="1774382"/>
              <a:chOff x="5207901" y="4298062"/>
              <a:chExt cx="2118024" cy="1774382"/>
            </a:xfrm>
          </p:grpSpPr>
          <p:sp>
            <p:nvSpPr>
              <p:cNvPr id="429240" name="Oval 429239">
                <a:extLst>
                  <a:ext uri="{FF2B5EF4-FFF2-40B4-BE49-F238E27FC236}">
                    <a16:creationId xmlns:a16="http://schemas.microsoft.com/office/drawing/2014/main" id="{3077BD4A-AC49-4BF3-E5F1-F44D35F6755B}"/>
                  </a:ext>
                </a:extLst>
              </p:cNvPr>
              <p:cNvSpPr/>
              <p:nvPr/>
            </p:nvSpPr>
            <p:spPr bwMode="auto">
              <a:xfrm>
                <a:off x="5795276" y="474479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b</a:t>
                </a:r>
              </a:p>
            </p:txBody>
          </p:sp>
          <p:sp>
            <p:nvSpPr>
              <p:cNvPr id="429241" name="Oval 429240">
                <a:extLst>
                  <a:ext uri="{FF2B5EF4-FFF2-40B4-BE49-F238E27FC236}">
                    <a16:creationId xmlns:a16="http://schemas.microsoft.com/office/drawing/2014/main" id="{5097C174-4DC1-ED31-E62A-8F2018243276}"/>
                  </a:ext>
                </a:extLst>
              </p:cNvPr>
              <p:cNvSpPr/>
              <p:nvPr/>
            </p:nvSpPr>
            <p:spPr bwMode="auto">
              <a:xfrm>
                <a:off x="5207901" y="585616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c</a:t>
                </a:r>
              </a:p>
            </p:txBody>
          </p:sp>
          <p:sp>
            <p:nvSpPr>
              <p:cNvPr id="429242" name="Oval 429241">
                <a:extLst>
                  <a:ext uri="{FF2B5EF4-FFF2-40B4-BE49-F238E27FC236}">
                    <a16:creationId xmlns:a16="http://schemas.microsoft.com/office/drawing/2014/main" id="{7C1DD86B-3C46-1E05-B0BD-8DC3372F47DF}"/>
                  </a:ext>
                </a:extLst>
              </p:cNvPr>
              <p:cNvSpPr/>
              <p:nvPr/>
            </p:nvSpPr>
            <p:spPr bwMode="auto">
              <a:xfrm>
                <a:off x="5207901" y="4298062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a</a:t>
                </a:r>
              </a:p>
            </p:txBody>
          </p:sp>
          <p:sp>
            <p:nvSpPr>
              <p:cNvPr id="429243" name="Oval 429242">
                <a:extLst>
                  <a:ext uri="{FF2B5EF4-FFF2-40B4-BE49-F238E27FC236}">
                    <a16:creationId xmlns:a16="http://schemas.microsoft.com/office/drawing/2014/main" id="{0DBFC2DF-6846-0334-F721-31BA1D723440}"/>
                  </a:ext>
                </a:extLst>
              </p:cNvPr>
              <p:cNvSpPr/>
              <p:nvPr/>
            </p:nvSpPr>
            <p:spPr bwMode="auto">
              <a:xfrm>
                <a:off x="5798269" y="5428045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200" i="1" dirty="0"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d</a:t>
                </a:r>
                <a:endParaRPr kumimoji="0" lang="en-US" sz="1200" b="0" i="1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Verdana" panose="020B0604030504040204" pitchFamily="34" charset="0"/>
                  <a:ea typeface="Verdana" panose="020B0604030504040204" pitchFamily="34" charset="0"/>
                  <a:cs typeface="Verdana" panose="020B0604030504040204" pitchFamily="34" charset="0"/>
                </a:endParaRPr>
              </a:p>
            </p:txBody>
          </p:sp>
          <p:cxnSp>
            <p:nvCxnSpPr>
              <p:cNvPr id="429246" name="Straight Connector 429245">
                <a:extLst>
                  <a:ext uri="{FF2B5EF4-FFF2-40B4-BE49-F238E27FC236}">
                    <a16:creationId xmlns:a16="http://schemas.microsoft.com/office/drawing/2014/main" id="{AEE8D7C1-868B-E576-9727-87783C7EE724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5316043" y="4514346"/>
                <a:ext cx="0" cy="1341814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248" name="Oval 429247">
                <a:extLst>
                  <a:ext uri="{FF2B5EF4-FFF2-40B4-BE49-F238E27FC236}">
                    <a16:creationId xmlns:a16="http://schemas.microsoft.com/office/drawing/2014/main" id="{D0D71643-1A44-E52E-5BD3-BF7D6D611BD6}"/>
                  </a:ext>
                </a:extLst>
              </p:cNvPr>
              <p:cNvSpPr/>
              <p:nvPr/>
            </p:nvSpPr>
            <p:spPr bwMode="auto">
              <a:xfrm>
                <a:off x="7109641" y="4298062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f</a:t>
                </a:r>
              </a:p>
            </p:txBody>
          </p:sp>
          <p:sp>
            <p:nvSpPr>
              <p:cNvPr id="429249" name="Oval 429248">
                <a:extLst>
                  <a:ext uri="{FF2B5EF4-FFF2-40B4-BE49-F238E27FC236}">
                    <a16:creationId xmlns:a16="http://schemas.microsoft.com/office/drawing/2014/main" id="{BC7F7545-E277-29CD-26A6-1E4C1CFCFF8A}"/>
                  </a:ext>
                </a:extLst>
              </p:cNvPr>
              <p:cNvSpPr/>
              <p:nvPr/>
            </p:nvSpPr>
            <p:spPr bwMode="auto">
              <a:xfrm>
                <a:off x="6505186" y="5428045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g</a:t>
                </a:r>
              </a:p>
            </p:txBody>
          </p:sp>
          <p:cxnSp>
            <p:nvCxnSpPr>
              <p:cNvPr id="429251" name="Straight Connector 429250">
                <a:extLst>
                  <a:ext uri="{FF2B5EF4-FFF2-40B4-BE49-F238E27FC236}">
                    <a16:creationId xmlns:a16="http://schemas.microsoft.com/office/drawing/2014/main" id="{054EF40D-5C5D-939D-06C9-3D1DC055B40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6014553" y="5536187"/>
                <a:ext cx="490633" cy="0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54" name="Straight Connector 429253">
                <a:extLst>
                  <a:ext uri="{FF2B5EF4-FFF2-40B4-BE49-F238E27FC236}">
                    <a16:creationId xmlns:a16="http://schemas.microsoft.com/office/drawing/2014/main" id="{F45E7FDB-BA78-4684-484E-5BC27921E939}"/>
                  </a:ext>
                </a:extLst>
              </p:cNvPr>
              <p:cNvCxnSpPr>
                <a:cxnSpLocks/>
                <a:stCxn id="429248" idx="4"/>
                <a:endCxn id="429256" idx="0"/>
              </p:cNvCxnSpPr>
              <p:nvPr/>
            </p:nvCxnSpPr>
            <p:spPr bwMode="auto">
              <a:xfrm flipH="1">
                <a:off x="7213006" y="4514346"/>
                <a:ext cx="4777" cy="1337519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29255" name="Oval 429254">
                <a:extLst>
                  <a:ext uri="{FF2B5EF4-FFF2-40B4-BE49-F238E27FC236}">
                    <a16:creationId xmlns:a16="http://schemas.microsoft.com/office/drawing/2014/main" id="{B8FC0787-A036-1C5B-8CAC-E92085D10314}"/>
                  </a:ext>
                </a:extLst>
              </p:cNvPr>
              <p:cNvSpPr/>
              <p:nvPr/>
            </p:nvSpPr>
            <p:spPr bwMode="auto">
              <a:xfrm>
                <a:off x="6514509" y="4744790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e</a:t>
                </a:r>
              </a:p>
            </p:txBody>
          </p:sp>
          <p:sp>
            <p:nvSpPr>
              <p:cNvPr id="429256" name="Oval 429255">
                <a:extLst>
                  <a:ext uri="{FF2B5EF4-FFF2-40B4-BE49-F238E27FC236}">
                    <a16:creationId xmlns:a16="http://schemas.microsoft.com/office/drawing/2014/main" id="{D1C45538-D839-CDF8-28FF-B4081990A172}"/>
                  </a:ext>
                </a:extLst>
              </p:cNvPr>
              <p:cNvSpPr/>
              <p:nvPr/>
            </p:nvSpPr>
            <p:spPr bwMode="auto">
              <a:xfrm>
                <a:off x="7104864" y="5851865"/>
                <a:ext cx="216284" cy="216284"/>
              </a:xfrm>
              <a:prstGeom prst="ellips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1200" b="0" i="1" u="none" strike="noStrike" cap="none" normalizeH="0" baseline="0" dirty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Verdana" panose="020B0604030504040204" pitchFamily="34" charset="0"/>
                    <a:ea typeface="Verdana" panose="020B0604030504040204" pitchFamily="34" charset="0"/>
                    <a:cs typeface="Verdana" panose="020B0604030504040204" pitchFamily="34" charset="0"/>
                  </a:rPr>
                  <a:t>h</a:t>
                </a:r>
              </a:p>
            </p:txBody>
          </p:sp>
          <p:cxnSp>
            <p:nvCxnSpPr>
              <p:cNvPr id="429260" name="Straight Connector 429259">
                <a:extLst>
                  <a:ext uri="{FF2B5EF4-FFF2-40B4-BE49-F238E27FC236}">
                    <a16:creationId xmlns:a16="http://schemas.microsoft.com/office/drawing/2014/main" id="{4EB48A26-11D3-1A45-CF8E-7E33026E6D22}"/>
                  </a:ext>
                </a:extLst>
              </p:cNvPr>
              <p:cNvCxnSpPr>
                <a:cxnSpLocks/>
                <a:stCxn id="429240" idx="5"/>
                <a:endCxn id="429249" idx="1"/>
              </p:cNvCxnSpPr>
              <p:nvPr/>
            </p:nvCxnSpPr>
            <p:spPr bwMode="auto">
              <a:xfrm>
                <a:off x="5979886" y="4929400"/>
                <a:ext cx="556974" cy="530319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61" name="Straight Connector 429260">
                <a:extLst>
                  <a:ext uri="{FF2B5EF4-FFF2-40B4-BE49-F238E27FC236}">
                    <a16:creationId xmlns:a16="http://schemas.microsoft.com/office/drawing/2014/main" id="{C48C65EA-42AC-62EF-A520-A3E8453EDE3D}"/>
                  </a:ext>
                </a:extLst>
              </p:cNvPr>
              <p:cNvCxnSpPr>
                <a:cxnSpLocks/>
                <a:stCxn id="429255" idx="3"/>
                <a:endCxn id="429243" idx="7"/>
              </p:cNvCxnSpPr>
              <p:nvPr/>
            </p:nvCxnSpPr>
            <p:spPr bwMode="auto">
              <a:xfrm flipH="1">
                <a:off x="5982879" y="4929400"/>
                <a:ext cx="563304" cy="530319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29262" name="Straight Connector 429261">
                <a:extLst>
                  <a:ext uri="{FF2B5EF4-FFF2-40B4-BE49-F238E27FC236}">
                    <a16:creationId xmlns:a16="http://schemas.microsoft.com/office/drawing/2014/main" id="{163826B1-E8D0-B85D-E307-60379147BBC7}"/>
                  </a:ext>
                </a:extLst>
              </p:cNvPr>
              <p:cNvCxnSpPr>
                <a:cxnSpLocks/>
                <a:stCxn id="429255" idx="2"/>
                <a:endCxn id="429240" idx="6"/>
              </p:cNvCxnSpPr>
              <p:nvPr/>
            </p:nvCxnSpPr>
            <p:spPr bwMode="auto">
              <a:xfrm flipH="1">
                <a:off x="6011560" y="4852932"/>
                <a:ext cx="502949" cy="0"/>
              </a:xfrm>
              <a:prstGeom prst="line">
                <a:avLst/>
              </a:prstGeom>
              <a:solidFill>
                <a:srgbClr val="CCFFCC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</p:grpSp>
    </p:spTree>
    <p:extLst>
      <p:ext uri="{BB962C8B-B14F-4D97-AF65-F5344CB8AC3E}">
        <p14:creationId xmlns:p14="http://schemas.microsoft.com/office/powerpoint/2010/main" val="1859139108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84480ED3-6D34-4448-8578-306730A21D6F}"/>
              </a:ext>
            </a:extLst>
          </p:cNvPr>
          <p:cNvGrpSpPr/>
          <p:nvPr/>
        </p:nvGrpSpPr>
        <p:grpSpPr>
          <a:xfrm>
            <a:off x="934803" y="1152156"/>
            <a:ext cx="6948409" cy="4268186"/>
            <a:chOff x="934803" y="1152156"/>
            <a:chExt cx="6948409" cy="4268186"/>
          </a:xfrm>
        </p:grpSpPr>
        <p:sp>
          <p:nvSpPr>
            <p:cNvPr id="430139" name="Text Box 59"/>
            <p:cNvSpPr txBox="1">
              <a:spLocks noChangeArrowheads="1"/>
            </p:cNvSpPr>
            <p:nvPr/>
          </p:nvSpPr>
          <p:spPr bwMode="auto">
            <a:xfrm>
              <a:off x="3068188" y="5167259"/>
              <a:ext cx="2364278" cy="253083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none" lIns="0" tIns="0" rIns="0" bIns="0" anchor="ctr" anchorCtr="1">
              <a:spAutoFit/>
            </a:bodyPr>
            <a:lstStyle/>
            <a:p>
              <a:pPr algn="l">
                <a:spcBef>
                  <a:spcPct val="50000"/>
                </a:spcBef>
              </a:pPr>
              <a:r>
                <a:rPr lang="en-US" i="1" dirty="0">
                  <a:latin typeface="+mn-lt"/>
                </a:rPr>
                <a:t>all edge capacities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=</a:t>
              </a:r>
              <a:r>
                <a:rPr lang="en-US" sz="1200" dirty="0">
                  <a:latin typeface="+mn-lt"/>
                </a:rPr>
                <a:t> </a:t>
              </a:r>
              <a:r>
                <a:rPr lang="en-US" dirty="0">
                  <a:latin typeface="+mn-lt"/>
                </a:rPr>
                <a:t>1</a:t>
              </a:r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1849D497-4DF5-1C45-8815-AA335B69A99B}"/>
                </a:ext>
              </a:extLst>
            </p:cNvPr>
            <p:cNvGrpSpPr/>
            <p:nvPr/>
          </p:nvGrpSpPr>
          <p:grpSpPr>
            <a:xfrm>
              <a:off x="1642602" y="1152156"/>
              <a:ext cx="1246813" cy="1639319"/>
              <a:chOff x="1642602" y="1152156"/>
              <a:chExt cx="1246813" cy="1639319"/>
            </a:xfrm>
          </p:grpSpPr>
          <p:sp>
            <p:nvSpPr>
              <p:cNvPr id="430117" name="Oval 37"/>
              <p:cNvSpPr>
                <a:spLocks noChangeArrowheads="1"/>
              </p:cNvSpPr>
              <p:nvPr/>
            </p:nvSpPr>
            <p:spPr bwMode="auto">
              <a:xfrm>
                <a:off x="1642602" y="1152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8" name="Oval 38"/>
              <p:cNvSpPr>
                <a:spLocks noChangeArrowheads="1"/>
              </p:cNvSpPr>
              <p:nvPr/>
            </p:nvSpPr>
            <p:spPr bwMode="auto">
              <a:xfrm>
                <a:off x="1642602" y="1628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19" name="Oval 39"/>
              <p:cNvSpPr>
                <a:spLocks noChangeArrowheads="1"/>
              </p:cNvSpPr>
              <p:nvPr/>
            </p:nvSpPr>
            <p:spPr bwMode="auto">
              <a:xfrm>
                <a:off x="1642602" y="2105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0" name="Oval 40"/>
              <p:cNvSpPr>
                <a:spLocks noChangeArrowheads="1"/>
              </p:cNvSpPr>
              <p:nvPr/>
            </p:nvSpPr>
            <p:spPr bwMode="auto">
              <a:xfrm>
                <a:off x="1642602" y="25824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2" name="Oval 42"/>
              <p:cNvSpPr>
                <a:spLocks noChangeArrowheads="1"/>
              </p:cNvSpPr>
              <p:nvPr/>
            </p:nvSpPr>
            <p:spPr bwMode="auto">
              <a:xfrm>
                <a:off x="2680418" y="1381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430123" name="Oval 43"/>
              <p:cNvSpPr>
                <a:spLocks noChangeArrowheads="1"/>
              </p:cNvSpPr>
              <p:nvPr/>
            </p:nvSpPr>
            <p:spPr bwMode="auto">
              <a:xfrm>
                <a:off x="2680418" y="1858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124" name="Oval 44"/>
              <p:cNvSpPr>
                <a:spLocks noChangeArrowheads="1"/>
              </p:cNvSpPr>
              <p:nvPr/>
            </p:nvSpPr>
            <p:spPr bwMode="auto">
              <a:xfrm>
                <a:off x="2680418" y="233534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C8B5038D-3C63-FD4A-A2CA-7A37ED5F5366}"/>
                  </a:ext>
                </a:extLst>
              </p:cNvPr>
              <p:cNvCxnSpPr>
                <a:cxnSpLocks/>
                <a:stCxn id="430117" idx="6"/>
                <a:endCxn id="430122" idx="1"/>
              </p:cNvCxnSpPr>
              <p:nvPr/>
            </p:nvCxnSpPr>
            <p:spPr bwMode="auto">
              <a:xfrm>
                <a:off x="1851599" y="1256655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4721D75C-3280-AF4F-AC89-9F71A5A8BCBC}"/>
                  </a:ext>
                </a:extLst>
              </p:cNvPr>
              <p:cNvCxnSpPr>
                <a:cxnSpLocks/>
                <a:stCxn id="430120" idx="7"/>
                <a:endCxn id="430122" idx="3"/>
              </p:cNvCxnSpPr>
              <p:nvPr/>
            </p:nvCxnSpPr>
            <p:spPr bwMode="auto">
              <a:xfrm flipV="1">
                <a:off x="1820992" y="1560187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71EF6667-4E5E-2F4C-9EAF-7145FDADD04D}"/>
                  </a:ext>
                </a:extLst>
              </p:cNvPr>
              <p:cNvCxnSpPr>
                <a:cxnSpLocks/>
                <a:stCxn id="430118" idx="7"/>
                <a:endCxn id="430122" idx="2"/>
              </p:cNvCxnSpPr>
              <p:nvPr/>
            </p:nvCxnSpPr>
            <p:spPr bwMode="auto">
              <a:xfrm flipV="1">
                <a:off x="1820992" y="1486296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7796752F-8C5A-8E4B-AC49-148F51152C4D}"/>
                  </a:ext>
                </a:extLst>
              </p:cNvPr>
              <p:cNvCxnSpPr>
                <a:cxnSpLocks/>
                <a:stCxn id="430119" idx="6"/>
                <a:endCxn id="430123" idx="2"/>
              </p:cNvCxnSpPr>
              <p:nvPr/>
            </p:nvCxnSpPr>
            <p:spPr bwMode="auto">
              <a:xfrm flipV="1">
                <a:off x="1851599" y="1963070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4AB29E7A-A11E-B940-B3B6-0DC2CF91B12A}"/>
                  </a:ext>
                </a:extLst>
              </p:cNvPr>
              <p:cNvCxnSpPr>
                <a:cxnSpLocks/>
                <a:stCxn id="430119" idx="5"/>
                <a:endCxn id="430124" idx="2"/>
              </p:cNvCxnSpPr>
              <p:nvPr/>
            </p:nvCxnSpPr>
            <p:spPr bwMode="auto">
              <a:xfrm>
                <a:off x="1820992" y="2284094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0B0AB7CF-9284-1E47-9D07-EF60A60ADF48}"/>
                  </a:ext>
                </a:extLst>
              </p:cNvPr>
              <p:cNvCxnSpPr>
                <a:cxnSpLocks/>
                <a:stCxn id="430117" idx="5"/>
                <a:endCxn id="430123" idx="1"/>
              </p:cNvCxnSpPr>
              <p:nvPr/>
            </p:nvCxnSpPr>
            <p:spPr bwMode="auto">
              <a:xfrm>
                <a:off x="1820992" y="1330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45ACC39C-AEA3-274F-B14B-1B07FC8CF487}"/>
                  </a:ext>
                </a:extLst>
              </p:cNvPr>
              <p:cNvCxnSpPr>
                <a:cxnSpLocks/>
                <a:stCxn id="430120" idx="6"/>
                <a:endCxn id="430124" idx="3"/>
              </p:cNvCxnSpPr>
              <p:nvPr/>
            </p:nvCxnSpPr>
            <p:spPr bwMode="auto">
              <a:xfrm flipV="1">
                <a:off x="1851599" y="2513735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1111A733-CD1D-BC4A-B1A2-6B9B47B26281}"/>
                  </a:ext>
                </a:extLst>
              </p:cNvPr>
              <p:cNvCxnSpPr>
                <a:cxnSpLocks/>
                <a:stCxn id="430118" idx="5"/>
                <a:endCxn id="430124" idx="1"/>
              </p:cNvCxnSpPr>
              <p:nvPr/>
            </p:nvCxnSpPr>
            <p:spPr bwMode="auto">
              <a:xfrm>
                <a:off x="1820992" y="1807320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CF3378BE-63A7-6746-9A81-2AA919B2AD98}"/>
                </a:ext>
              </a:extLst>
            </p:cNvPr>
            <p:cNvGrpSpPr/>
            <p:nvPr/>
          </p:nvGrpSpPr>
          <p:grpSpPr>
            <a:xfrm>
              <a:off x="934803" y="3557289"/>
              <a:ext cx="2787586" cy="1639319"/>
              <a:chOff x="4485326" y="1157363"/>
              <a:chExt cx="2787586" cy="1639319"/>
            </a:xfrm>
          </p:grpSpPr>
          <p:sp>
            <p:nvSpPr>
              <p:cNvPr id="430085" name="Oval 5"/>
              <p:cNvSpPr>
                <a:spLocks noChangeArrowheads="1"/>
              </p:cNvSpPr>
              <p:nvPr/>
            </p:nvSpPr>
            <p:spPr bwMode="auto">
              <a:xfrm>
                <a:off x="4485326" y="182280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430086" name="Oval 6"/>
              <p:cNvSpPr>
                <a:spLocks noChangeArrowheads="1"/>
              </p:cNvSpPr>
              <p:nvPr/>
            </p:nvSpPr>
            <p:spPr bwMode="auto">
              <a:xfrm>
                <a:off x="7011666" y="1826129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29" name="Oval 37">
                <a:extLst>
                  <a:ext uri="{FF2B5EF4-FFF2-40B4-BE49-F238E27FC236}">
                    <a16:creationId xmlns:a16="http://schemas.microsoft.com/office/drawing/2014/main" id="{1CCBD948-8588-A24B-BBCC-2F1ECF3A89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15736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Oval 38">
                <a:extLst>
                  <a:ext uri="{FF2B5EF4-FFF2-40B4-BE49-F238E27FC236}">
                    <a16:creationId xmlns:a16="http://schemas.microsoft.com/office/drawing/2014/main" id="{51FA3C94-07DD-024B-927F-D7A051BE6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163413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Oval 39">
                <a:extLst>
                  <a:ext uri="{FF2B5EF4-FFF2-40B4-BE49-F238E27FC236}">
                    <a16:creationId xmlns:a16="http://schemas.microsoft.com/office/drawing/2014/main" id="{411F3939-C88A-6D4C-94E8-0F62ABDD2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11091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Oval 40">
                <a:extLst>
                  <a:ext uri="{FF2B5EF4-FFF2-40B4-BE49-F238E27FC236}">
                    <a16:creationId xmlns:a16="http://schemas.microsoft.com/office/drawing/2014/main" id="{F6652210-B283-924C-AEC5-9B0B29627A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197280" y="2587685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Oval 42">
                <a:extLst>
                  <a:ext uri="{FF2B5EF4-FFF2-40B4-BE49-F238E27FC236}">
                    <a16:creationId xmlns:a16="http://schemas.microsoft.com/office/drawing/2014/main" id="{C782FEC9-E831-F64C-9155-8373C0CAB1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3870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34" name="Oval 43">
                <a:extLst>
                  <a:ext uri="{FF2B5EF4-FFF2-40B4-BE49-F238E27FC236}">
                    <a16:creationId xmlns:a16="http://schemas.microsoft.com/office/drawing/2014/main" id="{496F689D-C7BC-B743-8854-2754767B32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1863778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Oval 44">
                <a:extLst>
                  <a:ext uri="{FF2B5EF4-FFF2-40B4-BE49-F238E27FC236}">
                    <a16:creationId xmlns:a16="http://schemas.microsoft.com/office/drawing/2014/main" id="{D237EC70-6447-D941-9E52-B5A14EC86D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35096" y="234055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36" name="Straight Connector 135">
                <a:extLst>
                  <a:ext uri="{FF2B5EF4-FFF2-40B4-BE49-F238E27FC236}">
                    <a16:creationId xmlns:a16="http://schemas.microsoft.com/office/drawing/2014/main" id="{F83BF4A1-0A9C-6341-967C-32C393E490A9}"/>
                  </a:ext>
                </a:extLst>
              </p:cNvPr>
              <p:cNvCxnSpPr>
                <a:cxnSpLocks/>
                <a:stCxn id="129" idx="6"/>
                <a:endCxn id="133" idx="1"/>
              </p:cNvCxnSpPr>
              <p:nvPr/>
            </p:nvCxnSpPr>
            <p:spPr bwMode="auto">
              <a:xfrm>
                <a:off x="5406277" y="1261862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653F4F8A-C421-4140-918E-D5302F8F4690}"/>
                  </a:ext>
                </a:extLst>
              </p:cNvPr>
              <p:cNvCxnSpPr>
                <a:cxnSpLocks/>
                <a:stCxn id="132" idx="7"/>
                <a:endCxn id="133" idx="3"/>
              </p:cNvCxnSpPr>
              <p:nvPr/>
            </p:nvCxnSpPr>
            <p:spPr bwMode="auto">
              <a:xfrm flipV="1">
                <a:off x="5375670" y="1565394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B2540AEC-8C12-D447-8435-F483AA6D1AAE}"/>
                  </a:ext>
                </a:extLst>
              </p:cNvPr>
              <p:cNvCxnSpPr>
                <a:cxnSpLocks/>
                <a:stCxn id="130" idx="7"/>
                <a:endCxn id="133" idx="2"/>
              </p:cNvCxnSpPr>
              <p:nvPr/>
            </p:nvCxnSpPr>
            <p:spPr bwMode="auto">
              <a:xfrm flipV="1">
                <a:off x="5375670" y="1491503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63668382-AE72-2E4B-A771-0CC3CB72D633}"/>
                  </a:ext>
                </a:extLst>
              </p:cNvPr>
              <p:cNvCxnSpPr>
                <a:cxnSpLocks/>
                <a:stCxn id="131" idx="6"/>
                <a:endCxn id="134" idx="2"/>
              </p:cNvCxnSpPr>
              <p:nvPr/>
            </p:nvCxnSpPr>
            <p:spPr bwMode="auto">
              <a:xfrm flipV="1">
                <a:off x="5406277" y="1968277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382BFDEC-0A0A-A445-BFD6-8BB96D744D88}"/>
                  </a:ext>
                </a:extLst>
              </p:cNvPr>
              <p:cNvCxnSpPr>
                <a:cxnSpLocks/>
                <a:stCxn id="131" idx="5"/>
                <a:endCxn id="135" idx="2"/>
              </p:cNvCxnSpPr>
              <p:nvPr/>
            </p:nvCxnSpPr>
            <p:spPr bwMode="auto">
              <a:xfrm>
                <a:off x="5375670" y="2289301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E88E732D-D404-1F43-86FB-775FCD94CCC5}"/>
                  </a:ext>
                </a:extLst>
              </p:cNvPr>
              <p:cNvCxnSpPr>
                <a:cxnSpLocks/>
                <a:stCxn id="129" idx="5"/>
                <a:endCxn id="134" idx="1"/>
              </p:cNvCxnSpPr>
              <p:nvPr/>
            </p:nvCxnSpPr>
            <p:spPr bwMode="auto">
              <a:xfrm>
                <a:off x="5375670" y="1335753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BBC6FF84-C097-DE4E-A6E2-8F9627174199}"/>
                  </a:ext>
                </a:extLst>
              </p:cNvPr>
              <p:cNvCxnSpPr>
                <a:cxnSpLocks/>
                <a:stCxn id="132" idx="6"/>
                <a:endCxn id="135" idx="3"/>
              </p:cNvCxnSpPr>
              <p:nvPr/>
            </p:nvCxnSpPr>
            <p:spPr bwMode="auto">
              <a:xfrm flipV="1">
                <a:off x="5406277" y="2518942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5334C4FA-FDFE-064A-8075-C0A82701AEF8}"/>
                  </a:ext>
                </a:extLst>
              </p:cNvPr>
              <p:cNvCxnSpPr>
                <a:cxnSpLocks/>
                <a:stCxn id="130" idx="5"/>
                <a:endCxn id="135" idx="1"/>
              </p:cNvCxnSpPr>
              <p:nvPr/>
            </p:nvCxnSpPr>
            <p:spPr bwMode="auto">
              <a:xfrm>
                <a:off x="5375670" y="1812527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AA18A88D-50DB-6E46-A20D-8B25D0184B9B}"/>
                  </a:ext>
                </a:extLst>
              </p:cNvPr>
              <p:cNvCxnSpPr>
                <a:cxnSpLocks/>
                <a:stCxn id="135" idx="6"/>
                <a:endCxn id="430086" idx="3"/>
              </p:cNvCxnSpPr>
              <p:nvPr/>
            </p:nvCxnSpPr>
            <p:spPr bwMode="auto">
              <a:xfrm flipV="1">
                <a:off x="6444093" y="2049116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2AA6DBBA-2EAE-F044-8CD0-4EC659C74BD9}"/>
                  </a:ext>
                </a:extLst>
              </p:cNvPr>
              <p:cNvCxnSpPr>
                <a:cxnSpLocks/>
                <a:stCxn id="134" idx="6"/>
                <a:endCxn id="430086" idx="2"/>
              </p:cNvCxnSpPr>
              <p:nvPr/>
            </p:nvCxnSpPr>
            <p:spPr bwMode="auto">
              <a:xfrm flipV="1">
                <a:off x="6444093" y="1956752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F96922FD-C5C3-054C-AE6D-8F12EC459377}"/>
                  </a:ext>
                </a:extLst>
              </p:cNvPr>
              <p:cNvCxnSpPr>
                <a:cxnSpLocks/>
                <a:stCxn id="133" idx="6"/>
                <a:endCxn id="430086" idx="1"/>
              </p:cNvCxnSpPr>
              <p:nvPr/>
            </p:nvCxnSpPr>
            <p:spPr bwMode="auto">
              <a:xfrm>
                <a:off x="6444093" y="1491503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3A155DDF-82FF-FA47-B212-75E91A9FFB7E}"/>
                  </a:ext>
                </a:extLst>
              </p:cNvPr>
              <p:cNvCxnSpPr>
                <a:cxnSpLocks/>
                <a:stCxn id="430085" idx="4"/>
                <a:endCxn id="132" idx="1"/>
              </p:cNvCxnSpPr>
              <p:nvPr/>
            </p:nvCxnSpPr>
            <p:spPr bwMode="auto">
              <a:xfrm>
                <a:off x="4615949" y="2084055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D4820701-8BCD-5840-8879-B243394AF6E7}"/>
                  </a:ext>
                </a:extLst>
              </p:cNvPr>
              <p:cNvCxnSpPr>
                <a:cxnSpLocks/>
                <a:stCxn id="430085" idx="5"/>
                <a:endCxn id="131" idx="2"/>
              </p:cNvCxnSpPr>
              <p:nvPr/>
            </p:nvCxnSpPr>
            <p:spPr bwMode="auto">
              <a:xfrm>
                <a:off x="4708313" y="2045796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CAF2A298-319C-214C-91B0-1105514946E8}"/>
                  </a:ext>
                </a:extLst>
              </p:cNvPr>
              <p:cNvCxnSpPr>
                <a:cxnSpLocks/>
                <a:stCxn id="430085" idx="7"/>
                <a:endCxn id="130" idx="2"/>
              </p:cNvCxnSpPr>
              <p:nvPr/>
            </p:nvCxnSpPr>
            <p:spPr bwMode="auto">
              <a:xfrm flipV="1">
                <a:off x="4708313" y="1738636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1CCAA39E-99A5-2E40-A198-006EC8AF3CEC}"/>
                  </a:ext>
                </a:extLst>
              </p:cNvPr>
              <p:cNvCxnSpPr>
                <a:cxnSpLocks/>
                <a:stCxn id="430085" idx="0"/>
                <a:endCxn id="129" idx="2"/>
              </p:cNvCxnSpPr>
              <p:nvPr/>
            </p:nvCxnSpPr>
            <p:spPr bwMode="auto">
              <a:xfrm flipV="1">
                <a:off x="4615949" y="1261862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</p:grpSp>
        <p:sp>
          <p:nvSpPr>
            <p:cNvPr id="170" name="AutoShape 56">
              <a:extLst>
                <a:ext uri="{FF2B5EF4-FFF2-40B4-BE49-F238E27FC236}">
                  <a16:creationId xmlns:a16="http://schemas.microsoft.com/office/drawing/2014/main" id="{8DBB4CAF-F6BA-EE49-9C06-A1E4ED76F9E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1988298" y="294988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18987D4-2378-604B-A8FD-38DEC2CD37A0}"/>
                </a:ext>
              </a:extLst>
            </p:cNvPr>
            <p:cNvGrpSpPr/>
            <p:nvPr/>
          </p:nvGrpSpPr>
          <p:grpSpPr>
            <a:xfrm>
              <a:off x="5727141" y="1152156"/>
              <a:ext cx="1246813" cy="1639319"/>
              <a:chOff x="1642602" y="3573382"/>
              <a:chExt cx="1246813" cy="1639319"/>
            </a:xfrm>
          </p:grpSpPr>
          <p:sp>
            <p:nvSpPr>
              <p:cNvPr id="166" name="Oval 37">
                <a:extLst>
                  <a:ext uri="{FF2B5EF4-FFF2-40B4-BE49-F238E27FC236}">
                    <a16:creationId xmlns:a16="http://schemas.microsoft.com/office/drawing/2014/main" id="{17F3D9CD-7CC8-C046-8FC9-5F9745C77C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357338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7" name="Oval 38">
                <a:extLst>
                  <a:ext uri="{FF2B5EF4-FFF2-40B4-BE49-F238E27FC236}">
                    <a16:creationId xmlns:a16="http://schemas.microsoft.com/office/drawing/2014/main" id="{BC8586F0-9DFD-444F-8D23-D9669FFCC4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05015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8" name="Oval 39">
                <a:extLst>
                  <a:ext uri="{FF2B5EF4-FFF2-40B4-BE49-F238E27FC236}">
                    <a16:creationId xmlns:a16="http://schemas.microsoft.com/office/drawing/2014/main" id="{F00A4ABC-AE03-1A4F-BD4D-5D190C2426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452693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69" name="Oval 40">
                <a:extLst>
                  <a:ext uri="{FF2B5EF4-FFF2-40B4-BE49-F238E27FC236}">
                    <a16:creationId xmlns:a16="http://schemas.microsoft.com/office/drawing/2014/main" id="{DF34A573-981F-2A41-8797-B9BAD04AF7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642602" y="500370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4" name="Oval 42">
                <a:extLst>
                  <a:ext uri="{FF2B5EF4-FFF2-40B4-BE49-F238E27FC236}">
                    <a16:creationId xmlns:a16="http://schemas.microsoft.com/office/drawing/2014/main" id="{0DE53B04-1ECA-944E-8C96-EC5EAB53C5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380302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 dirty="0"/>
              </a:p>
            </p:txBody>
          </p:sp>
          <p:sp>
            <p:nvSpPr>
              <p:cNvPr id="175" name="Oval 43">
                <a:extLst>
                  <a:ext uri="{FF2B5EF4-FFF2-40B4-BE49-F238E27FC236}">
                    <a16:creationId xmlns:a16="http://schemas.microsoft.com/office/drawing/2014/main" id="{6738ED66-3AA4-5A41-98E1-4F5F18BF7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27979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176" name="Oval 44">
                <a:extLst>
                  <a:ext uri="{FF2B5EF4-FFF2-40B4-BE49-F238E27FC236}">
                    <a16:creationId xmlns:a16="http://schemas.microsoft.com/office/drawing/2014/main" id="{04B57801-DF9E-2444-AD1D-2847850FA5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0418" y="475657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sz="1400"/>
              </a:p>
            </p:txBody>
          </p: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C9D325A2-ACCC-4743-B1FF-F61AB3049F26}"/>
                  </a:ext>
                </a:extLst>
              </p:cNvPr>
              <p:cNvCxnSpPr>
                <a:cxnSpLocks/>
                <a:stCxn id="166" idx="6"/>
                <a:endCxn id="174" idx="1"/>
              </p:cNvCxnSpPr>
              <p:nvPr/>
            </p:nvCxnSpPr>
            <p:spPr bwMode="auto">
              <a:xfrm>
                <a:off x="1851599" y="367788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8" name="Straight Connector 177">
                <a:extLst>
                  <a:ext uri="{FF2B5EF4-FFF2-40B4-BE49-F238E27FC236}">
                    <a16:creationId xmlns:a16="http://schemas.microsoft.com/office/drawing/2014/main" id="{7744BA5F-B2B3-B24E-BB67-E0EF211BE2B1}"/>
                  </a:ext>
                </a:extLst>
              </p:cNvPr>
              <p:cNvCxnSpPr>
                <a:cxnSpLocks/>
                <a:stCxn id="169" idx="7"/>
                <a:endCxn id="174" idx="3"/>
              </p:cNvCxnSpPr>
              <p:nvPr/>
            </p:nvCxnSpPr>
            <p:spPr bwMode="auto">
              <a:xfrm flipV="1">
                <a:off x="1820992" y="398141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79" name="Straight Connector 178">
                <a:extLst>
                  <a:ext uri="{FF2B5EF4-FFF2-40B4-BE49-F238E27FC236}">
                    <a16:creationId xmlns:a16="http://schemas.microsoft.com/office/drawing/2014/main" id="{FD0FE437-B996-5E49-B6D9-226CE706C457}"/>
                  </a:ext>
                </a:extLst>
              </p:cNvPr>
              <p:cNvCxnSpPr>
                <a:cxnSpLocks/>
                <a:stCxn id="167" idx="7"/>
                <a:endCxn id="174" idx="2"/>
              </p:cNvCxnSpPr>
              <p:nvPr/>
            </p:nvCxnSpPr>
            <p:spPr bwMode="auto">
              <a:xfrm flipV="1">
                <a:off x="1820992" y="390752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0" name="Straight Connector 179">
                <a:extLst>
                  <a:ext uri="{FF2B5EF4-FFF2-40B4-BE49-F238E27FC236}">
                    <a16:creationId xmlns:a16="http://schemas.microsoft.com/office/drawing/2014/main" id="{B2D0C0E2-B2C2-FB46-88CC-4E9528787B1B}"/>
                  </a:ext>
                </a:extLst>
              </p:cNvPr>
              <p:cNvCxnSpPr>
                <a:cxnSpLocks/>
                <a:stCxn id="168" idx="6"/>
                <a:endCxn id="175" idx="2"/>
              </p:cNvCxnSpPr>
              <p:nvPr/>
            </p:nvCxnSpPr>
            <p:spPr bwMode="auto">
              <a:xfrm flipV="1">
                <a:off x="1851599" y="438429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C25A1575-D053-CB4B-98ED-235C743808CC}"/>
                  </a:ext>
                </a:extLst>
              </p:cNvPr>
              <p:cNvCxnSpPr>
                <a:cxnSpLocks/>
                <a:stCxn id="168" idx="5"/>
                <a:endCxn id="176" idx="2"/>
              </p:cNvCxnSpPr>
              <p:nvPr/>
            </p:nvCxnSpPr>
            <p:spPr bwMode="auto">
              <a:xfrm>
                <a:off x="1820992" y="470532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23FFA5F7-5F1A-8A4D-985E-72DA37D6DE3D}"/>
                  </a:ext>
                </a:extLst>
              </p:cNvPr>
              <p:cNvCxnSpPr>
                <a:cxnSpLocks/>
                <a:stCxn id="166" idx="5"/>
                <a:endCxn id="175" idx="1"/>
              </p:cNvCxnSpPr>
              <p:nvPr/>
            </p:nvCxnSpPr>
            <p:spPr bwMode="auto">
              <a:xfrm>
                <a:off x="1820992" y="375177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D158AA57-8C39-5E4B-A95A-CFA039B0E7D7}"/>
                  </a:ext>
                </a:extLst>
              </p:cNvPr>
              <p:cNvCxnSpPr>
                <a:cxnSpLocks/>
                <a:stCxn id="169" idx="6"/>
                <a:endCxn id="176" idx="3"/>
              </p:cNvCxnSpPr>
              <p:nvPr/>
            </p:nvCxnSpPr>
            <p:spPr bwMode="auto">
              <a:xfrm flipV="1">
                <a:off x="1851599" y="493496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93B33175-ED02-F940-B951-C0479D21E68D}"/>
                  </a:ext>
                </a:extLst>
              </p:cNvPr>
              <p:cNvCxnSpPr>
                <a:cxnSpLocks/>
                <a:stCxn id="167" idx="5"/>
                <a:endCxn id="176" idx="1"/>
              </p:cNvCxnSpPr>
              <p:nvPr/>
            </p:nvCxnSpPr>
            <p:spPr bwMode="auto">
              <a:xfrm>
                <a:off x="1820992" y="422854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207" name="Text Box 59">
                <a:extLst>
                  <a:ext uri="{FF2B5EF4-FFF2-40B4-BE49-F238E27FC236}">
                    <a16:creationId xmlns:a16="http://schemas.microsoft.com/office/drawing/2014/main" id="{627C4DD1-EE23-6C48-B3E5-32ABCD684CE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72760" y="4802193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14" name="Text Box 59">
                <a:extLst>
                  <a:ext uri="{FF2B5EF4-FFF2-40B4-BE49-F238E27FC236}">
                    <a16:creationId xmlns:a16="http://schemas.microsoft.com/office/drawing/2014/main" id="{24E1DF40-2647-1147-986B-DD2DE5AA36A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895886" y="375294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15" name="Text Box 59">
                <a:extLst>
                  <a:ext uri="{FF2B5EF4-FFF2-40B4-BE49-F238E27FC236}">
                    <a16:creationId xmlns:a16="http://schemas.microsoft.com/office/drawing/2014/main" id="{E8E482EA-5265-F749-9255-1ECCD93272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90751" y="4937102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16" name="Text Box 59">
                <a:extLst>
                  <a:ext uri="{FF2B5EF4-FFF2-40B4-BE49-F238E27FC236}">
                    <a16:creationId xmlns:a16="http://schemas.microsoft.com/office/drawing/2014/main" id="{CBB94C34-8C59-F343-B8DB-BF0D3CCC6BF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947" y="4683697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17" name="Text Box 59">
                <a:extLst>
                  <a:ext uri="{FF2B5EF4-FFF2-40B4-BE49-F238E27FC236}">
                    <a16:creationId xmlns:a16="http://schemas.microsoft.com/office/drawing/2014/main" id="{005A053C-4ED0-064B-9D13-50C2998EE0A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57444" y="4452845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18" name="Text Box 59">
                <a:extLst>
                  <a:ext uri="{FF2B5EF4-FFF2-40B4-BE49-F238E27FC236}">
                    <a16:creationId xmlns:a16="http://schemas.microsoft.com/office/drawing/2014/main" id="{C583BB65-9007-C04F-BD5F-277731B9350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911277" y="4204714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19" name="Text Box 59">
                <a:extLst>
                  <a:ext uri="{FF2B5EF4-FFF2-40B4-BE49-F238E27FC236}">
                    <a16:creationId xmlns:a16="http://schemas.microsoft.com/office/drawing/2014/main" id="{49831117-B955-734D-9427-E2A5268BFD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424836" y="3821118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0" name="Text Box 59">
                <a:extLst>
                  <a:ext uri="{FF2B5EF4-FFF2-40B4-BE49-F238E27FC236}">
                    <a16:creationId xmlns:a16="http://schemas.microsoft.com/office/drawing/2014/main" id="{FEE65155-51E4-724E-B13C-61EFF63E7A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85783" y="3624805"/>
                <a:ext cx="227626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–3</a:t>
                </a:r>
              </a:p>
            </p:txBody>
          </p: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C90CBD64-EBC5-2548-B646-378B126E409F}"/>
                </a:ext>
              </a:extLst>
            </p:cNvPr>
            <p:cNvGrpSpPr/>
            <p:nvPr/>
          </p:nvGrpSpPr>
          <p:grpSpPr>
            <a:xfrm>
              <a:off x="5095626" y="3554542"/>
              <a:ext cx="2787586" cy="1639319"/>
              <a:chOff x="5095626" y="3554542"/>
              <a:chExt cx="2787586" cy="1639319"/>
            </a:xfrm>
          </p:grpSpPr>
          <p:sp>
            <p:nvSpPr>
              <p:cNvPr id="171" name="Oval 5">
                <a:extLst>
                  <a:ext uri="{FF2B5EF4-FFF2-40B4-BE49-F238E27FC236}">
                    <a16:creationId xmlns:a16="http://schemas.microsoft.com/office/drawing/2014/main" id="{EE841A47-09C5-2141-B937-9C68E93770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626" y="421998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 dirty="0">
                    <a:latin typeface="+mn-lt"/>
                  </a:rPr>
                  <a:t>s</a:t>
                </a:r>
                <a:endParaRPr lang="en-US" dirty="0">
                  <a:latin typeface="+mn-lt"/>
                </a:endParaRPr>
              </a:p>
            </p:txBody>
          </p:sp>
          <p:sp>
            <p:nvSpPr>
              <p:cNvPr id="172" name="Oval 6">
                <a:extLst>
                  <a:ext uri="{FF2B5EF4-FFF2-40B4-BE49-F238E27FC236}">
                    <a16:creationId xmlns:a16="http://schemas.microsoft.com/office/drawing/2014/main" id="{2C71DF52-F6B7-6542-A9BD-897DFEC4F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21966" y="4223308"/>
                <a:ext cx="261246" cy="261246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 anchorCtr="1"/>
              <a:lstStyle/>
              <a:p>
                <a:r>
                  <a:rPr lang="en-US" i="1">
                    <a:latin typeface="+mn-lt"/>
                  </a:rPr>
                  <a:t>t</a:t>
                </a:r>
                <a:endParaRPr lang="en-US">
                  <a:latin typeface="+mn-lt"/>
                </a:endParaRPr>
              </a:p>
            </p:txBody>
          </p:sp>
          <p:sp>
            <p:nvSpPr>
              <p:cNvPr id="185" name="Oval 37">
                <a:extLst>
                  <a:ext uri="{FF2B5EF4-FFF2-40B4-BE49-F238E27FC236}">
                    <a16:creationId xmlns:a16="http://schemas.microsoft.com/office/drawing/2014/main" id="{0EA4CB8D-F747-574A-818D-C72F66E694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3554542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Oval 38">
                <a:extLst>
                  <a:ext uri="{FF2B5EF4-FFF2-40B4-BE49-F238E27FC236}">
                    <a16:creationId xmlns:a16="http://schemas.microsoft.com/office/drawing/2014/main" id="{EF94BAA7-B169-FF4F-9A41-1DFC614BA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031316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Oval 39">
                <a:extLst>
                  <a:ext uri="{FF2B5EF4-FFF2-40B4-BE49-F238E27FC236}">
                    <a16:creationId xmlns:a16="http://schemas.microsoft.com/office/drawing/2014/main" id="{2909CC39-2AE3-7E4D-9DD1-5FDCCFF8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508090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Oval 40">
                <a:extLst>
                  <a:ext uri="{FF2B5EF4-FFF2-40B4-BE49-F238E27FC236}">
                    <a16:creationId xmlns:a16="http://schemas.microsoft.com/office/drawing/2014/main" id="{F7A713B4-C398-E94F-81FB-275B1F92F3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07580" y="4984864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Oval 42">
                <a:extLst>
                  <a:ext uri="{FF2B5EF4-FFF2-40B4-BE49-F238E27FC236}">
                    <a16:creationId xmlns:a16="http://schemas.microsoft.com/office/drawing/2014/main" id="{54029043-8EDC-0C4E-8E0F-B1C29649C3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3784183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190" name="Oval 43">
                <a:extLst>
                  <a:ext uri="{FF2B5EF4-FFF2-40B4-BE49-F238E27FC236}">
                    <a16:creationId xmlns:a16="http://schemas.microsoft.com/office/drawing/2014/main" id="{D2D84A59-E790-9C49-843F-6DECBFB4FD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260957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Oval 44">
                <a:extLst>
                  <a:ext uri="{FF2B5EF4-FFF2-40B4-BE49-F238E27FC236}">
                    <a16:creationId xmlns:a16="http://schemas.microsoft.com/office/drawing/2014/main" id="{B29D0545-9352-BA47-A318-0E34C543FD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45396" y="4737731"/>
                <a:ext cx="208997" cy="208997"/>
              </a:xfrm>
              <a:prstGeom prst="ellipse">
                <a:avLst/>
              </a:prstGeom>
              <a:solidFill>
                <a:srgbClr val="CCFFFF"/>
              </a:solidFill>
              <a:ln w="12700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192" name="Straight Connector 191">
                <a:extLst>
                  <a:ext uri="{FF2B5EF4-FFF2-40B4-BE49-F238E27FC236}">
                    <a16:creationId xmlns:a16="http://schemas.microsoft.com/office/drawing/2014/main" id="{951929FC-E71F-F74B-9DDE-5C23B2C12CE8}"/>
                  </a:ext>
                </a:extLst>
              </p:cNvPr>
              <p:cNvCxnSpPr>
                <a:cxnSpLocks/>
                <a:stCxn id="185" idx="6"/>
                <a:endCxn id="189" idx="1"/>
              </p:cNvCxnSpPr>
              <p:nvPr/>
            </p:nvCxnSpPr>
            <p:spPr bwMode="auto">
              <a:xfrm>
                <a:off x="6016577" y="3659041"/>
                <a:ext cx="859426" cy="155749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3" name="Straight Connector 192">
                <a:extLst>
                  <a:ext uri="{FF2B5EF4-FFF2-40B4-BE49-F238E27FC236}">
                    <a16:creationId xmlns:a16="http://schemas.microsoft.com/office/drawing/2014/main" id="{0ED2C401-84F8-3846-9637-5D5CECCEF2E1}"/>
                  </a:ext>
                </a:extLst>
              </p:cNvPr>
              <p:cNvCxnSpPr>
                <a:cxnSpLocks/>
                <a:stCxn id="188" idx="7"/>
                <a:endCxn id="189" idx="3"/>
              </p:cNvCxnSpPr>
              <p:nvPr/>
            </p:nvCxnSpPr>
            <p:spPr bwMode="auto">
              <a:xfrm flipV="1">
                <a:off x="5985970" y="3962573"/>
                <a:ext cx="890033" cy="1052898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4" name="Straight Connector 193">
                <a:extLst>
                  <a:ext uri="{FF2B5EF4-FFF2-40B4-BE49-F238E27FC236}">
                    <a16:creationId xmlns:a16="http://schemas.microsoft.com/office/drawing/2014/main" id="{4D8E1B85-ED15-8049-A118-2BF67936DC21}"/>
                  </a:ext>
                </a:extLst>
              </p:cNvPr>
              <p:cNvCxnSpPr>
                <a:cxnSpLocks/>
                <a:stCxn id="186" idx="7"/>
                <a:endCxn id="189" idx="2"/>
              </p:cNvCxnSpPr>
              <p:nvPr/>
            </p:nvCxnSpPr>
            <p:spPr bwMode="auto">
              <a:xfrm flipV="1">
                <a:off x="5985970" y="3888682"/>
                <a:ext cx="859426" cy="173241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5" name="Straight Connector 194">
                <a:extLst>
                  <a:ext uri="{FF2B5EF4-FFF2-40B4-BE49-F238E27FC236}">
                    <a16:creationId xmlns:a16="http://schemas.microsoft.com/office/drawing/2014/main" id="{E0BB4718-F5A6-9B46-9381-FF3E6EB93B4F}"/>
                  </a:ext>
                </a:extLst>
              </p:cNvPr>
              <p:cNvCxnSpPr>
                <a:cxnSpLocks/>
                <a:stCxn id="187" idx="6"/>
                <a:endCxn id="190" idx="2"/>
              </p:cNvCxnSpPr>
              <p:nvPr/>
            </p:nvCxnSpPr>
            <p:spPr bwMode="auto">
              <a:xfrm flipV="1">
                <a:off x="6016577" y="4365456"/>
                <a:ext cx="828819" cy="247133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6" name="Straight Connector 195">
                <a:extLst>
                  <a:ext uri="{FF2B5EF4-FFF2-40B4-BE49-F238E27FC236}">
                    <a16:creationId xmlns:a16="http://schemas.microsoft.com/office/drawing/2014/main" id="{D761C68B-DC6C-5044-AD37-D9C8F31B4E8E}"/>
                  </a:ext>
                </a:extLst>
              </p:cNvPr>
              <p:cNvCxnSpPr>
                <a:cxnSpLocks/>
                <a:stCxn id="187" idx="5"/>
                <a:endCxn id="191" idx="2"/>
              </p:cNvCxnSpPr>
              <p:nvPr/>
            </p:nvCxnSpPr>
            <p:spPr bwMode="auto">
              <a:xfrm>
                <a:off x="5985970" y="4686480"/>
                <a:ext cx="859426" cy="15575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7" name="Straight Connector 196">
                <a:extLst>
                  <a:ext uri="{FF2B5EF4-FFF2-40B4-BE49-F238E27FC236}">
                    <a16:creationId xmlns:a16="http://schemas.microsoft.com/office/drawing/2014/main" id="{615A560B-DB33-494B-A908-E4E077B6628D}"/>
                  </a:ext>
                </a:extLst>
              </p:cNvPr>
              <p:cNvCxnSpPr>
                <a:cxnSpLocks/>
                <a:stCxn id="185" idx="5"/>
                <a:endCxn id="190" idx="1"/>
              </p:cNvCxnSpPr>
              <p:nvPr/>
            </p:nvCxnSpPr>
            <p:spPr bwMode="auto">
              <a:xfrm>
                <a:off x="5985970" y="3732932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8" name="Straight Connector 197">
                <a:extLst>
                  <a:ext uri="{FF2B5EF4-FFF2-40B4-BE49-F238E27FC236}">
                    <a16:creationId xmlns:a16="http://schemas.microsoft.com/office/drawing/2014/main" id="{E559C02F-B789-FD45-B9AF-689E3C393400}"/>
                  </a:ext>
                </a:extLst>
              </p:cNvPr>
              <p:cNvCxnSpPr>
                <a:cxnSpLocks/>
                <a:stCxn id="188" idx="6"/>
                <a:endCxn id="191" idx="3"/>
              </p:cNvCxnSpPr>
              <p:nvPr/>
            </p:nvCxnSpPr>
            <p:spPr bwMode="auto">
              <a:xfrm flipV="1">
                <a:off x="6016577" y="4916121"/>
                <a:ext cx="859426" cy="173242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199" name="Straight Connector 198">
                <a:extLst>
                  <a:ext uri="{FF2B5EF4-FFF2-40B4-BE49-F238E27FC236}">
                    <a16:creationId xmlns:a16="http://schemas.microsoft.com/office/drawing/2014/main" id="{1AD6B212-D932-6049-B878-338E93BE7A65}"/>
                  </a:ext>
                </a:extLst>
              </p:cNvPr>
              <p:cNvCxnSpPr>
                <a:cxnSpLocks/>
                <a:stCxn id="186" idx="5"/>
                <a:endCxn id="191" idx="1"/>
              </p:cNvCxnSpPr>
              <p:nvPr/>
            </p:nvCxnSpPr>
            <p:spPr bwMode="auto">
              <a:xfrm>
                <a:off x="5985970" y="4209706"/>
                <a:ext cx="890033" cy="5586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0" name="Straight Connector 199">
                <a:extLst>
                  <a:ext uri="{FF2B5EF4-FFF2-40B4-BE49-F238E27FC236}">
                    <a16:creationId xmlns:a16="http://schemas.microsoft.com/office/drawing/2014/main" id="{91D00FFC-56E3-C143-B787-D3259B54E9A3}"/>
                  </a:ext>
                </a:extLst>
              </p:cNvPr>
              <p:cNvCxnSpPr>
                <a:cxnSpLocks/>
                <a:stCxn id="191" idx="6"/>
                <a:endCxn id="172" idx="3"/>
              </p:cNvCxnSpPr>
              <p:nvPr/>
            </p:nvCxnSpPr>
            <p:spPr bwMode="auto">
              <a:xfrm flipV="1">
                <a:off x="7054393" y="4446295"/>
                <a:ext cx="605832" cy="39593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1" name="Straight Connector 200">
                <a:extLst>
                  <a:ext uri="{FF2B5EF4-FFF2-40B4-BE49-F238E27FC236}">
                    <a16:creationId xmlns:a16="http://schemas.microsoft.com/office/drawing/2014/main" id="{BEE7225B-3D15-644E-9C24-E9AC6FBF213D}"/>
                  </a:ext>
                </a:extLst>
              </p:cNvPr>
              <p:cNvCxnSpPr>
                <a:cxnSpLocks/>
                <a:stCxn id="190" idx="6"/>
                <a:endCxn id="172" idx="2"/>
              </p:cNvCxnSpPr>
              <p:nvPr/>
            </p:nvCxnSpPr>
            <p:spPr bwMode="auto">
              <a:xfrm flipV="1">
                <a:off x="7054393" y="4353931"/>
                <a:ext cx="567573" cy="1152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2" name="Straight Connector 201">
                <a:extLst>
                  <a:ext uri="{FF2B5EF4-FFF2-40B4-BE49-F238E27FC236}">
                    <a16:creationId xmlns:a16="http://schemas.microsoft.com/office/drawing/2014/main" id="{7731E89D-9E13-FE4D-AF67-705439F4F762}"/>
                  </a:ext>
                </a:extLst>
              </p:cNvPr>
              <p:cNvCxnSpPr>
                <a:cxnSpLocks/>
                <a:stCxn id="189" idx="6"/>
                <a:endCxn id="172" idx="1"/>
              </p:cNvCxnSpPr>
              <p:nvPr/>
            </p:nvCxnSpPr>
            <p:spPr bwMode="auto">
              <a:xfrm>
                <a:off x="7054393" y="3888682"/>
                <a:ext cx="605832" cy="372885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3" name="Straight Connector 202">
                <a:extLst>
                  <a:ext uri="{FF2B5EF4-FFF2-40B4-BE49-F238E27FC236}">
                    <a16:creationId xmlns:a16="http://schemas.microsoft.com/office/drawing/2014/main" id="{EBBBA6FA-CF4F-BA48-B3DD-A54794F1D102}"/>
                  </a:ext>
                </a:extLst>
              </p:cNvPr>
              <p:cNvCxnSpPr>
                <a:cxnSpLocks/>
                <a:stCxn id="171" idx="4"/>
                <a:endCxn id="188" idx="1"/>
              </p:cNvCxnSpPr>
              <p:nvPr/>
            </p:nvCxnSpPr>
            <p:spPr bwMode="auto">
              <a:xfrm>
                <a:off x="5226249" y="4481234"/>
                <a:ext cx="611938" cy="534237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4" name="Straight Connector 203">
                <a:extLst>
                  <a:ext uri="{FF2B5EF4-FFF2-40B4-BE49-F238E27FC236}">
                    <a16:creationId xmlns:a16="http://schemas.microsoft.com/office/drawing/2014/main" id="{BBE66BD6-6DCA-AB46-9668-DCE843239400}"/>
                  </a:ext>
                </a:extLst>
              </p:cNvPr>
              <p:cNvCxnSpPr>
                <a:cxnSpLocks/>
                <a:stCxn id="171" idx="5"/>
                <a:endCxn id="187" idx="2"/>
              </p:cNvCxnSpPr>
              <p:nvPr/>
            </p:nvCxnSpPr>
            <p:spPr bwMode="auto">
              <a:xfrm>
                <a:off x="5318613" y="4442975"/>
                <a:ext cx="488967" cy="169614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5" name="Straight Connector 204">
                <a:extLst>
                  <a:ext uri="{FF2B5EF4-FFF2-40B4-BE49-F238E27FC236}">
                    <a16:creationId xmlns:a16="http://schemas.microsoft.com/office/drawing/2014/main" id="{7C0F753B-E034-DD4C-A0E4-5CC9541E7831}"/>
                  </a:ext>
                </a:extLst>
              </p:cNvPr>
              <p:cNvCxnSpPr>
                <a:cxnSpLocks/>
                <a:stCxn id="171" idx="7"/>
                <a:endCxn id="186" idx="2"/>
              </p:cNvCxnSpPr>
              <p:nvPr/>
            </p:nvCxnSpPr>
            <p:spPr bwMode="auto">
              <a:xfrm flipV="1">
                <a:off x="5318613" y="4135815"/>
                <a:ext cx="488967" cy="122432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cxnSp>
            <p:nvCxnSpPr>
              <p:cNvPr id="206" name="Straight Connector 205">
                <a:extLst>
                  <a:ext uri="{FF2B5EF4-FFF2-40B4-BE49-F238E27FC236}">
                    <a16:creationId xmlns:a16="http://schemas.microsoft.com/office/drawing/2014/main" id="{B8615D22-F022-EB4D-B992-08E0BF63D335}"/>
                  </a:ext>
                </a:extLst>
              </p:cNvPr>
              <p:cNvCxnSpPr>
                <a:cxnSpLocks/>
                <a:stCxn id="171" idx="0"/>
                <a:endCxn id="185" idx="2"/>
              </p:cNvCxnSpPr>
              <p:nvPr/>
            </p:nvCxnSpPr>
            <p:spPr bwMode="auto">
              <a:xfrm flipV="1">
                <a:off x="5226249" y="3659041"/>
                <a:ext cx="581331" cy="560947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 w="med" len="med"/>
              </a:ln>
              <a:effectLst/>
            </p:spPr>
          </p:cxnSp>
          <p:sp>
            <p:nvSpPr>
              <p:cNvPr id="221" name="Text Box 59">
                <a:extLst>
                  <a:ext uri="{FF2B5EF4-FFF2-40B4-BE49-F238E27FC236}">
                    <a16:creationId xmlns:a16="http://schemas.microsoft.com/office/drawing/2014/main" id="{81D4018F-877A-3142-B3F2-E474FE90DD6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7652" y="476590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  <p:sp>
            <p:nvSpPr>
              <p:cNvPr id="222" name="Text Box 59">
                <a:extLst>
                  <a:ext uri="{FF2B5EF4-FFF2-40B4-BE49-F238E27FC236}">
                    <a16:creationId xmlns:a16="http://schemas.microsoft.com/office/drawing/2014/main" id="{AE607DEB-64C7-1440-B464-7EAED35AAB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36677" y="3746147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23" name="Text Box 59">
                <a:extLst>
                  <a:ext uri="{FF2B5EF4-FFF2-40B4-BE49-F238E27FC236}">
                    <a16:creationId xmlns:a16="http://schemas.microsoft.com/office/drawing/2014/main" id="{799BB250-0183-EB4A-84F8-4C89F7EA5E5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37441" y="4930305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4" name="Text Box 59">
                <a:extLst>
                  <a:ext uri="{FF2B5EF4-FFF2-40B4-BE49-F238E27FC236}">
                    <a16:creationId xmlns:a16="http://schemas.microsoft.com/office/drawing/2014/main" id="{5EF50A5D-00B3-7A45-BC06-CE4BF0B45E5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29940" y="4688698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4</a:t>
                </a:r>
              </a:p>
            </p:txBody>
          </p:sp>
          <p:sp>
            <p:nvSpPr>
              <p:cNvPr id="225" name="Text Box 59">
                <a:extLst>
                  <a:ext uri="{FF2B5EF4-FFF2-40B4-BE49-F238E27FC236}">
                    <a16:creationId xmlns:a16="http://schemas.microsoft.com/office/drawing/2014/main" id="{E29A0F84-5920-8D42-8012-1B9B1DA526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51043" y="4416553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6</a:t>
                </a:r>
              </a:p>
            </p:txBody>
          </p:sp>
          <p:sp>
            <p:nvSpPr>
              <p:cNvPr id="226" name="Text Box 59">
                <a:extLst>
                  <a:ext uri="{FF2B5EF4-FFF2-40B4-BE49-F238E27FC236}">
                    <a16:creationId xmlns:a16="http://schemas.microsoft.com/office/drawing/2014/main" id="{C5BF2B74-6C62-FD4E-ADF5-B0587010A5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40270" y="4186119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5</a:t>
                </a:r>
              </a:p>
            </p:txBody>
          </p:sp>
          <p:sp>
            <p:nvSpPr>
              <p:cNvPr id="227" name="Text Box 59">
                <a:extLst>
                  <a:ext uri="{FF2B5EF4-FFF2-40B4-BE49-F238E27FC236}">
                    <a16:creationId xmlns:a16="http://schemas.microsoft.com/office/drawing/2014/main" id="{5F0A769F-4F76-8E4A-A055-BCF336DE4A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83041" y="3814321"/>
                <a:ext cx="203582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 sz="1400" dirty="0"/>
                  <a:t>–</a:t>
                </a:r>
                <a:r>
                  <a:rPr lang="en-US" sz="1400" dirty="0">
                    <a:latin typeface="+mn-lt"/>
                  </a:rPr>
                  <a:t>2</a:t>
                </a:r>
              </a:p>
            </p:txBody>
          </p:sp>
          <p:sp>
            <p:nvSpPr>
              <p:cNvPr id="228" name="Text Box 59">
                <a:extLst>
                  <a:ext uri="{FF2B5EF4-FFF2-40B4-BE49-F238E27FC236}">
                    <a16:creationId xmlns:a16="http://schemas.microsoft.com/office/drawing/2014/main" id="{F64C0CBD-F18C-EC4B-B1E7-3936522ED9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14776" y="3606210"/>
                <a:ext cx="113814" cy="215444"/>
              </a:xfrm>
              <a:prstGeom prst="rect">
                <a:avLst/>
              </a:prstGeom>
              <a:solidFill>
                <a:schemeClr val="bg1"/>
              </a:solidFill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none" lIns="0" tIns="0" rIns="0" bIns="0" anchor="ctr" anchorCtr="1">
                <a:spAutoFit/>
              </a:bodyPr>
              <a:lstStyle/>
              <a:p>
                <a:pPr algn="l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3</a:t>
                </a:r>
              </a:p>
            </p:txBody>
          </p:sp>
        </p:grpSp>
        <p:sp>
          <p:nvSpPr>
            <p:cNvPr id="233" name="AutoShape 56">
              <a:extLst>
                <a:ext uri="{FF2B5EF4-FFF2-40B4-BE49-F238E27FC236}">
                  <a16:creationId xmlns:a16="http://schemas.microsoft.com/office/drawing/2014/main" id="{A03C873C-DF42-FD41-88AB-E4FA97066C7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6109422" y="2954666"/>
              <a:ext cx="568210" cy="411463"/>
            </a:xfrm>
            <a:prstGeom prst="rightArrow">
              <a:avLst>
                <a:gd name="adj1" fmla="val 50000"/>
                <a:gd name="adj2" fmla="val 34524"/>
              </a:avLst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ransition/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80235386</TotalTime>
  <Pages>9</Pages>
  <Words>161</Words>
  <Application>Microsoft Macintosh PowerPoint</Application>
  <PresentationFormat>Letter Paper (8.5x11 in)</PresentationFormat>
  <Paragraphs>114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ecolor1</vt:lpstr>
      <vt:lpstr>recolor</vt:lpstr>
      <vt:lpstr>gabow</vt:lpstr>
      <vt:lpstr>euler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1040</cp:revision>
  <cp:lastPrinted>2000-01-28T00:49:19Z</cp:lastPrinted>
  <dcterms:created xsi:type="dcterms:W3CDTF">2012-02-08T16:42:33Z</dcterms:created>
  <dcterms:modified xsi:type="dcterms:W3CDTF">2023-07-08T18:05:36Z</dcterms:modified>
</cp:coreProperties>
</file>