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  <p:sldId id="810" r:id="rId12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78562" autoAdjust="0"/>
  </p:normalViewPr>
  <p:slideViewPr>
    <p:cSldViewPr snapToGrid="0">
      <p:cViewPr>
        <p:scale>
          <a:sx n="240" d="100"/>
          <a:sy n="240" d="100"/>
        </p:scale>
        <p:origin x="-720" y="-2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34068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83202" y="24701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95680" y="2478568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23368" y="26352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40418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449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capacity,flow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rot="5400000">
              <a:off x="5922582" y="1892400"/>
              <a:ext cx="171450" cy="1118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61-6ED9-5F45-996B-7C45323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5FEE5E-752E-0E47-BDCB-9BB937C60889}"/>
              </a:ext>
            </a:extLst>
          </p:cNvPr>
          <p:cNvGrpSpPr/>
          <p:nvPr/>
        </p:nvGrpSpPr>
        <p:grpSpPr>
          <a:xfrm>
            <a:off x="1021191" y="1422865"/>
            <a:ext cx="5980544" cy="506903"/>
            <a:chOff x="987941" y="3617041"/>
            <a:chExt cx="5980544" cy="506903"/>
          </a:xfrm>
        </p:grpSpPr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546B6791-007E-E446-836B-CBB268704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B9E6BD-0A49-0448-8286-3333D710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663992-14D3-9044-AC5B-0AC3C178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F9969E9-8924-0B4A-A202-2D7FD9CC0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5C1AB183-8C39-AD4A-988F-F73CB0E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CD0D9-9ECC-7040-B6D4-33BCA7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5BB0FE9-BBD7-D84C-83BB-2EE630C0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2EAF5961-212E-EB4C-9D3D-5E90BB2E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5CCBFD-A24C-2443-A632-C2D4C8AB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2FB5D324-5976-1247-A281-2182F3A85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2454643-D8C5-BE4C-A0E9-3A6BA381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4A50B9-4AAD-CE4E-B489-9564311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E72F4A69-E97E-2542-97D4-D28C14CBD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C378130-6225-5B45-B7EF-DD20EA4C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19ABCB-8960-304E-B163-09BD1402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9577EF1D-67F9-E34F-A12C-6B1FB77A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E217DE0B-1659-0D46-B793-6CB6463F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90" name="Text Box 37">
              <a:extLst>
                <a:ext uri="{FF2B5EF4-FFF2-40B4-BE49-F238E27FC236}">
                  <a16:creationId xmlns:a16="http://schemas.microsoft.com/office/drawing/2014/main" id="{C5A54844-2516-7C43-84D9-705F8675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1B4011E3-7109-8349-A512-4BB66184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92" name="Text Box 37">
              <a:extLst>
                <a:ext uri="{FF2B5EF4-FFF2-40B4-BE49-F238E27FC236}">
                  <a16:creationId xmlns:a16="http://schemas.microsoft.com/office/drawing/2014/main" id="{F4860EA6-D41C-F74C-928D-725C6298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81E4BDC6-E7E5-4C4C-9F93-C453FE83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17A8EFCB-6D2D-2040-BEDC-BF5CE500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59D643-112D-6647-827A-FD8154612A0F}"/>
              </a:ext>
            </a:extLst>
          </p:cNvPr>
          <p:cNvGrpSpPr/>
          <p:nvPr/>
        </p:nvGrpSpPr>
        <p:grpSpPr>
          <a:xfrm>
            <a:off x="1017759" y="2172481"/>
            <a:ext cx="5980544" cy="506903"/>
            <a:chOff x="987941" y="3617041"/>
            <a:chExt cx="5980544" cy="506903"/>
          </a:xfrm>
        </p:grpSpPr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E72CCFC3-AB4B-004F-AB40-22C63CB8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D208E80-E3C2-1240-B1B7-4F9FC285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8E6E37-43A6-294A-93CA-C5CC30D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40F7EB15-95B2-AA49-8A8A-9C414E6C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18190DD7-068D-2C44-8D4A-296319BB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95FCEB-8BFB-6C49-AFC7-CE4D8B96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664F09F5-1397-3F47-9166-395DF0C9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9C6334CA-DAF6-A941-A5CD-40EAF343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89B448A-32AC-1440-B50A-AD543D83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9E88E9E5-1A7B-F441-8D56-B3181608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B4902327-1DD3-CD49-9F07-5516DE48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A38CB1-B5E7-C647-B86E-4FEE2668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285371AB-71AE-2147-AB68-6E2383FC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11DCDB9E-2CDD-344A-85D0-C37DC387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69041C-CD17-354B-A7EC-9FD1F754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6CBF62D-1D83-BF48-A164-44CADB2E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3" name="Text Box 45">
              <a:extLst>
                <a:ext uri="{FF2B5EF4-FFF2-40B4-BE49-F238E27FC236}">
                  <a16:creationId xmlns:a16="http://schemas.microsoft.com/office/drawing/2014/main" id="{D07A0C65-5373-2641-AFFA-139D27C7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8B241EEA-E5C6-5946-A609-0836380FD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6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52E8C5D3-BBAD-E447-809C-FA93CDC4F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E8294D21-8867-D946-BD7D-C3478075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5B3E39B0-EA72-E646-83DA-A3723315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4D7545C4-079C-7642-8A0E-5E9D4522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DA92D4-8596-6B46-AE35-B2657CE277FA}"/>
              </a:ext>
            </a:extLst>
          </p:cNvPr>
          <p:cNvGrpSpPr/>
          <p:nvPr/>
        </p:nvGrpSpPr>
        <p:grpSpPr>
          <a:xfrm>
            <a:off x="1006268" y="2922097"/>
            <a:ext cx="5980544" cy="506903"/>
            <a:chOff x="987941" y="3617041"/>
            <a:chExt cx="5980544" cy="506903"/>
          </a:xfrm>
        </p:grpSpPr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69D3EA66-B1CC-E144-A1C2-DB88E8BB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5DB658-C6C8-5945-9490-EEA2510E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1A3FD78-1FE7-AD40-8CA8-A1D3C0C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23" name="Line 22">
              <a:extLst>
                <a:ext uri="{FF2B5EF4-FFF2-40B4-BE49-F238E27FC236}">
                  <a16:creationId xmlns:a16="http://schemas.microsoft.com/office/drawing/2014/main" id="{5F25A3BB-38C2-C34A-A8DD-07CAD657D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4" name="Text Box 45">
              <a:extLst>
                <a:ext uri="{FF2B5EF4-FFF2-40B4-BE49-F238E27FC236}">
                  <a16:creationId xmlns:a16="http://schemas.microsoft.com/office/drawing/2014/main" id="{2C0C5D6B-A931-074B-897C-620C1A86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EFEE2E-4F84-8346-A80C-4A92865A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9A2E179E-4AF1-0B4B-822F-BE3EE37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00C5625F-6152-1441-A8A0-BEB0E2F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065DA41-DF91-B943-B8FD-FBEAC0C3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6E8C7060-F8CF-E441-8DC0-B3D9ADA1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0" name="Text Box 45">
              <a:extLst>
                <a:ext uri="{FF2B5EF4-FFF2-40B4-BE49-F238E27FC236}">
                  <a16:creationId xmlns:a16="http://schemas.microsoft.com/office/drawing/2014/main" id="{311BA6B2-720A-444B-B723-730A036C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F24FED8-DC63-7542-B52E-DB455E12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E37914EA-DC3A-C04B-ABCA-D49EA16F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3" name="Text Box 45">
              <a:extLst>
                <a:ext uri="{FF2B5EF4-FFF2-40B4-BE49-F238E27FC236}">
                  <a16:creationId xmlns:a16="http://schemas.microsoft.com/office/drawing/2014/main" id="{9ED3ACA5-A0C7-5340-9EC7-C6F50215D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6ACA-410E-5743-B131-D84DBDC5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962876A-4BD0-004F-91D5-1CF52406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45">
              <a:extLst>
                <a:ext uri="{FF2B5EF4-FFF2-40B4-BE49-F238E27FC236}">
                  <a16:creationId xmlns:a16="http://schemas.microsoft.com/office/drawing/2014/main" id="{BB1886BC-7F5B-6845-8F2F-A3AD243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C1B0A81-64F5-6247-A597-9E308293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4ABD95AF-D91B-CB4B-99EA-6C5AC2D8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7</a:t>
              </a:r>
            </a:p>
          </p:txBody>
        </p:sp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02CC73CB-21C5-E340-AEFD-AF344075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37E262E7-49D5-234D-A35B-E0674BE6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41" name="Text Box 37">
              <a:extLst>
                <a:ext uri="{FF2B5EF4-FFF2-40B4-BE49-F238E27FC236}">
                  <a16:creationId xmlns:a16="http://schemas.microsoft.com/office/drawing/2014/main" id="{5AD1E19C-6AAB-8147-9A7B-C05E19E8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53EDED-30F4-114C-8D33-B4213177B78B}"/>
              </a:ext>
            </a:extLst>
          </p:cNvPr>
          <p:cNvGrpSpPr/>
          <p:nvPr/>
        </p:nvGrpSpPr>
        <p:grpSpPr>
          <a:xfrm>
            <a:off x="999705" y="3690922"/>
            <a:ext cx="5980544" cy="506903"/>
            <a:chOff x="987941" y="3617041"/>
            <a:chExt cx="5980544" cy="506903"/>
          </a:xfrm>
        </p:grpSpPr>
        <p:sp>
          <p:nvSpPr>
            <p:cNvPr id="166" name="Text Box 37">
              <a:extLst>
                <a:ext uri="{FF2B5EF4-FFF2-40B4-BE49-F238E27FC236}">
                  <a16:creationId xmlns:a16="http://schemas.microsoft.com/office/drawing/2014/main" id="{BADCEFBE-5B56-E04E-A536-04FF98B8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B9CCFC7-0F01-D140-B6A1-B10B70C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65F6D2C-2D59-9448-99AA-41EFDD99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EF378DB8-FB96-4B40-8D03-24B27026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0" name="Text Box 45">
              <a:extLst>
                <a:ext uri="{FF2B5EF4-FFF2-40B4-BE49-F238E27FC236}">
                  <a16:creationId xmlns:a16="http://schemas.microsoft.com/office/drawing/2014/main" id="{B1A2DFC1-5EC2-7947-9185-591F0D0B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5949D1-FA12-484A-A299-78C2D93C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72" name="Line 22">
              <a:extLst>
                <a:ext uri="{FF2B5EF4-FFF2-40B4-BE49-F238E27FC236}">
                  <a16:creationId xmlns:a16="http://schemas.microsoft.com/office/drawing/2014/main" id="{A7A1D754-0E5A-5243-A831-9DBFDD4B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9D5C65F3-8DE4-3D42-8BE5-86AAC39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EDA9F7F-D41D-F349-BA5B-7AB3578F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75" name="Line 22">
              <a:extLst>
                <a:ext uri="{FF2B5EF4-FFF2-40B4-BE49-F238E27FC236}">
                  <a16:creationId xmlns:a16="http://schemas.microsoft.com/office/drawing/2014/main" id="{83B2CEFD-0506-2544-891F-C7738181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6" name="Text Box 45">
              <a:extLst>
                <a:ext uri="{FF2B5EF4-FFF2-40B4-BE49-F238E27FC236}">
                  <a16:creationId xmlns:a16="http://schemas.microsoft.com/office/drawing/2014/main" id="{EE5B38A1-911E-024C-9712-2550AAB72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9DE8BF-ED3A-664D-AAF7-5B3BC12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78" name="Line 22">
              <a:extLst>
                <a:ext uri="{FF2B5EF4-FFF2-40B4-BE49-F238E27FC236}">
                  <a16:creationId xmlns:a16="http://schemas.microsoft.com/office/drawing/2014/main" id="{B540C9F3-79C3-FC47-832B-B05FE2CA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9" name="Text Box 45">
              <a:extLst>
                <a:ext uri="{FF2B5EF4-FFF2-40B4-BE49-F238E27FC236}">
                  <a16:creationId xmlns:a16="http://schemas.microsoft.com/office/drawing/2014/main" id="{55565CCD-C129-3040-ADFC-B4C2B0E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6517A9A-FE22-6A49-8861-A3FE695E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4E3E0FFE-C935-F248-89B3-E99BAFCF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2" name="Text Box 45">
              <a:extLst>
                <a:ext uri="{FF2B5EF4-FFF2-40B4-BE49-F238E27FC236}">
                  <a16:creationId xmlns:a16="http://schemas.microsoft.com/office/drawing/2014/main" id="{09C07481-1BC7-F248-9FD3-03F81E5D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6B6AF469-A29B-DD47-998B-B7CA1840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8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B453A5AB-66ED-7945-9E8C-DD849E5A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D8FEBFC9-9BB7-C64C-82A7-288650CF2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F2876EF0-88B5-BB44-894C-952E39BB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287D6539-86BD-AF45-9F2D-863E6413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685" y="290741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617" y="282834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046" y="341384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122" y="215584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424" y="219815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33" y="298421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667" y="3062935"/>
              <a:ext cx="293350" cy="21544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948" y="262890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188" y="231451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4176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cap, 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 rot="16200000" flipH="1">
              <a:off x="592300" y="1995325"/>
              <a:ext cx="161985" cy="2272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5691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80202346</TotalTime>
  <Pages>9</Pages>
  <Words>471</Words>
  <Application>Microsoft Macintosh PowerPoint</Application>
  <PresentationFormat>Letter Paper (8.5x11 in)</PresentationFormat>
  <Paragraphs>397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  <vt:lpstr>Dead-end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1041</cp:revision>
  <cp:lastPrinted>2000-01-28T00:49:19Z</cp:lastPrinted>
  <dcterms:created xsi:type="dcterms:W3CDTF">2012-02-08T02:44:54Z</dcterms:created>
  <dcterms:modified xsi:type="dcterms:W3CDTF">2023-04-27T17:35:55Z</dcterms:modified>
</cp:coreProperties>
</file>