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5"/>
  </p:notesMasterIdLst>
  <p:handoutMasterIdLst>
    <p:handoutMasterId r:id="rId6"/>
  </p:handoutMasterIdLst>
  <p:sldIdLst>
    <p:sldId id="754" r:id="rId3"/>
    <p:sldId id="759" r:id="rId4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0"/>
    <a:srgbClr val="FFB3B2"/>
    <a:srgbClr val="99C9FF"/>
    <a:srgbClr val="FF9933"/>
    <a:srgbClr val="9FD0D6"/>
    <a:srgbClr val="CCCCCC"/>
    <a:srgbClr val="EDEDED"/>
    <a:srgbClr val="FF6FCF"/>
    <a:srgbClr val="CC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1" autoAdjust="0"/>
    <p:restoredTop sz="95213" autoAdjust="0"/>
  </p:normalViewPr>
  <p:slideViewPr>
    <p:cSldViewPr snapToGrid="0">
      <p:cViewPr varScale="1">
        <p:scale>
          <a:sx n="137" d="100"/>
          <a:sy n="137" d="100"/>
        </p:scale>
        <p:origin x="1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3">
            <a:extLst>
              <a:ext uri="{FF2B5EF4-FFF2-40B4-BE49-F238E27FC236}">
                <a16:creationId xmlns:a16="http://schemas.microsoft.com/office/drawing/2014/main" id="{5D54169B-80D0-45F3-6C27-7336F05C1143}"/>
              </a:ext>
            </a:extLst>
          </p:cNvPr>
          <p:cNvSpPr txBox="1"/>
          <p:nvPr/>
        </p:nvSpPr>
        <p:spPr>
          <a:xfrm>
            <a:off x="199022" y="147900"/>
            <a:ext cx="1130822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000" dirty="0" err="1">
                <a:latin typeface="+mn-lt"/>
              </a:rPr>
              <a:t>setCover</a:t>
            </a:r>
            <a:endParaRPr lang="en-US" sz="2800" dirty="0">
              <a:latin typeface="+mn-lt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CB1A61-4B40-5549-CB9D-A67AB31FB8AD}"/>
              </a:ext>
            </a:extLst>
          </p:cNvPr>
          <p:cNvGrpSpPr/>
          <p:nvPr/>
        </p:nvGrpSpPr>
        <p:grpSpPr>
          <a:xfrm>
            <a:off x="2039709" y="1678221"/>
            <a:ext cx="1975672" cy="3090056"/>
            <a:chOff x="2039709" y="1678221"/>
            <a:chExt cx="1975672" cy="309005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1B7A707-C8BD-73B2-38A1-57C00B441606}"/>
                </a:ext>
              </a:extLst>
            </p:cNvPr>
            <p:cNvSpPr/>
            <p:nvPr/>
          </p:nvSpPr>
          <p:spPr bwMode="auto">
            <a:xfrm>
              <a:off x="2181577" y="2805013"/>
              <a:ext cx="249380" cy="25056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E1683C6-0133-9D0D-570F-6114166B2270}"/>
                </a:ext>
              </a:extLst>
            </p:cNvPr>
            <p:cNvSpPr/>
            <p:nvPr/>
          </p:nvSpPr>
          <p:spPr bwMode="auto">
            <a:xfrm>
              <a:off x="2181577" y="2147991"/>
              <a:ext cx="249380" cy="25056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BD7042E-1E01-15B2-6849-71CBA1215FB3}"/>
                </a:ext>
              </a:extLst>
            </p:cNvPr>
            <p:cNvSpPr/>
            <p:nvPr/>
          </p:nvSpPr>
          <p:spPr bwMode="auto">
            <a:xfrm>
              <a:off x="2181577" y="3464284"/>
              <a:ext cx="249380" cy="25056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33BC2EE-2D4F-9081-8B1E-EA67A7197FF2}"/>
                </a:ext>
              </a:extLst>
            </p:cNvPr>
            <p:cNvSpPr/>
            <p:nvPr/>
          </p:nvSpPr>
          <p:spPr bwMode="auto">
            <a:xfrm>
              <a:off x="3766001" y="2624719"/>
              <a:ext cx="249380" cy="25056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13A6078-BB93-6A68-56C4-2FFF6536FB72}"/>
                </a:ext>
              </a:extLst>
            </p:cNvPr>
            <p:cNvSpPr/>
            <p:nvPr/>
          </p:nvSpPr>
          <p:spPr bwMode="auto">
            <a:xfrm>
              <a:off x="3766001" y="1678221"/>
              <a:ext cx="249380" cy="25056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A1CA7F8-A0F2-E3A3-20D7-43EAE2A506D6}"/>
                </a:ext>
              </a:extLst>
            </p:cNvPr>
            <p:cNvSpPr/>
            <p:nvPr/>
          </p:nvSpPr>
          <p:spPr bwMode="auto">
            <a:xfrm>
              <a:off x="3766001" y="3571218"/>
              <a:ext cx="249380" cy="25056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CE2DF1D-26FA-8B27-7111-A3DD2A3AEEAE}"/>
                </a:ext>
              </a:extLst>
            </p:cNvPr>
            <p:cNvSpPr/>
            <p:nvPr/>
          </p:nvSpPr>
          <p:spPr bwMode="auto">
            <a:xfrm>
              <a:off x="3766001" y="2151470"/>
              <a:ext cx="249380" cy="25056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2662A60-1867-3315-9A5B-5F2C90D230C0}"/>
                </a:ext>
              </a:extLst>
            </p:cNvPr>
            <p:cNvSpPr/>
            <p:nvPr/>
          </p:nvSpPr>
          <p:spPr bwMode="auto">
            <a:xfrm>
              <a:off x="3766001" y="3097968"/>
              <a:ext cx="249380" cy="25056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49456C1-299C-F289-31CA-088E60286A13}"/>
                </a:ext>
              </a:extLst>
            </p:cNvPr>
            <p:cNvSpPr/>
            <p:nvPr/>
          </p:nvSpPr>
          <p:spPr bwMode="auto">
            <a:xfrm>
              <a:off x="3766001" y="4044467"/>
              <a:ext cx="249380" cy="25056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f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09A6E16F-1D6F-BDAC-F985-A65EED3FDFE3}"/>
                </a:ext>
              </a:extLst>
            </p:cNvPr>
            <p:cNvSpPr/>
            <p:nvPr/>
          </p:nvSpPr>
          <p:spPr bwMode="auto">
            <a:xfrm>
              <a:off x="3766001" y="4517716"/>
              <a:ext cx="249380" cy="25056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g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89E830E-1924-2B4C-13B4-917159B6643D}"/>
                </a:ext>
              </a:extLst>
            </p:cNvPr>
            <p:cNvCxnSpPr>
              <a:cxnSpLocks/>
              <a:stCxn id="160" idx="7"/>
              <a:endCxn id="172" idx="2"/>
            </p:cNvCxnSpPr>
            <p:nvPr/>
          </p:nvCxnSpPr>
          <p:spPr bwMode="auto">
            <a:xfrm flipV="1">
              <a:off x="2394436" y="1803502"/>
              <a:ext cx="1371565" cy="3811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5AC4F26-BCAA-3CBD-2424-36299978031F}"/>
                </a:ext>
              </a:extLst>
            </p:cNvPr>
            <p:cNvCxnSpPr>
              <a:cxnSpLocks/>
              <a:stCxn id="160" idx="5"/>
              <a:endCxn id="171" idx="1"/>
            </p:cNvCxnSpPr>
            <p:nvPr/>
          </p:nvCxnSpPr>
          <p:spPr bwMode="auto">
            <a:xfrm>
              <a:off x="2394436" y="2361858"/>
              <a:ext cx="1408086" cy="299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6E55579-EAE2-2B58-DF50-90A93C5763FB}"/>
                </a:ext>
              </a:extLst>
            </p:cNvPr>
            <p:cNvCxnSpPr>
              <a:cxnSpLocks/>
              <a:stCxn id="160" idx="4"/>
              <a:endCxn id="176" idx="1"/>
            </p:cNvCxnSpPr>
            <p:nvPr/>
          </p:nvCxnSpPr>
          <p:spPr bwMode="auto">
            <a:xfrm>
              <a:off x="2306267" y="2398552"/>
              <a:ext cx="1496255" cy="16826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FB8E5E6-0AE4-EB66-0777-F5E891D5900E}"/>
                </a:ext>
              </a:extLst>
            </p:cNvPr>
            <p:cNvCxnSpPr>
              <a:cxnSpLocks/>
              <a:stCxn id="157" idx="0"/>
              <a:endCxn id="172" idx="3"/>
            </p:cNvCxnSpPr>
            <p:nvPr/>
          </p:nvCxnSpPr>
          <p:spPr bwMode="auto">
            <a:xfrm flipV="1">
              <a:off x="2306267" y="1892088"/>
              <a:ext cx="1496255" cy="9129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12581C3-0D08-572E-0B80-5F96477B1F41}"/>
                </a:ext>
              </a:extLst>
            </p:cNvPr>
            <p:cNvCxnSpPr>
              <a:cxnSpLocks/>
              <a:stCxn id="157" idx="6"/>
              <a:endCxn id="175" idx="1"/>
            </p:cNvCxnSpPr>
            <p:nvPr/>
          </p:nvCxnSpPr>
          <p:spPr bwMode="auto">
            <a:xfrm>
              <a:off x="2430957" y="2930294"/>
              <a:ext cx="1371565" cy="20436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11D86AA-E8A8-F1D3-A113-BE0804912D49}"/>
                </a:ext>
              </a:extLst>
            </p:cNvPr>
            <p:cNvCxnSpPr>
              <a:cxnSpLocks/>
              <a:stCxn id="20" idx="5"/>
              <a:endCxn id="177" idx="2"/>
            </p:cNvCxnSpPr>
            <p:nvPr/>
          </p:nvCxnSpPr>
          <p:spPr bwMode="auto">
            <a:xfrm>
              <a:off x="2394436" y="4257677"/>
              <a:ext cx="1371565" cy="3853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39BF040-56BD-B9FB-9BEB-2014639E5886}"/>
                </a:ext>
              </a:extLst>
            </p:cNvPr>
            <p:cNvCxnSpPr>
              <a:cxnSpLocks/>
              <a:stCxn id="161" idx="6"/>
              <a:endCxn id="173" idx="2"/>
            </p:cNvCxnSpPr>
            <p:nvPr/>
          </p:nvCxnSpPr>
          <p:spPr bwMode="auto">
            <a:xfrm>
              <a:off x="2430957" y="3589565"/>
              <a:ext cx="1335044" cy="1069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665F90C-8DEC-A110-42DE-77FBB462969A}"/>
                </a:ext>
              </a:extLst>
            </p:cNvPr>
            <p:cNvCxnSpPr>
              <a:cxnSpLocks/>
              <a:stCxn id="161" idx="7"/>
              <a:endCxn id="171" idx="3"/>
            </p:cNvCxnSpPr>
            <p:nvPr/>
          </p:nvCxnSpPr>
          <p:spPr bwMode="auto">
            <a:xfrm flipV="1">
              <a:off x="2394436" y="2838586"/>
              <a:ext cx="1408086" cy="6623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B9E129-8F40-2047-2A11-DC59A8D5BD04}"/>
                </a:ext>
              </a:extLst>
            </p:cNvPr>
            <p:cNvCxnSpPr>
              <a:cxnSpLocks/>
              <a:stCxn id="161" idx="5"/>
              <a:endCxn id="177" idx="1"/>
            </p:cNvCxnSpPr>
            <p:nvPr/>
          </p:nvCxnSpPr>
          <p:spPr bwMode="auto">
            <a:xfrm>
              <a:off x="2394436" y="3678151"/>
              <a:ext cx="1408086" cy="8762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ED7D64-DCD2-2658-4CA0-44F9351FD826}"/>
                </a:ext>
              </a:extLst>
            </p:cNvPr>
            <p:cNvSpPr/>
            <p:nvPr/>
          </p:nvSpPr>
          <p:spPr bwMode="auto">
            <a:xfrm>
              <a:off x="2181577" y="4043810"/>
              <a:ext cx="249380" cy="25056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7D5110-77F5-C286-79B5-595A024B606D}"/>
                </a:ext>
              </a:extLst>
            </p:cNvPr>
            <p:cNvCxnSpPr>
              <a:cxnSpLocks/>
              <a:stCxn id="20" idx="6"/>
              <a:endCxn id="176" idx="2"/>
            </p:cNvCxnSpPr>
            <p:nvPr/>
          </p:nvCxnSpPr>
          <p:spPr bwMode="auto">
            <a:xfrm>
              <a:off x="2430957" y="4169091"/>
              <a:ext cx="1335044" cy="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A7F85E0-051B-D35C-C09A-8D5B030D131C}"/>
                </a:ext>
              </a:extLst>
            </p:cNvPr>
            <p:cNvCxnSpPr>
              <a:cxnSpLocks/>
              <a:stCxn id="20" idx="7"/>
              <a:endCxn id="175" idx="3"/>
            </p:cNvCxnSpPr>
            <p:nvPr/>
          </p:nvCxnSpPr>
          <p:spPr bwMode="auto">
            <a:xfrm flipV="1">
              <a:off x="2394436" y="3311835"/>
              <a:ext cx="1408086" cy="7686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579BA8-0283-6383-B439-42230A7316F9}"/>
                </a:ext>
              </a:extLst>
            </p:cNvPr>
            <p:cNvCxnSpPr>
              <a:cxnSpLocks/>
              <a:stCxn id="157" idx="5"/>
              <a:endCxn id="173" idx="1"/>
            </p:cNvCxnSpPr>
            <p:nvPr/>
          </p:nvCxnSpPr>
          <p:spPr bwMode="auto">
            <a:xfrm>
              <a:off x="2394436" y="3018880"/>
              <a:ext cx="1408086" cy="589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95FBD4-E26F-A5E5-DE62-AC4B9C1AA390}"/>
                </a:ext>
              </a:extLst>
            </p:cNvPr>
            <p:cNvCxnSpPr>
              <a:cxnSpLocks/>
              <a:stCxn id="157" idx="7"/>
              <a:endCxn id="174" idx="3"/>
            </p:cNvCxnSpPr>
            <p:nvPr/>
          </p:nvCxnSpPr>
          <p:spPr bwMode="auto">
            <a:xfrm flipV="1">
              <a:off x="2394436" y="2365337"/>
              <a:ext cx="1408086" cy="4763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503D21C-F58B-CA75-EC1D-EDD5FF12738D}"/>
                </a:ext>
              </a:extLst>
            </p:cNvPr>
            <p:cNvCxnSpPr>
              <a:cxnSpLocks/>
              <a:stCxn id="160" idx="6"/>
              <a:endCxn id="174" idx="2"/>
            </p:cNvCxnSpPr>
            <p:nvPr/>
          </p:nvCxnSpPr>
          <p:spPr bwMode="auto">
            <a:xfrm>
              <a:off x="2430957" y="2273272"/>
              <a:ext cx="1335044" cy="34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0FDE58-B4E5-DBE1-F21C-C76211869FFE}"/>
                </a:ext>
              </a:extLst>
            </p:cNvPr>
            <p:cNvSpPr txBox="1"/>
            <p:nvPr/>
          </p:nvSpPr>
          <p:spPr>
            <a:xfrm>
              <a:off x="2040131" y="2823485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7</a:t>
              </a:r>
              <a:endParaRPr lang="en-US" dirty="0">
                <a:latin typeface="+mn-l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5A4ECF8-C81A-49A6-1E53-4200EBF63429}"/>
                </a:ext>
              </a:extLst>
            </p:cNvPr>
            <p:cNvSpPr txBox="1"/>
            <p:nvPr/>
          </p:nvSpPr>
          <p:spPr>
            <a:xfrm>
              <a:off x="2047272" y="4073011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  <a:endParaRPr lang="en-US" dirty="0">
                <a:latin typeface="+mn-l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1BFF676-5B13-3836-8DFF-00B77EF89188}"/>
                </a:ext>
              </a:extLst>
            </p:cNvPr>
            <p:cNvSpPr txBox="1"/>
            <p:nvPr/>
          </p:nvSpPr>
          <p:spPr>
            <a:xfrm>
              <a:off x="2047272" y="2163561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5</a:t>
              </a:r>
              <a:endParaRPr lang="en-US" dirty="0">
                <a:latin typeface="+mn-lt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18DE35-5B0C-65B0-4B37-DDDEB0C270F6}"/>
                </a:ext>
              </a:extLst>
            </p:cNvPr>
            <p:cNvSpPr txBox="1"/>
            <p:nvPr/>
          </p:nvSpPr>
          <p:spPr>
            <a:xfrm>
              <a:off x="2039709" y="3493485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50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3">
            <a:extLst>
              <a:ext uri="{FF2B5EF4-FFF2-40B4-BE49-F238E27FC236}">
                <a16:creationId xmlns:a16="http://schemas.microsoft.com/office/drawing/2014/main" id="{5D54169B-80D0-45F3-6C27-7336F05C1143}"/>
              </a:ext>
            </a:extLst>
          </p:cNvPr>
          <p:cNvSpPr txBox="1"/>
          <p:nvPr/>
        </p:nvSpPr>
        <p:spPr>
          <a:xfrm>
            <a:off x="199022" y="147900"/>
            <a:ext cx="1513235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000" dirty="0" err="1">
                <a:latin typeface="+mn-lt"/>
              </a:rPr>
              <a:t>lowerBound</a:t>
            </a:r>
            <a:endParaRPr lang="en-US" sz="2800" dirty="0">
              <a:latin typeface="+mn-lt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8EB15E0-6C27-4497-55CD-FAA5332E51CF}"/>
              </a:ext>
            </a:extLst>
          </p:cNvPr>
          <p:cNvGrpSpPr/>
          <p:nvPr/>
        </p:nvGrpSpPr>
        <p:grpSpPr>
          <a:xfrm>
            <a:off x="2039709" y="1678221"/>
            <a:ext cx="4740643" cy="3106663"/>
            <a:chOff x="2039709" y="1678221"/>
            <a:chExt cx="4740643" cy="310666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4CB1A61-4B40-5549-CB9D-A67AB31FB8AD}"/>
                </a:ext>
              </a:extLst>
            </p:cNvPr>
            <p:cNvGrpSpPr/>
            <p:nvPr/>
          </p:nvGrpSpPr>
          <p:grpSpPr>
            <a:xfrm>
              <a:off x="2039709" y="1678221"/>
              <a:ext cx="1975672" cy="3090056"/>
              <a:chOff x="2039709" y="1678221"/>
              <a:chExt cx="1975672" cy="3090056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1B7A707-C8BD-73B2-38A1-57C00B441606}"/>
                  </a:ext>
                </a:extLst>
              </p:cNvPr>
              <p:cNvSpPr/>
              <p:nvPr/>
            </p:nvSpPr>
            <p:spPr bwMode="auto">
              <a:xfrm>
                <a:off x="2181577" y="2805013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B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E1683C6-0133-9D0D-570F-6114166B2270}"/>
                  </a:ext>
                </a:extLst>
              </p:cNvPr>
              <p:cNvSpPr/>
              <p:nvPr/>
            </p:nvSpPr>
            <p:spPr bwMode="auto">
              <a:xfrm>
                <a:off x="2181577" y="2147991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EBD7042E-1E01-15B2-6849-71CBA1215FB3}"/>
                  </a:ext>
                </a:extLst>
              </p:cNvPr>
              <p:cNvSpPr/>
              <p:nvPr/>
            </p:nvSpPr>
            <p:spPr bwMode="auto">
              <a:xfrm>
                <a:off x="2181577" y="3464284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C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33BC2EE-2D4F-9081-8B1E-EA67A7197FF2}"/>
                  </a:ext>
                </a:extLst>
              </p:cNvPr>
              <p:cNvSpPr/>
              <p:nvPr/>
            </p:nvSpPr>
            <p:spPr bwMode="auto">
              <a:xfrm>
                <a:off x="3766001" y="2624719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c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13A6078-BB93-6A68-56C4-2FFF6536FB72}"/>
                  </a:ext>
                </a:extLst>
              </p:cNvPr>
              <p:cNvSpPr/>
              <p:nvPr/>
            </p:nvSpPr>
            <p:spPr bwMode="auto">
              <a:xfrm>
                <a:off x="3766001" y="1678221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A1CA7F8-A0F2-E3A3-20D7-43EAE2A506D6}"/>
                  </a:ext>
                </a:extLst>
              </p:cNvPr>
              <p:cNvSpPr/>
              <p:nvPr/>
            </p:nvSpPr>
            <p:spPr bwMode="auto">
              <a:xfrm>
                <a:off x="3766001" y="3571218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e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CE2DF1D-26FA-8B27-7111-A3DD2A3AEEAE}"/>
                  </a:ext>
                </a:extLst>
              </p:cNvPr>
              <p:cNvSpPr/>
              <p:nvPr/>
            </p:nvSpPr>
            <p:spPr bwMode="auto">
              <a:xfrm>
                <a:off x="3766001" y="2151470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b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C2662A60-1867-3315-9A5B-5F2C90D230C0}"/>
                  </a:ext>
                </a:extLst>
              </p:cNvPr>
              <p:cNvSpPr/>
              <p:nvPr/>
            </p:nvSpPr>
            <p:spPr bwMode="auto">
              <a:xfrm>
                <a:off x="3766001" y="3097968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d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49456C1-299C-F289-31CA-088E60286A13}"/>
                  </a:ext>
                </a:extLst>
              </p:cNvPr>
              <p:cNvSpPr/>
              <p:nvPr/>
            </p:nvSpPr>
            <p:spPr bwMode="auto">
              <a:xfrm>
                <a:off x="3766001" y="4044467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f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9A6E16F-1D6F-BDAC-F985-A65EED3FDFE3}"/>
                  </a:ext>
                </a:extLst>
              </p:cNvPr>
              <p:cNvSpPr/>
              <p:nvPr/>
            </p:nvSpPr>
            <p:spPr bwMode="auto">
              <a:xfrm>
                <a:off x="3766001" y="4517716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g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89E830E-1924-2B4C-13B4-917159B6643D}"/>
                  </a:ext>
                </a:extLst>
              </p:cNvPr>
              <p:cNvCxnSpPr>
                <a:cxnSpLocks/>
                <a:stCxn id="160" idx="7"/>
                <a:endCxn id="172" idx="2"/>
              </p:cNvCxnSpPr>
              <p:nvPr/>
            </p:nvCxnSpPr>
            <p:spPr bwMode="auto">
              <a:xfrm flipV="1">
                <a:off x="2394436" y="1803502"/>
                <a:ext cx="1371565" cy="38118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5AC4F26-BCAA-3CBD-2424-36299978031F}"/>
                  </a:ext>
                </a:extLst>
              </p:cNvPr>
              <p:cNvCxnSpPr>
                <a:cxnSpLocks/>
                <a:stCxn id="160" idx="5"/>
                <a:endCxn id="171" idx="1"/>
              </p:cNvCxnSpPr>
              <p:nvPr/>
            </p:nvCxnSpPr>
            <p:spPr bwMode="auto">
              <a:xfrm>
                <a:off x="2394436" y="2361858"/>
                <a:ext cx="1408086" cy="29955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66E55579-EAE2-2B58-DF50-90A93C5763FB}"/>
                  </a:ext>
                </a:extLst>
              </p:cNvPr>
              <p:cNvCxnSpPr>
                <a:cxnSpLocks/>
                <a:stCxn id="160" idx="4"/>
                <a:endCxn id="176" idx="1"/>
              </p:cNvCxnSpPr>
              <p:nvPr/>
            </p:nvCxnSpPr>
            <p:spPr bwMode="auto">
              <a:xfrm>
                <a:off x="2306267" y="2398552"/>
                <a:ext cx="1496255" cy="168260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FB8E5E6-0AE4-EB66-0777-F5E891D5900E}"/>
                  </a:ext>
                </a:extLst>
              </p:cNvPr>
              <p:cNvCxnSpPr>
                <a:cxnSpLocks/>
                <a:stCxn id="157" idx="0"/>
                <a:endCxn id="172" idx="3"/>
              </p:cNvCxnSpPr>
              <p:nvPr/>
            </p:nvCxnSpPr>
            <p:spPr bwMode="auto">
              <a:xfrm flipV="1">
                <a:off x="2306267" y="1892088"/>
                <a:ext cx="1496255" cy="91292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12581C3-0D08-572E-0B80-5F96477B1F41}"/>
                  </a:ext>
                </a:extLst>
              </p:cNvPr>
              <p:cNvCxnSpPr>
                <a:cxnSpLocks/>
                <a:stCxn id="157" idx="6"/>
                <a:endCxn id="175" idx="1"/>
              </p:cNvCxnSpPr>
              <p:nvPr/>
            </p:nvCxnSpPr>
            <p:spPr bwMode="auto">
              <a:xfrm>
                <a:off x="2430957" y="2930294"/>
                <a:ext cx="1371565" cy="2043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11D86AA-E8A8-F1D3-A113-BE0804912D49}"/>
                  </a:ext>
                </a:extLst>
              </p:cNvPr>
              <p:cNvCxnSpPr>
                <a:cxnSpLocks/>
                <a:stCxn id="20" idx="5"/>
                <a:endCxn id="177" idx="2"/>
              </p:cNvCxnSpPr>
              <p:nvPr/>
            </p:nvCxnSpPr>
            <p:spPr bwMode="auto">
              <a:xfrm>
                <a:off x="2394436" y="4257677"/>
                <a:ext cx="1371565" cy="38532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39BF040-56BD-B9FB-9BEB-2014639E5886}"/>
                  </a:ext>
                </a:extLst>
              </p:cNvPr>
              <p:cNvCxnSpPr>
                <a:cxnSpLocks/>
                <a:stCxn id="161" idx="6"/>
                <a:endCxn id="173" idx="2"/>
              </p:cNvCxnSpPr>
              <p:nvPr/>
            </p:nvCxnSpPr>
            <p:spPr bwMode="auto">
              <a:xfrm>
                <a:off x="2430957" y="3589565"/>
                <a:ext cx="1335044" cy="10693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665F90C-8DEC-A110-42DE-77FBB462969A}"/>
                  </a:ext>
                </a:extLst>
              </p:cNvPr>
              <p:cNvCxnSpPr>
                <a:cxnSpLocks/>
                <a:stCxn id="161" idx="7"/>
                <a:endCxn id="171" idx="3"/>
              </p:cNvCxnSpPr>
              <p:nvPr/>
            </p:nvCxnSpPr>
            <p:spPr bwMode="auto">
              <a:xfrm flipV="1">
                <a:off x="2394436" y="2838586"/>
                <a:ext cx="1408086" cy="6623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6B9E129-8F40-2047-2A11-DC59A8D5BD04}"/>
                  </a:ext>
                </a:extLst>
              </p:cNvPr>
              <p:cNvCxnSpPr>
                <a:cxnSpLocks/>
                <a:stCxn id="161" idx="5"/>
                <a:endCxn id="177" idx="1"/>
              </p:cNvCxnSpPr>
              <p:nvPr/>
            </p:nvCxnSpPr>
            <p:spPr bwMode="auto">
              <a:xfrm>
                <a:off x="2394436" y="3678151"/>
                <a:ext cx="1408086" cy="87625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ED7D64-DCD2-2658-4CA0-44F9351FD826}"/>
                  </a:ext>
                </a:extLst>
              </p:cNvPr>
              <p:cNvSpPr/>
              <p:nvPr/>
            </p:nvSpPr>
            <p:spPr bwMode="auto">
              <a:xfrm>
                <a:off x="2181577" y="4043810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D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57D5110-77F5-C286-79B5-595A024B606D}"/>
                  </a:ext>
                </a:extLst>
              </p:cNvPr>
              <p:cNvCxnSpPr>
                <a:cxnSpLocks/>
                <a:stCxn id="20" idx="6"/>
                <a:endCxn id="176" idx="2"/>
              </p:cNvCxnSpPr>
              <p:nvPr/>
            </p:nvCxnSpPr>
            <p:spPr bwMode="auto">
              <a:xfrm>
                <a:off x="2430957" y="4169091"/>
                <a:ext cx="1335044" cy="6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A7F85E0-051B-D35C-C09A-8D5B030D131C}"/>
                  </a:ext>
                </a:extLst>
              </p:cNvPr>
              <p:cNvCxnSpPr>
                <a:cxnSpLocks/>
                <a:stCxn id="20" idx="7"/>
                <a:endCxn id="175" idx="3"/>
              </p:cNvCxnSpPr>
              <p:nvPr/>
            </p:nvCxnSpPr>
            <p:spPr bwMode="auto">
              <a:xfrm flipV="1">
                <a:off x="2394436" y="3311835"/>
                <a:ext cx="1408086" cy="7686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B579BA8-0283-6383-B439-42230A7316F9}"/>
                  </a:ext>
                </a:extLst>
              </p:cNvPr>
              <p:cNvCxnSpPr>
                <a:cxnSpLocks/>
                <a:stCxn id="157" idx="5"/>
                <a:endCxn id="173" idx="1"/>
              </p:cNvCxnSpPr>
              <p:nvPr/>
            </p:nvCxnSpPr>
            <p:spPr bwMode="auto">
              <a:xfrm>
                <a:off x="2394436" y="3018880"/>
                <a:ext cx="1408086" cy="5890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295FBD4-E26F-A5E5-DE62-AC4B9C1AA390}"/>
                  </a:ext>
                </a:extLst>
              </p:cNvPr>
              <p:cNvCxnSpPr>
                <a:cxnSpLocks/>
                <a:stCxn id="157" idx="7"/>
                <a:endCxn id="174" idx="3"/>
              </p:cNvCxnSpPr>
              <p:nvPr/>
            </p:nvCxnSpPr>
            <p:spPr bwMode="auto">
              <a:xfrm flipV="1">
                <a:off x="2394436" y="2365337"/>
                <a:ext cx="1408086" cy="47637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503D21C-F58B-CA75-EC1D-EDD5FF12738D}"/>
                  </a:ext>
                </a:extLst>
              </p:cNvPr>
              <p:cNvCxnSpPr>
                <a:cxnSpLocks/>
                <a:stCxn id="160" idx="6"/>
                <a:endCxn id="174" idx="2"/>
              </p:cNvCxnSpPr>
              <p:nvPr/>
            </p:nvCxnSpPr>
            <p:spPr bwMode="auto">
              <a:xfrm>
                <a:off x="2430957" y="2273272"/>
                <a:ext cx="1335044" cy="347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0FDE58-B4E5-DBE1-F21C-C76211869FFE}"/>
                  </a:ext>
                </a:extLst>
              </p:cNvPr>
              <p:cNvSpPr txBox="1"/>
              <p:nvPr/>
            </p:nvSpPr>
            <p:spPr>
              <a:xfrm>
                <a:off x="2040131" y="2823485"/>
                <a:ext cx="97784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7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5A4ECF8-C81A-49A6-1E53-4200EBF63429}"/>
                  </a:ext>
                </a:extLst>
              </p:cNvPr>
              <p:cNvSpPr txBox="1"/>
              <p:nvPr/>
            </p:nvSpPr>
            <p:spPr>
              <a:xfrm>
                <a:off x="2047272" y="4073011"/>
                <a:ext cx="97784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1BFF676-5B13-3836-8DFF-00B77EF89188}"/>
                  </a:ext>
                </a:extLst>
              </p:cNvPr>
              <p:cNvSpPr txBox="1"/>
              <p:nvPr/>
            </p:nvSpPr>
            <p:spPr>
              <a:xfrm>
                <a:off x="2047272" y="2163561"/>
                <a:ext cx="97784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5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18DE35-5B0C-65B0-4B37-DDDEB0C270F6}"/>
                  </a:ext>
                </a:extLst>
              </p:cNvPr>
              <p:cNvSpPr txBox="1"/>
              <p:nvPr/>
            </p:nvSpPr>
            <p:spPr>
              <a:xfrm>
                <a:off x="2039709" y="3493485"/>
                <a:ext cx="97784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3</a:t>
                </a: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EAF204-8DC9-FBF5-5C44-A2E49061EC7D}"/>
                </a:ext>
              </a:extLst>
            </p:cNvPr>
            <p:cNvGrpSpPr/>
            <p:nvPr/>
          </p:nvGrpSpPr>
          <p:grpSpPr>
            <a:xfrm>
              <a:off x="4946548" y="1694828"/>
              <a:ext cx="1833804" cy="3090056"/>
              <a:chOff x="4946548" y="1694828"/>
              <a:chExt cx="1833804" cy="309005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578ED53-8D34-2687-3EDC-50A9284DCE76}"/>
                  </a:ext>
                </a:extLst>
              </p:cNvPr>
              <p:cNvSpPr/>
              <p:nvPr/>
            </p:nvSpPr>
            <p:spPr bwMode="auto">
              <a:xfrm>
                <a:off x="4946548" y="2821620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B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69B51FD-E642-0D0D-8645-1CDFC9960849}"/>
                  </a:ext>
                </a:extLst>
              </p:cNvPr>
              <p:cNvSpPr/>
              <p:nvPr/>
            </p:nvSpPr>
            <p:spPr bwMode="auto">
              <a:xfrm>
                <a:off x="4946548" y="2164598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878117A-7CB8-18E7-D9A7-FEBC5859A1DF}"/>
                  </a:ext>
                </a:extLst>
              </p:cNvPr>
              <p:cNvSpPr/>
              <p:nvPr/>
            </p:nvSpPr>
            <p:spPr bwMode="auto">
              <a:xfrm>
                <a:off x="4946548" y="3480891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C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D773359-D62C-9D51-2AC9-7B14564C5F3A}"/>
                  </a:ext>
                </a:extLst>
              </p:cNvPr>
              <p:cNvSpPr/>
              <p:nvPr/>
            </p:nvSpPr>
            <p:spPr bwMode="auto">
              <a:xfrm>
                <a:off x="6530972" y="2641326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c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77F439E-741E-4C87-9659-9542204F1DEB}"/>
                  </a:ext>
                </a:extLst>
              </p:cNvPr>
              <p:cNvSpPr/>
              <p:nvPr/>
            </p:nvSpPr>
            <p:spPr bwMode="auto">
              <a:xfrm>
                <a:off x="6530972" y="1694828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01B6E32-C5F8-0DAE-3F29-8CBB91CC1F2B}"/>
                  </a:ext>
                </a:extLst>
              </p:cNvPr>
              <p:cNvSpPr/>
              <p:nvPr/>
            </p:nvSpPr>
            <p:spPr bwMode="auto">
              <a:xfrm>
                <a:off x="6530972" y="3587825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e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1403931-491F-5934-16B0-490113DFDB5E}"/>
                  </a:ext>
                </a:extLst>
              </p:cNvPr>
              <p:cNvSpPr/>
              <p:nvPr/>
            </p:nvSpPr>
            <p:spPr bwMode="auto">
              <a:xfrm>
                <a:off x="6530972" y="2168077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b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61F8191-EAE1-B9B8-2F3B-7E8EFF393EDF}"/>
                  </a:ext>
                </a:extLst>
              </p:cNvPr>
              <p:cNvSpPr/>
              <p:nvPr/>
            </p:nvSpPr>
            <p:spPr bwMode="auto">
              <a:xfrm>
                <a:off x="6530972" y="3114575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d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A46186B-AC6B-C8FE-FBFB-5197FDE36DD3}"/>
                  </a:ext>
                </a:extLst>
              </p:cNvPr>
              <p:cNvSpPr/>
              <p:nvPr/>
            </p:nvSpPr>
            <p:spPr bwMode="auto">
              <a:xfrm>
                <a:off x="6530972" y="4061074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f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2754D75-A6B4-F4AD-0F45-D055F76A649E}"/>
                  </a:ext>
                </a:extLst>
              </p:cNvPr>
              <p:cNvSpPr/>
              <p:nvPr/>
            </p:nvSpPr>
            <p:spPr bwMode="auto">
              <a:xfrm>
                <a:off x="6530972" y="4534323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g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E9EAF0C-AD9E-68CD-180A-CE7224606D1F}"/>
                  </a:ext>
                </a:extLst>
              </p:cNvPr>
              <p:cNvCxnSpPr>
                <a:cxnSpLocks/>
                <a:stCxn id="61" idx="7"/>
                <a:endCxn id="64" idx="2"/>
              </p:cNvCxnSpPr>
              <p:nvPr/>
            </p:nvCxnSpPr>
            <p:spPr bwMode="auto">
              <a:xfrm flipV="1">
                <a:off x="5159407" y="1820109"/>
                <a:ext cx="1371565" cy="38118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C1D385E-FED9-B5B2-DC6D-DC30DA87389F}"/>
                  </a:ext>
                </a:extLst>
              </p:cNvPr>
              <p:cNvCxnSpPr>
                <a:cxnSpLocks/>
                <a:stCxn id="61" idx="5"/>
                <a:endCxn id="63" idx="1"/>
              </p:cNvCxnSpPr>
              <p:nvPr/>
            </p:nvCxnSpPr>
            <p:spPr bwMode="auto">
              <a:xfrm>
                <a:off x="5159407" y="2378465"/>
                <a:ext cx="1408086" cy="29955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55ACD65-F86D-66F1-79D9-865E7E79ED4D}"/>
                  </a:ext>
                </a:extLst>
              </p:cNvPr>
              <p:cNvCxnSpPr>
                <a:cxnSpLocks/>
                <a:stCxn id="61" idx="4"/>
                <a:endCxn id="68" idx="1"/>
              </p:cNvCxnSpPr>
              <p:nvPr/>
            </p:nvCxnSpPr>
            <p:spPr bwMode="auto">
              <a:xfrm>
                <a:off x="5071238" y="2415159"/>
                <a:ext cx="1496255" cy="168260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DE05361-9490-5551-DD98-5808A23EB606}"/>
                  </a:ext>
                </a:extLst>
              </p:cNvPr>
              <p:cNvCxnSpPr>
                <a:cxnSpLocks/>
                <a:stCxn id="60" idx="0"/>
                <a:endCxn id="64" idx="3"/>
              </p:cNvCxnSpPr>
              <p:nvPr/>
            </p:nvCxnSpPr>
            <p:spPr bwMode="auto">
              <a:xfrm flipV="1">
                <a:off x="5071238" y="1908695"/>
                <a:ext cx="1496255" cy="91292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E74B562-CB6B-0191-C75A-0ED8DB7C3C8D}"/>
                  </a:ext>
                </a:extLst>
              </p:cNvPr>
              <p:cNvCxnSpPr>
                <a:cxnSpLocks/>
                <a:stCxn id="60" idx="6"/>
                <a:endCxn id="67" idx="1"/>
              </p:cNvCxnSpPr>
              <p:nvPr/>
            </p:nvCxnSpPr>
            <p:spPr bwMode="auto">
              <a:xfrm>
                <a:off x="5195928" y="2946901"/>
                <a:ext cx="1371565" cy="2043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21FFFB0-5F76-6A3D-A210-07E7ECD41FF1}"/>
                  </a:ext>
                </a:extLst>
              </p:cNvPr>
              <p:cNvCxnSpPr>
                <a:cxnSpLocks/>
                <a:stCxn id="83" idx="5"/>
                <a:endCxn id="69" idx="2"/>
              </p:cNvCxnSpPr>
              <p:nvPr/>
            </p:nvCxnSpPr>
            <p:spPr bwMode="auto">
              <a:xfrm>
                <a:off x="5159407" y="4274284"/>
                <a:ext cx="1371565" cy="38532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0A5A578-B4BB-9123-BA2A-020A69355BD3}"/>
                  </a:ext>
                </a:extLst>
              </p:cNvPr>
              <p:cNvCxnSpPr>
                <a:cxnSpLocks/>
                <a:stCxn id="62" idx="6"/>
                <a:endCxn id="65" idx="2"/>
              </p:cNvCxnSpPr>
              <p:nvPr/>
            </p:nvCxnSpPr>
            <p:spPr bwMode="auto">
              <a:xfrm>
                <a:off x="5195928" y="3606172"/>
                <a:ext cx="1335044" cy="10693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84F6D03-25BD-176E-FCEC-6B4F491E9EAA}"/>
                  </a:ext>
                </a:extLst>
              </p:cNvPr>
              <p:cNvCxnSpPr>
                <a:cxnSpLocks/>
                <a:stCxn id="62" idx="7"/>
                <a:endCxn id="63" idx="3"/>
              </p:cNvCxnSpPr>
              <p:nvPr/>
            </p:nvCxnSpPr>
            <p:spPr bwMode="auto">
              <a:xfrm flipV="1">
                <a:off x="5159407" y="2855193"/>
                <a:ext cx="1408086" cy="66239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D229D6D-084B-6B22-0402-3B34C3B60E63}"/>
                  </a:ext>
                </a:extLst>
              </p:cNvPr>
              <p:cNvCxnSpPr>
                <a:cxnSpLocks/>
                <a:stCxn id="62" idx="5"/>
                <a:endCxn id="69" idx="1"/>
              </p:cNvCxnSpPr>
              <p:nvPr/>
            </p:nvCxnSpPr>
            <p:spPr bwMode="auto">
              <a:xfrm>
                <a:off x="5159407" y="3694758"/>
                <a:ext cx="1408086" cy="87625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ED5F18B-4990-BF85-81DF-B3734300181E}"/>
                  </a:ext>
                </a:extLst>
              </p:cNvPr>
              <p:cNvSpPr/>
              <p:nvPr/>
            </p:nvSpPr>
            <p:spPr bwMode="auto">
              <a:xfrm>
                <a:off x="4946548" y="4060417"/>
                <a:ext cx="249380" cy="250561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D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F59B24D-72EB-4D69-C0BD-F795F77B8792}"/>
                  </a:ext>
                </a:extLst>
              </p:cNvPr>
              <p:cNvCxnSpPr>
                <a:cxnSpLocks/>
                <a:stCxn id="83" idx="6"/>
                <a:endCxn id="68" idx="2"/>
              </p:cNvCxnSpPr>
              <p:nvPr/>
            </p:nvCxnSpPr>
            <p:spPr bwMode="auto">
              <a:xfrm>
                <a:off x="5195928" y="4185698"/>
                <a:ext cx="1335044" cy="65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8878D97-B27B-3E9D-FFAE-CB1C6D3F0EE2}"/>
                  </a:ext>
                </a:extLst>
              </p:cNvPr>
              <p:cNvCxnSpPr>
                <a:cxnSpLocks/>
                <a:stCxn id="83" idx="7"/>
                <a:endCxn id="67" idx="3"/>
              </p:cNvCxnSpPr>
              <p:nvPr/>
            </p:nvCxnSpPr>
            <p:spPr bwMode="auto">
              <a:xfrm flipV="1">
                <a:off x="5159407" y="3328442"/>
                <a:ext cx="1408086" cy="76866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D42D952-19A9-6425-9830-B2B7DBA0427B}"/>
                  </a:ext>
                </a:extLst>
              </p:cNvPr>
              <p:cNvCxnSpPr>
                <a:cxnSpLocks/>
                <a:stCxn id="60" idx="5"/>
                <a:endCxn id="65" idx="1"/>
              </p:cNvCxnSpPr>
              <p:nvPr/>
            </p:nvCxnSpPr>
            <p:spPr bwMode="auto">
              <a:xfrm>
                <a:off x="5159407" y="3035487"/>
                <a:ext cx="1408086" cy="5890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4049648-B40E-8249-D476-8BAC5813A5B0}"/>
                  </a:ext>
                </a:extLst>
              </p:cNvPr>
              <p:cNvCxnSpPr>
                <a:cxnSpLocks/>
                <a:stCxn id="60" idx="7"/>
                <a:endCxn id="66" idx="3"/>
              </p:cNvCxnSpPr>
              <p:nvPr/>
            </p:nvCxnSpPr>
            <p:spPr bwMode="auto">
              <a:xfrm flipV="1">
                <a:off x="5159407" y="2381944"/>
                <a:ext cx="1408086" cy="47637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A1D3510-B8F2-3283-FD46-48A5FCB17FDD}"/>
                  </a:ext>
                </a:extLst>
              </p:cNvPr>
              <p:cNvCxnSpPr>
                <a:cxnSpLocks/>
                <a:stCxn id="61" idx="6"/>
                <a:endCxn id="66" idx="2"/>
              </p:cNvCxnSpPr>
              <p:nvPr/>
            </p:nvCxnSpPr>
            <p:spPr bwMode="auto">
              <a:xfrm>
                <a:off x="5195928" y="2289879"/>
                <a:ext cx="1335044" cy="347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5408564-2FA7-45EA-55E2-C6D871172D02}"/>
                  </a:ext>
                </a:extLst>
              </p:cNvPr>
              <p:cNvSpPr txBox="1"/>
              <p:nvPr/>
            </p:nvSpPr>
            <p:spPr>
              <a:xfrm>
                <a:off x="6155271" y="1991205"/>
                <a:ext cx="26609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7/4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71ED9A7-D787-0544-E3F4-E61E4D5028A3}"/>
                  </a:ext>
                </a:extLst>
              </p:cNvPr>
              <p:cNvSpPr txBox="1"/>
              <p:nvPr/>
            </p:nvSpPr>
            <p:spPr>
              <a:xfrm>
                <a:off x="5217376" y="3930452"/>
                <a:ext cx="26609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2/3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10A0C3A-C227-2641-5825-4B9B3A4C2F0E}"/>
                  </a:ext>
                </a:extLst>
              </p:cNvPr>
              <p:cNvSpPr txBox="1"/>
              <p:nvPr/>
            </p:nvSpPr>
            <p:spPr>
              <a:xfrm>
                <a:off x="5275016" y="2309405"/>
                <a:ext cx="26609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5/4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2EC252-D648-26A3-3A7C-1847D30104BC}"/>
                  </a:ext>
                </a:extLst>
              </p:cNvPr>
              <p:cNvSpPr txBox="1"/>
              <p:nvPr/>
            </p:nvSpPr>
            <p:spPr>
              <a:xfrm>
                <a:off x="5338054" y="3310109"/>
                <a:ext cx="97784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F1AEB-707E-A60A-19CC-E2CE0C04AE44}"/>
                  </a:ext>
                </a:extLst>
              </p:cNvPr>
              <p:cNvSpPr txBox="1"/>
              <p:nvPr/>
            </p:nvSpPr>
            <p:spPr>
              <a:xfrm>
                <a:off x="5401407" y="3535614"/>
                <a:ext cx="97784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B0AAA80-137C-F5F1-72B5-EB0A14EE6EAA}"/>
                  </a:ext>
                </a:extLst>
              </p:cNvPr>
              <p:cNvSpPr txBox="1"/>
              <p:nvPr/>
            </p:nvSpPr>
            <p:spPr>
              <a:xfrm>
                <a:off x="5310281" y="3729446"/>
                <a:ext cx="97784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962AB19-74EA-8218-E4B7-639276B1EDA9}"/>
                  </a:ext>
                </a:extLst>
              </p:cNvPr>
              <p:cNvSpPr txBox="1"/>
              <p:nvPr/>
            </p:nvSpPr>
            <p:spPr>
              <a:xfrm>
                <a:off x="5418712" y="4110714"/>
                <a:ext cx="26609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2/3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2EC62A3-7B06-8809-DCF1-60E1EDF1C1A6}"/>
                  </a:ext>
                </a:extLst>
              </p:cNvPr>
              <p:cNvSpPr txBox="1"/>
              <p:nvPr/>
            </p:nvSpPr>
            <p:spPr>
              <a:xfrm>
                <a:off x="5551761" y="4333050"/>
                <a:ext cx="26609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2/3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0725161-96C6-5ED6-AB56-2261B26489B3}"/>
                  </a:ext>
                </a:extLst>
              </p:cNvPr>
              <p:cNvSpPr txBox="1"/>
              <p:nvPr/>
            </p:nvSpPr>
            <p:spPr>
              <a:xfrm>
                <a:off x="5630516" y="2592973"/>
                <a:ext cx="26609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7/4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9CB5BDB-369C-1BA0-7FB0-559EF30E3D06}"/>
                  </a:ext>
                </a:extLst>
              </p:cNvPr>
              <p:cNvSpPr txBox="1"/>
              <p:nvPr/>
            </p:nvSpPr>
            <p:spPr>
              <a:xfrm>
                <a:off x="5699352" y="2906751"/>
                <a:ext cx="26609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7/4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3427325-6ECD-56F0-13A8-595115F49885}"/>
                  </a:ext>
                </a:extLst>
              </p:cNvPr>
              <p:cNvSpPr txBox="1"/>
              <p:nvPr/>
            </p:nvSpPr>
            <p:spPr>
              <a:xfrm>
                <a:off x="5226124" y="3028201"/>
                <a:ext cx="26609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7/4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2F71E3-053E-C4F5-06E5-DB3B7F762D74}"/>
                  </a:ext>
                </a:extLst>
              </p:cNvPr>
              <p:cNvSpPr txBox="1"/>
              <p:nvPr/>
            </p:nvSpPr>
            <p:spPr>
              <a:xfrm>
                <a:off x="5435838" y="2159284"/>
                <a:ext cx="26609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5/4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E76BCAF-3874-85CC-CA91-19AD28B9B450}"/>
                  </a:ext>
                </a:extLst>
              </p:cNvPr>
              <p:cNvSpPr txBox="1"/>
              <p:nvPr/>
            </p:nvSpPr>
            <p:spPr>
              <a:xfrm>
                <a:off x="5084578" y="2484968"/>
                <a:ext cx="26609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5/4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433B31B-C74E-F76A-1B32-0A8F1B33D561}"/>
                  </a:ext>
                </a:extLst>
              </p:cNvPr>
              <p:cNvSpPr txBox="1"/>
              <p:nvPr/>
            </p:nvSpPr>
            <p:spPr>
              <a:xfrm>
                <a:off x="5615612" y="1938164"/>
                <a:ext cx="26609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5/4</a:t>
                </a: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548194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80607627</TotalTime>
  <Pages>9</Pages>
  <Words>59</Words>
  <Application>Microsoft Macintosh PowerPoint</Application>
  <PresentationFormat>Letter Paper (8.5x11 in)</PresentationFormat>
  <Paragraphs>59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1049</cp:revision>
  <cp:lastPrinted>2015-03-10T13:59:47Z</cp:lastPrinted>
  <dcterms:created xsi:type="dcterms:W3CDTF">2012-01-25T03:24:56Z</dcterms:created>
  <dcterms:modified xsi:type="dcterms:W3CDTF">2025-05-07T20:44:11Z</dcterms:modified>
</cp:coreProperties>
</file>