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60" r:id="rId6"/>
    <p:sldId id="259" r:id="rId7"/>
    <p:sldId id="265" r:id="rId8"/>
    <p:sldId id="266" r:id="rId9"/>
    <p:sldId id="267"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6B049DA-E77E-4F87-B74E-24988C94FAA4}"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D3310A8-FB92-45EA-9216-C10E79085860}"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049DA-E77E-4F87-B74E-24988C94FAA4}"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310A8-FB92-45EA-9216-C10E790858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049DA-E77E-4F87-B74E-24988C94FAA4}"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310A8-FB92-45EA-9216-C10E790858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049DA-E77E-4F87-B74E-24988C94FAA4}"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310A8-FB92-45EA-9216-C10E790858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6B049DA-E77E-4F87-B74E-24988C94FAA4}" type="datetimeFigureOut">
              <a:rPr lang="en-US" smtClean="0"/>
              <a:t>3/13/2020</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310A8-FB92-45EA-9216-C10E79085860}"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B049DA-E77E-4F87-B74E-24988C94FAA4}"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310A8-FB92-45EA-9216-C10E790858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049DA-E77E-4F87-B74E-24988C94FAA4}"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310A8-FB92-45EA-9216-C10E790858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B049DA-E77E-4F87-B74E-24988C94FAA4}"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310A8-FB92-45EA-9216-C10E790858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6B049DA-E77E-4F87-B74E-24988C94FAA4}"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310A8-FB92-45EA-9216-C10E790858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B049DA-E77E-4F87-B74E-24988C94FAA4}"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310A8-FB92-45EA-9216-C10E79085860}"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76B049DA-E77E-4F87-B74E-24988C94FAA4}" type="datetimeFigureOut">
              <a:rPr lang="en-US" smtClean="0"/>
              <a:t>3/13/2020</a:t>
            </a:fld>
            <a:endParaRPr lang="en-US"/>
          </a:p>
        </p:txBody>
      </p:sp>
      <p:sp>
        <p:nvSpPr>
          <p:cNvPr id="7" name="Slide Number Placeholder 6"/>
          <p:cNvSpPr>
            <a:spLocks noGrp="1"/>
          </p:cNvSpPr>
          <p:nvPr>
            <p:ph type="sldNum" sz="quarter" idx="12"/>
          </p:nvPr>
        </p:nvSpPr>
        <p:spPr/>
        <p:txBody>
          <a:bodyPr/>
          <a:lstStyle/>
          <a:p>
            <a:fld id="{8D3310A8-FB92-45EA-9216-C10E79085860}"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76B049DA-E77E-4F87-B74E-24988C94FAA4}" type="datetimeFigureOut">
              <a:rPr lang="en-US" smtClean="0"/>
              <a:t>3/13/2020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D3310A8-FB92-45EA-9216-C10E79085860}"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276600"/>
            <a:ext cx="6629400" cy="1219201"/>
          </a:xfrm>
        </p:spPr>
        <p:txBody>
          <a:bodyPr/>
          <a:lstStyle/>
          <a:p>
            <a:r>
              <a:rPr lang="en-US" dirty="0" smtClean="0"/>
              <a:t>Team enigma</a:t>
            </a:r>
            <a:endParaRPr lang="en-US" dirty="0"/>
          </a:p>
        </p:txBody>
      </p:sp>
      <p:sp>
        <p:nvSpPr>
          <p:cNvPr id="4" name="AutoShape 4" descr="Image result for SURAJMAL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SURAJM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57200"/>
            <a:ext cx="2514600" cy="235743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426128" y="408372"/>
            <a:ext cx="5974672" cy="2258628"/>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000" kern="1200" cap="all" baseline="0">
                <a:solidFill>
                  <a:schemeClr val="accent1">
                    <a:lumMod val="50000"/>
                  </a:schemeClr>
                </a:solidFill>
                <a:latin typeface="+mj-lt"/>
                <a:ea typeface="+mj-ea"/>
                <a:cs typeface="+mj-cs"/>
              </a:defRPr>
            </a:lvl1pPr>
          </a:lstStyle>
          <a:p>
            <a:r>
              <a:rPr lang="en-US" dirty="0" smtClean="0"/>
              <a:t>Maharaja surajmal institute of technology</a:t>
            </a:r>
            <a:endParaRPr lang="en-US" dirty="0"/>
          </a:p>
        </p:txBody>
      </p:sp>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9494" r="89557"/>
                    </a14:imgEffect>
                  </a14:imgLayer>
                </a14:imgProps>
              </a:ext>
              <a:ext uri="{28A0092B-C50C-407E-A947-70E740481C1C}">
                <a14:useLocalDpi xmlns:a14="http://schemas.microsoft.com/office/drawing/2010/main" val="0"/>
              </a:ext>
            </a:extLst>
          </a:blip>
          <a:srcRect/>
          <a:stretch>
            <a:fillRect/>
          </a:stretch>
        </p:blipFill>
        <p:spPr bwMode="auto">
          <a:xfrm>
            <a:off x="5829300" y="3462528"/>
            <a:ext cx="30099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485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800"/>
            <a:ext cx="7696200" cy="1295401"/>
          </a:xfrm>
        </p:spPr>
        <p:txBody>
          <a:bodyPr/>
          <a:lstStyle/>
          <a:p>
            <a:r>
              <a:rPr lang="en-US" dirty="0" smtClean="0"/>
              <a:t>THANK YOU</a:t>
            </a:r>
            <a:endParaRPr lang="en-US" dirty="0"/>
          </a:p>
        </p:txBody>
      </p:sp>
    </p:spTree>
    <p:extLst>
      <p:ext uri="{BB962C8B-B14F-4D97-AF65-F5344CB8AC3E}">
        <p14:creationId xmlns:p14="http://schemas.microsoft.com/office/powerpoint/2010/main" val="398985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lstStyle/>
          <a:p>
            <a:r>
              <a:rPr lang="en-US" dirty="0" smtClean="0"/>
              <a:t>PRANESH NEGI (LEADER)</a:t>
            </a:r>
          </a:p>
          <a:p>
            <a:r>
              <a:rPr lang="en-US" dirty="0" smtClean="0"/>
              <a:t>RACHNIT SINGH JONTY</a:t>
            </a:r>
          </a:p>
          <a:p>
            <a:r>
              <a:rPr lang="en-US" dirty="0" smtClean="0"/>
              <a:t>VISHAL YADAV</a:t>
            </a:r>
          </a:p>
          <a:p>
            <a:r>
              <a:rPr lang="en-US" dirty="0" smtClean="0"/>
              <a:t>VIPIN MALIK</a:t>
            </a:r>
            <a:endParaRPr lang="en-US" dirty="0"/>
          </a:p>
        </p:txBody>
      </p:sp>
    </p:spTree>
    <p:extLst>
      <p:ext uri="{BB962C8B-B14F-4D97-AF65-F5344CB8AC3E}">
        <p14:creationId xmlns:p14="http://schemas.microsoft.com/office/powerpoint/2010/main" val="36387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FACED BY investors</a:t>
            </a:r>
            <a:endParaRPr lang="en-US" dirty="0"/>
          </a:p>
        </p:txBody>
      </p:sp>
      <p:sp>
        <p:nvSpPr>
          <p:cNvPr id="3" name="Content Placeholder 2"/>
          <p:cNvSpPr>
            <a:spLocks noGrp="1"/>
          </p:cNvSpPr>
          <p:nvPr>
            <p:ph idx="1"/>
          </p:nvPr>
        </p:nvSpPr>
        <p:spPr/>
        <p:txBody>
          <a:bodyPr/>
          <a:lstStyle/>
          <a:p>
            <a:r>
              <a:rPr lang="en-US" dirty="0" smtClean="0"/>
              <a:t>What does ‘investing in market’ mean?</a:t>
            </a:r>
          </a:p>
          <a:p>
            <a:r>
              <a:rPr lang="en-US" dirty="0" smtClean="0"/>
              <a:t>What are the ways to invest money?</a:t>
            </a:r>
          </a:p>
          <a:p>
            <a:r>
              <a:rPr lang="en-US" dirty="0" smtClean="0"/>
              <a:t>How high are the risks?</a:t>
            </a:r>
          </a:p>
          <a:p>
            <a:r>
              <a:rPr lang="en-US" dirty="0" smtClean="0"/>
              <a:t>Can I invest anywhere?</a:t>
            </a:r>
          </a:p>
          <a:p>
            <a:r>
              <a:rPr lang="en-US" dirty="0" smtClean="0"/>
              <a:t>How often does the market fluctuate?</a:t>
            </a:r>
          </a:p>
          <a:p>
            <a:r>
              <a:rPr lang="en-US" dirty="0" smtClean="0"/>
              <a:t>Does ‘more profit’ means ‘more time and risk’?</a:t>
            </a:r>
            <a:endParaRPr lang="en-US" dirty="0"/>
          </a:p>
        </p:txBody>
      </p:sp>
    </p:spTree>
    <p:extLst>
      <p:ext uri="{BB962C8B-B14F-4D97-AF65-F5344CB8AC3E}">
        <p14:creationId xmlns:p14="http://schemas.microsoft.com/office/powerpoint/2010/main" val="220323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FINLYTICS</a:t>
            </a:r>
            <a:endParaRPr lang="en-US" dirty="0"/>
          </a:p>
        </p:txBody>
      </p:sp>
      <p:sp>
        <p:nvSpPr>
          <p:cNvPr id="3" name="Content Placeholder 2"/>
          <p:cNvSpPr>
            <a:spLocks noGrp="1"/>
          </p:cNvSpPr>
          <p:nvPr>
            <p:ph idx="1"/>
          </p:nvPr>
        </p:nvSpPr>
        <p:spPr>
          <a:xfrm>
            <a:off x="304800" y="1676400"/>
            <a:ext cx="5486400" cy="4754563"/>
          </a:xfrm>
        </p:spPr>
        <p:txBody>
          <a:bodyPr>
            <a:normAutofit fontScale="92500" lnSpcReduction="20000"/>
          </a:bodyPr>
          <a:lstStyle/>
          <a:p>
            <a:pPr marL="114300" indent="0">
              <a:buNone/>
            </a:pPr>
            <a:r>
              <a:rPr lang="en-US" sz="3200" b="1" dirty="0"/>
              <a:t>Solutions provided by </a:t>
            </a:r>
            <a:r>
              <a:rPr lang="en-US" sz="3200" b="1" dirty="0" smtClean="0"/>
              <a:t>Finlytics –</a:t>
            </a:r>
          </a:p>
          <a:p>
            <a:pPr marL="114300" indent="0">
              <a:buNone/>
            </a:pPr>
            <a:r>
              <a:rPr lang="en-US" dirty="0" smtClean="0"/>
              <a:t>Finlytics analyze the present assets of the client &amp; suggest the best decision which they can make according to their need to make a profitable investments. The clients get a detailed report featuring net worth of their current assets &amp; in near future if they follow our suggestions. They also take into consideration the risk associated with it.</a:t>
            </a:r>
          </a:p>
          <a:p>
            <a:pPr marL="114300" indent="0">
              <a:buNone/>
            </a:pPr>
            <a:r>
              <a:rPr lang="en-US" dirty="0" smtClean="0"/>
              <a:t>It works with all devices ranging from smartphones and tablets to laptops and pc’s - android and ios app.</a:t>
            </a:r>
          </a:p>
          <a:p>
            <a:pPr marL="114300" indent="0">
              <a:buNone/>
            </a:pPr>
            <a:endParaRPr lang="en-US" dirty="0"/>
          </a:p>
        </p:txBody>
      </p:sp>
      <p:pic>
        <p:nvPicPr>
          <p:cNvPr id="2049" name="Picture 1"/>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9494" r="89557"/>
                    </a14:imgEffect>
                  </a14:imgLayer>
                </a14:imgProps>
              </a:ext>
              <a:ext uri="{28A0092B-C50C-407E-A947-70E740481C1C}">
                <a14:useLocalDpi xmlns:a14="http://schemas.microsoft.com/office/drawing/2010/main" val="0"/>
              </a:ext>
            </a:extLst>
          </a:blip>
          <a:srcRect/>
          <a:stretch>
            <a:fillRect/>
          </a:stretch>
        </p:blipFill>
        <p:spPr bwMode="auto">
          <a:xfrm>
            <a:off x="5827014" y="1905000"/>
            <a:ext cx="30099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48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PROVIDED BY FINLYTICS</a:t>
            </a:r>
            <a:endParaRPr lang="en-US" dirty="0"/>
          </a:p>
        </p:txBody>
      </p:sp>
      <p:sp>
        <p:nvSpPr>
          <p:cNvPr id="3" name="Content Placeholder 2"/>
          <p:cNvSpPr>
            <a:spLocks noGrp="1"/>
          </p:cNvSpPr>
          <p:nvPr>
            <p:ph idx="1"/>
          </p:nvPr>
        </p:nvSpPr>
        <p:spPr/>
        <p:txBody>
          <a:bodyPr/>
          <a:lstStyle/>
          <a:p>
            <a:r>
              <a:rPr lang="en-US" dirty="0" smtClean="0"/>
              <a:t>Asset Calculator: From comprehensive dataset provided by the Reserve Bank of India, the calculator provides with the most reliable and profitable SIP, Lump Sum and Fixed Deposits active in India.</a:t>
            </a:r>
          </a:p>
          <a:p>
            <a:r>
              <a:rPr lang="en-US" dirty="0" smtClean="0"/>
              <a:t>Stock Market: A reliable JSON API provides the monthly opening, closing, high and low values of some of the stocks in India. This API is refined and useful data is automatically stored in the database. This data is finally fetched and plotted using ML libraries.  </a:t>
            </a:r>
            <a:endParaRPr lang="en-US" dirty="0"/>
          </a:p>
        </p:txBody>
      </p:sp>
    </p:spTree>
    <p:extLst>
      <p:ext uri="{BB962C8B-B14F-4D97-AF65-F5344CB8AC3E}">
        <p14:creationId xmlns:p14="http://schemas.microsoft.com/office/powerpoint/2010/main" val="99581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26" y="1752600"/>
            <a:ext cx="883784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64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6" y="685800"/>
            <a:ext cx="8696432"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43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38200"/>
            <a:ext cx="87967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47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52399"/>
            <a:ext cx="6629400" cy="302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544" y="3352800"/>
            <a:ext cx="6705600" cy="3138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301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175</TotalTime>
  <Words>251</Words>
  <Application>Microsoft Office PowerPoint</Application>
  <PresentationFormat>On-screen Show (4:3)</PresentationFormat>
  <Paragraphs>23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Apothecary</vt:lpstr>
      <vt:lpstr>Team enigma</vt:lpstr>
      <vt:lpstr>TEAM MEMBERS</vt:lpstr>
      <vt:lpstr>PROBLEMS FACED BY investors</vt:lpstr>
      <vt:lpstr>FINLYTICS</vt:lpstr>
      <vt:lpstr>FEATURES PROVIDED BY FINLYTICS</vt:lpstr>
      <vt:lpstr>SCREENSHOTS </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enigma</dc:title>
  <dc:creator>ACER</dc:creator>
  <cp:lastModifiedBy>ACER</cp:lastModifiedBy>
  <cp:revision>12</cp:revision>
  <dcterms:created xsi:type="dcterms:W3CDTF">2020-03-13T03:57:37Z</dcterms:created>
  <dcterms:modified xsi:type="dcterms:W3CDTF">2020-03-13T06:53:36Z</dcterms:modified>
</cp:coreProperties>
</file>