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sz="28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8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044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30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0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85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94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3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52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92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78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0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33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0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21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16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9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D2127E-013E-4D20-9830-F803CB83E637}" type="datetimeFigureOut">
              <a:rPr lang="de-CH" smtClean="0"/>
              <a:t>06.11.2021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8EB7-06E3-4184-A704-4D2301020B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7504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03C86-3223-44EE-BF33-005DFC5A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de-CH" dirty="0"/>
              <a:t>Mietpreisanalyse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C9626-DD08-4C9F-85C9-F5F4234C5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8576"/>
            <a:ext cx="8825658" cy="861420"/>
          </a:xfrm>
        </p:spPr>
        <p:txBody>
          <a:bodyPr>
            <a:normAutofit/>
          </a:bodyPr>
          <a:lstStyle/>
          <a:p>
            <a:r>
              <a:rPr lang="de-CH" sz="2000" dirty="0"/>
              <a:t>Joel, Jonas, Gian, Khoa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DAB527E-3544-489B-8659-D857503D4CF8}"/>
              </a:ext>
            </a:extLst>
          </p:cNvPr>
          <p:cNvSpPr txBox="1">
            <a:spLocks/>
          </p:cNvSpPr>
          <p:nvPr/>
        </p:nvSpPr>
        <p:spPr>
          <a:xfrm>
            <a:off x="1154955" y="305454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8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b="1" dirty="0"/>
              <a:t>Hackathon 2021 – Team SML</a:t>
            </a:r>
          </a:p>
        </p:txBody>
      </p:sp>
    </p:spTree>
    <p:extLst>
      <p:ext uri="{BB962C8B-B14F-4D97-AF65-F5344CB8AC3E}">
        <p14:creationId xmlns:p14="http://schemas.microsoft.com/office/powerpoint/2010/main" val="36421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8C85-38D1-4D29-B1ED-B556C6A4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05984"/>
            <a:ext cx="9404723" cy="1400530"/>
          </a:xfrm>
        </p:spPr>
        <p:txBody>
          <a:bodyPr/>
          <a:lstStyle/>
          <a:p>
            <a:r>
              <a:rPr lang="de-CH" dirty="0"/>
              <a:t>Ziele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10159-F00D-4940-BF83-8A93635D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Aufzeigen der wichtigsten Einflussfaktoren für die Mietpreise</a:t>
            </a:r>
          </a:p>
          <a:p>
            <a:r>
              <a:rPr lang="de-CH" dirty="0"/>
              <a:t>Möglichkeit der Vorhersage des Mietpreises anhand der Einflussfaktoren</a:t>
            </a:r>
          </a:p>
        </p:txBody>
      </p:sp>
    </p:spTree>
    <p:extLst>
      <p:ext uri="{BB962C8B-B14F-4D97-AF65-F5344CB8AC3E}">
        <p14:creationId xmlns:p14="http://schemas.microsoft.com/office/powerpoint/2010/main" val="39399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EF8BA-9F30-4586-92BE-C3455B8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de-CH" dirty="0"/>
              <a:t>Demo mit </a:t>
            </a:r>
            <a:r>
              <a:rPr lang="de-CH" dirty="0" err="1"/>
              <a:t>Jupyter</a:t>
            </a:r>
            <a:r>
              <a:rPr lang="de-CH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763639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Mietpreisanalyse</vt:lpstr>
      <vt:lpstr>Ziele der Analyse</vt:lpstr>
      <vt:lpstr>Demo mit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Mietpreisanalyse</dc:title>
  <dc:creator>khoa tran</dc:creator>
  <cp:lastModifiedBy>khoa tran</cp:lastModifiedBy>
  <cp:revision>7</cp:revision>
  <dcterms:created xsi:type="dcterms:W3CDTF">2021-11-06T16:36:02Z</dcterms:created>
  <dcterms:modified xsi:type="dcterms:W3CDTF">2021-11-06T18:17:42Z</dcterms:modified>
</cp:coreProperties>
</file>