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varScale="1">
        <p:scale>
          <a:sx n="113" d="100"/>
          <a:sy n="113" d="100"/>
        </p:scale>
        <p:origin x="132"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3/11/2014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PASSWORD HASHING AND SALTING</a:t>
            </a:r>
            <a:endParaRPr lang="en-US" dirty="0"/>
          </a:p>
        </p:txBody>
      </p:sp>
      <p:sp>
        <p:nvSpPr>
          <p:cNvPr id="3" name="Subtítulo 2"/>
          <p:cNvSpPr>
            <a:spLocks noGrp="1"/>
          </p:cNvSpPr>
          <p:nvPr>
            <p:ph type="subTitle" idx="1"/>
          </p:nvPr>
        </p:nvSpPr>
        <p:spPr/>
        <p:txBody>
          <a:bodyPr/>
          <a:lstStyle/>
          <a:p>
            <a:r>
              <a:rPr lang="en-US" dirty="0" smtClean="0"/>
              <a:t>An evolution of how passwords </a:t>
            </a:r>
            <a:r>
              <a:rPr lang="en-US" smtClean="0"/>
              <a:t>are </a:t>
            </a:r>
            <a:r>
              <a:rPr lang="en-US" smtClean="0"/>
              <a:t>protected</a:t>
            </a:r>
          </a:p>
        </p:txBody>
      </p:sp>
    </p:spTree>
    <p:extLst>
      <p:ext uri="{BB962C8B-B14F-4D97-AF65-F5344CB8AC3E}">
        <p14:creationId xmlns:p14="http://schemas.microsoft.com/office/powerpoint/2010/main" val="9749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password hashing?</a:t>
            </a:r>
            <a:endParaRPr lang="en-US" dirty="0"/>
          </a:p>
        </p:txBody>
      </p:sp>
      <p:sp>
        <p:nvSpPr>
          <p:cNvPr id="3" name="Marcador de contenido 2"/>
          <p:cNvSpPr>
            <a:spLocks noGrp="1"/>
          </p:cNvSpPr>
          <p:nvPr>
            <p:ph idx="1"/>
          </p:nvPr>
        </p:nvSpPr>
        <p:spPr/>
        <p:txBody>
          <a:bodyPr/>
          <a:lstStyle/>
          <a:p>
            <a:r>
              <a:rPr lang="en-US" dirty="0" smtClean="0"/>
              <a:t>Protect users passwords.</a:t>
            </a:r>
          </a:p>
          <a:p>
            <a:r>
              <a:rPr lang="en-US" dirty="0" smtClean="0"/>
              <a:t>Prevent unauthorized logins in your system even if you hashed passwords have being leaked.</a:t>
            </a:r>
          </a:p>
          <a:p>
            <a:r>
              <a:rPr lang="en-US" dirty="0" smtClean="0"/>
              <a:t>Most important, if your users passwords are leaked, that they cannot be used to log in on other services (mail, bank accounts, etc…).</a:t>
            </a:r>
          </a:p>
          <a:p>
            <a:endParaRPr lang="en-US" dirty="0"/>
          </a:p>
          <a:p>
            <a:endParaRPr lang="en-US" dirty="0"/>
          </a:p>
        </p:txBody>
      </p:sp>
    </p:spTree>
    <p:extLst>
      <p:ext uri="{BB962C8B-B14F-4D97-AF65-F5344CB8AC3E}">
        <p14:creationId xmlns:p14="http://schemas.microsoft.com/office/powerpoint/2010/main" val="157029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is password hashing?</a:t>
            </a:r>
            <a:endParaRPr lang="en-US" dirty="0"/>
          </a:p>
        </p:txBody>
      </p:sp>
      <p:sp>
        <p:nvSpPr>
          <p:cNvPr id="3" name="Marcador de contenido 2"/>
          <p:cNvSpPr>
            <a:spLocks noGrp="1"/>
          </p:cNvSpPr>
          <p:nvPr>
            <p:ph idx="1"/>
          </p:nvPr>
        </p:nvSpPr>
        <p:spPr/>
        <p:txBody>
          <a:bodyPr/>
          <a:lstStyle/>
          <a:p>
            <a:r>
              <a:rPr lang="en-US" dirty="0" smtClean="0"/>
              <a:t>Hash algorithms are one way functions. They turn any amount of data into a fixed-length “fingerprint” that cannot be reversed. They also have the property that any change of the input results on a completely different hash.</a:t>
            </a:r>
          </a:p>
          <a:p>
            <a:r>
              <a:rPr lang="en-US" dirty="0" smtClean="0"/>
              <a:t>Examples of different algorithms used for hashing are SHA-2, SHA-512,RipeMD, WHIRLPOOL, etc…</a:t>
            </a:r>
          </a:p>
          <a:p>
            <a:endParaRPr lang="en-US" dirty="0"/>
          </a:p>
        </p:txBody>
      </p:sp>
    </p:spTree>
    <p:extLst>
      <p:ext uri="{BB962C8B-B14F-4D97-AF65-F5344CB8AC3E}">
        <p14:creationId xmlns:p14="http://schemas.microsoft.com/office/powerpoint/2010/main" val="49115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hashes are cracked</a:t>
            </a:r>
            <a:endParaRPr lang="en-US" dirty="0"/>
          </a:p>
        </p:txBody>
      </p:sp>
      <p:sp>
        <p:nvSpPr>
          <p:cNvPr id="3" name="Marcador de contenido 2"/>
          <p:cNvSpPr>
            <a:spLocks noGrp="1"/>
          </p:cNvSpPr>
          <p:nvPr>
            <p:ph idx="1"/>
          </p:nvPr>
        </p:nvSpPr>
        <p:spPr/>
        <p:txBody>
          <a:bodyPr/>
          <a:lstStyle/>
          <a:p>
            <a:r>
              <a:rPr lang="en-US" dirty="0" smtClean="0"/>
              <a:t>Lookup tables </a:t>
            </a:r>
            <a:br>
              <a:rPr lang="en-US" dirty="0" smtClean="0"/>
            </a:br>
            <a:r>
              <a:rPr lang="en-US" dirty="0" smtClean="0"/>
              <a:t>The general idea is to </a:t>
            </a:r>
            <a:r>
              <a:rPr lang="en-US" dirty="0" err="1" smtClean="0"/>
              <a:t>precompute</a:t>
            </a:r>
            <a:r>
              <a:rPr lang="en-US" dirty="0" smtClean="0"/>
              <a:t> the hashes of the passwords dictionary and store them, and their corresponding password, in a lookup table data structure.</a:t>
            </a:r>
          </a:p>
          <a:p>
            <a:r>
              <a:rPr lang="en-US" dirty="0" smtClean="0"/>
              <a:t>Dictionary and brute force attacks</a:t>
            </a:r>
            <a:br>
              <a:rPr lang="en-US" dirty="0" smtClean="0"/>
            </a:br>
            <a:r>
              <a:rPr lang="en-US" dirty="0"/>
              <a:t>A dictionary attack uses a file containing words, phrases, common passwords, and other strings that are likely to be used as a password. Each word in the file is hashed, and its hash is compared to the password hash. If they match, that word is the </a:t>
            </a:r>
            <a:r>
              <a:rPr lang="en-US" dirty="0" smtClean="0"/>
              <a:t>password.</a:t>
            </a:r>
            <a:endParaRPr lang="en-US" dirty="0"/>
          </a:p>
        </p:txBody>
      </p:sp>
    </p:spTree>
    <p:extLst>
      <p:ext uri="{BB962C8B-B14F-4D97-AF65-F5344CB8AC3E}">
        <p14:creationId xmlns:p14="http://schemas.microsoft.com/office/powerpoint/2010/main" val="413180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Protect your password against lookup tables – adding salt</a:t>
            </a:r>
            <a:endParaRPr lang="en-US" dirty="0"/>
          </a:p>
        </p:txBody>
      </p:sp>
      <p:sp>
        <p:nvSpPr>
          <p:cNvPr id="3" name="Marcador de contenido 2"/>
          <p:cNvSpPr>
            <a:spLocks noGrp="1"/>
          </p:cNvSpPr>
          <p:nvPr>
            <p:ph idx="1"/>
          </p:nvPr>
        </p:nvSpPr>
        <p:spPr/>
        <p:txBody>
          <a:bodyPr/>
          <a:lstStyle/>
          <a:p>
            <a:r>
              <a:rPr lang="en-US" dirty="0"/>
              <a:t>Lookup tables </a:t>
            </a:r>
            <a:r>
              <a:rPr lang="en-US" dirty="0" smtClean="0"/>
              <a:t>only </a:t>
            </a:r>
            <a:r>
              <a:rPr lang="en-US" dirty="0"/>
              <a:t>work because each password is hashed the exact same way. If two users have the same password, they'll have the same password hashes. We can prevent these attacks by randomizing each hash, so that when the same password is hashed twice, the hashes are not the same</a:t>
            </a:r>
            <a:r>
              <a:rPr lang="en-US" dirty="0" smtClean="0"/>
              <a:t>.</a:t>
            </a:r>
          </a:p>
          <a:p>
            <a:r>
              <a:rPr lang="en-US" dirty="0"/>
              <a:t>We can randomize the hashes by appending or prepending a random string, called a </a:t>
            </a:r>
            <a:r>
              <a:rPr lang="en-US" b="1" dirty="0"/>
              <a:t>salt</a:t>
            </a:r>
            <a:r>
              <a:rPr lang="en-US" dirty="0"/>
              <a:t>, to the password before hashing.</a:t>
            </a:r>
          </a:p>
        </p:txBody>
      </p:sp>
    </p:spTree>
    <p:extLst>
      <p:ext uri="{BB962C8B-B14F-4D97-AF65-F5344CB8AC3E}">
        <p14:creationId xmlns:p14="http://schemas.microsoft.com/office/powerpoint/2010/main" val="3536196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Protect your password against brute force attacks – slow hash functions</a:t>
            </a:r>
            <a:endParaRPr lang="en-US" dirty="0"/>
          </a:p>
        </p:txBody>
      </p:sp>
      <p:sp>
        <p:nvSpPr>
          <p:cNvPr id="3" name="Marcador de contenido 2"/>
          <p:cNvSpPr>
            <a:spLocks noGrp="1"/>
          </p:cNvSpPr>
          <p:nvPr>
            <p:ph idx="1"/>
          </p:nvPr>
        </p:nvSpPr>
        <p:spPr/>
        <p:txBody>
          <a:bodyPr>
            <a:normAutofit/>
          </a:bodyPr>
          <a:lstStyle/>
          <a:p>
            <a:r>
              <a:rPr lang="en-US" dirty="0"/>
              <a:t>Salt ensures that attackers can't use specialized attacks like lookup tables </a:t>
            </a:r>
            <a:r>
              <a:rPr lang="en-US" dirty="0" smtClean="0"/>
              <a:t>to </a:t>
            </a:r>
            <a:r>
              <a:rPr lang="en-US" dirty="0"/>
              <a:t>crack large collections of hashes quickly, but it doesn't prevent them from running dictionary or brute-force attacks on each hash individually. </a:t>
            </a:r>
            <a:r>
              <a:rPr lang="en-US" dirty="0" smtClean="0"/>
              <a:t>To </a:t>
            </a:r>
            <a:r>
              <a:rPr lang="en-US" dirty="0"/>
              <a:t>make these attacks less effective, we can use a technique known as </a:t>
            </a:r>
            <a:r>
              <a:rPr lang="en-US" b="1" dirty="0"/>
              <a:t>key stretching</a:t>
            </a:r>
            <a:r>
              <a:rPr lang="en-US" dirty="0" smtClean="0"/>
              <a:t>.</a:t>
            </a:r>
          </a:p>
          <a:p>
            <a:r>
              <a:rPr lang="en-US" dirty="0" smtClean="0"/>
              <a:t>The idea is </a:t>
            </a:r>
            <a:r>
              <a:rPr lang="en-US" dirty="0"/>
              <a:t>to make the hash function slow enough to impede attacks, but still fast enough to not cause a noticeable delay for the user.</a:t>
            </a:r>
          </a:p>
        </p:txBody>
      </p:sp>
    </p:spTree>
    <p:extLst>
      <p:ext uri="{BB962C8B-B14F-4D97-AF65-F5344CB8AC3E}">
        <p14:creationId xmlns:p14="http://schemas.microsoft.com/office/powerpoint/2010/main" val="2581078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Keyed hashes</a:t>
            </a:r>
            <a:endParaRPr lang="en-US" dirty="0"/>
          </a:p>
        </p:txBody>
      </p:sp>
      <p:sp>
        <p:nvSpPr>
          <p:cNvPr id="3" name="Marcador de contenido 2"/>
          <p:cNvSpPr>
            <a:spLocks noGrp="1"/>
          </p:cNvSpPr>
          <p:nvPr>
            <p:ph idx="1"/>
          </p:nvPr>
        </p:nvSpPr>
        <p:spPr/>
        <p:txBody>
          <a:bodyPr>
            <a:normAutofit/>
          </a:bodyPr>
          <a:lstStyle/>
          <a:p>
            <a:r>
              <a:rPr lang="en-US" dirty="0"/>
              <a:t>The next step is to add a </a:t>
            </a:r>
            <a:r>
              <a:rPr lang="en-US" b="1" dirty="0"/>
              <a:t>secret key</a:t>
            </a:r>
            <a:r>
              <a:rPr lang="en-US" dirty="0"/>
              <a:t> to the hash so that only someone who knows the key can use the hash to validate a password</a:t>
            </a:r>
            <a:r>
              <a:rPr lang="en-US" dirty="0" smtClean="0"/>
              <a:t>.</a:t>
            </a:r>
          </a:p>
          <a:p>
            <a:r>
              <a:rPr lang="en-US" dirty="0" smtClean="0"/>
              <a:t>(Expensive) The </a:t>
            </a:r>
            <a:r>
              <a:rPr lang="en-US" dirty="0"/>
              <a:t>key </a:t>
            </a:r>
            <a:r>
              <a:rPr lang="en-US" dirty="0" smtClean="0"/>
              <a:t>can be </a:t>
            </a:r>
            <a:r>
              <a:rPr lang="en-US" dirty="0"/>
              <a:t>stored in an external system, such as a physically separate server dedicated to password validation, or a special </a:t>
            </a:r>
            <a:r>
              <a:rPr lang="en-US" dirty="0" smtClean="0"/>
              <a:t>hardware.</a:t>
            </a:r>
          </a:p>
          <a:p>
            <a:r>
              <a:rPr lang="en-US" dirty="0" smtClean="0"/>
              <a:t>(Cheap) If </a:t>
            </a:r>
            <a:r>
              <a:rPr lang="en-US" dirty="0"/>
              <a:t>you generate a random key and store it in a file that isn't accessible from the web, and include it into the salted hashes, then the hashes won't be vulnerable if your database is breached using a simple SQL injection attack. </a:t>
            </a:r>
          </a:p>
        </p:txBody>
      </p:sp>
    </p:spTree>
    <p:extLst>
      <p:ext uri="{BB962C8B-B14F-4D97-AF65-F5344CB8AC3E}">
        <p14:creationId xmlns:p14="http://schemas.microsoft.com/office/powerpoint/2010/main" val="797571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Bonus (slow equals)</a:t>
            </a:r>
            <a:endParaRPr lang="en-US" dirty="0"/>
          </a:p>
        </p:txBody>
      </p:sp>
      <p:sp>
        <p:nvSpPr>
          <p:cNvPr id="3" name="Marcador de contenido 2"/>
          <p:cNvSpPr>
            <a:spLocks noGrp="1"/>
          </p:cNvSpPr>
          <p:nvPr>
            <p:ph idx="1"/>
          </p:nvPr>
        </p:nvSpPr>
        <p:spPr/>
        <p:txBody>
          <a:bodyPr/>
          <a:lstStyle/>
          <a:p>
            <a:r>
              <a:rPr lang="en-US" dirty="0" smtClean="0"/>
              <a:t>There is a hash breach technique that makes use of the fact that equal comparators are usually no “length-constant” time. </a:t>
            </a:r>
          </a:p>
          <a:p>
            <a:r>
              <a:rPr lang="en-US" dirty="0"/>
              <a:t>The standard way to check if two sequences of bytes (strings) are the same is to compare the first byte, then the second, then the third, and so on. </a:t>
            </a:r>
            <a:endParaRPr lang="en-US" dirty="0" smtClean="0"/>
          </a:p>
          <a:p>
            <a:r>
              <a:rPr lang="en-US" dirty="0" smtClean="0"/>
              <a:t>You can register the time the server take to resolve the password and know when the first bytes match or not.</a:t>
            </a:r>
            <a:endParaRPr lang="en-US" dirty="0"/>
          </a:p>
        </p:txBody>
      </p:sp>
    </p:spTree>
    <p:extLst>
      <p:ext uri="{BB962C8B-B14F-4D97-AF65-F5344CB8AC3E}">
        <p14:creationId xmlns:p14="http://schemas.microsoft.com/office/powerpoint/2010/main" val="1128525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179</TotalTime>
  <Words>366</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Century Gothic</vt:lpstr>
      <vt:lpstr>Wingdings 3</vt:lpstr>
      <vt:lpstr>Sector</vt:lpstr>
      <vt:lpstr>PASSWORD HASHING AND SALTING</vt:lpstr>
      <vt:lpstr>Why password hashing?</vt:lpstr>
      <vt:lpstr>What is password hashing?</vt:lpstr>
      <vt:lpstr>How hashes are cracked</vt:lpstr>
      <vt:lpstr>Protect your password against lookup tables – adding salt</vt:lpstr>
      <vt:lpstr>Protect your password against brute force attacks – slow hash functions</vt:lpstr>
      <vt:lpstr>Keyed hashes</vt:lpstr>
      <vt:lpstr>Bonus (slow equals)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HASHING AND SALTING</dc:title>
  <dc:creator>Vallet Weadon Jon</dc:creator>
  <cp:lastModifiedBy>Vallet Weadon Jon</cp:lastModifiedBy>
  <cp:revision>13</cp:revision>
  <dcterms:created xsi:type="dcterms:W3CDTF">2014-03-11T10:47:59Z</dcterms:created>
  <dcterms:modified xsi:type="dcterms:W3CDTF">2014-03-11T14:19:27Z</dcterms:modified>
</cp:coreProperties>
</file>