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35" r:id="rId5"/>
    <p:sldId id="348" r:id="rId6"/>
    <p:sldId id="336" r:id="rId7"/>
    <p:sldId id="349" r:id="rId8"/>
    <p:sldId id="337" r:id="rId9"/>
    <p:sldId id="33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42" r:id="rId30"/>
    <p:sldId id="3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15664-F16D-49F4-8F3B-855918BE195E}" v="29" dt="2024-03-02T18:10:43.95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394" autoAdjust="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Vasquez" userId="0b12dc267df4f064" providerId="LiveId" clId="{06915664-F16D-49F4-8F3B-855918BE195E}"/>
    <pc:docChg chg="undo custSel addSld delSld modSld">
      <pc:chgData name="Jon Vasquez" userId="0b12dc267df4f064" providerId="LiveId" clId="{06915664-F16D-49F4-8F3B-855918BE195E}" dt="2024-03-02T19:54:07.285" v="4823" actId="2696"/>
      <pc:docMkLst>
        <pc:docMk/>
      </pc:docMkLst>
      <pc:sldChg chg="modSp mod">
        <pc:chgData name="Jon Vasquez" userId="0b12dc267df4f064" providerId="LiveId" clId="{06915664-F16D-49F4-8F3B-855918BE195E}" dt="2024-03-01T18:21:08.652" v="1024" actId="20577"/>
        <pc:sldMkLst>
          <pc:docMk/>
          <pc:sldMk cId="582749365" sldId="336"/>
        </pc:sldMkLst>
        <pc:spChg chg="mod">
          <ac:chgData name="Jon Vasquez" userId="0b12dc267df4f064" providerId="LiveId" clId="{06915664-F16D-49F4-8F3B-855918BE195E}" dt="2024-03-01T17:50:15.009" v="17" actId="20577"/>
          <ac:spMkLst>
            <pc:docMk/>
            <pc:sldMk cId="582749365" sldId="336"/>
            <ac:spMk id="2" creationId="{08F0870A-EBCD-13FC-D1A2-49C555C48170}"/>
          </ac:spMkLst>
        </pc:spChg>
        <pc:spChg chg="mod">
          <ac:chgData name="Jon Vasquez" userId="0b12dc267df4f064" providerId="LiveId" clId="{06915664-F16D-49F4-8F3B-855918BE195E}" dt="2024-03-01T18:21:08.652" v="1024" actId="20577"/>
          <ac:spMkLst>
            <pc:docMk/>
            <pc:sldMk cId="582749365" sldId="336"/>
            <ac:spMk id="7" creationId="{70B4EC43-20C2-1DA5-646B-B8D26CF7D003}"/>
          </ac:spMkLst>
        </pc:spChg>
      </pc:sldChg>
      <pc:sldChg chg="addSp delSp modSp mod">
        <pc:chgData name="Jon Vasquez" userId="0b12dc267df4f064" providerId="LiveId" clId="{06915664-F16D-49F4-8F3B-855918BE195E}" dt="2024-03-01T18:27:54.633" v="1274" actId="21"/>
        <pc:sldMkLst>
          <pc:docMk/>
          <pc:sldMk cId="3786907341" sldId="337"/>
        </pc:sldMkLst>
        <pc:spChg chg="mod">
          <ac:chgData name="Jon Vasquez" userId="0b12dc267df4f064" providerId="LiveId" clId="{06915664-F16D-49F4-8F3B-855918BE195E}" dt="2024-03-01T18:27:47.467" v="1273" actId="20577"/>
          <ac:spMkLst>
            <pc:docMk/>
            <pc:sldMk cId="3786907341" sldId="337"/>
            <ac:spMk id="2" creationId="{EA5BA0C7-4B10-03D7-2211-750D1F9E5A8A}"/>
          </ac:spMkLst>
        </pc:spChg>
        <pc:spChg chg="add mod">
          <ac:chgData name="Jon Vasquez" userId="0b12dc267df4f064" providerId="LiveId" clId="{06915664-F16D-49F4-8F3B-855918BE195E}" dt="2024-03-01T18:27:54.633" v="1274" actId="21"/>
          <ac:spMkLst>
            <pc:docMk/>
            <pc:sldMk cId="3786907341" sldId="337"/>
            <ac:spMk id="4" creationId="{2CF070A6-9AE8-E31B-085E-9AE2DC8CDF94}"/>
          </ac:spMkLst>
        </pc:spChg>
        <pc:picChg chg="del">
          <ac:chgData name="Jon Vasquez" userId="0b12dc267df4f064" providerId="LiveId" clId="{06915664-F16D-49F4-8F3B-855918BE195E}" dt="2024-03-01T18:27:54.633" v="1274" actId="21"/>
          <ac:picMkLst>
            <pc:docMk/>
            <pc:sldMk cId="3786907341" sldId="337"/>
            <ac:picMk id="10" creationId="{0E7DFFA9-9901-3CE7-AAC2-C1754C65BD4D}"/>
          </ac:picMkLst>
        </pc:picChg>
      </pc:sldChg>
      <pc:sldChg chg="del">
        <pc:chgData name="Jon Vasquez" userId="0b12dc267df4f064" providerId="LiveId" clId="{06915664-F16D-49F4-8F3B-855918BE195E}" dt="2024-03-01T18:28:12.911" v="1275" actId="2696"/>
        <pc:sldMkLst>
          <pc:docMk/>
          <pc:sldMk cId="3590816519" sldId="338"/>
        </pc:sldMkLst>
      </pc:sldChg>
      <pc:sldChg chg="addSp modSp mod">
        <pc:chgData name="Jon Vasquez" userId="0b12dc267df4f064" providerId="LiveId" clId="{06915664-F16D-49F4-8F3B-855918BE195E}" dt="2024-03-01T18:36:29.467" v="1300" actId="20577"/>
        <pc:sldMkLst>
          <pc:docMk/>
          <pc:sldMk cId="2099008355" sldId="339"/>
        </pc:sldMkLst>
        <pc:spChg chg="mod">
          <ac:chgData name="Jon Vasquez" userId="0b12dc267df4f064" providerId="LiveId" clId="{06915664-F16D-49F4-8F3B-855918BE195E}" dt="2024-03-01T18:36:29.467" v="1300" actId="20577"/>
          <ac:spMkLst>
            <pc:docMk/>
            <pc:sldMk cId="2099008355" sldId="339"/>
            <ac:spMk id="2" creationId="{C05D45BD-5B25-B32E-F712-18F18E7168E7}"/>
          </ac:spMkLst>
        </pc:spChg>
        <pc:spChg chg="mod">
          <ac:chgData name="Jon Vasquez" userId="0b12dc267df4f064" providerId="LiveId" clId="{06915664-F16D-49F4-8F3B-855918BE195E}" dt="2024-03-01T18:35:54.356" v="1280" actId="1076"/>
          <ac:spMkLst>
            <pc:docMk/>
            <pc:sldMk cId="2099008355" sldId="339"/>
            <ac:spMk id="4" creationId="{B931AA74-1B85-8980-9816-4DAB721C1BE4}"/>
          </ac:spMkLst>
        </pc:spChg>
        <pc:picChg chg="add mod">
          <ac:chgData name="Jon Vasquez" userId="0b12dc267df4f064" providerId="LiveId" clId="{06915664-F16D-49F4-8F3B-855918BE195E}" dt="2024-03-01T18:36:16.114" v="1283" actId="1076"/>
          <ac:picMkLst>
            <pc:docMk/>
            <pc:sldMk cId="2099008355" sldId="339"/>
            <ac:picMk id="6" creationId="{D76D97E3-AE7B-9D10-FE73-3C31612FA929}"/>
          </ac:picMkLst>
        </pc:picChg>
      </pc:sldChg>
      <pc:sldChg chg="del">
        <pc:chgData name="Jon Vasquez" userId="0b12dc267df4f064" providerId="LiveId" clId="{06915664-F16D-49F4-8F3B-855918BE195E}" dt="2024-03-01T18:36:35.061" v="1301" actId="2696"/>
        <pc:sldMkLst>
          <pc:docMk/>
          <pc:sldMk cId="4043390973" sldId="340"/>
        </pc:sldMkLst>
      </pc:sldChg>
      <pc:sldChg chg="del">
        <pc:chgData name="Jon Vasquez" userId="0b12dc267df4f064" providerId="LiveId" clId="{06915664-F16D-49F4-8F3B-855918BE195E}" dt="2024-03-01T19:40:22.479" v="2462" actId="2696"/>
        <pc:sldMkLst>
          <pc:docMk/>
          <pc:sldMk cId="1041471105" sldId="341"/>
        </pc:sldMkLst>
      </pc:sldChg>
      <pc:sldChg chg="addSp modSp mod">
        <pc:chgData name="Jon Vasquez" userId="0b12dc267df4f064" providerId="LiveId" clId="{06915664-F16D-49F4-8F3B-855918BE195E}" dt="2024-03-02T19:53:17.831" v="4814" actId="1076"/>
        <pc:sldMkLst>
          <pc:docMk/>
          <pc:sldMk cId="812209034" sldId="342"/>
        </pc:sldMkLst>
        <pc:spChg chg="mod">
          <ac:chgData name="Jon Vasquez" userId="0b12dc267df4f064" providerId="LiveId" clId="{06915664-F16D-49F4-8F3B-855918BE195E}" dt="2024-03-02T19:52:36.763" v="4808" actId="5793"/>
          <ac:spMkLst>
            <pc:docMk/>
            <pc:sldMk cId="812209034" sldId="342"/>
            <ac:spMk id="4" creationId="{8D97CD95-A6D1-C7C3-F7D9-C0AB6438B279}"/>
          </ac:spMkLst>
        </pc:spChg>
        <pc:spChg chg="mod">
          <ac:chgData name="Jon Vasquez" userId="0b12dc267df4f064" providerId="LiveId" clId="{06915664-F16D-49F4-8F3B-855918BE195E}" dt="2024-03-02T19:52:39.411" v="4809" actId="20577"/>
          <ac:spMkLst>
            <pc:docMk/>
            <pc:sldMk cId="812209034" sldId="342"/>
            <ac:spMk id="8" creationId="{03CA8C54-30A3-3553-626E-52909A83C86B}"/>
          </ac:spMkLst>
        </pc:spChg>
        <pc:spChg chg="mod">
          <ac:chgData name="Jon Vasquez" userId="0b12dc267df4f064" providerId="LiveId" clId="{06915664-F16D-49F4-8F3B-855918BE195E}" dt="2024-03-02T19:52:34.351" v="4806" actId="20577"/>
          <ac:spMkLst>
            <pc:docMk/>
            <pc:sldMk cId="812209034" sldId="342"/>
            <ac:spMk id="9" creationId="{57454D1F-D2CD-3356-639E-75B37DE30F1F}"/>
          </ac:spMkLst>
        </pc:spChg>
        <pc:picChg chg="add mod">
          <ac:chgData name="Jon Vasquez" userId="0b12dc267df4f064" providerId="LiveId" clId="{06915664-F16D-49F4-8F3B-855918BE195E}" dt="2024-03-02T19:53:17.831" v="4814" actId="1076"/>
          <ac:picMkLst>
            <pc:docMk/>
            <pc:sldMk cId="812209034" sldId="342"/>
            <ac:picMk id="5" creationId="{592FB99A-8163-EB07-F20F-B61E38F5C1D8}"/>
          </ac:picMkLst>
        </pc:picChg>
      </pc:sldChg>
      <pc:sldChg chg="del">
        <pc:chgData name="Jon Vasquez" userId="0b12dc267df4f064" providerId="LiveId" clId="{06915664-F16D-49F4-8F3B-855918BE195E}" dt="2024-03-02T19:53:59.778" v="4819" actId="2696"/>
        <pc:sldMkLst>
          <pc:docMk/>
          <pc:sldMk cId="3813948168" sldId="343"/>
        </pc:sldMkLst>
      </pc:sldChg>
      <pc:sldChg chg="del">
        <pc:chgData name="Jon Vasquez" userId="0b12dc267df4f064" providerId="LiveId" clId="{06915664-F16D-49F4-8F3B-855918BE195E}" dt="2024-03-02T19:54:07.285" v="4823" actId="2696"/>
        <pc:sldMkLst>
          <pc:docMk/>
          <pc:sldMk cId="3119264358" sldId="344"/>
        </pc:sldMkLst>
      </pc:sldChg>
      <pc:sldChg chg="del">
        <pc:chgData name="Jon Vasquez" userId="0b12dc267df4f064" providerId="LiveId" clId="{06915664-F16D-49F4-8F3B-855918BE195E}" dt="2024-03-02T19:54:06.300" v="4822" actId="2696"/>
        <pc:sldMkLst>
          <pc:docMk/>
          <pc:sldMk cId="1684465119" sldId="345"/>
        </pc:sldMkLst>
      </pc:sldChg>
      <pc:sldChg chg="del">
        <pc:chgData name="Jon Vasquez" userId="0b12dc267df4f064" providerId="LiveId" clId="{06915664-F16D-49F4-8F3B-855918BE195E}" dt="2024-03-02T19:54:05.141" v="4821" actId="2696"/>
        <pc:sldMkLst>
          <pc:docMk/>
          <pc:sldMk cId="2981044871" sldId="346"/>
        </pc:sldMkLst>
      </pc:sldChg>
      <pc:sldChg chg="del">
        <pc:chgData name="Jon Vasquez" userId="0b12dc267df4f064" providerId="LiveId" clId="{06915664-F16D-49F4-8F3B-855918BE195E}" dt="2024-03-02T19:54:04.225" v="4820" actId="2696"/>
        <pc:sldMkLst>
          <pc:docMk/>
          <pc:sldMk cId="3493061142" sldId="347"/>
        </pc:sldMkLst>
      </pc:sldChg>
      <pc:sldChg chg="modSp new mod">
        <pc:chgData name="Jon Vasquez" userId="0b12dc267df4f064" providerId="LiveId" clId="{06915664-F16D-49F4-8F3B-855918BE195E}" dt="2024-03-01T18:14:27.512" v="885" actId="20577"/>
        <pc:sldMkLst>
          <pc:docMk/>
          <pc:sldMk cId="3846606811" sldId="348"/>
        </pc:sldMkLst>
        <pc:spChg chg="mod">
          <ac:chgData name="Jon Vasquez" userId="0b12dc267df4f064" providerId="LiveId" clId="{06915664-F16D-49F4-8F3B-855918BE195E}" dt="2024-03-01T18:06:07.951" v="535" actId="20577"/>
          <ac:spMkLst>
            <pc:docMk/>
            <pc:sldMk cId="3846606811" sldId="348"/>
            <ac:spMk id="2" creationId="{5A930994-1B9F-3BBB-91DB-0C5EFC537699}"/>
          </ac:spMkLst>
        </pc:spChg>
        <pc:spChg chg="mod">
          <ac:chgData name="Jon Vasquez" userId="0b12dc267df4f064" providerId="LiveId" clId="{06915664-F16D-49F4-8F3B-855918BE195E}" dt="2024-03-01T18:14:27.512" v="885" actId="20577"/>
          <ac:spMkLst>
            <pc:docMk/>
            <pc:sldMk cId="3846606811" sldId="348"/>
            <ac:spMk id="3" creationId="{4D0FF1FB-3793-92F3-E314-854DA8C45F7C}"/>
          </ac:spMkLst>
        </pc:spChg>
      </pc:sldChg>
      <pc:sldChg chg="modSp new mod">
        <pc:chgData name="Jon Vasquez" userId="0b12dc267df4f064" providerId="LiveId" clId="{06915664-F16D-49F4-8F3B-855918BE195E}" dt="2024-03-01T18:24:26.611" v="1263" actId="20577"/>
        <pc:sldMkLst>
          <pc:docMk/>
          <pc:sldMk cId="749614764" sldId="349"/>
        </pc:sldMkLst>
        <pc:spChg chg="mod">
          <ac:chgData name="Jon Vasquez" userId="0b12dc267df4f064" providerId="LiveId" clId="{06915664-F16D-49F4-8F3B-855918BE195E}" dt="2024-03-01T18:21:25.959" v="1034" actId="20577"/>
          <ac:spMkLst>
            <pc:docMk/>
            <pc:sldMk cId="749614764" sldId="349"/>
            <ac:spMk id="2" creationId="{3726C62E-20DB-BC1B-D6FF-6C9A1E14EF85}"/>
          </ac:spMkLst>
        </pc:spChg>
        <pc:spChg chg="mod">
          <ac:chgData name="Jon Vasquez" userId="0b12dc267df4f064" providerId="LiveId" clId="{06915664-F16D-49F4-8F3B-855918BE195E}" dt="2024-03-01T18:24:26.611" v="1263" actId="20577"/>
          <ac:spMkLst>
            <pc:docMk/>
            <pc:sldMk cId="749614764" sldId="349"/>
            <ac:spMk id="3" creationId="{36823B0D-BAB2-288C-591F-E04A3902209D}"/>
          </ac:spMkLst>
        </pc:spChg>
      </pc:sldChg>
      <pc:sldChg chg="addSp delSp modSp new mod">
        <pc:chgData name="Jon Vasquez" userId="0b12dc267df4f064" providerId="LiveId" clId="{06915664-F16D-49F4-8F3B-855918BE195E}" dt="2024-03-01T18:46:59.777" v="1518" actId="20577"/>
        <pc:sldMkLst>
          <pc:docMk/>
          <pc:sldMk cId="3011552275" sldId="350"/>
        </pc:sldMkLst>
        <pc:spChg chg="mod">
          <ac:chgData name="Jon Vasquez" userId="0b12dc267df4f064" providerId="LiveId" clId="{06915664-F16D-49F4-8F3B-855918BE195E}" dt="2024-03-01T18:38:11.117" v="1330" actId="20577"/>
          <ac:spMkLst>
            <pc:docMk/>
            <pc:sldMk cId="3011552275" sldId="350"/>
            <ac:spMk id="2" creationId="{B31A3FB7-048C-659C-4E5A-20B3AAB954BD}"/>
          </ac:spMkLst>
        </pc:spChg>
        <pc:spChg chg="add mod">
          <ac:chgData name="Jon Vasquez" userId="0b12dc267df4f064" providerId="LiveId" clId="{06915664-F16D-49F4-8F3B-855918BE195E}" dt="2024-03-01T18:46:59.777" v="1518" actId="20577"/>
          <ac:spMkLst>
            <pc:docMk/>
            <pc:sldMk cId="3011552275" sldId="350"/>
            <ac:spMk id="11" creationId="{23210F63-05FC-FF63-7172-82B3C6E5E8EA}"/>
          </ac:spMkLst>
        </pc:spChg>
        <pc:picChg chg="add del mod">
          <ac:chgData name="Jon Vasquez" userId="0b12dc267df4f064" providerId="LiveId" clId="{06915664-F16D-49F4-8F3B-855918BE195E}" dt="2024-03-01T18:38:45.932" v="1332" actId="21"/>
          <ac:picMkLst>
            <pc:docMk/>
            <pc:sldMk cId="3011552275" sldId="350"/>
            <ac:picMk id="6" creationId="{15F123DF-B771-834D-8386-BD21CCFBEB18}"/>
          </ac:picMkLst>
        </pc:picChg>
        <pc:picChg chg="add del mod">
          <ac:chgData name="Jon Vasquez" userId="0b12dc267df4f064" providerId="LiveId" clId="{06915664-F16D-49F4-8F3B-855918BE195E}" dt="2024-03-01T18:38:54.388" v="1334" actId="21"/>
          <ac:picMkLst>
            <pc:docMk/>
            <pc:sldMk cId="3011552275" sldId="350"/>
            <ac:picMk id="7" creationId="{15F123DF-B771-834D-8386-BD21CCFBEB18}"/>
          </ac:picMkLst>
        </pc:picChg>
        <pc:picChg chg="add mod">
          <ac:chgData name="Jon Vasquez" userId="0b12dc267df4f064" providerId="LiveId" clId="{06915664-F16D-49F4-8F3B-855918BE195E}" dt="2024-03-01T18:40:51.236" v="1335"/>
          <ac:picMkLst>
            <pc:docMk/>
            <pc:sldMk cId="3011552275" sldId="350"/>
            <ac:picMk id="8" creationId="{15F123DF-B771-834D-8386-BD21CCFBEB18}"/>
          </ac:picMkLst>
        </pc:picChg>
        <pc:picChg chg="add mod">
          <ac:chgData name="Jon Vasquez" userId="0b12dc267df4f064" providerId="LiveId" clId="{06915664-F16D-49F4-8F3B-855918BE195E}" dt="2024-03-01T18:41:11.602" v="1337" actId="1076"/>
          <ac:picMkLst>
            <pc:docMk/>
            <pc:sldMk cId="3011552275" sldId="350"/>
            <ac:picMk id="10" creationId="{E5A9772B-AAF6-7D02-68CD-D4018401686D}"/>
          </ac:picMkLst>
        </pc:picChg>
      </pc:sldChg>
      <pc:sldChg chg="addSp modSp new mod">
        <pc:chgData name="Jon Vasquez" userId="0b12dc267df4f064" providerId="LiveId" clId="{06915664-F16D-49F4-8F3B-855918BE195E}" dt="2024-03-01T18:51:08.177" v="1734" actId="20577"/>
        <pc:sldMkLst>
          <pc:docMk/>
          <pc:sldMk cId="757701120" sldId="351"/>
        </pc:sldMkLst>
        <pc:spChg chg="mod">
          <ac:chgData name="Jon Vasquez" userId="0b12dc267df4f064" providerId="LiveId" clId="{06915664-F16D-49F4-8F3B-855918BE195E}" dt="2024-03-01T18:38:14.892" v="1331"/>
          <ac:spMkLst>
            <pc:docMk/>
            <pc:sldMk cId="757701120" sldId="351"/>
            <ac:spMk id="2" creationId="{5C00DC81-880A-6E57-890C-9EC124FE6566}"/>
          </ac:spMkLst>
        </pc:spChg>
        <pc:spChg chg="add mod">
          <ac:chgData name="Jon Vasquez" userId="0b12dc267df4f064" providerId="LiveId" clId="{06915664-F16D-49F4-8F3B-855918BE195E}" dt="2024-03-01T18:51:08.177" v="1734" actId="20577"/>
          <ac:spMkLst>
            <pc:docMk/>
            <pc:sldMk cId="757701120" sldId="351"/>
            <ac:spMk id="7" creationId="{7F19B653-1C46-FBD7-33B2-96B3FF6D08AD}"/>
          </ac:spMkLst>
        </pc:spChg>
        <pc:picChg chg="add mod">
          <ac:chgData name="Jon Vasquez" userId="0b12dc267df4f064" providerId="LiveId" clId="{06915664-F16D-49F4-8F3B-855918BE195E}" dt="2024-03-01T18:50:17.508" v="1522" actId="1076"/>
          <ac:picMkLst>
            <pc:docMk/>
            <pc:sldMk cId="757701120" sldId="351"/>
            <ac:picMk id="6" creationId="{3F677DE9-3876-833D-786B-E653BD969A5C}"/>
          </ac:picMkLst>
        </pc:picChg>
      </pc:sldChg>
      <pc:sldChg chg="addSp modSp new mod">
        <pc:chgData name="Jon Vasquez" userId="0b12dc267df4f064" providerId="LiveId" clId="{06915664-F16D-49F4-8F3B-855918BE195E}" dt="2024-03-01T18:52:35.352" v="1972" actId="20577"/>
        <pc:sldMkLst>
          <pc:docMk/>
          <pc:sldMk cId="2729885497" sldId="352"/>
        </pc:sldMkLst>
        <pc:spChg chg="mod">
          <ac:chgData name="Jon Vasquez" userId="0b12dc267df4f064" providerId="LiveId" clId="{06915664-F16D-49F4-8F3B-855918BE195E}" dt="2024-03-01T18:42:04.353" v="1361" actId="20577"/>
          <ac:spMkLst>
            <pc:docMk/>
            <pc:sldMk cId="2729885497" sldId="352"/>
            <ac:spMk id="2" creationId="{FF810D96-8BE8-3FA0-B1E5-849FD5EE755C}"/>
          </ac:spMkLst>
        </pc:spChg>
        <pc:spChg chg="add mod">
          <ac:chgData name="Jon Vasquez" userId="0b12dc267df4f064" providerId="LiveId" clId="{06915664-F16D-49F4-8F3B-855918BE195E}" dt="2024-03-01T18:52:35.352" v="1972" actId="20577"/>
          <ac:spMkLst>
            <pc:docMk/>
            <pc:sldMk cId="2729885497" sldId="352"/>
            <ac:spMk id="7" creationId="{4DA5A630-39E6-4D7F-358F-FC7409D1BF8C}"/>
          </ac:spMkLst>
        </pc:spChg>
        <pc:picChg chg="add mod">
          <ac:chgData name="Jon Vasquez" userId="0b12dc267df4f064" providerId="LiveId" clId="{06915664-F16D-49F4-8F3B-855918BE195E}" dt="2024-03-01T18:51:22.436" v="1736" actId="1076"/>
          <ac:picMkLst>
            <pc:docMk/>
            <pc:sldMk cId="2729885497" sldId="352"/>
            <ac:picMk id="6" creationId="{FC6EBD41-17AA-1A88-3DA7-0DF95D6F4C1E}"/>
          </ac:picMkLst>
        </pc:picChg>
      </pc:sldChg>
      <pc:sldChg chg="addSp modSp new mod">
        <pc:chgData name="Jon Vasquez" userId="0b12dc267df4f064" providerId="LiveId" clId="{06915664-F16D-49F4-8F3B-855918BE195E}" dt="2024-03-01T18:55:16.288" v="2142" actId="20577"/>
        <pc:sldMkLst>
          <pc:docMk/>
          <pc:sldMk cId="881256735" sldId="353"/>
        </pc:sldMkLst>
        <pc:spChg chg="mod">
          <ac:chgData name="Jon Vasquez" userId="0b12dc267df4f064" providerId="LiveId" clId="{06915664-F16D-49F4-8F3B-855918BE195E}" dt="2024-03-01T18:43:05.493" v="1365"/>
          <ac:spMkLst>
            <pc:docMk/>
            <pc:sldMk cId="881256735" sldId="353"/>
            <ac:spMk id="2" creationId="{45B8E84A-F728-3AB6-44B8-015C718A53A2}"/>
          </ac:spMkLst>
        </pc:spChg>
        <pc:spChg chg="add mod">
          <ac:chgData name="Jon Vasquez" userId="0b12dc267df4f064" providerId="LiveId" clId="{06915664-F16D-49F4-8F3B-855918BE195E}" dt="2024-03-01T18:55:16.288" v="2142" actId="20577"/>
          <ac:spMkLst>
            <pc:docMk/>
            <pc:sldMk cId="881256735" sldId="353"/>
            <ac:spMk id="7" creationId="{8B81FDC5-E7F3-7EF1-C333-A148D09F4F05}"/>
          </ac:spMkLst>
        </pc:spChg>
        <pc:picChg chg="add mod">
          <ac:chgData name="Jon Vasquez" userId="0b12dc267df4f064" providerId="LiveId" clId="{06915664-F16D-49F4-8F3B-855918BE195E}" dt="2024-03-01T18:52:41.750" v="1973" actId="1076"/>
          <ac:picMkLst>
            <pc:docMk/>
            <pc:sldMk cId="881256735" sldId="353"/>
            <ac:picMk id="6" creationId="{3DE9EA58-114A-F602-5E4E-80638755CBF1}"/>
          </ac:picMkLst>
        </pc:picChg>
      </pc:sldChg>
      <pc:sldChg chg="addSp modSp new mod">
        <pc:chgData name="Jon Vasquez" userId="0b12dc267df4f064" providerId="LiveId" clId="{06915664-F16D-49F4-8F3B-855918BE195E}" dt="2024-03-01T18:57:54.369" v="2461" actId="20577"/>
        <pc:sldMkLst>
          <pc:docMk/>
          <pc:sldMk cId="2942472286" sldId="354"/>
        </pc:sldMkLst>
        <pc:spChg chg="mod">
          <ac:chgData name="Jon Vasquez" userId="0b12dc267df4f064" providerId="LiveId" clId="{06915664-F16D-49F4-8F3B-855918BE195E}" dt="2024-03-01T18:43:45.598" v="1387" actId="20577"/>
          <ac:spMkLst>
            <pc:docMk/>
            <pc:sldMk cId="2942472286" sldId="354"/>
            <ac:spMk id="2" creationId="{8BF7A03B-91A4-704C-AD4B-9BFDDF57B486}"/>
          </ac:spMkLst>
        </pc:spChg>
        <pc:spChg chg="add mod">
          <ac:chgData name="Jon Vasquez" userId="0b12dc267df4f064" providerId="LiveId" clId="{06915664-F16D-49F4-8F3B-855918BE195E}" dt="2024-03-01T18:57:54.369" v="2461" actId="20577"/>
          <ac:spMkLst>
            <pc:docMk/>
            <pc:sldMk cId="2942472286" sldId="354"/>
            <ac:spMk id="7" creationId="{D0370DD3-241E-4E0C-129D-5C695894E46B}"/>
          </ac:spMkLst>
        </pc:spChg>
        <pc:picChg chg="add mod">
          <ac:chgData name="Jon Vasquez" userId="0b12dc267df4f064" providerId="LiveId" clId="{06915664-F16D-49F4-8F3B-855918BE195E}" dt="2024-03-01T18:56:28.649" v="2146" actId="1076"/>
          <ac:picMkLst>
            <pc:docMk/>
            <pc:sldMk cId="2942472286" sldId="354"/>
            <ac:picMk id="6" creationId="{C6C2086B-C7E6-282C-6DFE-029219050ABF}"/>
          </ac:picMkLst>
        </pc:picChg>
      </pc:sldChg>
      <pc:sldChg chg="addSp modSp new mod">
        <pc:chgData name="Jon Vasquez" userId="0b12dc267df4f064" providerId="LiveId" clId="{06915664-F16D-49F4-8F3B-855918BE195E}" dt="2024-03-01T19:42:08.460" v="2585" actId="20577"/>
        <pc:sldMkLst>
          <pc:docMk/>
          <pc:sldMk cId="1932811376" sldId="355"/>
        </pc:sldMkLst>
        <pc:spChg chg="mod">
          <ac:chgData name="Jon Vasquez" userId="0b12dc267df4f064" providerId="LiveId" clId="{06915664-F16D-49F4-8F3B-855918BE195E}" dt="2024-03-01T19:40:41.947" v="2493" actId="20577"/>
          <ac:spMkLst>
            <pc:docMk/>
            <pc:sldMk cId="1932811376" sldId="355"/>
            <ac:spMk id="2" creationId="{AE1E29A1-0304-FB10-F564-DFC4494ACC7B}"/>
          </ac:spMkLst>
        </pc:spChg>
        <pc:spChg chg="add mod">
          <ac:chgData name="Jon Vasquez" userId="0b12dc267df4f064" providerId="LiveId" clId="{06915664-F16D-49F4-8F3B-855918BE195E}" dt="2024-03-01T19:42:08.460" v="2585" actId="20577"/>
          <ac:spMkLst>
            <pc:docMk/>
            <pc:sldMk cId="1932811376" sldId="355"/>
            <ac:spMk id="7" creationId="{C0B7A317-F078-D101-A43F-57FA39EFBA57}"/>
          </ac:spMkLst>
        </pc:spChg>
        <pc:picChg chg="add mod">
          <ac:chgData name="Jon Vasquez" userId="0b12dc267df4f064" providerId="LiveId" clId="{06915664-F16D-49F4-8F3B-855918BE195E}" dt="2024-03-01T19:41:14.027" v="2496" actId="1076"/>
          <ac:picMkLst>
            <pc:docMk/>
            <pc:sldMk cId="1932811376" sldId="355"/>
            <ac:picMk id="6" creationId="{EF2AF65B-6D08-CA13-3619-1933C523524D}"/>
          </ac:picMkLst>
        </pc:picChg>
      </pc:sldChg>
      <pc:sldChg chg="modSp new mod">
        <pc:chgData name="Jon Vasquez" userId="0b12dc267df4f064" providerId="LiveId" clId="{06915664-F16D-49F4-8F3B-855918BE195E}" dt="2024-03-01T20:54:57.043" v="3116" actId="20577"/>
        <pc:sldMkLst>
          <pc:docMk/>
          <pc:sldMk cId="4205612300" sldId="356"/>
        </pc:sldMkLst>
        <pc:spChg chg="mod">
          <ac:chgData name="Jon Vasquez" userId="0b12dc267df4f064" providerId="LiveId" clId="{06915664-F16D-49F4-8F3B-855918BE195E}" dt="2024-03-01T20:54:57.043" v="3116" actId="20577"/>
          <ac:spMkLst>
            <pc:docMk/>
            <pc:sldMk cId="4205612300" sldId="356"/>
            <ac:spMk id="2" creationId="{C283BFB9-FCA4-36B2-04A3-7A7D1A20269C}"/>
          </ac:spMkLst>
        </pc:spChg>
      </pc:sldChg>
      <pc:sldChg chg="addSp delSp modSp new mod">
        <pc:chgData name="Jon Vasquez" userId="0b12dc267df4f064" providerId="LiveId" clId="{06915664-F16D-49F4-8F3B-855918BE195E}" dt="2024-03-01T20:42:36.250" v="3085" actId="20577"/>
        <pc:sldMkLst>
          <pc:docMk/>
          <pc:sldMk cId="4155930988" sldId="357"/>
        </pc:sldMkLst>
        <pc:spChg chg="mod">
          <ac:chgData name="Jon Vasquez" userId="0b12dc267df4f064" providerId="LiveId" clId="{06915664-F16D-49F4-8F3B-855918BE195E}" dt="2024-03-01T20:40:55.214" v="2873" actId="20577"/>
          <ac:spMkLst>
            <pc:docMk/>
            <pc:sldMk cId="4155930988" sldId="357"/>
            <ac:spMk id="2" creationId="{AA20867D-9E82-EF1A-C14D-9F88F14BA279}"/>
          </ac:spMkLst>
        </pc:spChg>
        <pc:spChg chg="add del mod">
          <ac:chgData name="Jon Vasquez" userId="0b12dc267df4f064" providerId="LiveId" clId="{06915664-F16D-49F4-8F3B-855918BE195E}" dt="2024-03-01T20:36:30.783" v="2701"/>
          <ac:spMkLst>
            <pc:docMk/>
            <pc:sldMk cId="4155930988" sldId="357"/>
            <ac:spMk id="8" creationId="{06F8B40D-DCD5-634A-8189-E8F8B6AA0FDA}"/>
          </ac:spMkLst>
        </pc:spChg>
        <pc:spChg chg="add mod">
          <ac:chgData name="Jon Vasquez" userId="0b12dc267df4f064" providerId="LiveId" clId="{06915664-F16D-49F4-8F3B-855918BE195E}" dt="2024-03-01T20:42:36.250" v="3085" actId="20577"/>
          <ac:spMkLst>
            <pc:docMk/>
            <pc:sldMk cId="4155930988" sldId="357"/>
            <ac:spMk id="13" creationId="{CBDC7A77-348F-7400-A046-AE67DA63A295}"/>
          </ac:spMkLst>
        </pc:spChg>
        <pc:picChg chg="add del mod">
          <ac:chgData name="Jon Vasquez" userId="0b12dc267df4f064" providerId="LiveId" clId="{06915664-F16D-49F4-8F3B-855918BE195E}" dt="2024-03-01T20:36:34.787" v="2702" actId="21"/>
          <ac:picMkLst>
            <pc:docMk/>
            <pc:sldMk cId="4155930988" sldId="357"/>
            <ac:picMk id="7" creationId="{4EC1090E-38BD-E14A-52FD-737B93ABA201}"/>
          </ac:picMkLst>
        </pc:picChg>
        <pc:picChg chg="add del mod">
          <ac:chgData name="Jon Vasquez" userId="0b12dc267df4f064" providerId="LiveId" clId="{06915664-F16D-49F4-8F3B-855918BE195E}" dt="2024-03-01T20:36:52.217" v="2704" actId="21"/>
          <ac:picMkLst>
            <pc:docMk/>
            <pc:sldMk cId="4155930988" sldId="357"/>
            <ac:picMk id="9" creationId="{4EC1090E-38BD-E14A-52FD-737B93ABA201}"/>
          </ac:picMkLst>
        </pc:picChg>
        <pc:picChg chg="add del mod">
          <ac:chgData name="Jon Vasquez" userId="0b12dc267df4f064" providerId="LiveId" clId="{06915664-F16D-49F4-8F3B-855918BE195E}" dt="2024-03-01T20:37:00.420" v="2706" actId="21"/>
          <ac:picMkLst>
            <pc:docMk/>
            <pc:sldMk cId="4155930988" sldId="357"/>
            <ac:picMk id="10" creationId="{4EC1090E-38BD-E14A-52FD-737B93ABA201}"/>
          </ac:picMkLst>
        </pc:picChg>
        <pc:picChg chg="add mod">
          <ac:chgData name="Jon Vasquez" userId="0b12dc267df4f064" providerId="LiveId" clId="{06915664-F16D-49F4-8F3B-855918BE195E}" dt="2024-03-01T20:37:37.607" v="2709" actId="1076"/>
          <ac:picMkLst>
            <pc:docMk/>
            <pc:sldMk cId="4155930988" sldId="357"/>
            <ac:picMk id="12" creationId="{E74A2657-7558-BA23-D03D-E42D3E3F4141}"/>
          </ac:picMkLst>
        </pc:picChg>
      </pc:sldChg>
      <pc:sldChg chg="addSp delSp modSp new mod">
        <pc:chgData name="Jon Vasquez" userId="0b12dc267df4f064" providerId="LiveId" clId="{06915664-F16D-49F4-8F3B-855918BE195E}" dt="2024-03-01T20:56:07.005" v="3190" actId="1076"/>
        <pc:sldMkLst>
          <pc:docMk/>
          <pc:sldMk cId="418715892" sldId="358"/>
        </pc:sldMkLst>
        <pc:spChg chg="mod">
          <ac:chgData name="Jon Vasquez" userId="0b12dc267df4f064" providerId="LiveId" clId="{06915664-F16D-49F4-8F3B-855918BE195E}" dt="2024-03-01T20:55:02.045" v="3118" actId="20577"/>
          <ac:spMkLst>
            <pc:docMk/>
            <pc:sldMk cId="418715892" sldId="358"/>
            <ac:spMk id="2" creationId="{AC66BCD0-0CA4-484A-E464-FDE9BCB8D2BF}"/>
          </ac:spMkLst>
        </pc:spChg>
        <pc:spChg chg="add del mod">
          <ac:chgData name="Jon Vasquez" userId="0b12dc267df4f064" providerId="LiveId" clId="{06915664-F16D-49F4-8F3B-855918BE195E}" dt="2024-03-01T20:54:54.849" v="3114"/>
          <ac:spMkLst>
            <pc:docMk/>
            <pc:sldMk cId="418715892" sldId="358"/>
            <ac:spMk id="8" creationId="{323BDD85-C445-2C8C-72BF-FB3258171935}"/>
          </ac:spMkLst>
        </pc:spChg>
        <pc:spChg chg="add mod">
          <ac:chgData name="Jon Vasquez" userId="0b12dc267df4f064" providerId="LiveId" clId="{06915664-F16D-49F4-8F3B-855918BE195E}" dt="2024-03-01T20:56:07.005" v="3190" actId="1076"/>
          <ac:spMkLst>
            <pc:docMk/>
            <pc:sldMk cId="418715892" sldId="358"/>
            <ac:spMk id="9" creationId="{B16F3B1A-F4D6-9E33-32A0-2BCDD9718A2D}"/>
          </ac:spMkLst>
        </pc:spChg>
        <pc:picChg chg="add mod">
          <ac:chgData name="Jon Vasquez" userId="0b12dc267df4f064" providerId="LiveId" clId="{06915664-F16D-49F4-8F3B-855918BE195E}" dt="2024-03-01T20:54:10.180" v="3109" actId="1076"/>
          <ac:picMkLst>
            <pc:docMk/>
            <pc:sldMk cId="418715892" sldId="358"/>
            <ac:picMk id="7" creationId="{228671F1-A332-302E-0C00-BFA3B16DEE52}"/>
          </ac:picMkLst>
        </pc:picChg>
      </pc:sldChg>
      <pc:sldChg chg="modSp new mod">
        <pc:chgData name="Jon Vasquez" userId="0b12dc267df4f064" providerId="LiveId" clId="{06915664-F16D-49F4-8F3B-855918BE195E}" dt="2024-03-01T20:57:16.862" v="3214" actId="20577"/>
        <pc:sldMkLst>
          <pc:docMk/>
          <pc:sldMk cId="4166029995" sldId="359"/>
        </pc:sldMkLst>
        <pc:spChg chg="mod">
          <ac:chgData name="Jon Vasquez" userId="0b12dc267df4f064" providerId="LiveId" clId="{06915664-F16D-49F4-8F3B-855918BE195E}" dt="2024-03-01T20:57:16.862" v="3214" actId="20577"/>
          <ac:spMkLst>
            <pc:docMk/>
            <pc:sldMk cId="4166029995" sldId="359"/>
            <ac:spMk id="2" creationId="{AA8FD4C1-11B5-3CAC-2883-9B8CB9FF3856}"/>
          </ac:spMkLst>
        </pc:spChg>
      </pc:sldChg>
      <pc:sldChg chg="new del">
        <pc:chgData name="Jon Vasquez" userId="0b12dc267df4f064" providerId="LiveId" clId="{06915664-F16D-49F4-8F3B-855918BE195E}" dt="2024-03-01T20:57:30.762" v="3216" actId="2696"/>
        <pc:sldMkLst>
          <pc:docMk/>
          <pc:sldMk cId="4031688790" sldId="360"/>
        </pc:sldMkLst>
      </pc:sldChg>
      <pc:sldChg chg="addSp delSp modSp new mod">
        <pc:chgData name="Jon Vasquez" userId="0b12dc267df4f064" providerId="LiveId" clId="{06915664-F16D-49F4-8F3B-855918BE195E}" dt="2024-03-01T21:21:29.837" v="3682" actId="20577"/>
        <pc:sldMkLst>
          <pc:docMk/>
          <pc:sldMk cId="4137035637" sldId="360"/>
        </pc:sldMkLst>
        <pc:spChg chg="mod">
          <ac:chgData name="Jon Vasquez" userId="0b12dc267df4f064" providerId="LiveId" clId="{06915664-F16D-49F4-8F3B-855918BE195E}" dt="2024-03-01T21:16:21.109" v="3266" actId="20577"/>
          <ac:spMkLst>
            <pc:docMk/>
            <pc:sldMk cId="4137035637" sldId="360"/>
            <ac:spMk id="2" creationId="{8CBAE1BF-5E32-AB99-0988-99A3FBD9B1A2}"/>
          </ac:spMkLst>
        </pc:spChg>
        <pc:spChg chg="del">
          <ac:chgData name="Jon Vasquez" userId="0b12dc267df4f064" providerId="LiveId" clId="{06915664-F16D-49F4-8F3B-855918BE195E}" dt="2024-03-01T21:16:26.267" v="3267" actId="22"/>
          <ac:spMkLst>
            <pc:docMk/>
            <pc:sldMk cId="4137035637" sldId="360"/>
            <ac:spMk id="3" creationId="{ADCBAC9A-807D-244B-1809-1D7C3981239F}"/>
          </ac:spMkLst>
        </pc:spChg>
        <pc:spChg chg="add mod">
          <ac:chgData name="Jon Vasquez" userId="0b12dc267df4f064" providerId="LiveId" clId="{06915664-F16D-49F4-8F3B-855918BE195E}" dt="2024-03-01T21:21:29.837" v="3682" actId="20577"/>
          <ac:spMkLst>
            <pc:docMk/>
            <pc:sldMk cId="4137035637" sldId="360"/>
            <ac:spMk id="10" creationId="{8748A713-32B9-C04F-8986-79EDF1649C77}"/>
          </ac:spMkLst>
        </pc:spChg>
        <pc:picChg chg="add mod ord">
          <ac:chgData name="Jon Vasquez" userId="0b12dc267df4f064" providerId="LiveId" clId="{06915664-F16D-49F4-8F3B-855918BE195E}" dt="2024-03-01T21:16:30.680" v="3268" actId="1076"/>
          <ac:picMkLst>
            <pc:docMk/>
            <pc:sldMk cId="4137035637" sldId="360"/>
            <ac:picMk id="7" creationId="{33E7E96B-3F75-BEA2-9023-66E0D6EC9515}"/>
          </ac:picMkLst>
        </pc:picChg>
        <pc:picChg chg="add mod">
          <ac:chgData name="Jon Vasquez" userId="0b12dc267df4f064" providerId="LiveId" clId="{06915664-F16D-49F4-8F3B-855918BE195E}" dt="2024-03-01T21:17:12.169" v="3273" actId="1076"/>
          <ac:picMkLst>
            <pc:docMk/>
            <pc:sldMk cId="4137035637" sldId="360"/>
            <ac:picMk id="9" creationId="{2AAB4BB1-32F7-546B-A4C1-1BA01F961F11}"/>
          </ac:picMkLst>
        </pc:picChg>
      </pc:sldChg>
      <pc:sldChg chg="addSp delSp modSp new mod">
        <pc:chgData name="Jon Vasquez" userId="0b12dc267df4f064" providerId="LiveId" clId="{06915664-F16D-49F4-8F3B-855918BE195E}" dt="2024-03-02T17:19:45.038" v="4351" actId="1076"/>
        <pc:sldMkLst>
          <pc:docMk/>
          <pc:sldMk cId="2409238455" sldId="361"/>
        </pc:sldMkLst>
        <pc:spChg chg="mod">
          <ac:chgData name="Jon Vasquez" userId="0b12dc267df4f064" providerId="LiveId" clId="{06915664-F16D-49F4-8F3B-855918BE195E}" dt="2024-03-01T21:28:32.147" v="3740" actId="20577"/>
          <ac:spMkLst>
            <pc:docMk/>
            <pc:sldMk cId="2409238455" sldId="361"/>
            <ac:spMk id="2" creationId="{9A89C665-BBA6-C5DE-C090-905CD474D355}"/>
          </ac:spMkLst>
        </pc:spChg>
        <pc:spChg chg="add mod">
          <ac:chgData name="Jon Vasquez" userId="0b12dc267df4f064" providerId="LiveId" clId="{06915664-F16D-49F4-8F3B-855918BE195E}" dt="2024-03-02T17:19:45.038" v="4351" actId="1076"/>
          <ac:spMkLst>
            <pc:docMk/>
            <pc:sldMk cId="2409238455" sldId="361"/>
            <ac:spMk id="10" creationId="{6D4A0C4B-EB8E-77E7-44E5-504D212C19DD}"/>
          </ac:spMkLst>
        </pc:spChg>
        <pc:picChg chg="add del mod">
          <ac:chgData name="Jon Vasquez" userId="0b12dc267df4f064" providerId="LiveId" clId="{06915664-F16D-49F4-8F3B-855918BE195E}" dt="2024-03-02T17:16:24.817" v="4333" actId="21"/>
          <ac:picMkLst>
            <pc:docMk/>
            <pc:sldMk cId="2409238455" sldId="361"/>
            <ac:picMk id="7" creationId="{15AD188A-6950-9F30-5B35-4A70E39FF439}"/>
          </ac:picMkLst>
        </pc:picChg>
        <pc:picChg chg="add del mod">
          <ac:chgData name="Jon Vasquez" userId="0b12dc267df4f064" providerId="LiveId" clId="{06915664-F16D-49F4-8F3B-855918BE195E}" dt="2024-03-02T17:18:05.975" v="4337" actId="21"/>
          <ac:picMkLst>
            <pc:docMk/>
            <pc:sldMk cId="2409238455" sldId="361"/>
            <ac:picMk id="8" creationId="{B1A8ECC6-10ED-6BF3-185B-E516439FF944}"/>
          </ac:picMkLst>
        </pc:picChg>
        <pc:picChg chg="add del mod">
          <ac:chgData name="Jon Vasquez" userId="0b12dc267df4f064" providerId="LiveId" clId="{06915664-F16D-49F4-8F3B-855918BE195E}" dt="2024-03-02T17:19:22.418" v="4347" actId="21"/>
          <ac:picMkLst>
            <pc:docMk/>
            <pc:sldMk cId="2409238455" sldId="361"/>
            <ac:picMk id="9" creationId="{D311FD24-AA40-BE32-F6A4-8D68BF092D22}"/>
          </ac:picMkLst>
        </pc:picChg>
        <pc:picChg chg="add del mod">
          <ac:chgData name="Jon Vasquez" userId="0b12dc267df4f064" providerId="LiveId" clId="{06915664-F16D-49F4-8F3B-855918BE195E}" dt="2024-03-02T17:18:24.595" v="4339" actId="21"/>
          <ac:picMkLst>
            <pc:docMk/>
            <pc:sldMk cId="2409238455" sldId="361"/>
            <ac:picMk id="11" creationId="{B1A8ECC6-10ED-6BF3-185B-E516439FF944}"/>
          </ac:picMkLst>
        </pc:picChg>
        <pc:picChg chg="add del mod">
          <ac:chgData name="Jon Vasquez" userId="0b12dc267df4f064" providerId="LiveId" clId="{06915664-F16D-49F4-8F3B-855918BE195E}" dt="2024-03-02T17:18:30.731" v="4341" actId="21"/>
          <ac:picMkLst>
            <pc:docMk/>
            <pc:sldMk cId="2409238455" sldId="361"/>
            <ac:picMk id="12" creationId="{B1A8ECC6-10ED-6BF3-185B-E516439FF944}"/>
          </ac:picMkLst>
        </pc:picChg>
        <pc:picChg chg="add mod">
          <ac:chgData name="Jon Vasquez" userId="0b12dc267df4f064" providerId="LiveId" clId="{06915664-F16D-49F4-8F3B-855918BE195E}" dt="2024-03-02T17:19:04.263" v="4346" actId="1076"/>
          <ac:picMkLst>
            <pc:docMk/>
            <pc:sldMk cId="2409238455" sldId="361"/>
            <ac:picMk id="14" creationId="{5050E3FA-0A63-5DBD-251F-2CE36DD7F478}"/>
          </ac:picMkLst>
        </pc:picChg>
        <pc:picChg chg="add mod">
          <ac:chgData name="Jon Vasquez" userId="0b12dc267df4f064" providerId="LiveId" clId="{06915664-F16D-49F4-8F3B-855918BE195E}" dt="2024-03-02T17:19:39.195" v="4350" actId="1076"/>
          <ac:picMkLst>
            <pc:docMk/>
            <pc:sldMk cId="2409238455" sldId="361"/>
            <ac:picMk id="16" creationId="{127C4AF7-A47C-E933-46BB-A240A609C751}"/>
          </ac:picMkLst>
        </pc:picChg>
      </pc:sldChg>
      <pc:sldChg chg="modSp new mod">
        <pc:chgData name="Jon Vasquez" userId="0b12dc267df4f064" providerId="LiveId" clId="{06915664-F16D-49F4-8F3B-855918BE195E}" dt="2024-03-01T21:27:42.171" v="3697" actId="20577"/>
        <pc:sldMkLst>
          <pc:docMk/>
          <pc:sldMk cId="2763040103" sldId="362"/>
        </pc:sldMkLst>
        <pc:spChg chg="mod">
          <ac:chgData name="Jon Vasquez" userId="0b12dc267df4f064" providerId="LiveId" clId="{06915664-F16D-49F4-8F3B-855918BE195E}" dt="2024-03-01T21:27:42.171" v="3697" actId="20577"/>
          <ac:spMkLst>
            <pc:docMk/>
            <pc:sldMk cId="2763040103" sldId="362"/>
            <ac:spMk id="2" creationId="{9C73592F-B2FA-2769-C350-E5995DBE0AA4}"/>
          </ac:spMkLst>
        </pc:spChg>
      </pc:sldChg>
      <pc:sldChg chg="addSp delSp modSp new mod">
        <pc:chgData name="Jon Vasquez" userId="0b12dc267df4f064" providerId="LiveId" clId="{06915664-F16D-49F4-8F3B-855918BE195E}" dt="2024-03-02T17:20:43.338" v="4358" actId="1076"/>
        <pc:sldMkLst>
          <pc:docMk/>
          <pc:sldMk cId="3755658869" sldId="363"/>
        </pc:sldMkLst>
        <pc:spChg chg="mod">
          <ac:chgData name="Jon Vasquez" userId="0b12dc267df4f064" providerId="LiveId" clId="{06915664-F16D-49F4-8F3B-855918BE195E}" dt="2024-03-02T17:07:19.005" v="4160" actId="20577"/>
          <ac:spMkLst>
            <pc:docMk/>
            <pc:sldMk cId="3755658869" sldId="363"/>
            <ac:spMk id="2" creationId="{A4D9538B-299B-BF28-D989-360B58EDC3DA}"/>
          </ac:spMkLst>
        </pc:spChg>
        <pc:spChg chg="del">
          <ac:chgData name="Jon Vasquez" userId="0b12dc267df4f064" providerId="LiveId" clId="{06915664-F16D-49F4-8F3B-855918BE195E}" dt="2024-03-02T17:13:38.153" v="4205" actId="22"/>
          <ac:spMkLst>
            <pc:docMk/>
            <pc:sldMk cId="3755658869" sldId="363"/>
            <ac:spMk id="3" creationId="{B14E6F17-FEB8-58AC-A38B-3403A3A0FB30}"/>
          </ac:spMkLst>
        </pc:spChg>
        <pc:spChg chg="del">
          <ac:chgData name="Jon Vasquez" userId="0b12dc267df4f064" providerId="LiveId" clId="{06915664-F16D-49F4-8F3B-855918BE195E}" dt="2024-03-02T17:08:40.985" v="4167" actId="22"/>
          <ac:spMkLst>
            <pc:docMk/>
            <pc:sldMk cId="3755658869" sldId="363"/>
            <ac:spMk id="4" creationId="{725EBD0B-8AEE-88DF-9D59-8EA53D5FCBBA}"/>
          </ac:spMkLst>
        </pc:spChg>
        <pc:spChg chg="add mod">
          <ac:chgData name="Jon Vasquez" userId="0b12dc267df4f064" providerId="LiveId" clId="{06915664-F16D-49F4-8F3B-855918BE195E}" dt="2024-03-02T17:19:53.268" v="4352" actId="1076"/>
          <ac:spMkLst>
            <pc:docMk/>
            <pc:sldMk cId="3755658869" sldId="363"/>
            <ac:spMk id="12" creationId="{F1319B5C-1B79-290C-EB51-EE9618777AD1}"/>
          </ac:spMkLst>
        </pc:spChg>
        <pc:spChg chg="add mod">
          <ac:chgData name="Jon Vasquez" userId="0b12dc267df4f064" providerId="LiveId" clId="{06915664-F16D-49F4-8F3B-855918BE195E}" dt="2024-03-02T17:13:55.192" v="4209" actId="21"/>
          <ac:spMkLst>
            <pc:docMk/>
            <pc:sldMk cId="3755658869" sldId="363"/>
            <ac:spMk id="16" creationId="{EBADAF49-5B8C-DC6B-72B4-099D5223AC65}"/>
          </ac:spMkLst>
        </pc:spChg>
        <pc:spChg chg="add mod">
          <ac:chgData name="Jon Vasquez" userId="0b12dc267df4f064" providerId="LiveId" clId="{06915664-F16D-49F4-8F3B-855918BE195E}" dt="2024-03-02T17:20:15.261" v="4353" actId="21"/>
          <ac:spMkLst>
            <pc:docMk/>
            <pc:sldMk cId="3755658869" sldId="363"/>
            <ac:spMk id="20" creationId="{D12F0B38-7AF4-E03E-99C7-751453910FA8}"/>
          </ac:spMkLst>
        </pc:spChg>
        <pc:picChg chg="add del">
          <ac:chgData name="Jon Vasquez" userId="0b12dc267df4f064" providerId="LiveId" clId="{06915664-F16D-49F4-8F3B-855918BE195E}" dt="2024-03-02T17:07:48.008" v="4162" actId="21"/>
          <ac:picMkLst>
            <pc:docMk/>
            <pc:sldMk cId="3755658869" sldId="363"/>
            <ac:picMk id="7" creationId="{713E114D-7A43-4046-DA8A-DA7896E0E3EC}"/>
          </ac:picMkLst>
        </pc:picChg>
        <pc:picChg chg="add del mod">
          <ac:chgData name="Jon Vasquez" userId="0b12dc267df4f064" providerId="LiveId" clId="{06915664-F16D-49F4-8F3B-855918BE195E}" dt="2024-03-02T17:13:18.011" v="4204" actId="21"/>
          <ac:picMkLst>
            <pc:docMk/>
            <pc:sldMk cId="3755658869" sldId="363"/>
            <ac:picMk id="9" creationId="{C0847C10-3447-09D9-13FD-F86A15FB5C96}"/>
          </ac:picMkLst>
        </pc:picChg>
        <pc:picChg chg="add del mod ord">
          <ac:chgData name="Jon Vasquez" userId="0b12dc267df4f064" providerId="LiveId" clId="{06915664-F16D-49F4-8F3B-855918BE195E}" dt="2024-03-02T17:13:55.192" v="4209" actId="21"/>
          <ac:picMkLst>
            <pc:docMk/>
            <pc:sldMk cId="3755658869" sldId="363"/>
            <ac:picMk id="11" creationId="{EAB80D21-6059-6005-20D8-213CD8208944}"/>
          </ac:picMkLst>
        </pc:picChg>
        <pc:picChg chg="add del mod ord">
          <ac:chgData name="Jon Vasquez" userId="0b12dc267df4f064" providerId="LiveId" clId="{06915664-F16D-49F4-8F3B-855918BE195E}" dt="2024-03-02T17:20:15.261" v="4353" actId="21"/>
          <ac:picMkLst>
            <pc:docMk/>
            <pc:sldMk cId="3755658869" sldId="363"/>
            <ac:picMk id="14" creationId="{2A31A2DE-95F7-F39B-CC9F-DFBF250343FE}"/>
          </ac:picMkLst>
        </pc:picChg>
        <pc:picChg chg="add mod">
          <ac:chgData name="Jon Vasquez" userId="0b12dc267df4f064" providerId="LiveId" clId="{06915664-F16D-49F4-8F3B-855918BE195E}" dt="2024-03-02T17:20:43.338" v="4358" actId="1076"/>
          <ac:picMkLst>
            <pc:docMk/>
            <pc:sldMk cId="3755658869" sldId="363"/>
            <ac:picMk id="18" creationId="{CBAD053C-8A7F-EA1F-9515-809BED0FCEC8}"/>
          </ac:picMkLst>
        </pc:picChg>
        <pc:picChg chg="add mod">
          <ac:chgData name="Jon Vasquez" userId="0b12dc267df4f064" providerId="LiveId" clId="{06915664-F16D-49F4-8F3B-855918BE195E}" dt="2024-03-02T17:20:37.981" v="4356" actId="1076"/>
          <ac:picMkLst>
            <pc:docMk/>
            <pc:sldMk cId="3755658869" sldId="363"/>
            <ac:picMk id="22" creationId="{B6F1937A-1B4F-DBB6-7CE5-2DE779EBBF06}"/>
          </ac:picMkLst>
        </pc:picChg>
      </pc:sldChg>
      <pc:sldChg chg="modSp new mod">
        <pc:chgData name="Jon Vasquez" userId="0b12dc267df4f064" providerId="LiveId" clId="{06915664-F16D-49F4-8F3B-855918BE195E}" dt="2024-03-02T17:31:37.220" v="4380" actId="20577"/>
        <pc:sldMkLst>
          <pc:docMk/>
          <pc:sldMk cId="3992489850" sldId="364"/>
        </pc:sldMkLst>
        <pc:spChg chg="mod">
          <ac:chgData name="Jon Vasquez" userId="0b12dc267df4f064" providerId="LiveId" clId="{06915664-F16D-49F4-8F3B-855918BE195E}" dt="2024-03-02T17:31:37.220" v="4380" actId="20577"/>
          <ac:spMkLst>
            <pc:docMk/>
            <pc:sldMk cId="3992489850" sldId="364"/>
            <ac:spMk id="2" creationId="{89314D71-DA1D-2BED-5EFD-72760E673CC8}"/>
          </ac:spMkLst>
        </pc:spChg>
      </pc:sldChg>
      <pc:sldChg chg="new del">
        <pc:chgData name="Jon Vasquez" userId="0b12dc267df4f064" providerId="LiveId" clId="{06915664-F16D-49F4-8F3B-855918BE195E}" dt="2024-03-02T17:31:57.659" v="4382" actId="2696"/>
        <pc:sldMkLst>
          <pc:docMk/>
          <pc:sldMk cId="1280681771" sldId="365"/>
        </pc:sldMkLst>
      </pc:sldChg>
      <pc:sldChg chg="addSp modSp new mod">
        <pc:chgData name="Jon Vasquez" userId="0b12dc267df4f064" providerId="LiveId" clId="{06915664-F16D-49F4-8F3B-855918BE195E}" dt="2024-03-02T17:46:08.443" v="4619"/>
        <pc:sldMkLst>
          <pc:docMk/>
          <pc:sldMk cId="4266928030" sldId="365"/>
        </pc:sldMkLst>
        <pc:spChg chg="mod">
          <ac:chgData name="Jon Vasquez" userId="0b12dc267df4f064" providerId="LiveId" clId="{06915664-F16D-49F4-8F3B-855918BE195E}" dt="2024-03-02T17:37:57.225" v="4501" actId="20577"/>
          <ac:spMkLst>
            <pc:docMk/>
            <pc:sldMk cId="4266928030" sldId="365"/>
            <ac:spMk id="2" creationId="{AA9E88E9-33DB-7BE0-878E-FEE1592DA870}"/>
          </ac:spMkLst>
        </pc:spChg>
        <pc:spChg chg="mod">
          <ac:chgData name="Jon Vasquez" userId="0b12dc267df4f064" providerId="LiveId" clId="{06915664-F16D-49F4-8F3B-855918BE195E}" dt="2024-03-02T17:44:43.601" v="4600" actId="1076"/>
          <ac:spMkLst>
            <pc:docMk/>
            <pc:sldMk cId="4266928030" sldId="365"/>
            <ac:spMk id="3" creationId="{E3D8B372-8156-9765-26C4-1690E95E472F}"/>
          </ac:spMkLst>
        </pc:spChg>
        <pc:spChg chg="add mod">
          <ac:chgData name="Jon Vasquez" userId="0b12dc267df4f064" providerId="LiveId" clId="{06915664-F16D-49F4-8F3B-855918BE195E}" dt="2024-03-02T17:46:08.443" v="4619"/>
          <ac:spMkLst>
            <pc:docMk/>
            <pc:sldMk cId="4266928030" sldId="365"/>
            <ac:spMk id="8" creationId="{F815AE83-9B5A-C598-C53C-CA3DD753A7B8}"/>
          </ac:spMkLst>
        </pc:spChg>
        <pc:picChg chg="add mod">
          <ac:chgData name="Jon Vasquez" userId="0b12dc267df4f064" providerId="LiveId" clId="{06915664-F16D-49F4-8F3B-855918BE195E}" dt="2024-03-02T17:34:58.168" v="4412" actId="1076"/>
          <ac:picMkLst>
            <pc:docMk/>
            <pc:sldMk cId="4266928030" sldId="365"/>
            <ac:picMk id="7" creationId="{9753F20C-16C4-AF3B-5DDD-A6F594651381}"/>
          </ac:picMkLst>
        </pc:picChg>
      </pc:sldChg>
      <pc:sldChg chg="modSp new mod">
        <pc:chgData name="Jon Vasquez" userId="0b12dc267df4f064" providerId="LiveId" clId="{06915664-F16D-49F4-8F3B-855918BE195E}" dt="2024-03-02T18:04:20.695" v="4639" actId="20577"/>
        <pc:sldMkLst>
          <pc:docMk/>
          <pc:sldMk cId="1489361613" sldId="366"/>
        </pc:sldMkLst>
        <pc:spChg chg="mod">
          <ac:chgData name="Jon Vasquez" userId="0b12dc267df4f064" providerId="LiveId" clId="{06915664-F16D-49F4-8F3B-855918BE195E}" dt="2024-03-02T18:04:20.695" v="4639" actId="20577"/>
          <ac:spMkLst>
            <pc:docMk/>
            <pc:sldMk cId="1489361613" sldId="366"/>
            <ac:spMk id="2" creationId="{2279E337-6F63-566E-415C-6216B53DE6AD}"/>
          </ac:spMkLst>
        </pc:spChg>
      </pc:sldChg>
      <pc:sldChg chg="addSp modSp new mod">
        <pc:chgData name="Jon Vasquez" userId="0b12dc267df4f064" providerId="LiveId" clId="{06915664-F16D-49F4-8F3B-855918BE195E}" dt="2024-03-02T19:39:42.267" v="4794" actId="313"/>
        <pc:sldMkLst>
          <pc:docMk/>
          <pc:sldMk cId="26229436" sldId="367"/>
        </pc:sldMkLst>
        <pc:spChg chg="mod">
          <ac:chgData name="Jon Vasquez" userId="0b12dc267df4f064" providerId="LiveId" clId="{06915664-F16D-49F4-8F3B-855918BE195E}" dt="2024-03-02T18:10:28.099" v="4689" actId="20577"/>
          <ac:spMkLst>
            <pc:docMk/>
            <pc:sldMk cId="26229436" sldId="367"/>
            <ac:spMk id="2" creationId="{E0550B00-EC52-7607-B19E-37AFCE663C0E}"/>
          </ac:spMkLst>
        </pc:spChg>
        <pc:spChg chg="mod">
          <ac:chgData name="Jon Vasquez" userId="0b12dc267df4f064" providerId="LiveId" clId="{06915664-F16D-49F4-8F3B-855918BE195E}" dt="2024-03-02T18:10:34.837" v="4690" actId="1076"/>
          <ac:spMkLst>
            <pc:docMk/>
            <pc:sldMk cId="26229436" sldId="367"/>
            <ac:spMk id="3" creationId="{8A0F6190-4D7E-6AC3-3C16-F59AA5E80AB1}"/>
          </ac:spMkLst>
        </pc:spChg>
        <pc:spChg chg="add mod">
          <ac:chgData name="Jon Vasquez" userId="0b12dc267df4f064" providerId="LiveId" clId="{06915664-F16D-49F4-8F3B-855918BE195E}" dt="2024-03-02T19:39:42.267" v="4794" actId="313"/>
          <ac:spMkLst>
            <pc:docMk/>
            <pc:sldMk cId="26229436" sldId="367"/>
            <ac:spMk id="8" creationId="{13F76E52-5F0B-6FD2-01C7-382E0155087C}"/>
          </ac:spMkLst>
        </pc:spChg>
        <pc:picChg chg="add mod">
          <ac:chgData name="Jon Vasquez" userId="0b12dc267df4f064" providerId="LiveId" clId="{06915664-F16D-49F4-8F3B-855918BE195E}" dt="2024-03-02T18:10:18.011" v="4645" actId="1076"/>
          <ac:picMkLst>
            <pc:docMk/>
            <pc:sldMk cId="26229436" sldId="367"/>
            <ac:picMk id="7" creationId="{19095C21-E067-1416-B517-AEC8138DBEF3}"/>
          </ac:picMkLst>
        </pc:picChg>
      </pc:sldChg>
      <pc:sldChg chg="modSp new mod">
        <pc:chgData name="Jon Vasquez" userId="0b12dc267df4f064" providerId="LiveId" clId="{06915664-F16D-49F4-8F3B-855918BE195E}" dt="2024-03-02T19:52:28.830" v="4805" actId="20577"/>
        <pc:sldMkLst>
          <pc:docMk/>
          <pc:sldMk cId="1432222176" sldId="368"/>
        </pc:sldMkLst>
        <pc:spChg chg="mod">
          <ac:chgData name="Jon Vasquez" userId="0b12dc267df4f064" providerId="LiveId" clId="{06915664-F16D-49F4-8F3B-855918BE195E}" dt="2024-03-02T19:52:28.830" v="4805" actId="20577"/>
          <ac:spMkLst>
            <pc:docMk/>
            <pc:sldMk cId="1432222176" sldId="368"/>
            <ac:spMk id="2" creationId="{B4DA085A-CAAB-D399-27E8-3401E564085C}"/>
          </ac:spMkLst>
        </pc:spChg>
      </pc:sldChg>
      <pc:sldChg chg="addSp modSp new mod">
        <pc:chgData name="Jon Vasquez" userId="0b12dc267df4f064" providerId="LiveId" clId="{06915664-F16D-49F4-8F3B-855918BE195E}" dt="2024-03-02T19:53:52.603" v="4818" actId="1076"/>
        <pc:sldMkLst>
          <pc:docMk/>
          <pc:sldMk cId="2859328583" sldId="369"/>
        </pc:sldMkLst>
        <pc:picChg chg="add mod">
          <ac:chgData name="Jon Vasquez" userId="0b12dc267df4f064" providerId="LiveId" clId="{06915664-F16D-49F4-8F3B-855918BE195E}" dt="2024-03-02T19:53:52.603" v="4818" actId="1076"/>
          <ac:picMkLst>
            <pc:docMk/>
            <pc:sldMk cId="2859328583" sldId="369"/>
            <ac:picMk id="7" creationId="{3BCAFE50-4E29-F50C-DA11-FD82641C739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DSC 530 – Final project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r>
              <a:rPr lang="en-US" sz="1800" dirty="0"/>
              <a:t>By: Jon f. Vasquez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84A-F728-3AB6-44B8-015C718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A256-C45E-4701-17CB-3986DAEBE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52EC-17DB-98BF-0097-68A94670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9EA58-114A-F602-5E4E-80638755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5" y="1292352"/>
            <a:ext cx="6697010" cy="522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1FDC5-E7F3-7EF1-C333-A148D09F4F05}"/>
              </a:ext>
            </a:extLst>
          </p:cNvPr>
          <p:cNvSpPr txBox="1"/>
          <p:nvPr/>
        </p:nvSpPr>
        <p:spPr>
          <a:xfrm>
            <a:off x="7324725" y="1292352"/>
            <a:ext cx="2962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may need to be further cleaned for better clarity.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games fall under E and M, with T being a middle, lesser-used rating. </a:t>
            </a:r>
          </a:p>
        </p:txBody>
      </p:sp>
    </p:spTree>
    <p:extLst>
      <p:ext uri="{BB962C8B-B14F-4D97-AF65-F5344CB8AC3E}">
        <p14:creationId xmlns:p14="http://schemas.microsoft.com/office/powerpoint/2010/main" val="88125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A03B-91A4-704C-AD4B-9BFDDF5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1C6C-3E93-85B7-5BDE-E597DE6DE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8387-4AFD-E6B0-B33C-FEFAF94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2086B-C7E6-282C-6DFE-02921905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" y="1292352"/>
            <a:ext cx="7287642" cy="5144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70DD3-241E-4E0C-129D-5C695894E46B}"/>
              </a:ext>
            </a:extLst>
          </p:cNvPr>
          <p:cNvSpPr txBox="1"/>
          <p:nvPr/>
        </p:nvSpPr>
        <p:spPr>
          <a:xfrm>
            <a:off x="7696073" y="1292352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that action/adventure is the outlier, but it may be that most games are A/A.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 may have been used as a placeholder to account for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assume it is not a placeholder.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 names are too long and vast to be placed into single histogram. </a:t>
            </a:r>
          </a:p>
        </p:txBody>
      </p:sp>
    </p:spTree>
    <p:extLst>
      <p:ext uri="{BB962C8B-B14F-4D97-AF65-F5344CB8AC3E}">
        <p14:creationId xmlns:p14="http://schemas.microsoft.com/office/powerpoint/2010/main" val="294247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29A1-0304-FB10-F564-DFC4494A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descriptive </a:t>
            </a:r>
            <a:r>
              <a:rPr lang="en-US" dirty="0" err="1"/>
              <a:t>stATISTICS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BBD7-BFC8-8142-E6CB-41C1E6BF8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1FCA-2C54-1E32-F2AE-B63579B9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AF65B-6D08-CA13-3619-1933C523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1292352"/>
            <a:ext cx="7725853" cy="362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7A317-F078-D101-A43F-57FA39EFBA57}"/>
              </a:ext>
            </a:extLst>
          </p:cNvPr>
          <p:cNvSpPr txBox="1"/>
          <p:nvPr/>
        </p:nvSpPr>
        <p:spPr>
          <a:xfrm>
            <a:off x="865631" y="4921884"/>
            <a:ext cx="89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rating not being a numerical value may explain the nan. </a:t>
            </a:r>
          </a:p>
        </p:txBody>
      </p:sp>
    </p:spTree>
    <p:extLst>
      <p:ext uri="{BB962C8B-B14F-4D97-AF65-F5344CB8AC3E}">
        <p14:creationId xmlns:p14="http://schemas.microsoft.com/office/powerpoint/2010/main" val="19328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BFB9-FCA4-36B2-04A3-7A7D1A2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PMfs</a:t>
            </a:r>
            <a:r>
              <a:rPr lang="en-US" dirty="0"/>
              <a:t>/</a:t>
            </a:r>
            <a:r>
              <a:rPr lang="en-US" dirty="0" err="1"/>
              <a:t>cDfs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01AF6-EFD4-D829-8D6D-B34DD4685B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867D-9E82-EF1A-C14D-9F88F14B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-378587"/>
            <a:ext cx="6172200" cy="1249680"/>
          </a:xfrm>
        </p:spPr>
        <p:txBody>
          <a:bodyPr/>
          <a:lstStyle/>
          <a:p>
            <a:r>
              <a:rPr lang="en-US" dirty="0"/>
              <a:t>Length of playthrough and critic score above/below 50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C85B-8F14-0E38-C8D8-7D404FB85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6DF00-A685-53F9-DE93-03BF58AA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6AFE55-1FF8-0997-02B2-85CBD5DFC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A2657-7558-BA23-D03D-E42D3E3F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042"/>
            <a:ext cx="8128621" cy="5942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DC7A77-348F-7400-A046-AE67DA63A295}"/>
              </a:ext>
            </a:extLst>
          </p:cNvPr>
          <p:cNvSpPr txBox="1"/>
          <p:nvPr/>
        </p:nvSpPr>
        <p:spPr>
          <a:xfrm>
            <a:off x="4886325" y="3095482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length of playthrough between games that are above 50 in critic score (blue) and below 50 in critic score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results are that games above 50 are typically longer.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scores below 50 fall under very short playthrough lengths.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3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CD0-0CA4-484A-E464-FDE9BCB8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-304197"/>
            <a:ext cx="6172200" cy="1249680"/>
          </a:xfrm>
        </p:spPr>
        <p:txBody>
          <a:bodyPr/>
          <a:lstStyle/>
          <a:p>
            <a:r>
              <a:rPr lang="en-US" dirty="0" err="1"/>
              <a:t>CdF</a:t>
            </a:r>
            <a:r>
              <a:rPr lang="en-US" dirty="0"/>
              <a:t> of review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F8AA-91F1-2423-47C8-21C8720AB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CA11-9B53-BF75-5C27-3A93A6ED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37889C-F919-ADB6-1B09-FBA906AEEF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671F1-A332-302E-0C00-BFA3B16D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736"/>
            <a:ext cx="6529926" cy="566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F3B1A-F4D6-9E33-32A0-2BCDD9718A2D}"/>
              </a:ext>
            </a:extLst>
          </p:cNvPr>
          <p:cNvSpPr txBox="1"/>
          <p:nvPr/>
        </p:nvSpPr>
        <p:spPr>
          <a:xfrm>
            <a:off x="6359238" y="3164789"/>
            <a:ext cx="475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appears to be in the 60-80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 peak at around 85</a:t>
            </a:r>
          </a:p>
        </p:txBody>
      </p:sp>
    </p:spTree>
    <p:extLst>
      <p:ext uri="{BB962C8B-B14F-4D97-AF65-F5344CB8AC3E}">
        <p14:creationId xmlns:p14="http://schemas.microsoft.com/office/powerpoint/2010/main" val="41871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D4C1-11B5-3CAC-2883-9B8CB9FF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FB01B-4BE2-0940-D47B-DD5BFE4447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E1BF-5E32-AB99-0988-99A3FBD9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Normal/Actual distribution of review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E7E96B-3F75-BEA2-9023-66E0D6EC95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0175" y="1322343"/>
            <a:ext cx="6192838" cy="32370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FEC8C-1F47-55B9-459F-44D3923C2F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37D98-9D69-73B5-6853-902FC12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B4BB1-32F7-546B-A4C1-1BA01F9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1322343"/>
            <a:ext cx="4515902" cy="3381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8A713-32B9-C04F-8986-79EDF1649C77}"/>
              </a:ext>
            </a:extLst>
          </p:cNvPr>
          <p:cNvSpPr txBox="1"/>
          <p:nvPr/>
        </p:nvSpPr>
        <p:spPr>
          <a:xfrm>
            <a:off x="1009650" y="4704236"/>
            <a:ext cx="10288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Matplotlib to visualize Gaussian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Confirms that majority of scores fall above 60 and below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analysis by showing what developers should count as a “good” score versus a “bad” score. 60 may seem bad, but in terms of distribution, it’s not bad in contrast to hundreds of other successful games.  </a:t>
            </a:r>
          </a:p>
        </p:txBody>
      </p:sp>
    </p:spTree>
    <p:extLst>
      <p:ext uri="{BB962C8B-B14F-4D97-AF65-F5344CB8AC3E}">
        <p14:creationId xmlns:p14="http://schemas.microsoft.com/office/powerpoint/2010/main" val="413703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92F-B2FA-2769-C350-E5995DB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D69D4-2AFA-EAE1-896C-41E62B6F31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665-BBA6-C5DE-C090-905CD474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-417004"/>
            <a:ext cx="10405174" cy="1326514"/>
          </a:xfrm>
        </p:spPr>
        <p:txBody>
          <a:bodyPr/>
          <a:lstStyle/>
          <a:p>
            <a:r>
              <a:rPr lang="en-US" dirty="0"/>
              <a:t>Reviews vs length of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9323-FAC1-DBC9-1791-D007456401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3C18-DFED-F7E6-4277-1A9E9DF9C9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0DD75-538D-BCF5-DAA0-268F510B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A0C4B-EB8E-77E7-44E5-504D212C19DD}"/>
              </a:ext>
            </a:extLst>
          </p:cNvPr>
          <p:cNvSpPr txBox="1"/>
          <p:nvPr/>
        </p:nvSpPr>
        <p:spPr>
          <a:xfrm>
            <a:off x="661915" y="4459739"/>
            <a:ext cx="1057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visible correlation between higher gameplay lengths and higher review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appear to follow normal distribution, with average gameplay correlating to average review scores. There is a slight uptick in gameplay length in association with review scores. Very slight.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50E3FA-0A63-5DBD-251F-2CE36DD7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9" y="933743"/>
            <a:ext cx="5412023" cy="2253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7C4AF7-A47C-E933-46BB-A240A609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91" y="1014224"/>
            <a:ext cx="4899546" cy="34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0994-1B9F-3BBB-91DB-0C5EFC53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and the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F1FB-3793-92F3-E314-854DA8C45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can different features of video games tell us about their critical reception?</a:t>
            </a:r>
          </a:p>
          <a:p>
            <a:r>
              <a:rPr lang="en-US" dirty="0"/>
              <a:t>Do different features have any apparent correlation to critic scores?</a:t>
            </a:r>
          </a:p>
          <a:p>
            <a:r>
              <a:rPr lang="en-US" dirty="0"/>
              <a:t>If critic scores go up or down at the same or similar rate as different features, then a correlation would possibly be supported, and a new insight on game development may be uncovered.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7E06-F9E0-C5AD-47A0-CA24DE2D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538B-299B-BF28-D989-360B58E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vs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C9A28-925F-CBB0-D38F-6C1909E4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19B5C-1B79-290C-EB51-EE9618777AD1}"/>
              </a:ext>
            </a:extLst>
          </p:cNvPr>
          <p:cNvSpPr txBox="1"/>
          <p:nvPr/>
        </p:nvSpPr>
        <p:spPr>
          <a:xfrm>
            <a:off x="408035" y="4399059"/>
            <a:ext cx="6787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 metrics (E, T,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Games have slightly lower scores than E, which has the highest rated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is in a close second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BADAF49-5B8C-DC6B-72B4-099D5223A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AD053C-8A7F-EA1F-9515-809BED0F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55" y="1558479"/>
            <a:ext cx="4630093" cy="3577476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12F0B38-7AF4-E03E-99C7-751453910F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F1937A-1B4F-DBB6-7CE5-2DE779EB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3" y="1388097"/>
            <a:ext cx="5553992" cy="2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D71-DA1D-2BED-5EFD-72760E67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F305F-C078-3F58-EA12-A5876802A5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88E9-33DB-7BE0-878E-FEE1592D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B372-8156-9765-26C4-1690E95E47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2159" y="6858000"/>
            <a:ext cx="10210800" cy="19546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80F6-F99F-AA72-EBEF-6A8B5C59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71227E-4EB9-E876-1AEE-88A7E8EBD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3F20C-16C4-AF3B-5DDD-A6F59465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0" y="1039609"/>
            <a:ext cx="6022408" cy="491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5AE83-9B5A-C598-C53C-CA3DD753A7B8}"/>
              </a:ext>
            </a:extLst>
          </p:cNvPr>
          <p:cNvSpPr txBox="1"/>
          <p:nvPr/>
        </p:nvSpPr>
        <p:spPr>
          <a:xfrm>
            <a:off x="756699" y="1464788"/>
            <a:ext cx="5247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permutation testing to test differences in means between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Observed difference in means was ~1.88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means on average, games with E ratings tend to have higher review scores compared to games with M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P-Value is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p-value is less than the typical significance level of 0.05, we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426692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E337-6F63-566E-415C-6216B53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473A8-67A2-63F9-B52D-D0BA926CE9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B00-EC52-7607-B19E-37AFCE6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and length of playthrough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6190-4D7E-6AC3-3C16-F59AA5E80A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1713" y="6632288"/>
            <a:ext cx="10210800" cy="19546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52506-2B46-ECAB-99E3-C5E36F1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58C9DEA-DB91-F1AC-0C3F-7BD73F5B6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95C21-E067-1416-B517-AEC8138D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86" y="1544816"/>
            <a:ext cx="6948985" cy="3011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76E52-5F0B-6FD2-01C7-382E0155087C}"/>
              </a:ext>
            </a:extLst>
          </p:cNvPr>
          <p:cNvSpPr txBox="1"/>
          <p:nvPr/>
        </p:nvSpPr>
        <p:spPr>
          <a:xfrm>
            <a:off x="421419" y="1386840"/>
            <a:ext cx="4646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Slope is ~66.667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unit increase in the average length of playthrough, we expect the review score to increase by around 66.67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value is ~6.311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this is a low p-value, we reject the null hypothesis and conclude that there is a statistically significant linear relationship between length of playthrough and the review scores.</a:t>
            </a:r>
          </a:p>
        </p:txBody>
      </p:sp>
    </p:spTree>
    <p:extLst>
      <p:ext uri="{BB962C8B-B14F-4D97-AF65-F5344CB8AC3E}">
        <p14:creationId xmlns:p14="http://schemas.microsoft.com/office/powerpoint/2010/main" val="262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085A-CAAB-D399-27E8-3401E564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E8AD2-279F-537B-63D5-2101BD2C68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2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FB99A-8163-EB07-F20F-B61E38F5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14" y="487281"/>
            <a:ext cx="8980674" cy="52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BDF4-AD54-22B5-0E84-4FB800E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B983-F42D-F76F-7796-2FAC1CC57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AD8E-A109-1D31-BE6D-4EA5FF393F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AB6F7-15EA-96A5-1D6A-7E6915AA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AFE50-4E29-F50C-DA11-FD82641C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8" y="1399032"/>
            <a:ext cx="8736725" cy="34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Data And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The topic and involved data is on video games and their features. </a:t>
            </a:r>
          </a:p>
          <a:p>
            <a:r>
              <a:rPr lang="en-US" dirty="0"/>
              <a:t>File is titled “gaming_w_features”</a:t>
            </a:r>
          </a:p>
          <a:p>
            <a:r>
              <a:rPr lang="en-US" dirty="0"/>
              <a:t>Five important variables:</a:t>
            </a:r>
          </a:p>
          <a:p>
            <a:pPr lvl="1"/>
            <a:r>
              <a:rPr lang="en-US" dirty="0"/>
              <a:t>Critic Review – “Metrics.Review Score”</a:t>
            </a:r>
          </a:p>
          <a:p>
            <a:pPr lvl="1"/>
            <a:r>
              <a:rPr lang="en-US" dirty="0"/>
              <a:t>Consoles –  “Release.Console”</a:t>
            </a:r>
          </a:p>
          <a:p>
            <a:pPr lvl="1"/>
            <a:r>
              <a:rPr lang="en-US" dirty="0"/>
              <a:t>Length of playthrough – “Length.All PlayStyles.Average”</a:t>
            </a:r>
          </a:p>
          <a:p>
            <a:pPr lvl="1"/>
            <a:r>
              <a:rPr lang="en-US" dirty="0"/>
              <a:t>Rating – “Release.Rating”</a:t>
            </a:r>
          </a:p>
          <a:p>
            <a:pPr lvl="1"/>
            <a:r>
              <a:rPr lang="en-US" dirty="0"/>
              <a:t>Genre – “Metadata.Genres”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C62E-20DB-BC1B-D6FF-6C9A1E14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3B0D-BAB2-288C-591F-E04A39022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8324089" cy="4173981"/>
          </a:xfrm>
        </p:spPr>
        <p:txBody>
          <a:bodyPr/>
          <a:lstStyle/>
          <a:p>
            <a:pPr lvl="1"/>
            <a:r>
              <a:rPr lang="en-US" dirty="0"/>
              <a:t>Critic Review – “Metrics.Review Score”</a:t>
            </a:r>
          </a:p>
          <a:p>
            <a:pPr lvl="2"/>
            <a:r>
              <a:rPr lang="en-US" dirty="0"/>
              <a:t>Scaled 0-100 – Critic Scores</a:t>
            </a:r>
          </a:p>
          <a:p>
            <a:pPr lvl="1"/>
            <a:r>
              <a:rPr lang="en-US" dirty="0"/>
              <a:t>Consoles –  “Release.Console”</a:t>
            </a:r>
          </a:p>
          <a:p>
            <a:pPr lvl="2"/>
            <a:r>
              <a:rPr lang="en-US" dirty="0"/>
              <a:t>Which console the game was released on </a:t>
            </a:r>
          </a:p>
          <a:p>
            <a:pPr lvl="1"/>
            <a:r>
              <a:rPr lang="en-US" dirty="0"/>
              <a:t>Length of playthrough – “Length.All PlayStyles.Average”</a:t>
            </a:r>
          </a:p>
          <a:p>
            <a:pPr lvl="2"/>
            <a:r>
              <a:rPr lang="en-US" dirty="0"/>
              <a:t>Average time it takes for a player to play the entire game</a:t>
            </a:r>
          </a:p>
          <a:p>
            <a:pPr lvl="1"/>
            <a:r>
              <a:rPr lang="en-US" dirty="0"/>
              <a:t>Rating – “Release.Rating”</a:t>
            </a:r>
          </a:p>
          <a:p>
            <a:pPr lvl="2"/>
            <a:r>
              <a:rPr lang="en-US" dirty="0"/>
              <a:t>Game’s ESRB rating (E, T, M)</a:t>
            </a:r>
          </a:p>
          <a:p>
            <a:pPr lvl="1"/>
            <a:r>
              <a:rPr lang="en-US" dirty="0"/>
              <a:t>Genre – “Metadata.Genres”</a:t>
            </a:r>
          </a:p>
          <a:p>
            <a:pPr lvl="2"/>
            <a:r>
              <a:rPr lang="en-US" dirty="0"/>
              <a:t>The games genre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C1FE-ACE7-256B-0F23-BF9657D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F070A6-9AE8-E31B-085E-9AE2DC8CDF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Create histograms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1038573" y="6762622"/>
            <a:ext cx="83240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D97E3-AE7B-9D10-FE73-3C31612F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0" y="1985450"/>
            <a:ext cx="9707470" cy="32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FB7-048C-659C-4E5A-20B3AAB9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3C59-111D-B37C-649A-D0A4E5FC5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A95B-BAEE-665C-5BAF-8A43DBE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9772B-AAF6-7D02-68CD-D4018401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9" y="1400845"/>
            <a:ext cx="6849431" cy="5210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210F63-05FC-FF63-7172-82B3C6E5E8EA}"/>
              </a:ext>
            </a:extLst>
          </p:cNvPr>
          <p:cNvSpPr txBox="1"/>
          <p:nvPr/>
        </p:nvSpPr>
        <p:spPr>
          <a:xfrm>
            <a:off x="6705600" y="1980057"/>
            <a:ext cx="3648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that most reviews fall between 50-90, with a rare occurrence of less than 20 and near 100.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outliers.</a:t>
            </a:r>
          </a:p>
        </p:txBody>
      </p:sp>
    </p:spTree>
    <p:extLst>
      <p:ext uri="{BB962C8B-B14F-4D97-AF65-F5344CB8AC3E}">
        <p14:creationId xmlns:p14="http://schemas.microsoft.com/office/powerpoint/2010/main" val="30115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DC81-880A-6E57-890C-9EC124FE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32E1-A061-BD97-1CF1-411B366AE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997E-533D-41B4-E22C-07EDE8D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77DE9-3876-833D-786B-E653BD96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6" y="1400849"/>
            <a:ext cx="6582694" cy="518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9B653-1C46-FBD7-33B2-96B3FF6D08AD}"/>
              </a:ext>
            </a:extLst>
          </p:cNvPr>
          <p:cNvSpPr txBox="1"/>
          <p:nvPr/>
        </p:nvSpPr>
        <p:spPr>
          <a:xfrm>
            <a:off x="7191150" y="1399032"/>
            <a:ext cx="2952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set covers mostly Nintendo games.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Visible distortion in the histogram, the data would need to be further cleaned for better clarity. </a:t>
            </a:r>
          </a:p>
        </p:txBody>
      </p:sp>
    </p:spTree>
    <p:extLst>
      <p:ext uri="{BB962C8B-B14F-4D97-AF65-F5344CB8AC3E}">
        <p14:creationId xmlns:p14="http://schemas.microsoft.com/office/powerpoint/2010/main" val="75770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0D96-8BE8-3FA0-B1E5-849FD5EE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39F5-950A-A78E-B608-7E33096D65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DC7D-71C8-89A5-17E6-F0A1DB58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BD41-17AA-1A88-3DA7-0DF95D6F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4" y="1362739"/>
            <a:ext cx="6677957" cy="5249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5A630-39E6-4D7F-358F-FC7409D1BF8C}"/>
              </a:ext>
            </a:extLst>
          </p:cNvPr>
          <p:cNvSpPr txBox="1"/>
          <p:nvPr/>
        </p:nvSpPr>
        <p:spPr>
          <a:xfrm>
            <a:off x="7366581" y="1362739"/>
            <a:ext cx="292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outlier: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due to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way to handle this would be to thoroughly clean data and handle missing values and outliers like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may be visible as “N/A” or 0 as a placeholder</a:t>
            </a:r>
          </a:p>
        </p:txBody>
      </p:sp>
    </p:spTree>
    <p:extLst>
      <p:ext uri="{BB962C8B-B14F-4D97-AF65-F5344CB8AC3E}">
        <p14:creationId xmlns:p14="http://schemas.microsoft.com/office/powerpoint/2010/main" val="27298854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{31CD8CB9-B10D-4DCF-B930-F083F2A28F28}tf16411248_win32</Template>
  <TotalTime>421</TotalTime>
  <Words>836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 Light</vt:lpstr>
      <vt:lpstr>Calibri</vt:lpstr>
      <vt:lpstr>Posterama</vt:lpstr>
      <vt:lpstr>Custom</vt:lpstr>
      <vt:lpstr>DSC 530 – Final project   By: Jon f. Vasquez</vt:lpstr>
      <vt:lpstr>The question and the hypothesis</vt:lpstr>
      <vt:lpstr>Data And variables</vt:lpstr>
      <vt:lpstr>Variables</vt:lpstr>
      <vt:lpstr>Histograms</vt:lpstr>
      <vt:lpstr>Create histograms</vt:lpstr>
      <vt:lpstr>Plotted histograms</vt:lpstr>
      <vt:lpstr>Plotted histograms</vt:lpstr>
      <vt:lpstr>Plotted histograms</vt:lpstr>
      <vt:lpstr>Plotted histograms</vt:lpstr>
      <vt:lpstr>Plotted histograms</vt:lpstr>
      <vt:lpstr>More descriptive stATISTICS</vt:lpstr>
      <vt:lpstr>PMfs/cDfs</vt:lpstr>
      <vt:lpstr>Length of playthrough and critic score above/below 50</vt:lpstr>
      <vt:lpstr>CdF of review scores</vt:lpstr>
      <vt:lpstr>Analytical distribution</vt:lpstr>
      <vt:lpstr>Normal/Actual distribution of review scores</vt:lpstr>
      <vt:lpstr>scatterplots</vt:lpstr>
      <vt:lpstr>Reviews vs length of gameplay</vt:lpstr>
      <vt:lpstr>Rating vs reviews</vt:lpstr>
      <vt:lpstr>Hypothesis testing</vt:lpstr>
      <vt:lpstr>permutation test </vt:lpstr>
      <vt:lpstr>Regression analysis</vt:lpstr>
      <vt:lpstr>Reviews and length of playthrough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– Final project   By: Jon f. Vasquez</dc:title>
  <dc:creator>Jon Vasquez</dc:creator>
  <cp:lastModifiedBy>Jon Vasquez</cp:lastModifiedBy>
  <cp:revision>1</cp:revision>
  <dcterms:created xsi:type="dcterms:W3CDTF">2024-03-01T17:34:05Z</dcterms:created>
  <dcterms:modified xsi:type="dcterms:W3CDTF">2024-03-02T19:54:15Z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