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8"/>
  </p:notesMasterIdLst>
  <p:sldIdLst>
    <p:sldId id="256" r:id="rId4"/>
    <p:sldId id="258" r:id="rId5"/>
    <p:sldId id="272" r:id="rId6"/>
    <p:sldId id="275" r:id="rId7"/>
    <p:sldId id="260" r:id="rId8"/>
    <p:sldId id="276" r:id="rId9"/>
    <p:sldId id="268" r:id="rId10"/>
    <p:sldId id="269" r:id="rId11"/>
    <p:sldId id="273" r:id="rId12"/>
    <p:sldId id="274" r:id="rId13"/>
    <p:sldId id="263" r:id="rId14"/>
    <p:sldId id="270" r:id="rId15"/>
    <p:sldId id="26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9" d="100"/>
          <a:sy n="59" d="100"/>
        </p:scale>
        <p:origin x="11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ty van der Colff" userId="ab632494-6049-4b72-b5bf-790fadb603d6" providerId="ADAL" clId="{1B1A1335-706A-4D41-887D-1C9202ACDE80}"/>
    <pc:docChg chg="modSld">
      <pc:chgData name="Jonty van der Colff" userId="ab632494-6049-4b72-b5bf-790fadb603d6" providerId="ADAL" clId="{1B1A1335-706A-4D41-887D-1C9202ACDE80}" dt="2023-05-14T21:34:08.280" v="1" actId="20577"/>
      <pc:docMkLst>
        <pc:docMk/>
      </pc:docMkLst>
      <pc:sldChg chg="modSp mod">
        <pc:chgData name="Jonty van der Colff" userId="ab632494-6049-4b72-b5bf-790fadb603d6" providerId="ADAL" clId="{1B1A1335-706A-4D41-887D-1C9202ACDE80}" dt="2023-05-14T21:34:08.280" v="1" actId="20577"/>
        <pc:sldMkLst>
          <pc:docMk/>
          <pc:sldMk cId="270828811" sldId="273"/>
        </pc:sldMkLst>
        <pc:spChg chg="mod">
          <ac:chgData name="Jonty van der Colff" userId="ab632494-6049-4b72-b5bf-790fadb603d6" providerId="ADAL" clId="{1B1A1335-706A-4D41-887D-1C9202ACDE80}" dt="2023-05-14T21:34:08.280" v="1" actId="20577"/>
          <ac:spMkLst>
            <pc:docMk/>
            <pc:sldMk cId="270828811" sldId="273"/>
            <ac:spMk id="4" creationId="{8CD07A82-A944-4A9B-9A52-515DAC308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22704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64813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23475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NPOlB5e/monster-card-catalogue" TargetMode="External"/><Relationship Id="rId2" Type="http://schemas.openxmlformats.org/officeDocument/2006/relationships/hyperlink" Target="https://github.com/jonvdc/2.7-and-2.8-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Jonty van der Colff</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05336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err="1">
                <a:hlinkClick r:id="rId2"/>
              </a:rPr>
              <a:t>jonvdc</a:t>
            </a:r>
            <a:r>
              <a:rPr lang="en-NZ" sz="2000" dirty="0">
                <a:hlinkClick r:id="rId2"/>
              </a:rPr>
              <a:t>/2.7-and-2.8-Assessment (github.com)</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hlinkClick r:id="rId3"/>
              </a:rPr>
              <a:t>Monster Card Catalogue | 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60230482"/>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Functionality is making ensuring that a program works. If a program is functional, then it does what the developer created it do, and works as expected. If a program is not functional, then the program does not serve it’s purpose, or doesn’t/can’t do what it was created to do.</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how easily the end user can get the program to do what it is required to do. If there is a problem, or the program does not know what to do, then the program will display an easy to read and/or notice error message, telling the user exactly what is wrong, or why the user can’t perform that particular action.</a:t>
                      </a:r>
                    </a:p>
                    <a:p>
                      <a:endParaRPr lang="en-NZ" dirty="0"/>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the programs overall appearance. A program with well spaced instructions and ‘decorations’ around text boxes and/or borders will be easier to read and follow then one with plain text and borders.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730996283"/>
              </p:ext>
            </p:extLst>
          </p:nvPr>
        </p:nvGraphicFramePr>
        <p:xfrm>
          <a:off x="589280" y="1574800"/>
          <a:ext cx="10515600" cy="35712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dirty="0"/>
                        <a:t>Social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The social implications of a computer program are about how the program might have an effect on the users/society. For example, a program promoting gambling might have a negative effect on users, as the program might start a long-term gambling addiction that will eventually lead to the user becoming broke, and losing their social status.</a:t>
                      </a:r>
                    </a:p>
                  </a:txBody>
                  <a:tcPr/>
                </a:tc>
                <a:extLst>
                  <a:ext uri="{0D108BD9-81ED-4DB2-BD59-A6C34878D82A}">
                    <a16:rowId xmlns:a16="http://schemas.microsoft.com/office/drawing/2014/main" val="2636529970"/>
                  </a:ext>
                </a:extLst>
              </a:tr>
              <a:tr h="370840">
                <a:tc>
                  <a:txBody>
                    <a:bodyPr/>
                    <a:lstStyle/>
                    <a:p>
                      <a:r>
                        <a:rPr lang="en-NZ" dirty="0"/>
                        <a:t>Future proofing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Future proofing is about making a program easier to modify if there proves to be any error in the code later. For example, one developer might see a problem that will come up later, and therefore leave a note so that they or one of their colleagues can come back and fix it later.</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266081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10ABDBF7-0FA7-AE28-5F33-1EC9A8485288}"/>
              </a:ext>
            </a:extLst>
          </p:cNvPr>
          <p:cNvPicPr>
            <a:picLocks noChangeAspect="1"/>
          </p:cNvPicPr>
          <p:nvPr/>
        </p:nvPicPr>
        <p:blipFill>
          <a:blip r:embed="rId3"/>
          <a:stretch>
            <a:fillRect/>
          </a:stretch>
        </p:blipFill>
        <p:spPr>
          <a:xfrm>
            <a:off x="798627" y="2029952"/>
            <a:ext cx="10555173" cy="3353268"/>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871F9CD2-35C0-C18E-81AF-43CBD1B5D2A4}"/>
              </a:ext>
            </a:extLst>
          </p:cNvPr>
          <p:cNvPicPr>
            <a:picLocks noChangeAspect="1"/>
          </p:cNvPicPr>
          <p:nvPr/>
        </p:nvPicPr>
        <p:blipFill>
          <a:blip r:embed="rId3"/>
          <a:stretch>
            <a:fillRect/>
          </a:stretch>
        </p:blipFill>
        <p:spPr>
          <a:xfrm>
            <a:off x="1827538" y="2274187"/>
            <a:ext cx="8021169" cy="2648320"/>
          </a:xfrm>
          <a:prstGeom prst="rect">
            <a:avLst/>
          </a:prstGeom>
        </p:spPr>
      </p:pic>
    </p:spTree>
    <p:extLst>
      <p:ext uri="{BB962C8B-B14F-4D97-AF65-F5344CB8AC3E}">
        <p14:creationId xmlns:p14="http://schemas.microsoft.com/office/powerpoint/2010/main" val="2222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[Menu] (Trello screenshot)</a:t>
            </a:r>
            <a:endParaRPr sz="4000" dirty="0"/>
          </a:p>
        </p:txBody>
      </p:sp>
      <p:pic>
        <p:nvPicPr>
          <p:cNvPr id="3" name="Picture 2">
            <a:extLst>
              <a:ext uri="{FF2B5EF4-FFF2-40B4-BE49-F238E27FC236}">
                <a16:creationId xmlns:a16="http://schemas.microsoft.com/office/drawing/2014/main" id="{191B4A7D-C5F7-142A-B8C1-014922663359}"/>
              </a:ext>
            </a:extLst>
          </p:cNvPr>
          <p:cNvPicPr>
            <a:picLocks noChangeAspect="1"/>
          </p:cNvPicPr>
          <p:nvPr/>
        </p:nvPicPr>
        <p:blipFill>
          <a:blip r:embed="rId3"/>
          <a:stretch>
            <a:fillRect/>
          </a:stretch>
        </p:blipFill>
        <p:spPr>
          <a:xfrm>
            <a:off x="3886019" y="1952705"/>
            <a:ext cx="3968024" cy="35011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a:t>at least </a:t>
            </a:r>
            <a:r>
              <a:rPr lang="en-NZ" b="1" i="1" dirty="0"/>
              <a:t>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624</TotalTime>
  <Words>1058</Words>
  <Application>Microsoft Office PowerPoint</Application>
  <PresentationFormat>Widescreen</PresentationFormat>
  <Paragraphs>73</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AS91896(2.7) &amp; AS91887(2.8) Documentation</vt:lpstr>
      <vt:lpstr>[Overtype this with your program name]</vt:lpstr>
      <vt:lpstr>Explain relevant Implications:</vt:lpstr>
      <vt:lpstr>Explain relevant Implications:</vt:lpstr>
      <vt:lpstr>Decomposition:</vt:lpstr>
      <vt:lpstr>Decomposition:</vt:lpstr>
      <vt:lpstr>[Menu]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Jonty van der Colff</cp:lastModifiedBy>
  <cp:revision>11</cp:revision>
  <dcterms:created xsi:type="dcterms:W3CDTF">2020-03-13T23:52:53Z</dcterms:created>
  <dcterms:modified xsi:type="dcterms:W3CDTF">2023-05-14T21:34:09Z</dcterms:modified>
</cp:coreProperties>
</file>