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C54EA-C8CC-4658-A99D-C249341C6E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A67D4A-09E6-4B14-845B-652B339632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63C03-DB85-4237-8E75-82C6D3130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B2C5D-6084-47D7-B34B-F3E43D1E8E96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BCF9B-E4B1-4BF9-84AE-F63FDEE0B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9F463-9C11-47FE-ABA6-8C65AF053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7C01B-F115-4963-8105-E49B977CD3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088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D3B45-D52F-455D-A42E-069299613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7C0310-61CD-4060-9CE9-0BE7959346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6C277-A9E2-47DD-BB61-FE4A2EDA7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B2C5D-6084-47D7-B34B-F3E43D1E8E96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A659C-FEA0-470F-BD3B-94F5DC5B4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D2C12-686E-46A5-8C1B-26DE9ED39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7C01B-F115-4963-8105-E49B977CD3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475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D9BF47-4798-4BB6-8880-65B1BB1785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6ABCF0-4749-455E-9E73-69D6CF59AD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69AD2-2B0C-4724-9F54-0D5D2C963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B2C5D-6084-47D7-B34B-F3E43D1E8E96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98F83-A68E-498B-8E1F-8604DE4D4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D1206-918C-4B22-9456-72F241624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7C01B-F115-4963-8105-E49B977CD3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980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B56C3-2E44-4825-9D03-A7A22FA3A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16556-7408-4FC2-8BF4-A82389C79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7B04A-D7F1-483C-829A-F899EE9D2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B2C5D-6084-47D7-B34B-F3E43D1E8E96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4CF11-F3B0-438D-AC86-9D0FA68D5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5D22A-754C-4965-A763-447180101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7C01B-F115-4963-8105-E49B977CD3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6788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91626-2172-450E-9970-477746A20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BFB0B-2932-4E1A-A575-E11C461C4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80AB8-88E8-4901-B56E-CB1DBF515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B2C5D-6084-47D7-B34B-F3E43D1E8E96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31B58-E57D-4E1B-B50D-7D82E94BB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8CB0C-632C-4247-AD0F-BDE67D2C5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7C01B-F115-4963-8105-E49B977CD3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3413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BEC33-04E9-49D9-B781-DB5437706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52E52-8C2F-4ADE-9DC6-E8AEBB9513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50599E-7C74-4AFE-ABF0-94A099ED5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74B23-0969-4880-B996-8F249667F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B2C5D-6084-47D7-B34B-F3E43D1E8E96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02BFD7-97CA-4A94-A879-1E05DA951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B77BF5-1221-4399-A42D-5072E9BF4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7C01B-F115-4963-8105-E49B977CD3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55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B904D-37FC-44A5-AF90-1221B384F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5302F-0102-4BD5-BEBB-656863759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EC1C63-CCF1-4AFB-A351-325E68C58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3B8E46-F086-4431-AD5B-F999E1A120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12DAA0-27DA-45D7-B405-03FEE8C069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76E2F3-3AB8-46D4-8420-CFF20928D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B2C5D-6084-47D7-B34B-F3E43D1E8E96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1A702E-4396-4C2A-B6DB-0225376CC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59AC4D-22F3-4351-933A-E43CC1154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7C01B-F115-4963-8105-E49B977CD3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850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986AC-784D-47B1-9016-4DFF8060C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295008-3757-4250-8E49-0DA4A9515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B2C5D-6084-47D7-B34B-F3E43D1E8E96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B1248D-BD46-4137-A808-ACF756D13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A86F2F-3E91-4356-BEC4-2813788C0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7C01B-F115-4963-8105-E49B977CD3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535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974F83-87E4-4907-A942-1131DB0C8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B2C5D-6084-47D7-B34B-F3E43D1E8E96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247547-7F35-476A-9FEC-6E5CB69F5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4C185F-BF87-4EA7-93E2-DD7FCB9B4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7C01B-F115-4963-8105-E49B977CD3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790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DA122-4861-4BBA-BCFD-32FB9A04C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9CAD5-30CE-4739-AF84-4B915C3E3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326269-26EC-4A31-8655-4305B0729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5C570-9EFE-44E0-9608-DF1DF50FB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B2C5D-6084-47D7-B34B-F3E43D1E8E96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7ADE7-9A9F-431E-BC25-DC120228B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AF24EB-3DC8-4EC5-A7F8-591F93E63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7C01B-F115-4963-8105-E49B977CD3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6283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20E99-ADA3-40EA-A7FB-D803A1E3A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FBB930-9A75-4B12-911E-35815B6AE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FE72EE-833E-4377-AB48-11D0EE60F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3C31C2-3E9C-4829-B5DE-BEBBAE0CC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B2C5D-6084-47D7-B34B-F3E43D1E8E96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817DA5-1FAA-4615-94AD-602047561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E79084-80D6-4970-BB54-A9069072C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7C01B-F115-4963-8105-E49B977CD3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128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9F718B-AA56-4CCE-A538-FB57390D3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142F6C-246E-4B80-8859-9DCA66751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65DD6-5085-4B39-B253-A8465A7A12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B2C5D-6084-47D7-B34B-F3E43D1E8E96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F5BE4-C36E-401B-B43F-667CD46816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CE959-E3B0-409D-AD08-DBA32965E3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7C01B-F115-4963-8105-E49B977CD3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1806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6910992-8F0C-43D5-A652-023DEC93F65D}"/>
              </a:ext>
            </a:extLst>
          </p:cNvPr>
          <p:cNvSpPr txBox="1"/>
          <p:nvPr/>
        </p:nvSpPr>
        <p:spPr>
          <a:xfrm>
            <a:off x="6949959" y="364027"/>
            <a:ext cx="4535459" cy="14445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GB" sz="1000" dirty="0"/>
              <a:t>Services</a:t>
            </a:r>
          </a:p>
          <a:p>
            <a:endParaRPr lang="en-GB" sz="1000" dirty="0"/>
          </a:p>
          <a:p>
            <a:endParaRPr lang="en-GB" sz="1000" dirty="0"/>
          </a:p>
          <a:p>
            <a:endParaRPr lang="en-GB" sz="1000" dirty="0"/>
          </a:p>
          <a:p>
            <a:endParaRPr lang="en-GB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4E953B-6A21-4819-BFF3-75F0603613BF}"/>
              </a:ext>
            </a:extLst>
          </p:cNvPr>
          <p:cNvSpPr txBox="1"/>
          <p:nvPr/>
        </p:nvSpPr>
        <p:spPr>
          <a:xfrm>
            <a:off x="477116" y="351039"/>
            <a:ext cx="4535459" cy="14445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GB" sz="1000" dirty="0"/>
              <a:t>Value Types</a:t>
            </a:r>
          </a:p>
          <a:p>
            <a:endParaRPr lang="en-GB" sz="1000" dirty="0"/>
          </a:p>
          <a:p>
            <a:endParaRPr lang="en-GB" sz="1000" dirty="0"/>
          </a:p>
          <a:p>
            <a:endParaRPr lang="en-GB" sz="1000" dirty="0"/>
          </a:p>
          <a:p>
            <a:endParaRPr lang="en-GB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BDBC2F-D02C-4B5B-97B1-734EEC0E081A}"/>
              </a:ext>
            </a:extLst>
          </p:cNvPr>
          <p:cNvSpPr txBox="1"/>
          <p:nvPr/>
        </p:nvSpPr>
        <p:spPr>
          <a:xfrm>
            <a:off x="477116" y="2407053"/>
            <a:ext cx="5350106" cy="14445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GB" sz="1000" dirty="0"/>
              <a:t>Entities</a:t>
            </a:r>
          </a:p>
          <a:p>
            <a:endParaRPr lang="en-GB" sz="1000" dirty="0"/>
          </a:p>
          <a:p>
            <a:endParaRPr lang="en-GB" sz="1000" dirty="0"/>
          </a:p>
          <a:p>
            <a:endParaRPr lang="en-GB" sz="1000" dirty="0"/>
          </a:p>
          <a:p>
            <a:endParaRPr lang="en-GB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AB75EA-995C-4D4E-A2D3-BFAFEE8C3ED2}"/>
              </a:ext>
            </a:extLst>
          </p:cNvPr>
          <p:cNvSpPr txBox="1"/>
          <p:nvPr/>
        </p:nvSpPr>
        <p:spPr>
          <a:xfrm>
            <a:off x="706582" y="714895"/>
            <a:ext cx="744162" cy="195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800" dirty="0"/>
              <a:t>Unit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FBB6B5-81B0-4C77-91C1-6496560E2C93}"/>
              </a:ext>
            </a:extLst>
          </p:cNvPr>
          <p:cNvSpPr txBox="1"/>
          <p:nvPr/>
        </p:nvSpPr>
        <p:spPr>
          <a:xfrm>
            <a:off x="1636135" y="714895"/>
            <a:ext cx="744162" cy="195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800" dirty="0"/>
              <a:t>Quantity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9030EC-398E-4756-B638-2BEABBD6E785}"/>
              </a:ext>
            </a:extLst>
          </p:cNvPr>
          <p:cNvSpPr txBox="1"/>
          <p:nvPr/>
        </p:nvSpPr>
        <p:spPr>
          <a:xfrm>
            <a:off x="2596342" y="714895"/>
            <a:ext cx="744162" cy="195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800" dirty="0"/>
              <a:t>Range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D95B5B-DB81-4C7B-9409-C00A4961B16C}"/>
              </a:ext>
            </a:extLst>
          </p:cNvPr>
          <p:cNvSpPr txBox="1"/>
          <p:nvPr/>
        </p:nvSpPr>
        <p:spPr>
          <a:xfrm>
            <a:off x="673331" y="2866382"/>
            <a:ext cx="744162" cy="195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800" dirty="0"/>
              <a:t>Person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9A7DF2-FE2F-4B19-A88C-9C7C7AC2C7B8}"/>
              </a:ext>
            </a:extLst>
          </p:cNvPr>
          <p:cNvSpPr txBox="1"/>
          <p:nvPr/>
        </p:nvSpPr>
        <p:spPr>
          <a:xfrm>
            <a:off x="1662979" y="2866382"/>
            <a:ext cx="744162" cy="195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800" dirty="0"/>
              <a:t>Measurement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AB6690-22E9-4F64-B876-91CE0660242C}"/>
              </a:ext>
            </a:extLst>
          </p:cNvPr>
          <p:cNvSpPr txBox="1"/>
          <p:nvPr/>
        </p:nvSpPr>
        <p:spPr>
          <a:xfrm>
            <a:off x="4055053" y="716157"/>
            <a:ext cx="744162" cy="3189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800" dirty="0"/>
              <a:t>Measurement</a:t>
            </a:r>
          </a:p>
          <a:p>
            <a:pPr algn="ctr"/>
            <a:r>
              <a:rPr lang="en-GB" sz="800" dirty="0"/>
              <a:t>Type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99E851-1516-480F-B1C1-FDB4368D12CE}"/>
              </a:ext>
            </a:extLst>
          </p:cNvPr>
          <p:cNvSpPr txBox="1"/>
          <p:nvPr/>
        </p:nvSpPr>
        <p:spPr>
          <a:xfrm>
            <a:off x="2596342" y="2855828"/>
            <a:ext cx="744162" cy="195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800" dirty="0"/>
              <a:t>Cohort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7750EF-401C-49EB-B977-77DE4E02287E}"/>
              </a:ext>
            </a:extLst>
          </p:cNvPr>
          <p:cNvSpPr txBox="1"/>
          <p:nvPr/>
        </p:nvSpPr>
        <p:spPr>
          <a:xfrm>
            <a:off x="700434" y="1073293"/>
            <a:ext cx="744162" cy="195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800" dirty="0" err="1"/>
              <a:t>CoreError</a:t>
            </a:r>
            <a:endParaRPr lang="en-GB" sz="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E58003-7A6B-4972-822F-DE3918C398BA}"/>
              </a:ext>
            </a:extLst>
          </p:cNvPr>
          <p:cNvSpPr txBox="1"/>
          <p:nvPr/>
        </p:nvSpPr>
        <p:spPr>
          <a:xfrm>
            <a:off x="3585990" y="2855828"/>
            <a:ext cx="744162" cy="195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800" dirty="0"/>
              <a:t>Business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F220DF-222C-4166-AE4B-379824ADD4C6}"/>
              </a:ext>
            </a:extLst>
          </p:cNvPr>
          <p:cNvSpPr txBox="1"/>
          <p:nvPr/>
        </p:nvSpPr>
        <p:spPr>
          <a:xfrm>
            <a:off x="4055053" y="1227548"/>
            <a:ext cx="744162" cy="442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800" dirty="0"/>
              <a:t>Base</a:t>
            </a:r>
          </a:p>
          <a:p>
            <a:pPr algn="ctr"/>
            <a:r>
              <a:rPr lang="en-GB" sz="800" dirty="0"/>
              <a:t>Measurement Type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BABFD4-0895-48AA-A3AE-4253A0A4B759}"/>
              </a:ext>
            </a:extLst>
          </p:cNvPr>
          <p:cNvSpPr txBox="1"/>
          <p:nvPr/>
        </p:nvSpPr>
        <p:spPr>
          <a:xfrm>
            <a:off x="7179425" y="714895"/>
            <a:ext cx="744162" cy="195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800" dirty="0"/>
              <a:t>Logger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ACDCB9-3DF8-49D2-AB62-BBE95103FE70}"/>
              </a:ext>
            </a:extLst>
          </p:cNvPr>
          <p:cNvSpPr txBox="1"/>
          <p:nvPr/>
        </p:nvSpPr>
        <p:spPr>
          <a:xfrm>
            <a:off x="8153053" y="714895"/>
            <a:ext cx="744162" cy="3189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800" dirty="0"/>
              <a:t>Base</a:t>
            </a:r>
          </a:p>
          <a:p>
            <a:pPr algn="ctr"/>
            <a:r>
              <a:rPr lang="en-GB" sz="800" dirty="0"/>
              <a:t>Measurements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9807A4-E6F6-4988-9695-B83B458A5CE8}"/>
              </a:ext>
            </a:extLst>
          </p:cNvPr>
          <p:cNvSpPr txBox="1"/>
          <p:nvPr/>
        </p:nvSpPr>
        <p:spPr>
          <a:xfrm>
            <a:off x="9217688" y="714895"/>
            <a:ext cx="744162" cy="195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800" dirty="0"/>
              <a:t>Persistence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2D6538-119C-47D8-BF86-EA246ED3EAE6}"/>
              </a:ext>
            </a:extLst>
          </p:cNvPr>
          <p:cNvSpPr txBox="1"/>
          <p:nvPr/>
        </p:nvSpPr>
        <p:spPr>
          <a:xfrm>
            <a:off x="6925021" y="2407053"/>
            <a:ext cx="4535459" cy="14445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GB" sz="1000" dirty="0"/>
              <a:t>IO</a:t>
            </a:r>
          </a:p>
          <a:p>
            <a:endParaRPr lang="en-GB" sz="1000" dirty="0"/>
          </a:p>
          <a:p>
            <a:endParaRPr lang="en-GB" sz="1000" dirty="0"/>
          </a:p>
          <a:p>
            <a:endParaRPr lang="en-GB" sz="1000" dirty="0"/>
          </a:p>
          <a:p>
            <a:endParaRPr lang="en-GB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195A1B-4BA8-4741-BEC5-C053E8972383}"/>
              </a:ext>
            </a:extLst>
          </p:cNvPr>
          <p:cNvSpPr txBox="1"/>
          <p:nvPr/>
        </p:nvSpPr>
        <p:spPr>
          <a:xfrm>
            <a:off x="7154487" y="2757921"/>
            <a:ext cx="744162" cy="195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800" dirty="0" err="1"/>
              <a:t>IOPerson</a:t>
            </a:r>
            <a:endParaRPr lang="en-GB" sz="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30B525-CFEB-4445-84CB-49A5A917B503}"/>
              </a:ext>
            </a:extLst>
          </p:cNvPr>
          <p:cNvSpPr txBox="1"/>
          <p:nvPr/>
        </p:nvSpPr>
        <p:spPr>
          <a:xfrm>
            <a:off x="8128115" y="2757921"/>
            <a:ext cx="744162" cy="195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800" dirty="0" err="1"/>
              <a:t>IOObservation</a:t>
            </a:r>
            <a:endParaRPr lang="en-GB" sz="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C0F5B0-EB62-49AE-A6E4-ECFBE8ACE65E}"/>
              </a:ext>
            </a:extLst>
          </p:cNvPr>
          <p:cNvSpPr txBox="1"/>
          <p:nvPr/>
        </p:nvSpPr>
        <p:spPr>
          <a:xfrm>
            <a:off x="9101743" y="2757921"/>
            <a:ext cx="744162" cy="195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800" dirty="0" err="1"/>
              <a:t>IOCohort</a:t>
            </a:r>
            <a:endParaRPr lang="en-GB" sz="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649B5A-4A41-4DE6-8375-0D205F0A441F}"/>
              </a:ext>
            </a:extLst>
          </p:cNvPr>
          <p:cNvSpPr txBox="1"/>
          <p:nvPr/>
        </p:nvSpPr>
        <p:spPr>
          <a:xfrm>
            <a:off x="10075371" y="2757921"/>
            <a:ext cx="744162" cy="19581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800" dirty="0" err="1"/>
              <a:t>IOBusiness</a:t>
            </a:r>
            <a:endParaRPr lang="en-GB" sz="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7FD0C4-E037-4BED-A220-217E143E63DF}"/>
              </a:ext>
            </a:extLst>
          </p:cNvPr>
          <p:cNvSpPr txBox="1"/>
          <p:nvPr/>
        </p:nvSpPr>
        <p:spPr>
          <a:xfrm>
            <a:off x="10282323" y="714895"/>
            <a:ext cx="744162" cy="195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800" dirty="0"/>
              <a:t>Localisation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72B8473-53C0-4D4D-B8DF-B119A56C46C4}"/>
              </a:ext>
            </a:extLst>
          </p:cNvPr>
          <p:cNvSpPr txBox="1"/>
          <p:nvPr/>
        </p:nvSpPr>
        <p:spPr>
          <a:xfrm>
            <a:off x="1652587" y="1074814"/>
            <a:ext cx="744162" cy="195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800" dirty="0" err="1"/>
              <a:t>Url</a:t>
            </a:r>
            <a:endParaRPr lang="en-GB" sz="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343D4C-31CF-4722-B7B3-5CFE15C92360}"/>
              </a:ext>
            </a:extLst>
          </p:cNvPr>
          <p:cNvSpPr txBox="1"/>
          <p:nvPr/>
        </p:nvSpPr>
        <p:spPr>
          <a:xfrm>
            <a:off x="700434" y="1483067"/>
            <a:ext cx="744162" cy="195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800" dirty="0"/>
              <a:t>Party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A96EF93-F345-48D7-B13E-E7FA0795FB2E}"/>
              </a:ext>
            </a:extLst>
          </p:cNvPr>
          <p:cNvSpPr txBox="1"/>
          <p:nvPr/>
        </p:nvSpPr>
        <p:spPr>
          <a:xfrm>
            <a:off x="2596342" y="1075233"/>
            <a:ext cx="744162" cy="195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800" dirty="0" err="1"/>
              <a:t>EmailAddress</a:t>
            </a:r>
            <a:endParaRPr lang="en-GB" sz="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5DE669C-1675-478D-933B-3E45B7119E6F}"/>
              </a:ext>
            </a:extLst>
          </p:cNvPr>
          <p:cNvSpPr txBox="1"/>
          <p:nvPr/>
        </p:nvSpPr>
        <p:spPr>
          <a:xfrm>
            <a:off x="1664710" y="1488644"/>
            <a:ext cx="744162" cy="195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800" dirty="0" err="1"/>
              <a:t>LoginDetails</a:t>
            </a:r>
            <a:endParaRPr lang="en-GB" sz="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05367A9-CCAC-4FFB-B6BE-363085B149BD}"/>
              </a:ext>
            </a:extLst>
          </p:cNvPr>
          <p:cNvSpPr txBox="1"/>
          <p:nvPr/>
        </p:nvSpPr>
        <p:spPr>
          <a:xfrm>
            <a:off x="2596342" y="1488644"/>
            <a:ext cx="744162" cy="195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800" dirty="0"/>
              <a:t>Roles</a:t>
            </a:r>
          </a:p>
        </p:txBody>
      </p:sp>
    </p:spTree>
    <p:extLst>
      <p:ext uri="{BB962C8B-B14F-4D97-AF65-F5344CB8AC3E}">
        <p14:creationId xmlns:p14="http://schemas.microsoft.com/office/powerpoint/2010/main" val="776565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32</Words>
  <Application>Microsoft Office PowerPoint</Application>
  <PresentationFormat>Widescreen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Verrier</dc:creator>
  <cp:lastModifiedBy>Jonathan Verrier</cp:lastModifiedBy>
  <cp:revision>2</cp:revision>
  <dcterms:created xsi:type="dcterms:W3CDTF">2021-10-27T15:34:45Z</dcterms:created>
  <dcterms:modified xsi:type="dcterms:W3CDTF">2021-10-27T15:51:35Z</dcterms:modified>
</cp:coreProperties>
</file>