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-1704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16DB5-E89F-40D4-8D0D-5C9964DEF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5EB840-D395-48EC-B9FF-A900CEEBD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9141C-68DF-4237-B524-C2E469F8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B4F26-B48B-4FA8-877E-C3DCB0D8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BEF375-67F0-4540-B7E1-1E9AE90B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657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D96BE-C785-45AF-8B51-65BBE7C4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80FE4D-0AFD-41CF-A8B3-605F84EA6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3DD46-B31A-43A0-A477-1A243D1A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8CA3D-BE88-413E-8B08-A9676514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F9770-D322-4D7A-9DAE-60F51C09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2082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C0B6E0-42C6-4599-B03E-9CF2D19C4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D99C6B-15C6-4755-BC2C-D34AD527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FC91B4-684F-4A88-9057-7D16351E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76540-8120-4F7C-9C0A-4879078C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9DBC4-2408-41F9-B4AB-06E64E2F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716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52998-1E63-4169-8CB6-C39D99CB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D61F2-3586-40EC-ADFC-3091ED51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EDFBB0-41D2-41B3-B2A8-B94FFB19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BC1F7-F04C-459E-A150-0EC3D280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94DFC-FBE7-4EF6-AE25-ECEA8BBD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856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5E68C-F181-4F3E-A5B8-533A90DB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6E4BA-B77C-4AF2-8E42-15F0C8DE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3659A-BF2D-447A-A914-C4B4D863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6A919-C616-4113-B736-6843D9F7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EC0D8-441C-4EDA-BDDA-58CD7F6F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34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6B612-7AF1-4314-A925-029468BF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012B9E-E245-4ECD-82A1-70C07D3BB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904D93-B6B2-4C30-8317-583FE9575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7F463B-A126-4980-B480-FC302C4E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873297-B62B-48E9-9B00-C7097839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305B1D-9505-43F5-94DA-2CA63B96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926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88662-5187-49BB-815D-57AAF724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39A08A-D255-4821-99B0-9855D9B82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A0D641-FE70-4444-A540-D569F657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CE1761-14A2-4208-8056-4C694E070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5740FF-257A-4414-9EEA-BB85FB0EA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39739D-F94F-4F3B-B141-8FE851F3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6C27A9-84BB-4C9A-9B18-CDA85D27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552EC0-DA4A-4057-9DA7-8616B3B0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863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2F4EC-8174-4539-A0C2-ABB29166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8F59E-D83E-4877-BB29-7995E47B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588CD5-41AC-4D77-A450-7DF1FBAA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2452F8-A805-47E2-BE75-63B0EDD1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766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96BCA1-BDDE-4CAA-BA19-EC41BCC1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70A6C4-99B1-4B5D-83D9-B5664965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57C1D3-FF85-4AE9-95E9-CE1F9DE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476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833B7-712F-4F64-82E7-62304929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ECCB7-A4F4-4425-A2C8-63AC6AEE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17D85F-77DF-44A3-8C93-67B7647E9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1121FE-07BF-49A8-A0B4-90600D1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CFA57F-73D8-4369-8BF3-EACD8BE1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3C5925-45C4-4378-8749-C95C766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866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A4855-6291-4E7D-95B6-A97874AE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43358F-628E-4E1D-BD2B-EABD9605B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EF8524-BC13-4446-BCB6-48A776C1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219BEA-3DB3-4E77-9780-389E6D88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DDD384-4F0E-4231-9303-D21F1CAB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85073-9153-446E-826E-2CA85A7B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6736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7051DF-AA86-4B0F-BEB4-EA8C9306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F7E385-A02F-4459-B838-E012ADBA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C8D33-CDDF-4E70-8B39-CD8B68186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E0F3-4204-4BF9-9777-8120B74C69D7}" type="datetimeFigureOut">
              <a:rPr lang="es-419" smtClean="0"/>
              <a:t>10/3/2020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2416A-775C-4D02-84FD-CB0B89B86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FC1C3-9F2E-469C-931A-CE2566A4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C541-7BE0-4C45-AE53-A86D2BCB077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90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1E837-DB29-48EC-93FF-61AAC42B6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A35A1D-DF2A-4C55-B9A5-6F173A447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43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>
            <a:extLst>
              <a:ext uri="{FF2B5EF4-FFF2-40B4-BE49-F238E27FC236}">
                <a16:creationId xmlns:a16="http://schemas.microsoft.com/office/drawing/2014/main" id="{52116C9B-3075-4126-ABEC-9E85CC1B99D8}"/>
              </a:ext>
            </a:extLst>
          </p:cNvPr>
          <p:cNvSpPr/>
          <p:nvPr/>
        </p:nvSpPr>
        <p:spPr>
          <a:xfrm>
            <a:off x="2723572" y="2615046"/>
            <a:ext cx="1149927" cy="969818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comprender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C5AA696-C252-4288-8AA4-3C57C50A6B61}"/>
              </a:ext>
            </a:extLst>
          </p:cNvPr>
          <p:cNvSpPr/>
          <p:nvPr/>
        </p:nvSpPr>
        <p:spPr>
          <a:xfrm>
            <a:off x="3665681" y="3099955"/>
            <a:ext cx="1149927" cy="969818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observar</a:t>
            </a:r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40A870C0-35E5-44E2-AE69-5A31992BDDF2}"/>
              </a:ext>
            </a:extLst>
          </p:cNvPr>
          <p:cNvSpPr/>
          <p:nvPr/>
        </p:nvSpPr>
        <p:spPr>
          <a:xfrm>
            <a:off x="4607790" y="2615046"/>
            <a:ext cx="1149927" cy="969818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definir</a:t>
            </a:r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7A2D478E-F190-446A-980D-95E71BB28464}"/>
              </a:ext>
            </a:extLst>
          </p:cNvPr>
          <p:cNvSpPr/>
          <p:nvPr/>
        </p:nvSpPr>
        <p:spPr>
          <a:xfrm>
            <a:off x="5549899" y="3099955"/>
            <a:ext cx="1149927" cy="969818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idear</a:t>
            </a:r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7AB39223-D9BA-40EE-BA92-EA23EC94F135}"/>
              </a:ext>
            </a:extLst>
          </p:cNvPr>
          <p:cNvSpPr/>
          <p:nvPr/>
        </p:nvSpPr>
        <p:spPr>
          <a:xfrm>
            <a:off x="6492008" y="2615046"/>
            <a:ext cx="1149927" cy="969818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prototipar</a:t>
            </a:r>
            <a:endParaRPr lang="es-419" sz="1100" dirty="0">
              <a:solidFill>
                <a:schemeClr val="tx1"/>
              </a:solidFill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868202FC-B893-4ED6-A76A-1B9BC9790567}"/>
              </a:ext>
            </a:extLst>
          </p:cNvPr>
          <p:cNvSpPr/>
          <p:nvPr/>
        </p:nvSpPr>
        <p:spPr>
          <a:xfrm>
            <a:off x="7434117" y="3099955"/>
            <a:ext cx="1149927" cy="969818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testear</a:t>
            </a:r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DB1F7CE3-7696-4970-85B1-61D2EC6F040A}"/>
              </a:ext>
            </a:extLst>
          </p:cNvPr>
          <p:cNvSpPr/>
          <p:nvPr/>
        </p:nvSpPr>
        <p:spPr>
          <a:xfrm>
            <a:off x="8376226" y="2615046"/>
            <a:ext cx="1149927" cy="96981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implementar</a:t>
            </a:r>
            <a:endParaRPr lang="es-419" sz="9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6C6ADFD-976D-4B70-B8AC-276516B864F4}"/>
              </a:ext>
            </a:extLst>
          </p:cNvPr>
          <p:cNvSpPr/>
          <p:nvPr/>
        </p:nvSpPr>
        <p:spPr>
          <a:xfrm>
            <a:off x="2665847" y="2133600"/>
            <a:ext cx="2782453" cy="237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36A1533-837A-4C28-ADDF-85CFB2CDFCEC}"/>
              </a:ext>
            </a:extLst>
          </p:cNvPr>
          <p:cNvSpPr/>
          <p:nvPr/>
        </p:nvSpPr>
        <p:spPr>
          <a:xfrm>
            <a:off x="5448301" y="2615046"/>
            <a:ext cx="1928094" cy="23717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136DBB2-98D1-45B9-9B95-713C6568A9DB}"/>
              </a:ext>
            </a:extLst>
          </p:cNvPr>
          <p:cNvSpPr/>
          <p:nvPr/>
        </p:nvSpPr>
        <p:spPr>
          <a:xfrm>
            <a:off x="6182591" y="1943099"/>
            <a:ext cx="1786084" cy="221499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541023F-FA09-45FD-99A7-C4E545975213}"/>
              </a:ext>
            </a:extLst>
          </p:cNvPr>
          <p:cNvSpPr/>
          <p:nvPr/>
        </p:nvSpPr>
        <p:spPr>
          <a:xfrm>
            <a:off x="7739781" y="2371726"/>
            <a:ext cx="1928094" cy="262024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C5EB983-3848-4454-AF3B-FB2DD3B46584}"/>
              </a:ext>
            </a:extLst>
          </p:cNvPr>
          <p:cNvSpPr txBox="1"/>
          <p:nvPr/>
        </p:nvSpPr>
        <p:spPr>
          <a:xfrm>
            <a:off x="2864468" y="1943099"/>
            <a:ext cx="2366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EXPERIENCIA DE USUARIO</a:t>
            </a:r>
            <a:endParaRPr lang="es-419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2BFF2E7-4DBB-4904-AE0B-8A3348C762CF}"/>
              </a:ext>
            </a:extLst>
          </p:cNvPr>
          <p:cNvSpPr txBox="1"/>
          <p:nvPr/>
        </p:nvSpPr>
        <p:spPr>
          <a:xfrm>
            <a:off x="5696383" y="4802105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CREATIVIDAD</a:t>
            </a:r>
            <a:endParaRPr lang="es-419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60FE47-9060-4E62-B873-17A150C4A407}"/>
              </a:ext>
            </a:extLst>
          </p:cNvPr>
          <p:cNvSpPr txBox="1"/>
          <p:nvPr/>
        </p:nvSpPr>
        <p:spPr>
          <a:xfrm>
            <a:off x="6479890" y="1767957"/>
            <a:ext cx="110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SELECCIÓN</a:t>
            </a:r>
            <a:endParaRPr lang="es-419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F6717B2-54BC-44B7-9061-CF83DD8AB4C5}"/>
              </a:ext>
            </a:extLst>
          </p:cNvPr>
          <p:cNvSpPr txBox="1"/>
          <p:nvPr/>
        </p:nvSpPr>
        <p:spPr>
          <a:xfrm>
            <a:off x="7753814" y="4816414"/>
            <a:ext cx="195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DISEÑO Y EJECUCIÓN</a:t>
            </a:r>
            <a:endParaRPr lang="es-419" sz="1600" dirty="0"/>
          </a:p>
        </p:txBody>
      </p:sp>
    </p:spTree>
    <p:extLst>
      <p:ext uri="{BB962C8B-B14F-4D97-AF65-F5344CB8AC3E}">
        <p14:creationId xmlns:p14="http://schemas.microsoft.com/office/powerpoint/2010/main" val="357624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Jonathan Castillo</dc:creator>
  <cp:lastModifiedBy>Jonathan Castillo</cp:lastModifiedBy>
  <cp:revision>4</cp:revision>
  <dcterms:created xsi:type="dcterms:W3CDTF">2020-03-10T16:48:16Z</dcterms:created>
  <dcterms:modified xsi:type="dcterms:W3CDTF">2020-03-10T20:02:55Z</dcterms:modified>
</cp:coreProperties>
</file>