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269"/>
            <a:ext cx="9144000" cy="796150"/>
          </a:xfrm>
          <a:custGeom>
            <a:avLst/>
            <a:gdLst/>
            <a:ahLst/>
            <a:cxnLst/>
            <a:rect l="l" t="t" r="r" b="b"/>
            <a:pathLst>
              <a:path w="9144000" h="796150">
                <a:moveTo>
                  <a:pt x="0" y="796150"/>
                </a:moveTo>
                <a:lnTo>
                  <a:pt x="9144000" y="796150"/>
                </a:lnTo>
                <a:lnTo>
                  <a:pt x="9144000" y="0"/>
                </a:lnTo>
                <a:lnTo>
                  <a:pt x="0" y="0"/>
                </a:lnTo>
                <a:lnTo>
                  <a:pt x="0" y="79615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9"/>
            <a:ext cx="9144000" cy="816406"/>
          </a:xfrm>
          <a:custGeom>
            <a:avLst/>
            <a:gdLst/>
            <a:ahLst/>
            <a:cxnLst/>
            <a:rect l="l" t="t" r="r" b="b"/>
            <a:pathLst>
              <a:path w="9144000" h="816406">
                <a:moveTo>
                  <a:pt x="0" y="816406"/>
                </a:moveTo>
                <a:lnTo>
                  <a:pt x="9144000" y="816406"/>
                </a:lnTo>
                <a:lnTo>
                  <a:pt x="9144000" y="0"/>
                </a:lnTo>
                <a:lnTo>
                  <a:pt x="0" y="0"/>
                </a:lnTo>
                <a:lnTo>
                  <a:pt x="0" y="816406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0"/>
            <a:ext cx="3616452" cy="76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3296" y="259334"/>
            <a:ext cx="2837807" cy="331973"/>
          </a:xfrm>
          <a:custGeom>
            <a:avLst/>
            <a:gdLst/>
            <a:ahLst/>
            <a:cxnLst/>
            <a:rect l="l" t="t" r="r" b="b"/>
            <a:pathLst>
              <a:path w="2837807" h="331973">
                <a:moveTo>
                  <a:pt x="2293101" y="5715"/>
                </a:moveTo>
                <a:lnTo>
                  <a:pt x="2205344" y="5715"/>
                </a:lnTo>
                <a:lnTo>
                  <a:pt x="2200772" y="7239"/>
                </a:lnTo>
                <a:lnTo>
                  <a:pt x="2197089" y="10541"/>
                </a:lnTo>
                <a:lnTo>
                  <a:pt x="2193406" y="13716"/>
                </a:lnTo>
                <a:lnTo>
                  <a:pt x="2191501" y="18923"/>
                </a:lnTo>
                <a:lnTo>
                  <a:pt x="2191501" y="313055"/>
                </a:lnTo>
                <a:lnTo>
                  <a:pt x="2193406" y="318262"/>
                </a:lnTo>
                <a:lnTo>
                  <a:pt x="2197089" y="321437"/>
                </a:lnTo>
                <a:lnTo>
                  <a:pt x="2200772" y="324739"/>
                </a:lnTo>
                <a:lnTo>
                  <a:pt x="2205344" y="326263"/>
                </a:lnTo>
                <a:lnTo>
                  <a:pt x="2291566" y="326240"/>
                </a:lnTo>
                <a:lnTo>
                  <a:pt x="2304659" y="325850"/>
                </a:lnTo>
                <a:lnTo>
                  <a:pt x="2354321" y="318578"/>
                </a:lnTo>
                <a:lnTo>
                  <a:pt x="2398420" y="298847"/>
                </a:lnTo>
                <a:lnTo>
                  <a:pt x="2425284" y="274701"/>
                </a:lnTo>
                <a:lnTo>
                  <a:pt x="2256398" y="274701"/>
                </a:lnTo>
                <a:lnTo>
                  <a:pt x="2256398" y="56642"/>
                </a:lnTo>
                <a:lnTo>
                  <a:pt x="2426005" y="56642"/>
                </a:lnTo>
                <a:lnTo>
                  <a:pt x="2423236" y="53119"/>
                </a:lnTo>
                <a:lnTo>
                  <a:pt x="2385116" y="24084"/>
                </a:lnTo>
                <a:lnTo>
                  <a:pt x="2346188" y="10494"/>
                </a:lnTo>
                <a:lnTo>
                  <a:pt x="2307534" y="6011"/>
                </a:lnTo>
                <a:lnTo>
                  <a:pt x="2293101" y="5715"/>
                </a:lnTo>
              </a:path>
              <a:path w="2837807" h="331973">
                <a:moveTo>
                  <a:pt x="2426005" y="56642"/>
                </a:moveTo>
                <a:lnTo>
                  <a:pt x="2256398" y="56642"/>
                </a:lnTo>
                <a:lnTo>
                  <a:pt x="2292643" y="56667"/>
                </a:lnTo>
                <a:lnTo>
                  <a:pt x="2305956" y="57394"/>
                </a:lnTo>
                <a:lnTo>
                  <a:pt x="2352188" y="72828"/>
                </a:lnTo>
                <a:lnTo>
                  <a:pt x="2382320" y="113220"/>
                </a:lnTo>
                <a:lnTo>
                  <a:pt x="2390099" y="152705"/>
                </a:lnTo>
                <a:lnTo>
                  <a:pt x="2390481" y="167221"/>
                </a:lnTo>
                <a:lnTo>
                  <a:pt x="2389910" y="179727"/>
                </a:lnTo>
                <a:lnTo>
                  <a:pt x="2382706" y="217415"/>
                </a:lnTo>
                <a:lnTo>
                  <a:pt x="2362903" y="250286"/>
                </a:lnTo>
                <a:lnTo>
                  <a:pt x="2329129" y="269940"/>
                </a:lnTo>
                <a:lnTo>
                  <a:pt x="2290307" y="274701"/>
                </a:lnTo>
                <a:lnTo>
                  <a:pt x="2425284" y="274701"/>
                </a:lnTo>
                <a:lnTo>
                  <a:pt x="2446821" y="235524"/>
                </a:lnTo>
                <a:lnTo>
                  <a:pt x="2456597" y="188297"/>
                </a:lnTo>
                <a:lnTo>
                  <a:pt x="2457816" y="159893"/>
                </a:lnTo>
                <a:lnTo>
                  <a:pt x="2457445" y="147660"/>
                </a:lnTo>
                <a:lnTo>
                  <a:pt x="2448259" y="98497"/>
                </a:lnTo>
                <a:lnTo>
                  <a:pt x="2431153" y="63190"/>
                </a:lnTo>
                <a:lnTo>
                  <a:pt x="2426005" y="56642"/>
                </a:lnTo>
              </a:path>
              <a:path w="2837807" h="331973">
                <a:moveTo>
                  <a:pt x="2689341" y="0"/>
                </a:moveTo>
                <a:lnTo>
                  <a:pt x="2651294" y="3626"/>
                </a:lnTo>
                <a:lnTo>
                  <a:pt x="2612617" y="15921"/>
                </a:lnTo>
                <a:lnTo>
                  <a:pt x="2572177" y="47030"/>
                </a:lnTo>
                <a:lnTo>
                  <a:pt x="2547648" y="89467"/>
                </a:lnTo>
                <a:lnTo>
                  <a:pt x="2536607" y="136411"/>
                </a:lnTo>
                <a:lnTo>
                  <a:pt x="2534837" y="182508"/>
                </a:lnTo>
                <a:lnTo>
                  <a:pt x="2535532" y="194572"/>
                </a:lnTo>
                <a:lnTo>
                  <a:pt x="2544303" y="242946"/>
                </a:lnTo>
                <a:lnTo>
                  <a:pt x="2567509" y="286853"/>
                </a:lnTo>
                <a:lnTo>
                  <a:pt x="2596356" y="312016"/>
                </a:lnTo>
                <a:lnTo>
                  <a:pt x="2632606" y="326491"/>
                </a:lnTo>
                <a:lnTo>
                  <a:pt x="2670542" y="331637"/>
                </a:lnTo>
                <a:lnTo>
                  <a:pt x="2684985" y="331973"/>
                </a:lnTo>
                <a:lnTo>
                  <a:pt x="2697128" y="331568"/>
                </a:lnTo>
                <a:lnTo>
                  <a:pt x="2746063" y="321479"/>
                </a:lnTo>
                <a:lnTo>
                  <a:pt x="2781052" y="303134"/>
                </a:lnTo>
                <a:lnTo>
                  <a:pt x="2806108" y="277779"/>
                </a:lnTo>
                <a:lnTo>
                  <a:pt x="2674700" y="277779"/>
                </a:lnTo>
                <a:lnTo>
                  <a:pt x="2663037" y="275842"/>
                </a:lnTo>
                <a:lnTo>
                  <a:pt x="2627922" y="257563"/>
                </a:lnTo>
                <a:lnTo>
                  <a:pt x="2606790" y="211289"/>
                </a:lnTo>
                <a:lnTo>
                  <a:pt x="2602894" y="160498"/>
                </a:lnTo>
                <a:lnTo>
                  <a:pt x="2603394" y="150116"/>
                </a:lnTo>
                <a:lnTo>
                  <a:pt x="2610382" y="109150"/>
                </a:lnTo>
                <a:lnTo>
                  <a:pt x="2637714" y="68822"/>
                </a:lnTo>
                <a:lnTo>
                  <a:pt x="2673093" y="54334"/>
                </a:lnTo>
                <a:lnTo>
                  <a:pt x="2687182" y="53467"/>
                </a:lnTo>
                <a:lnTo>
                  <a:pt x="2810969" y="53467"/>
                </a:lnTo>
                <a:lnTo>
                  <a:pt x="2805379" y="45718"/>
                </a:lnTo>
                <a:lnTo>
                  <a:pt x="2776590" y="20288"/>
                </a:lnTo>
                <a:lnTo>
                  <a:pt x="2741031" y="5858"/>
                </a:lnTo>
                <a:lnTo>
                  <a:pt x="2703265" y="363"/>
                </a:lnTo>
                <a:lnTo>
                  <a:pt x="2689341" y="0"/>
                </a:lnTo>
              </a:path>
              <a:path w="2837807" h="331973">
                <a:moveTo>
                  <a:pt x="2810969" y="53467"/>
                </a:moveTo>
                <a:lnTo>
                  <a:pt x="2687182" y="53467"/>
                </a:lnTo>
                <a:lnTo>
                  <a:pt x="2691853" y="53547"/>
                </a:lnTo>
                <a:lnTo>
                  <a:pt x="2705054" y="54811"/>
                </a:lnTo>
                <a:lnTo>
                  <a:pt x="2746626" y="77529"/>
                </a:lnTo>
                <a:lnTo>
                  <a:pt x="2763709" y="112226"/>
                </a:lnTo>
                <a:lnTo>
                  <a:pt x="2769437" y="153325"/>
                </a:lnTo>
                <a:lnTo>
                  <a:pt x="2769710" y="167955"/>
                </a:lnTo>
                <a:lnTo>
                  <a:pt x="2769361" y="178549"/>
                </a:lnTo>
                <a:lnTo>
                  <a:pt x="2763393" y="218142"/>
                </a:lnTo>
                <a:lnTo>
                  <a:pt x="2745062" y="253663"/>
                </a:lnTo>
                <a:lnTo>
                  <a:pt x="2705714" y="276016"/>
                </a:lnTo>
                <a:lnTo>
                  <a:pt x="2674700" y="277779"/>
                </a:lnTo>
                <a:lnTo>
                  <a:pt x="2806108" y="277779"/>
                </a:lnTo>
                <a:lnTo>
                  <a:pt x="2824756" y="242838"/>
                </a:lnTo>
                <a:lnTo>
                  <a:pt x="2835923" y="195631"/>
                </a:lnTo>
                <a:lnTo>
                  <a:pt x="2837807" y="160498"/>
                </a:lnTo>
                <a:lnTo>
                  <a:pt x="2837789" y="149625"/>
                </a:lnTo>
                <a:lnTo>
                  <a:pt x="2831561" y="101049"/>
                </a:lnTo>
                <a:lnTo>
                  <a:pt x="2812940" y="56199"/>
                </a:lnTo>
                <a:lnTo>
                  <a:pt x="2810969" y="53467"/>
                </a:lnTo>
              </a:path>
              <a:path w="2837807" h="331973">
                <a:moveTo>
                  <a:pt x="458205" y="0"/>
                </a:moveTo>
                <a:lnTo>
                  <a:pt x="420158" y="3626"/>
                </a:lnTo>
                <a:lnTo>
                  <a:pt x="381481" y="15921"/>
                </a:lnTo>
                <a:lnTo>
                  <a:pt x="341041" y="47030"/>
                </a:lnTo>
                <a:lnTo>
                  <a:pt x="316512" y="89467"/>
                </a:lnTo>
                <a:lnTo>
                  <a:pt x="305471" y="136411"/>
                </a:lnTo>
                <a:lnTo>
                  <a:pt x="303701" y="182508"/>
                </a:lnTo>
                <a:lnTo>
                  <a:pt x="304396" y="194572"/>
                </a:lnTo>
                <a:lnTo>
                  <a:pt x="313167" y="242946"/>
                </a:lnTo>
                <a:lnTo>
                  <a:pt x="336373" y="286853"/>
                </a:lnTo>
                <a:lnTo>
                  <a:pt x="365220" y="312016"/>
                </a:lnTo>
                <a:lnTo>
                  <a:pt x="401470" y="326491"/>
                </a:lnTo>
                <a:lnTo>
                  <a:pt x="439406" y="331637"/>
                </a:lnTo>
                <a:lnTo>
                  <a:pt x="453849" y="331973"/>
                </a:lnTo>
                <a:lnTo>
                  <a:pt x="465992" y="331568"/>
                </a:lnTo>
                <a:lnTo>
                  <a:pt x="514927" y="321479"/>
                </a:lnTo>
                <a:lnTo>
                  <a:pt x="549916" y="303134"/>
                </a:lnTo>
                <a:lnTo>
                  <a:pt x="574972" y="277779"/>
                </a:lnTo>
                <a:lnTo>
                  <a:pt x="443564" y="277779"/>
                </a:lnTo>
                <a:lnTo>
                  <a:pt x="431901" y="275842"/>
                </a:lnTo>
                <a:lnTo>
                  <a:pt x="396786" y="257563"/>
                </a:lnTo>
                <a:lnTo>
                  <a:pt x="375654" y="211289"/>
                </a:lnTo>
                <a:lnTo>
                  <a:pt x="371758" y="160498"/>
                </a:lnTo>
                <a:lnTo>
                  <a:pt x="372258" y="150116"/>
                </a:lnTo>
                <a:lnTo>
                  <a:pt x="379246" y="109150"/>
                </a:lnTo>
                <a:lnTo>
                  <a:pt x="406578" y="68822"/>
                </a:lnTo>
                <a:lnTo>
                  <a:pt x="441957" y="54334"/>
                </a:lnTo>
                <a:lnTo>
                  <a:pt x="456046" y="53467"/>
                </a:lnTo>
                <a:lnTo>
                  <a:pt x="579833" y="53467"/>
                </a:lnTo>
                <a:lnTo>
                  <a:pt x="574243" y="45718"/>
                </a:lnTo>
                <a:lnTo>
                  <a:pt x="545454" y="20288"/>
                </a:lnTo>
                <a:lnTo>
                  <a:pt x="509895" y="5858"/>
                </a:lnTo>
                <a:lnTo>
                  <a:pt x="472129" y="363"/>
                </a:lnTo>
                <a:lnTo>
                  <a:pt x="458205" y="0"/>
                </a:lnTo>
              </a:path>
              <a:path w="2837807" h="331973">
                <a:moveTo>
                  <a:pt x="579833" y="53467"/>
                </a:moveTo>
                <a:lnTo>
                  <a:pt x="456046" y="53467"/>
                </a:lnTo>
                <a:lnTo>
                  <a:pt x="460717" y="53547"/>
                </a:lnTo>
                <a:lnTo>
                  <a:pt x="473918" y="54811"/>
                </a:lnTo>
                <a:lnTo>
                  <a:pt x="515490" y="77529"/>
                </a:lnTo>
                <a:lnTo>
                  <a:pt x="532573" y="112226"/>
                </a:lnTo>
                <a:lnTo>
                  <a:pt x="538301" y="153325"/>
                </a:lnTo>
                <a:lnTo>
                  <a:pt x="538574" y="167955"/>
                </a:lnTo>
                <a:lnTo>
                  <a:pt x="538225" y="178549"/>
                </a:lnTo>
                <a:lnTo>
                  <a:pt x="532257" y="218142"/>
                </a:lnTo>
                <a:lnTo>
                  <a:pt x="513926" y="253663"/>
                </a:lnTo>
                <a:lnTo>
                  <a:pt x="474578" y="276016"/>
                </a:lnTo>
                <a:lnTo>
                  <a:pt x="443564" y="277779"/>
                </a:lnTo>
                <a:lnTo>
                  <a:pt x="574972" y="277779"/>
                </a:lnTo>
                <a:lnTo>
                  <a:pt x="593620" y="242838"/>
                </a:lnTo>
                <a:lnTo>
                  <a:pt x="604787" y="195631"/>
                </a:lnTo>
                <a:lnTo>
                  <a:pt x="606671" y="160498"/>
                </a:lnTo>
                <a:lnTo>
                  <a:pt x="606653" y="149625"/>
                </a:lnTo>
                <a:lnTo>
                  <a:pt x="600425" y="101049"/>
                </a:lnTo>
                <a:lnTo>
                  <a:pt x="581804" y="56199"/>
                </a:lnTo>
                <a:lnTo>
                  <a:pt x="579833" y="53467"/>
                </a:lnTo>
              </a:path>
              <a:path w="2837807" h="331973">
                <a:moveTo>
                  <a:pt x="1541769" y="5715"/>
                </a:moveTo>
                <a:lnTo>
                  <a:pt x="1374764" y="5715"/>
                </a:lnTo>
                <a:lnTo>
                  <a:pt x="1370192" y="7239"/>
                </a:lnTo>
                <a:lnTo>
                  <a:pt x="1366509" y="10541"/>
                </a:lnTo>
                <a:lnTo>
                  <a:pt x="1362826" y="13716"/>
                </a:lnTo>
                <a:lnTo>
                  <a:pt x="1360921" y="18923"/>
                </a:lnTo>
                <a:lnTo>
                  <a:pt x="1360921" y="313055"/>
                </a:lnTo>
                <a:lnTo>
                  <a:pt x="1362826" y="318262"/>
                </a:lnTo>
                <a:lnTo>
                  <a:pt x="1366509" y="321437"/>
                </a:lnTo>
                <a:lnTo>
                  <a:pt x="1370192" y="324739"/>
                </a:lnTo>
                <a:lnTo>
                  <a:pt x="1374764" y="326263"/>
                </a:lnTo>
                <a:lnTo>
                  <a:pt x="1542785" y="326263"/>
                </a:lnTo>
                <a:lnTo>
                  <a:pt x="1550786" y="309626"/>
                </a:lnTo>
                <a:lnTo>
                  <a:pt x="1550786" y="291973"/>
                </a:lnTo>
                <a:lnTo>
                  <a:pt x="1542785" y="275209"/>
                </a:lnTo>
                <a:lnTo>
                  <a:pt x="1425818" y="275209"/>
                </a:lnTo>
                <a:lnTo>
                  <a:pt x="1425818" y="184785"/>
                </a:lnTo>
                <a:lnTo>
                  <a:pt x="1524243" y="184785"/>
                </a:lnTo>
                <a:lnTo>
                  <a:pt x="1525513" y="184404"/>
                </a:lnTo>
                <a:lnTo>
                  <a:pt x="1526783" y="183515"/>
                </a:lnTo>
                <a:lnTo>
                  <a:pt x="1528053" y="182753"/>
                </a:lnTo>
                <a:lnTo>
                  <a:pt x="1532371" y="164846"/>
                </a:lnTo>
                <a:lnTo>
                  <a:pt x="1532371" y="155448"/>
                </a:lnTo>
                <a:lnTo>
                  <a:pt x="1524243" y="135001"/>
                </a:lnTo>
                <a:lnTo>
                  <a:pt x="1425818" y="135001"/>
                </a:lnTo>
                <a:lnTo>
                  <a:pt x="1425818" y="56642"/>
                </a:lnTo>
                <a:lnTo>
                  <a:pt x="1541769" y="56642"/>
                </a:lnTo>
                <a:lnTo>
                  <a:pt x="1543166" y="56261"/>
                </a:lnTo>
                <a:lnTo>
                  <a:pt x="1545452" y="54483"/>
                </a:lnTo>
                <a:lnTo>
                  <a:pt x="1546468" y="52959"/>
                </a:lnTo>
                <a:lnTo>
                  <a:pt x="1547230" y="51054"/>
                </a:lnTo>
                <a:lnTo>
                  <a:pt x="1548119" y="49022"/>
                </a:lnTo>
                <a:lnTo>
                  <a:pt x="1548754" y="46355"/>
                </a:lnTo>
                <a:lnTo>
                  <a:pt x="1549516" y="40005"/>
                </a:lnTo>
                <a:lnTo>
                  <a:pt x="1549770" y="36068"/>
                </a:lnTo>
                <a:lnTo>
                  <a:pt x="1549770" y="26416"/>
                </a:lnTo>
                <a:lnTo>
                  <a:pt x="1549516" y="22351"/>
                </a:lnTo>
                <a:lnTo>
                  <a:pt x="1548754" y="15875"/>
                </a:lnTo>
                <a:lnTo>
                  <a:pt x="1548119" y="13335"/>
                </a:lnTo>
                <a:lnTo>
                  <a:pt x="1547230" y="11175"/>
                </a:lnTo>
                <a:lnTo>
                  <a:pt x="1546468" y="9144"/>
                </a:lnTo>
                <a:lnTo>
                  <a:pt x="1545452" y="7747"/>
                </a:lnTo>
                <a:lnTo>
                  <a:pt x="1544309" y="6858"/>
                </a:lnTo>
                <a:lnTo>
                  <a:pt x="1543166" y="6096"/>
                </a:lnTo>
                <a:lnTo>
                  <a:pt x="1541769" y="5715"/>
                </a:lnTo>
              </a:path>
              <a:path w="2837807" h="331973">
                <a:moveTo>
                  <a:pt x="1194805" y="58927"/>
                </a:moveTo>
                <a:lnTo>
                  <a:pt x="1129273" y="58927"/>
                </a:lnTo>
                <a:lnTo>
                  <a:pt x="1129273" y="319024"/>
                </a:lnTo>
                <a:lnTo>
                  <a:pt x="1155816" y="327787"/>
                </a:lnTo>
                <a:lnTo>
                  <a:pt x="1168262" y="327787"/>
                </a:lnTo>
                <a:lnTo>
                  <a:pt x="1194805" y="319024"/>
                </a:lnTo>
                <a:lnTo>
                  <a:pt x="1194805" y="58927"/>
                </a:lnTo>
              </a:path>
              <a:path w="2837807" h="331973">
                <a:moveTo>
                  <a:pt x="1276466" y="5715"/>
                </a:moveTo>
                <a:lnTo>
                  <a:pt x="1047358" y="5715"/>
                </a:lnTo>
                <a:lnTo>
                  <a:pt x="1045961" y="6096"/>
                </a:lnTo>
                <a:lnTo>
                  <a:pt x="1043675" y="7874"/>
                </a:lnTo>
                <a:lnTo>
                  <a:pt x="1042659" y="9398"/>
                </a:lnTo>
                <a:lnTo>
                  <a:pt x="1041897" y="11430"/>
                </a:lnTo>
                <a:lnTo>
                  <a:pt x="1041008" y="13589"/>
                </a:lnTo>
                <a:lnTo>
                  <a:pt x="1040373" y="16256"/>
                </a:lnTo>
                <a:lnTo>
                  <a:pt x="1039611" y="23241"/>
                </a:lnTo>
                <a:lnTo>
                  <a:pt x="1039357" y="27432"/>
                </a:lnTo>
                <a:lnTo>
                  <a:pt x="1039357" y="37211"/>
                </a:lnTo>
                <a:lnTo>
                  <a:pt x="1039611" y="41275"/>
                </a:lnTo>
                <a:lnTo>
                  <a:pt x="1040373" y="48006"/>
                </a:lnTo>
                <a:lnTo>
                  <a:pt x="1041008" y="50800"/>
                </a:lnTo>
                <a:lnTo>
                  <a:pt x="1041897" y="52832"/>
                </a:lnTo>
                <a:lnTo>
                  <a:pt x="1042659" y="54864"/>
                </a:lnTo>
                <a:lnTo>
                  <a:pt x="1043675" y="56515"/>
                </a:lnTo>
                <a:lnTo>
                  <a:pt x="1044818" y="57404"/>
                </a:lnTo>
                <a:lnTo>
                  <a:pt x="1045961" y="58420"/>
                </a:lnTo>
                <a:lnTo>
                  <a:pt x="1047358" y="58927"/>
                </a:lnTo>
                <a:lnTo>
                  <a:pt x="1276466" y="58927"/>
                </a:lnTo>
                <a:lnTo>
                  <a:pt x="1277863" y="58420"/>
                </a:lnTo>
                <a:lnTo>
                  <a:pt x="1279133" y="57404"/>
                </a:lnTo>
                <a:lnTo>
                  <a:pt x="1280403" y="56515"/>
                </a:lnTo>
                <a:lnTo>
                  <a:pt x="1281419" y="54864"/>
                </a:lnTo>
                <a:lnTo>
                  <a:pt x="1282181" y="52832"/>
                </a:lnTo>
                <a:lnTo>
                  <a:pt x="1283070" y="50800"/>
                </a:lnTo>
                <a:lnTo>
                  <a:pt x="1283705" y="48006"/>
                </a:lnTo>
                <a:lnTo>
                  <a:pt x="1284467" y="41275"/>
                </a:lnTo>
                <a:lnTo>
                  <a:pt x="1284721" y="37211"/>
                </a:lnTo>
                <a:lnTo>
                  <a:pt x="1284721" y="27432"/>
                </a:lnTo>
                <a:lnTo>
                  <a:pt x="1284467" y="23241"/>
                </a:lnTo>
                <a:lnTo>
                  <a:pt x="1283705" y="16256"/>
                </a:lnTo>
                <a:lnTo>
                  <a:pt x="1283070" y="13589"/>
                </a:lnTo>
                <a:lnTo>
                  <a:pt x="1282181" y="11430"/>
                </a:lnTo>
                <a:lnTo>
                  <a:pt x="1281419" y="9398"/>
                </a:lnTo>
                <a:lnTo>
                  <a:pt x="1280403" y="7874"/>
                </a:lnTo>
                <a:lnTo>
                  <a:pt x="1277863" y="6096"/>
                </a:lnTo>
                <a:lnTo>
                  <a:pt x="1276466" y="5715"/>
                </a:lnTo>
              </a:path>
              <a:path w="2837807" h="331973">
                <a:moveTo>
                  <a:pt x="1710679" y="5715"/>
                </a:moveTo>
                <a:lnTo>
                  <a:pt x="1662800" y="5715"/>
                </a:lnTo>
                <a:lnTo>
                  <a:pt x="1657212" y="7620"/>
                </a:lnTo>
                <a:lnTo>
                  <a:pt x="1648195" y="15367"/>
                </a:lnTo>
                <a:lnTo>
                  <a:pt x="1645909" y="21209"/>
                </a:lnTo>
                <a:lnTo>
                  <a:pt x="1646004" y="319151"/>
                </a:lnTo>
                <a:lnTo>
                  <a:pt x="1646290" y="320294"/>
                </a:lnTo>
                <a:lnTo>
                  <a:pt x="1647179" y="321564"/>
                </a:lnTo>
                <a:lnTo>
                  <a:pt x="1647941" y="322961"/>
                </a:lnTo>
                <a:lnTo>
                  <a:pt x="1669150" y="327787"/>
                </a:lnTo>
                <a:lnTo>
                  <a:pt x="1680834" y="327787"/>
                </a:lnTo>
                <a:lnTo>
                  <a:pt x="1704488" y="319151"/>
                </a:lnTo>
                <a:lnTo>
                  <a:pt x="1704465" y="131408"/>
                </a:lnTo>
                <a:lnTo>
                  <a:pt x="1704224" y="118572"/>
                </a:lnTo>
                <a:lnTo>
                  <a:pt x="1703797" y="102629"/>
                </a:lnTo>
                <a:lnTo>
                  <a:pt x="1703303" y="89954"/>
                </a:lnTo>
                <a:lnTo>
                  <a:pt x="1702678" y="77216"/>
                </a:lnTo>
                <a:lnTo>
                  <a:pt x="1770739" y="77216"/>
                </a:lnTo>
                <a:lnTo>
                  <a:pt x="1750430" y="39116"/>
                </a:lnTo>
                <a:lnTo>
                  <a:pt x="1747382" y="32639"/>
                </a:lnTo>
                <a:lnTo>
                  <a:pt x="1744334" y="27305"/>
                </a:lnTo>
                <a:lnTo>
                  <a:pt x="1741286" y="22860"/>
                </a:lnTo>
                <a:lnTo>
                  <a:pt x="1738365" y="18542"/>
                </a:lnTo>
                <a:lnTo>
                  <a:pt x="1735190" y="15113"/>
                </a:lnTo>
                <a:lnTo>
                  <a:pt x="1715886" y="6223"/>
                </a:lnTo>
                <a:lnTo>
                  <a:pt x="1710679" y="5715"/>
                </a:lnTo>
              </a:path>
              <a:path w="2837807" h="331973">
                <a:moveTo>
                  <a:pt x="1770739" y="77216"/>
                </a:moveTo>
                <a:lnTo>
                  <a:pt x="1702678" y="77216"/>
                </a:lnTo>
                <a:lnTo>
                  <a:pt x="1703702" y="78535"/>
                </a:lnTo>
                <a:lnTo>
                  <a:pt x="1707647" y="88285"/>
                </a:lnTo>
                <a:lnTo>
                  <a:pt x="1724642" y="125398"/>
                </a:lnTo>
                <a:lnTo>
                  <a:pt x="1809993" y="286131"/>
                </a:lnTo>
                <a:lnTo>
                  <a:pt x="1814057" y="294386"/>
                </a:lnTo>
                <a:lnTo>
                  <a:pt x="1838822" y="323850"/>
                </a:lnTo>
                <a:lnTo>
                  <a:pt x="1852284" y="326771"/>
                </a:lnTo>
                <a:lnTo>
                  <a:pt x="1888860" y="326771"/>
                </a:lnTo>
                <a:lnTo>
                  <a:pt x="1902957" y="321056"/>
                </a:lnTo>
                <a:lnTo>
                  <a:pt x="1905243" y="319151"/>
                </a:lnTo>
                <a:lnTo>
                  <a:pt x="1907021" y="316611"/>
                </a:lnTo>
                <a:lnTo>
                  <a:pt x="1908291" y="313690"/>
                </a:lnTo>
                <a:lnTo>
                  <a:pt x="1909688" y="310642"/>
                </a:lnTo>
                <a:lnTo>
                  <a:pt x="1910323" y="307340"/>
                </a:lnTo>
                <a:lnTo>
                  <a:pt x="1910323" y="237871"/>
                </a:lnTo>
                <a:lnTo>
                  <a:pt x="1852792" y="237871"/>
                </a:lnTo>
                <a:lnTo>
                  <a:pt x="1849871" y="231267"/>
                </a:lnTo>
                <a:lnTo>
                  <a:pt x="1846823" y="224663"/>
                </a:lnTo>
                <a:lnTo>
                  <a:pt x="1840473" y="211455"/>
                </a:lnTo>
                <a:lnTo>
                  <a:pt x="1837298" y="204724"/>
                </a:lnTo>
                <a:lnTo>
                  <a:pt x="1830694" y="191008"/>
                </a:lnTo>
                <a:lnTo>
                  <a:pt x="1827265" y="184150"/>
                </a:lnTo>
                <a:lnTo>
                  <a:pt x="1820153" y="170434"/>
                </a:lnTo>
                <a:lnTo>
                  <a:pt x="1816597" y="163449"/>
                </a:lnTo>
                <a:lnTo>
                  <a:pt x="1812914" y="156337"/>
                </a:lnTo>
                <a:lnTo>
                  <a:pt x="1770739" y="77216"/>
                </a:lnTo>
              </a:path>
              <a:path w="2837807" h="331973">
                <a:moveTo>
                  <a:pt x="1881748" y="4699"/>
                </a:moveTo>
                <a:lnTo>
                  <a:pt x="1870953" y="4825"/>
                </a:lnTo>
                <a:lnTo>
                  <a:pt x="1867143" y="5334"/>
                </a:lnTo>
                <a:lnTo>
                  <a:pt x="1863333" y="5715"/>
                </a:lnTo>
                <a:lnTo>
                  <a:pt x="1851522" y="13716"/>
                </a:lnTo>
                <a:lnTo>
                  <a:pt x="1851628" y="182943"/>
                </a:lnTo>
                <a:lnTo>
                  <a:pt x="1851827" y="195967"/>
                </a:lnTo>
                <a:lnTo>
                  <a:pt x="1852164" y="212802"/>
                </a:lnTo>
                <a:lnTo>
                  <a:pt x="1852558" y="225524"/>
                </a:lnTo>
                <a:lnTo>
                  <a:pt x="1853046" y="237871"/>
                </a:lnTo>
                <a:lnTo>
                  <a:pt x="1910323" y="237871"/>
                </a:lnTo>
                <a:lnTo>
                  <a:pt x="1910323" y="13716"/>
                </a:lnTo>
                <a:lnTo>
                  <a:pt x="1909942" y="12192"/>
                </a:lnTo>
                <a:lnTo>
                  <a:pt x="1909053" y="10795"/>
                </a:lnTo>
                <a:lnTo>
                  <a:pt x="1908291" y="9525"/>
                </a:lnTo>
                <a:lnTo>
                  <a:pt x="1906767" y="8382"/>
                </a:lnTo>
                <a:lnTo>
                  <a:pt x="1902703" y="6350"/>
                </a:lnTo>
                <a:lnTo>
                  <a:pt x="1899782" y="5715"/>
                </a:lnTo>
                <a:lnTo>
                  <a:pt x="1895972" y="5334"/>
                </a:lnTo>
                <a:lnTo>
                  <a:pt x="1892162" y="4825"/>
                </a:lnTo>
                <a:lnTo>
                  <a:pt x="1881748" y="4699"/>
                </a:lnTo>
              </a:path>
              <a:path w="2837807" h="331973">
                <a:moveTo>
                  <a:pt x="764275" y="5715"/>
                </a:moveTo>
                <a:lnTo>
                  <a:pt x="716396" y="5715"/>
                </a:lnTo>
                <a:lnTo>
                  <a:pt x="710808" y="7620"/>
                </a:lnTo>
                <a:lnTo>
                  <a:pt x="701791" y="15367"/>
                </a:lnTo>
                <a:lnTo>
                  <a:pt x="699505" y="21209"/>
                </a:lnTo>
                <a:lnTo>
                  <a:pt x="699600" y="319151"/>
                </a:lnTo>
                <a:lnTo>
                  <a:pt x="699886" y="320294"/>
                </a:lnTo>
                <a:lnTo>
                  <a:pt x="700775" y="321564"/>
                </a:lnTo>
                <a:lnTo>
                  <a:pt x="701537" y="322961"/>
                </a:lnTo>
                <a:lnTo>
                  <a:pt x="722746" y="327787"/>
                </a:lnTo>
                <a:lnTo>
                  <a:pt x="734430" y="327787"/>
                </a:lnTo>
                <a:lnTo>
                  <a:pt x="758084" y="319151"/>
                </a:lnTo>
                <a:lnTo>
                  <a:pt x="758061" y="131408"/>
                </a:lnTo>
                <a:lnTo>
                  <a:pt x="757820" y="118572"/>
                </a:lnTo>
                <a:lnTo>
                  <a:pt x="757393" y="102629"/>
                </a:lnTo>
                <a:lnTo>
                  <a:pt x="756899" y="89954"/>
                </a:lnTo>
                <a:lnTo>
                  <a:pt x="756274" y="77216"/>
                </a:lnTo>
                <a:lnTo>
                  <a:pt x="824335" y="77216"/>
                </a:lnTo>
                <a:lnTo>
                  <a:pt x="804026" y="39116"/>
                </a:lnTo>
                <a:lnTo>
                  <a:pt x="800978" y="32639"/>
                </a:lnTo>
                <a:lnTo>
                  <a:pt x="797930" y="27305"/>
                </a:lnTo>
                <a:lnTo>
                  <a:pt x="794882" y="22860"/>
                </a:lnTo>
                <a:lnTo>
                  <a:pt x="791961" y="18542"/>
                </a:lnTo>
                <a:lnTo>
                  <a:pt x="788786" y="15113"/>
                </a:lnTo>
                <a:lnTo>
                  <a:pt x="769482" y="6223"/>
                </a:lnTo>
                <a:lnTo>
                  <a:pt x="764275" y="5715"/>
                </a:lnTo>
              </a:path>
              <a:path w="2837807" h="331973">
                <a:moveTo>
                  <a:pt x="824335" y="77216"/>
                </a:moveTo>
                <a:lnTo>
                  <a:pt x="756274" y="77216"/>
                </a:lnTo>
                <a:lnTo>
                  <a:pt x="757298" y="78535"/>
                </a:lnTo>
                <a:lnTo>
                  <a:pt x="761243" y="88285"/>
                </a:lnTo>
                <a:lnTo>
                  <a:pt x="778238" y="125398"/>
                </a:lnTo>
                <a:lnTo>
                  <a:pt x="863589" y="286131"/>
                </a:lnTo>
                <a:lnTo>
                  <a:pt x="867653" y="294386"/>
                </a:lnTo>
                <a:lnTo>
                  <a:pt x="892418" y="323850"/>
                </a:lnTo>
                <a:lnTo>
                  <a:pt x="905880" y="326771"/>
                </a:lnTo>
                <a:lnTo>
                  <a:pt x="942456" y="326771"/>
                </a:lnTo>
                <a:lnTo>
                  <a:pt x="956553" y="321056"/>
                </a:lnTo>
                <a:lnTo>
                  <a:pt x="958839" y="319151"/>
                </a:lnTo>
                <a:lnTo>
                  <a:pt x="960617" y="316611"/>
                </a:lnTo>
                <a:lnTo>
                  <a:pt x="961887" y="313690"/>
                </a:lnTo>
                <a:lnTo>
                  <a:pt x="963284" y="310642"/>
                </a:lnTo>
                <a:lnTo>
                  <a:pt x="963919" y="307340"/>
                </a:lnTo>
                <a:lnTo>
                  <a:pt x="963919" y="237871"/>
                </a:lnTo>
                <a:lnTo>
                  <a:pt x="906388" y="237871"/>
                </a:lnTo>
                <a:lnTo>
                  <a:pt x="903467" y="231267"/>
                </a:lnTo>
                <a:lnTo>
                  <a:pt x="900419" y="224663"/>
                </a:lnTo>
                <a:lnTo>
                  <a:pt x="894069" y="211455"/>
                </a:lnTo>
                <a:lnTo>
                  <a:pt x="890894" y="204724"/>
                </a:lnTo>
                <a:lnTo>
                  <a:pt x="884290" y="191008"/>
                </a:lnTo>
                <a:lnTo>
                  <a:pt x="880861" y="184150"/>
                </a:lnTo>
                <a:lnTo>
                  <a:pt x="873749" y="170434"/>
                </a:lnTo>
                <a:lnTo>
                  <a:pt x="870193" y="163449"/>
                </a:lnTo>
                <a:lnTo>
                  <a:pt x="866510" y="156337"/>
                </a:lnTo>
                <a:lnTo>
                  <a:pt x="824335" y="77216"/>
                </a:lnTo>
              </a:path>
              <a:path w="2837807" h="331973">
                <a:moveTo>
                  <a:pt x="935344" y="4699"/>
                </a:moveTo>
                <a:lnTo>
                  <a:pt x="924549" y="4825"/>
                </a:lnTo>
                <a:lnTo>
                  <a:pt x="920739" y="5334"/>
                </a:lnTo>
                <a:lnTo>
                  <a:pt x="916929" y="5715"/>
                </a:lnTo>
                <a:lnTo>
                  <a:pt x="905118" y="13716"/>
                </a:lnTo>
                <a:lnTo>
                  <a:pt x="905224" y="182943"/>
                </a:lnTo>
                <a:lnTo>
                  <a:pt x="905423" y="195967"/>
                </a:lnTo>
                <a:lnTo>
                  <a:pt x="905760" y="212802"/>
                </a:lnTo>
                <a:lnTo>
                  <a:pt x="906154" y="225524"/>
                </a:lnTo>
                <a:lnTo>
                  <a:pt x="906642" y="237871"/>
                </a:lnTo>
                <a:lnTo>
                  <a:pt x="963919" y="237871"/>
                </a:lnTo>
                <a:lnTo>
                  <a:pt x="963919" y="13716"/>
                </a:lnTo>
                <a:lnTo>
                  <a:pt x="963538" y="12192"/>
                </a:lnTo>
                <a:lnTo>
                  <a:pt x="962649" y="10795"/>
                </a:lnTo>
                <a:lnTo>
                  <a:pt x="961887" y="9525"/>
                </a:lnTo>
                <a:lnTo>
                  <a:pt x="960363" y="8382"/>
                </a:lnTo>
                <a:lnTo>
                  <a:pt x="956299" y="6350"/>
                </a:lnTo>
                <a:lnTo>
                  <a:pt x="953378" y="5715"/>
                </a:lnTo>
                <a:lnTo>
                  <a:pt x="949568" y="5334"/>
                </a:lnTo>
                <a:lnTo>
                  <a:pt x="945758" y="4825"/>
                </a:lnTo>
                <a:lnTo>
                  <a:pt x="935344" y="4699"/>
                </a:lnTo>
              </a:path>
              <a:path w="2837807" h="331973">
                <a:moveTo>
                  <a:pt x="2056881" y="4191"/>
                </a:moveTo>
                <a:lnTo>
                  <a:pt x="2044181" y="4191"/>
                </a:lnTo>
                <a:lnTo>
                  <a:pt x="2038974" y="4445"/>
                </a:lnTo>
                <a:lnTo>
                  <a:pt x="2019416" y="10160"/>
                </a:lnTo>
                <a:lnTo>
                  <a:pt x="2018273" y="11430"/>
                </a:lnTo>
                <a:lnTo>
                  <a:pt x="2017765" y="12954"/>
                </a:lnTo>
                <a:lnTo>
                  <a:pt x="2017765" y="319024"/>
                </a:lnTo>
                <a:lnTo>
                  <a:pt x="2018273" y="320548"/>
                </a:lnTo>
                <a:lnTo>
                  <a:pt x="2019416" y="321818"/>
                </a:lnTo>
                <a:lnTo>
                  <a:pt x="2020432" y="323215"/>
                </a:lnTo>
                <a:lnTo>
                  <a:pt x="2044181" y="327787"/>
                </a:lnTo>
                <a:lnTo>
                  <a:pt x="2056881" y="327787"/>
                </a:lnTo>
                <a:lnTo>
                  <a:pt x="2081519" y="321818"/>
                </a:lnTo>
                <a:lnTo>
                  <a:pt x="2082662" y="320548"/>
                </a:lnTo>
                <a:lnTo>
                  <a:pt x="2083170" y="319024"/>
                </a:lnTo>
                <a:lnTo>
                  <a:pt x="2083170" y="12954"/>
                </a:lnTo>
                <a:lnTo>
                  <a:pt x="2082662" y="11430"/>
                </a:lnTo>
                <a:lnTo>
                  <a:pt x="2081519" y="10160"/>
                </a:lnTo>
                <a:lnTo>
                  <a:pt x="2080503" y="8763"/>
                </a:lnTo>
                <a:lnTo>
                  <a:pt x="2062215" y="4445"/>
                </a:lnTo>
                <a:lnTo>
                  <a:pt x="2056881" y="4191"/>
                </a:lnTo>
              </a:path>
              <a:path w="2837807" h="331973">
                <a:moveTo>
                  <a:pt x="148579" y="508"/>
                </a:moveTo>
                <a:lnTo>
                  <a:pt x="106693" y="5942"/>
                </a:lnTo>
                <a:lnTo>
                  <a:pt x="69260" y="21193"/>
                </a:lnTo>
                <a:lnTo>
                  <a:pt x="39484" y="46317"/>
                </a:lnTo>
                <a:lnTo>
                  <a:pt x="14376" y="88514"/>
                </a:lnTo>
                <a:lnTo>
                  <a:pt x="2215" y="135907"/>
                </a:lnTo>
                <a:lnTo>
                  <a:pt x="0" y="179507"/>
                </a:lnTo>
                <a:lnTo>
                  <a:pt x="726" y="192990"/>
                </a:lnTo>
                <a:lnTo>
                  <a:pt x="10061" y="241425"/>
                </a:lnTo>
                <a:lnTo>
                  <a:pt x="33707" y="285114"/>
                </a:lnTo>
                <a:lnTo>
                  <a:pt x="62228" y="310720"/>
                </a:lnTo>
                <a:lnTo>
                  <a:pt x="97227" y="325812"/>
                </a:lnTo>
                <a:lnTo>
                  <a:pt x="150389" y="331328"/>
                </a:lnTo>
                <a:lnTo>
                  <a:pt x="162928" y="330405"/>
                </a:lnTo>
                <a:lnTo>
                  <a:pt x="207507" y="319278"/>
                </a:lnTo>
                <a:lnTo>
                  <a:pt x="235955" y="293624"/>
                </a:lnTo>
                <a:lnTo>
                  <a:pt x="236844" y="285369"/>
                </a:lnTo>
                <a:lnTo>
                  <a:pt x="236844" y="276124"/>
                </a:lnTo>
                <a:lnTo>
                  <a:pt x="148493" y="276124"/>
                </a:lnTo>
                <a:lnTo>
                  <a:pt x="137382" y="274834"/>
                </a:lnTo>
                <a:lnTo>
                  <a:pt x="100970" y="258353"/>
                </a:lnTo>
                <a:lnTo>
                  <a:pt x="75476" y="213530"/>
                </a:lnTo>
                <a:lnTo>
                  <a:pt x="70259" y="162445"/>
                </a:lnTo>
                <a:lnTo>
                  <a:pt x="70828" y="150868"/>
                </a:lnTo>
                <a:lnTo>
                  <a:pt x="78309" y="111867"/>
                </a:lnTo>
                <a:lnTo>
                  <a:pt x="98108" y="77554"/>
                </a:lnTo>
                <a:lnTo>
                  <a:pt x="141325" y="56044"/>
                </a:lnTo>
                <a:lnTo>
                  <a:pt x="156599" y="55349"/>
                </a:lnTo>
                <a:lnTo>
                  <a:pt x="235828" y="55349"/>
                </a:lnTo>
                <a:lnTo>
                  <a:pt x="235733" y="46317"/>
                </a:lnTo>
                <a:lnTo>
                  <a:pt x="235574" y="44323"/>
                </a:lnTo>
                <a:lnTo>
                  <a:pt x="235447" y="41148"/>
                </a:lnTo>
                <a:lnTo>
                  <a:pt x="235066" y="38481"/>
                </a:lnTo>
                <a:lnTo>
                  <a:pt x="234558" y="36195"/>
                </a:lnTo>
                <a:lnTo>
                  <a:pt x="234050" y="33782"/>
                </a:lnTo>
                <a:lnTo>
                  <a:pt x="233415" y="31876"/>
                </a:lnTo>
                <a:lnTo>
                  <a:pt x="232526" y="30480"/>
                </a:lnTo>
                <a:lnTo>
                  <a:pt x="231764" y="28956"/>
                </a:lnTo>
                <a:lnTo>
                  <a:pt x="230240" y="27050"/>
                </a:lnTo>
                <a:lnTo>
                  <a:pt x="227954" y="24892"/>
                </a:lnTo>
                <a:lnTo>
                  <a:pt x="225668" y="22606"/>
                </a:lnTo>
                <a:lnTo>
                  <a:pt x="221858" y="19939"/>
                </a:lnTo>
                <a:lnTo>
                  <a:pt x="182615" y="4191"/>
                </a:lnTo>
                <a:lnTo>
                  <a:pt x="161472" y="997"/>
                </a:lnTo>
                <a:lnTo>
                  <a:pt x="148579" y="508"/>
                </a:lnTo>
              </a:path>
              <a:path w="2837807" h="331973">
                <a:moveTo>
                  <a:pt x="230240" y="250190"/>
                </a:moveTo>
                <a:lnTo>
                  <a:pt x="226430" y="250190"/>
                </a:lnTo>
                <a:lnTo>
                  <a:pt x="223382" y="251587"/>
                </a:lnTo>
                <a:lnTo>
                  <a:pt x="219572" y="254254"/>
                </a:lnTo>
                <a:lnTo>
                  <a:pt x="215635" y="256794"/>
                </a:lnTo>
                <a:lnTo>
                  <a:pt x="175783" y="274033"/>
                </a:lnTo>
                <a:lnTo>
                  <a:pt x="148493" y="276124"/>
                </a:lnTo>
                <a:lnTo>
                  <a:pt x="236844" y="276124"/>
                </a:lnTo>
                <a:lnTo>
                  <a:pt x="236844" y="267081"/>
                </a:lnTo>
                <a:lnTo>
                  <a:pt x="236463" y="263525"/>
                </a:lnTo>
                <a:lnTo>
                  <a:pt x="236209" y="259969"/>
                </a:lnTo>
                <a:lnTo>
                  <a:pt x="231510" y="250571"/>
                </a:lnTo>
                <a:lnTo>
                  <a:pt x="230240" y="250190"/>
                </a:lnTo>
              </a:path>
              <a:path w="2837807" h="331973">
                <a:moveTo>
                  <a:pt x="235828" y="55349"/>
                </a:moveTo>
                <a:lnTo>
                  <a:pt x="156599" y="55349"/>
                </a:lnTo>
                <a:lnTo>
                  <a:pt x="169734" y="56673"/>
                </a:lnTo>
                <a:lnTo>
                  <a:pt x="181091" y="59563"/>
                </a:lnTo>
                <a:lnTo>
                  <a:pt x="221223" y="81788"/>
                </a:lnTo>
                <a:lnTo>
                  <a:pt x="224398" y="83185"/>
                </a:lnTo>
                <a:lnTo>
                  <a:pt x="228335" y="83185"/>
                </a:lnTo>
                <a:lnTo>
                  <a:pt x="229605" y="82676"/>
                </a:lnTo>
                <a:lnTo>
                  <a:pt x="235790" y="65659"/>
                </a:lnTo>
                <a:lnTo>
                  <a:pt x="235828" y="553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797" y="265049"/>
            <a:ext cx="266315" cy="320548"/>
          </a:xfrm>
          <a:custGeom>
            <a:avLst/>
            <a:gdLst/>
            <a:ahLst/>
            <a:cxnLst/>
            <a:rect l="l" t="t" r="r" b="b"/>
            <a:pathLst>
              <a:path w="266315" h="320548">
                <a:moveTo>
                  <a:pt x="19303" y="0"/>
                </a:moveTo>
                <a:lnTo>
                  <a:pt x="101600" y="0"/>
                </a:lnTo>
                <a:lnTo>
                  <a:pt x="116033" y="296"/>
                </a:lnTo>
                <a:lnTo>
                  <a:pt x="154687" y="4779"/>
                </a:lnTo>
                <a:lnTo>
                  <a:pt x="193615" y="18369"/>
                </a:lnTo>
                <a:lnTo>
                  <a:pt x="231734" y="47404"/>
                </a:lnTo>
                <a:lnTo>
                  <a:pt x="256757" y="92782"/>
                </a:lnTo>
                <a:lnTo>
                  <a:pt x="265944" y="141945"/>
                </a:lnTo>
                <a:lnTo>
                  <a:pt x="266315" y="154178"/>
                </a:lnTo>
                <a:lnTo>
                  <a:pt x="266011" y="168810"/>
                </a:lnTo>
                <a:lnTo>
                  <a:pt x="261430" y="207695"/>
                </a:lnTo>
                <a:lnTo>
                  <a:pt x="243840" y="254466"/>
                </a:lnTo>
                <a:lnTo>
                  <a:pt x="217815" y="284791"/>
                </a:lnTo>
                <a:lnTo>
                  <a:pt x="175254" y="309375"/>
                </a:lnTo>
                <a:lnTo>
                  <a:pt x="125841" y="319222"/>
                </a:lnTo>
                <a:lnTo>
                  <a:pt x="19303" y="320548"/>
                </a:lnTo>
                <a:lnTo>
                  <a:pt x="13842" y="320548"/>
                </a:lnTo>
                <a:lnTo>
                  <a:pt x="9271" y="319024"/>
                </a:lnTo>
                <a:lnTo>
                  <a:pt x="5587" y="315722"/>
                </a:lnTo>
                <a:lnTo>
                  <a:pt x="1904" y="312547"/>
                </a:lnTo>
                <a:lnTo>
                  <a:pt x="0" y="307339"/>
                </a:lnTo>
                <a:lnTo>
                  <a:pt x="0" y="299974"/>
                </a:lnTo>
                <a:lnTo>
                  <a:pt x="0" y="20447"/>
                </a:lnTo>
                <a:lnTo>
                  <a:pt x="0" y="13207"/>
                </a:lnTo>
                <a:lnTo>
                  <a:pt x="1904" y="8000"/>
                </a:lnTo>
                <a:lnTo>
                  <a:pt x="5587" y="4825"/>
                </a:lnTo>
                <a:lnTo>
                  <a:pt x="9271" y="1524"/>
                </a:lnTo>
                <a:lnTo>
                  <a:pt x="13842" y="0"/>
                </a:lnTo>
                <a:lnTo>
                  <a:pt x="1930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4217" y="265049"/>
            <a:ext cx="189992" cy="320548"/>
          </a:xfrm>
          <a:custGeom>
            <a:avLst/>
            <a:gdLst/>
            <a:ahLst/>
            <a:cxnLst/>
            <a:rect l="l" t="t" r="r" b="b"/>
            <a:pathLst>
              <a:path w="189992" h="320548">
                <a:moveTo>
                  <a:pt x="19304" y="0"/>
                </a:moveTo>
                <a:lnTo>
                  <a:pt x="179451" y="0"/>
                </a:lnTo>
                <a:lnTo>
                  <a:pt x="180848" y="0"/>
                </a:lnTo>
                <a:lnTo>
                  <a:pt x="182245" y="380"/>
                </a:lnTo>
                <a:lnTo>
                  <a:pt x="183387" y="1143"/>
                </a:lnTo>
                <a:lnTo>
                  <a:pt x="184531" y="2031"/>
                </a:lnTo>
                <a:lnTo>
                  <a:pt x="185547" y="3428"/>
                </a:lnTo>
                <a:lnTo>
                  <a:pt x="186309" y="5460"/>
                </a:lnTo>
                <a:lnTo>
                  <a:pt x="187198" y="7620"/>
                </a:lnTo>
                <a:lnTo>
                  <a:pt x="187833" y="10159"/>
                </a:lnTo>
                <a:lnTo>
                  <a:pt x="188214" y="13461"/>
                </a:lnTo>
                <a:lnTo>
                  <a:pt x="188595" y="16636"/>
                </a:lnTo>
                <a:lnTo>
                  <a:pt x="188849" y="20700"/>
                </a:lnTo>
                <a:lnTo>
                  <a:pt x="188849" y="25653"/>
                </a:lnTo>
                <a:lnTo>
                  <a:pt x="188849" y="30352"/>
                </a:lnTo>
                <a:lnTo>
                  <a:pt x="186309" y="45339"/>
                </a:lnTo>
                <a:lnTo>
                  <a:pt x="185547" y="47244"/>
                </a:lnTo>
                <a:lnTo>
                  <a:pt x="184531" y="48768"/>
                </a:lnTo>
                <a:lnTo>
                  <a:pt x="183387" y="49656"/>
                </a:lnTo>
                <a:lnTo>
                  <a:pt x="182245" y="50546"/>
                </a:lnTo>
                <a:lnTo>
                  <a:pt x="180848" y="50926"/>
                </a:lnTo>
                <a:lnTo>
                  <a:pt x="179451" y="50926"/>
                </a:lnTo>
                <a:lnTo>
                  <a:pt x="64897" y="50926"/>
                </a:lnTo>
                <a:lnTo>
                  <a:pt x="64897" y="129286"/>
                </a:lnTo>
                <a:lnTo>
                  <a:pt x="161798" y="129286"/>
                </a:lnTo>
                <a:lnTo>
                  <a:pt x="163322" y="129286"/>
                </a:lnTo>
                <a:lnTo>
                  <a:pt x="164592" y="129793"/>
                </a:lnTo>
                <a:lnTo>
                  <a:pt x="165862" y="130683"/>
                </a:lnTo>
                <a:lnTo>
                  <a:pt x="167132" y="131572"/>
                </a:lnTo>
                <a:lnTo>
                  <a:pt x="171450" y="149733"/>
                </a:lnTo>
                <a:lnTo>
                  <a:pt x="171450" y="154304"/>
                </a:lnTo>
                <a:lnTo>
                  <a:pt x="171450" y="159130"/>
                </a:lnTo>
                <a:lnTo>
                  <a:pt x="165862" y="177800"/>
                </a:lnTo>
                <a:lnTo>
                  <a:pt x="164592" y="178688"/>
                </a:lnTo>
                <a:lnTo>
                  <a:pt x="163322" y="179070"/>
                </a:lnTo>
                <a:lnTo>
                  <a:pt x="161798" y="179070"/>
                </a:lnTo>
                <a:lnTo>
                  <a:pt x="64897" y="179070"/>
                </a:lnTo>
                <a:lnTo>
                  <a:pt x="64897" y="269493"/>
                </a:lnTo>
                <a:lnTo>
                  <a:pt x="180340" y="269493"/>
                </a:lnTo>
                <a:lnTo>
                  <a:pt x="181864" y="269493"/>
                </a:lnTo>
                <a:lnTo>
                  <a:pt x="189992" y="290322"/>
                </a:lnTo>
                <a:lnTo>
                  <a:pt x="189992" y="295021"/>
                </a:lnTo>
                <a:lnTo>
                  <a:pt x="189992" y="299847"/>
                </a:lnTo>
                <a:lnTo>
                  <a:pt x="181864" y="320548"/>
                </a:lnTo>
                <a:lnTo>
                  <a:pt x="180340" y="320548"/>
                </a:lnTo>
                <a:lnTo>
                  <a:pt x="19304" y="320548"/>
                </a:lnTo>
                <a:lnTo>
                  <a:pt x="13843" y="320548"/>
                </a:lnTo>
                <a:lnTo>
                  <a:pt x="9271" y="319024"/>
                </a:lnTo>
                <a:lnTo>
                  <a:pt x="5587" y="315722"/>
                </a:lnTo>
                <a:lnTo>
                  <a:pt x="1905" y="312547"/>
                </a:lnTo>
                <a:lnTo>
                  <a:pt x="0" y="307339"/>
                </a:lnTo>
                <a:lnTo>
                  <a:pt x="0" y="299974"/>
                </a:lnTo>
                <a:lnTo>
                  <a:pt x="0" y="20447"/>
                </a:lnTo>
                <a:lnTo>
                  <a:pt x="0" y="13207"/>
                </a:lnTo>
                <a:lnTo>
                  <a:pt x="1905" y="8000"/>
                </a:lnTo>
                <a:lnTo>
                  <a:pt x="5587" y="4825"/>
                </a:lnTo>
                <a:lnTo>
                  <a:pt x="9271" y="1524"/>
                </a:lnTo>
                <a:lnTo>
                  <a:pt x="13843" y="0"/>
                </a:lnTo>
                <a:lnTo>
                  <a:pt x="1930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2653" y="265049"/>
            <a:ext cx="245363" cy="322072"/>
          </a:xfrm>
          <a:custGeom>
            <a:avLst/>
            <a:gdLst/>
            <a:ahLst/>
            <a:cxnLst/>
            <a:rect l="l" t="t" r="r" b="b"/>
            <a:pathLst>
              <a:path w="245363" h="322072">
                <a:moveTo>
                  <a:pt x="9651" y="0"/>
                </a:moveTo>
                <a:lnTo>
                  <a:pt x="235712" y="0"/>
                </a:lnTo>
                <a:lnTo>
                  <a:pt x="237109" y="0"/>
                </a:lnTo>
                <a:lnTo>
                  <a:pt x="238506" y="380"/>
                </a:lnTo>
                <a:lnTo>
                  <a:pt x="239775" y="1270"/>
                </a:lnTo>
                <a:lnTo>
                  <a:pt x="241046" y="2158"/>
                </a:lnTo>
                <a:lnTo>
                  <a:pt x="242062" y="3682"/>
                </a:lnTo>
                <a:lnTo>
                  <a:pt x="242824" y="5715"/>
                </a:lnTo>
                <a:lnTo>
                  <a:pt x="243712" y="7874"/>
                </a:lnTo>
                <a:lnTo>
                  <a:pt x="244348" y="10541"/>
                </a:lnTo>
                <a:lnTo>
                  <a:pt x="244729" y="14097"/>
                </a:lnTo>
                <a:lnTo>
                  <a:pt x="245110" y="17525"/>
                </a:lnTo>
                <a:lnTo>
                  <a:pt x="245363" y="21717"/>
                </a:lnTo>
                <a:lnTo>
                  <a:pt x="245363" y="26670"/>
                </a:lnTo>
                <a:lnTo>
                  <a:pt x="245363" y="31496"/>
                </a:lnTo>
                <a:lnTo>
                  <a:pt x="245110" y="35559"/>
                </a:lnTo>
                <a:lnTo>
                  <a:pt x="244729" y="38989"/>
                </a:lnTo>
                <a:lnTo>
                  <a:pt x="244348" y="42291"/>
                </a:lnTo>
                <a:lnTo>
                  <a:pt x="243712" y="45084"/>
                </a:lnTo>
                <a:lnTo>
                  <a:pt x="242824" y="47117"/>
                </a:lnTo>
                <a:lnTo>
                  <a:pt x="242062" y="49149"/>
                </a:lnTo>
                <a:lnTo>
                  <a:pt x="241046" y="50800"/>
                </a:lnTo>
                <a:lnTo>
                  <a:pt x="239775" y="51689"/>
                </a:lnTo>
                <a:lnTo>
                  <a:pt x="238506" y="52704"/>
                </a:lnTo>
                <a:lnTo>
                  <a:pt x="237109" y="53212"/>
                </a:lnTo>
                <a:lnTo>
                  <a:pt x="235712" y="53212"/>
                </a:lnTo>
                <a:lnTo>
                  <a:pt x="155448" y="53212"/>
                </a:lnTo>
                <a:lnTo>
                  <a:pt x="155448" y="311658"/>
                </a:lnTo>
                <a:lnTo>
                  <a:pt x="155448" y="313309"/>
                </a:lnTo>
                <a:lnTo>
                  <a:pt x="154812" y="314833"/>
                </a:lnTo>
                <a:lnTo>
                  <a:pt x="128905" y="322072"/>
                </a:lnTo>
                <a:lnTo>
                  <a:pt x="122682" y="322072"/>
                </a:lnTo>
                <a:lnTo>
                  <a:pt x="116459" y="322072"/>
                </a:lnTo>
                <a:lnTo>
                  <a:pt x="89916" y="313309"/>
                </a:lnTo>
                <a:lnTo>
                  <a:pt x="89916" y="311658"/>
                </a:lnTo>
                <a:lnTo>
                  <a:pt x="89916" y="53212"/>
                </a:lnTo>
                <a:lnTo>
                  <a:pt x="9651" y="53212"/>
                </a:lnTo>
                <a:lnTo>
                  <a:pt x="8000" y="53212"/>
                </a:lnTo>
                <a:lnTo>
                  <a:pt x="6604" y="52704"/>
                </a:lnTo>
                <a:lnTo>
                  <a:pt x="5461" y="51689"/>
                </a:lnTo>
                <a:lnTo>
                  <a:pt x="4318" y="50800"/>
                </a:lnTo>
                <a:lnTo>
                  <a:pt x="3301" y="49149"/>
                </a:lnTo>
                <a:lnTo>
                  <a:pt x="2540" y="47117"/>
                </a:lnTo>
                <a:lnTo>
                  <a:pt x="1650" y="45084"/>
                </a:lnTo>
                <a:lnTo>
                  <a:pt x="1016" y="42291"/>
                </a:lnTo>
                <a:lnTo>
                  <a:pt x="635" y="38989"/>
                </a:lnTo>
                <a:lnTo>
                  <a:pt x="254" y="35559"/>
                </a:lnTo>
                <a:lnTo>
                  <a:pt x="0" y="31496"/>
                </a:lnTo>
                <a:lnTo>
                  <a:pt x="0" y="26670"/>
                </a:lnTo>
                <a:lnTo>
                  <a:pt x="0" y="21717"/>
                </a:lnTo>
                <a:lnTo>
                  <a:pt x="254" y="17525"/>
                </a:lnTo>
                <a:lnTo>
                  <a:pt x="635" y="14097"/>
                </a:lnTo>
                <a:lnTo>
                  <a:pt x="1016" y="10541"/>
                </a:lnTo>
                <a:lnTo>
                  <a:pt x="1650" y="7874"/>
                </a:lnTo>
                <a:lnTo>
                  <a:pt x="2540" y="5715"/>
                </a:lnTo>
                <a:lnTo>
                  <a:pt x="3301" y="3682"/>
                </a:lnTo>
                <a:lnTo>
                  <a:pt x="4318" y="2158"/>
                </a:lnTo>
                <a:lnTo>
                  <a:pt x="5461" y="1270"/>
                </a:lnTo>
                <a:lnTo>
                  <a:pt x="6604" y="380"/>
                </a:lnTo>
                <a:lnTo>
                  <a:pt x="8000" y="0"/>
                </a:lnTo>
                <a:lnTo>
                  <a:pt x="96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9205" y="264033"/>
            <a:ext cx="264414" cy="323088"/>
          </a:xfrm>
          <a:custGeom>
            <a:avLst/>
            <a:gdLst/>
            <a:ahLst/>
            <a:cxnLst/>
            <a:rect l="l" t="t" r="r" b="b"/>
            <a:pathLst>
              <a:path w="264414" h="323088">
                <a:moveTo>
                  <a:pt x="235839" y="0"/>
                </a:moveTo>
                <a:lnTo>
                  <a:pt x="241554" y="0"/>
                </a:lnTo>
                <a:lnTo>
                  <a:pt x="246253" y="126"/>
                </a:lnTo>
                <a:lnTo>
                  <a:pt x="250063" y="635"/>
                </a:lnTo>
                <a:lnTo>
                  <a:pt x="253873" y="1016"/>
                </a:lnTo>
                <a:lnTo>
                  <a:pt x="263144" y="6096"/>
                </a:lnTo>
                <a:lnTo>
                  <a:pt x="264033" y="7493"/>
                </a:lnTo>
                <a:lnTo>
                  <a:pt x="264414" y="9017"/>
                </a:lnTo>
                <a:lnTo>
                  <a:pt x="264414" y="10668"/>
                </a:lnTo>
                <a:lnTo>
                  <a:pt x="264414" y="298831"/>
                </a:lnTo>
                <a:lnTo>
                  <a:pt x="264414" y="302641"/>
                </a:lnTo>
                <a:lnTo>
                  <a:pt x="263779" y="305943"/>
                </a:lnTo>
                <a:lnTo>
                  <a:pt x="262382" y="308991"/>
                </a:lnTo>
                <a:lnTo>
                  <a:pt x="261112" y="311912"/>
                </a:lnTo>
                <a:lnTo>
                  <a:pt x="259334" y="314452"/>
                </a:lnTo>
                <a:lnTo>
                  <a:pt x="257048" y="316357"/>
                </a:lnTo>
                <a:lnTo>
                  <a:pt x="254889" y="318389"/>
                </a:lnTo>
                <a:lnTo>
                  <a:pt x="252222" y="319786"/>
                </a:lnTo>
                <a:lnTo>
                  <a:pt x="249174" y="320802"/>
                </a:lnTo>
                <a:lnTo>
                  <a:pt x="246126" y="321691"/>
                </a:lnTo>
                <a:lnTo>
                  <a:pt x="242951" y="322072"/>
                </a:lnTo>
                <a:lnTo>
                  <a:pt x="239903" y="322072"/>
                </a:lnTo>
                <a:lnTo>
                  <a:pt x="212090" y="322072"/>
                </a:lnTo>
                <a:lnTo>
                  <a:pt x="206375" y="322072"/>
                </a:lnTo>
                <a:lnTo>
                  <a:pt x="201295" y="321564"/>
                </a:lnTo>
                <a:lnTo>
                  <a:pt x="171831" y="296418"/>
                </a:lnTo>
                <a:lnTo>
                  <a:pt x="164084" y="281432"/>
                </a:lnTo>
                <a:lnTo>
                  <a:pt x="84201" y="131572"/>
                </a:lnTo>
                <a:lnTo>
                  <a:pt x="66643" y="94926"/>
                </a:lnTo>
                <a:lnTo>
                  <a:pt x="57792" y="73836"/>
                </a:lnTo>
                <a:lnTo>
                  <a:pt x="56769" y="72517"/>
                </a:lnTo>
                <a:lnTo>
                  <a:pt x="58315" y="113873"/>
                </a:lnTo>
                <a:lnTo>
                  <a:pt x="58674" y="312420"/>
                </a:lnTo>
                <a:lnTo>
                  <a:pt x="58674" y="314071"/>
                </a:lnTo>
                <a:lnTo>
                  <a:pt x="34925" y="323088"/>
                </a:lnTo>
                <a:lnTo>
                  <a:pt x="28956" y="323088"/>
                </a:lnTo>
                <a:lnTo>
                  <a:pt x="23241" y="323088"/>
                </a:lnTo>
                <a:lnTo>
                  <a:pt x="1270" y="316865"/>
                </a:lnTo>
                <a:lnTo>
                  <a:pt x="381" y="315595"/>
                </a:lnTo>
                <a:lnTo>
                  <a:pt x="0" y="314071"/>
                </a:lnTo>
                <a:lnTo>
                  <a:pt x="0" y="312420"/>
                </a:lnTo>
                <a:lnTo>
                  <a:pt x="0" y="24257"/>
                </a:lnTo>
                <a:lnTo>
                  <a:pt x="0" y="16510"/>
                </a:lnTo>
                <a:lnTo>
                  <a:pt x="2286" y="10668"/>
                </a:lnTo>
                <a:lnTo>
                  <a:pt x="6858" y="6731"/>
                </a:lnTo>
                <a:lnTo>
                  <a:pt x="11303" y="2921"/>
                </a:lnTo>
                <a:lnTo>
                  <a:pt x="16891" y="1016"/>
                </a:lnTo>
                <a:lnTo>
                  <a:pt x="23495" y="1016"/>
                </a:lnTo>
                <a:lnTo>
                  <a:pt x="58420" y="1016"/>
                </a:lnTo>
                <a:lnTo>
                  <a:pt x="64770" y="1016"/>
                </a:lnTo>
                <a:lnTo>
                  <a:pt x="69977" y="1524"/>
                </a:lnTo>
                <a:lnTo>
                  <a:pt x="95377" y="18161"/>
                </a:lnTo>
                <a:lnTo>
                  <a:pt x="98425" y="22606"/>
                </a:lnTo>
                <a:lnTo>
                  <a:pt x="101473" y="27940"/>
                </a:lnTo>
                <a:lnTo>
                  <a:pt x="104521" y="34417"/>
                </a:lnTo>
                <a:lnTo>
                  <a:pt x="167005" y="151638"/>
                </a:lnTo>
                <a:lnTo>
                  <a:pt x="170688" y="158750"/>
                </a:lnTo>
                <a:lnTo>
                  <a:pt x="174244" y="165735"/>
                </a:lnTo>
                <a:lnTo>
                  <a:pt x="177800" y="172593"/>
                </a:lnTo>
                <a:lnTo>
                  <a:pt x="181356" y="179451"/>
                </a:lnTo>
                <a:lnTo>
                  <a:pt x="184785" y="186309"/>
                </a:lnTo>
                <a:lnTo>
                  <a:pt x="188087" y="193167"/>
                </a:lnTo>
                <a:lnTo>
                  <a:pt x="191389" y="200025"/>
                </a:lnTo>
                <a:lnTo>
                  <a:pt x="194564" y="206756"/>
                </a:lnTo>
                <a:lnTo>
                  <a:pt x="197739" y="213360"/>
                </a:lnTo>
                <a:lnTo>
                  <a:pt x="200914" y="219964"/>
                </a:lnTo>
                <a:lnTo>
                  <a:pt x="203962" y="226568"/>
                </a:lnTo>
                <a:lnTo>
                  <a:pt x="206883" y="233172"/>
                </a:lnTo>
                <a:lnTo>
                  <a:pt x="207137" y="233172"/>
                </a:lnTo>
                <a:lnTo>
                  <a:pt x="205917" y="191268"/>
                </a:lnTo>
                <a:lnTo>
                  <a:pt x="205613" y="10668"/>
                </a:lnTo>
                <a:lnTo>
                  <a:pt x="205613" y="9017"/>
                </a:lnTo>
                <a:lnTo>
                  <a:pt x="212090" y="2667"/>
                </a:lnTo>
                <a:lnTo>
                  <a:pt x="214376" y="1650"/>
                </a:lnTo>
                <a:lnTo>
                  <a:pt x="217424" y="1016"/>
                </a:lnTo>
                <a:lnTo>
                  <a:pt x="221234" y="635"/>
                </a:lnTo>
                <a:lnTo>
                  <a:pt x="225044" y="126"/>
                </a:lnTo>
                <a:lnTo>
                  <a:pt x="229997" y="0"/>
                </a:lnTo>
                <a:lnTo>
                  <a:pt x="23583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2802" y="264033"/>
            <a:ext cx="264413" cy="323088"/>
          </a:xfrm>
          <a:custGeom>
            <a:avLst/>
            <a:gdLst/>
            <a:ahLst/>
            <a:cxnLst/>
            <a:rect l="l" t="t" r="r" b="b"/>
            <a:pathLst>
              <a:path w="264413" h="323088">
                <a:moveTo>
                  <a:pt x="235838" y="0"/>
                </a:moveTo>
                <a:lnTo>
                  <a:pt x="241553" y="0"/>
                </a:lnTo>
                <a:lnTo>
                  <a:pt x="246252" y="126"/>
                </a:lnTo>
                <a:lnTo>
                  <a:pt x="250062" y="635"/>
                </a:lnTo>
                <a:lnTo>
                  <a:pt x="253873" y="1016"/>
                </a:lnTo>
                <a:lnTo>
                  <a:pt x="256794" y="1650"/>
                </a:lnTo>
                <a:lnTo>
                  <a:pt x="258825" y="2667"/>
                </a:lnTo>
                <a:lnTo>
                  <a:pt x="260858" y="3683"/>
                </a:lnTo>
                <a:lnTo>
                  <a:pt x="262382" y="4825"/>
                </a:lnTo>
                <a:lnTo>
                  <a:pt x="263144" y="6096"/>
                </a:lnTo>
                <a:lnTo>
                  <a:pt x="264033" y="7493"/>
                </a:lnTo>
                <a:lnTo>
                  <a:pt x="264413" y="9017"/>
                </a:lnTo>
                <a:lnTo>
                  <a:pt x="264413" y="10668"/>
                </a:lnTo>
                <a:lnTo>
                  <a:pt x="264413" y="298831"/>
                </a:lnTo>
                <a:lnTo>
                  <a:pt x="264413" y="302641"/>
                </a:lnTo>
                <a:lnTo>
                  <a:pt x="263778" y="305943"/>
                </a:lnTo>
                <a:lnTo>
                  <a:pt x="262382" y="308991"/>
                </a:lnTo>
                <a:lnTo>
                  <a:pt x="261112" y="311912"/>
                </a:lnTo>
                <a:lnTo>
                  <a:pt x="259334" y="314452"/>
                </a:lnTo>
                <a:lnTo>
                  <a:pt x="257048" y="316357"/>
                </a:lnTo>
                <a:lnTo>
                  <a:pt x="254888" y="318389"/>
                </a:lnTo>
                <a:lnTo>
                  <a:pt x="252222" y="319786"/>
                </a:lnTo>
                <a:lnTo>
                  <a:pt x="249174" y="320802"/>
                </a:lnTo>
                <a:lnTo>
                  <a:pt x="246125" y="321691"/>
                </a:lnTo>
                <a:lnTo>
                  <a:pt x="242950" y="322072"/>
                </a:lnTo>
                <a:lnTo>
                  <a:pt x="239902" y="322072"/>
                </a:lnTo>
                <a:lnTo>
                  <a:pt x="212089" y="322072"/>
                </a:lnTo>
                <a:lnTo>
                  <a:pt x="206375" y="322072"/>
                </a:lnTo>
                <a:lnTo>
                  <a:pt x="201295" y="321564"/>
                </a:lnTo>
                <a:lnTo>
                  <a:pt x="197103" y="320421"/>
                </a:lnTo>
                <a:lnTo>
                  <a:pt x="192912" y="319151"/>
                </a:lnTo>
                <a:lnTo>
                  <a:pt x="188975" y="317119"/>
                </a:lnTo>
                <a:lnTo>
                  <a:pt x="185420" y="314071"/>
                </a:lnTo>
                <a:lnTo>
                  <a:pt x="181863" y="311023"/>
                </a:lnTo>
                <a:lnTo>
                  <a:pt x="164084" y="281432"/>
                </a:lnTo>
                <a:lnTo>
                  <a:pt x="84200" y="131572"/>
                </a:lnTo>
                <a:lnTo>
                  <a:pt x="66643" y="94926"/>
                </a:lnTo>
                <a:lnTo>
                  <a:pt x="57792" y="73836"/>
                </a:lnTo>
                <a:lnTo>
                  <a:pt x="56769" y="72517"/>
                </a:lnTo>
                <a:lnTo>
                  <a:pt x="58315" y="113873"/>
                </a:lnTo>
                <a:lnTo>
                  <a:pt x="58674" y="312420"/>
                </a:lnTo>
                <a:lnTo>
                  <a:pt x="58674" y="314071"/>
                </a:lnTo>
                <a:lnTo>
                  <a:pt x="34925" y="323088"/>
                </a:lnTo>
                <a:lnTo>
                  <a:pt x="28956" y="323088"/>
                </a:lnTo>
                <a:lnTo>
                  <a:pt x="23240" y="323088"/>
                </a:lnTo>
                <a:lnTo>
                  <a:pt x="1270" y="316865"/>
                </a:lnTo>
                <a:lnTo>
                  <a:pt x="381" y="315595"/>
                </a:lnTo>
                <a:lnTo>
                  <a:pt x="0" y="314071"/>
                </a:lnTo>
                <a:lnTo>
                  <a:pt x="0" y="312420"/>
                </a:lnTo>
                <a:lnTo>
                  <a:pt x="0" y="24257"/>
                </a:lnTo>
                <a:lnTo>
                  <a:pt x="0" y="16510"/>
                </a:lnTo>
                <a:lnTo>
                  <a:pt x="2286" y="10668"/>
                </a:lnTo>
                <a:lnTo>
                  <a:pt x="6858" y="6731"/>
                </a:lnTo>
                <a:lnTo>
                  <a:pt x="11302" y="2921"/>
                </a:lnTo>
                <a:lnTo>
                  <a:pt x="16890" y="1016"/>
                </a:lnTo>
                <a:lnTo>
                  <a:pt x="23495" y="1016"/>
                </a:lnTo>
                <a:lnTo>
                  <a:pt x="58420" y="1016"/>
                </a:lnTo>
                <a:lnTo>
                  <a:pt x="64770" y="1016"/>
                </a:lnTo>
                <a:lnTo>
                  <a:pt x="69976" y="1524"/>
                </a:lnTo>
                <a:lnTo>
                  <a:pt x="95376" y="18161"/>
                </a:lnTo>
                <a:lnTo>
                  <a:pt x="98425" y="22606"/>
                </a:lnTo>
                <a:lnTo>
                  <a:pt x="101473" y="27940"/>
                </a:lnTo>
                <a:lnTo>
                  <a:pt x="104521" y="34417"/>
                </a:lnTo>
                <a:lnTo>
                  <a:pt x="167005" y="151638"/>
                </a:lnTo>
                <a:lnTo>
                  <a:pt x="170687" y="158750"/>
                </a:lnTo>
                <a:lnTo>
                  <a:pt x="174244" y="165735"/>
                </a:lnTo>
                <a:lnTo>
                  <a:pt x="177800" y="172593"/>
                </a:lnTo>
                <a:lnTo>
                  <a:pt x="181356" y="179451"/>
                </a:lnTo>
                <a:lnTo>
                  <a:pt x="184785" y="186309"/>
                </a:lnTo>
                <a:lnTo>
                  <a:pt x="188087" y="193167"/>
                </a:lnTo>
                <a:lnTo>
                  <a:pt x="191388" y="200025"/>
                </a:lnTo>
                <a:lnTo>
                  <a:pt x="194563" y="206756"/>
                </a:lnTo>
                <a:lnTo>
                  <a:pt x="197738" y="213360"/>
                </a:lnTo>
                <a:lnTo>
                  <a:pt x="200913" y="219964"/>
                </a:lnTo>
                <a:lnTo>
                  <a:pt x="203962" y="226568"/>
                </a:lnTo>
                <a:lnTo>
                  <a:pt x="206883" y="233172"/>
                </a:lnTo>
                <a:lnTo>
                  <a:pt x="207137" y="233172"/>
                </a:lnTo>
                <a:lnTo>
                  <a:pt x="205917" y="191268"/>
                </a:lnTo>
                <a:lnTo>
                  <a:pt x="205612" y="10668"/>
                </a:lnTo>
                <a:lnTo>
                  <a:pt x="205612" y="9017"/>
                </a:lnTo>
                <a:lnTo>
                  <a:pt x="212089" y="2667"/>
                </a:lnTo>
                <a:lnTo>
                  <a:pt x="214375" y="1650"/>
                </a:lnTo>
                <a:lnTo>
                  <a:pt x="217424" y="1016"/>
                </a:lnTo>
                <a:lnTo>
                  <a:pt x="221234" y="635"/>
                </a:lnTo>
                <a:lnTo>
                  <a:pt x="225044" y="126"/>
                </a:lnTo>
                <a:lnTo>
                  <a:pt x="229997" y="0"/>
                </a:lnTo>
                <a:lnTo>
                  <a:pt x="2358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1061" y="263525"/>
            <a:ext cx="65404" cy="323596"/>
          </a:xfrm>
          <a:custGeom>
            <a:avLst/>
            <a:gdLst/>
            <a:ahLst/>
            <a:cxnLst/>
            <a:rect l="l" t="t" r="r" b="b"/>
            <a:pathLst>
              <a:path w="65404" h="323596">
                <a:moveTo>
                  <a:pt x="32638" y="0"/>
                </a:moveTo>
                <a:lnTo>
                  <a:pt x="39115" y="0"/>
                </a:lnTo>
                <a:lnTo>
                  <a:pt x="44450" y="253"/>
                </a:lnTo>
                <a:lnTo>
                  <a:pt x="48513" y="761"/>
                </a:lnTo>
                <a:lnTo>
                  <a:pt x="52704" y="1270"/>
                </a:lnTo>
                <a:lnTo>
                  <a:pt x="63753" y="5969"/>
                </a:lnTo>
                <a:lnTo>
                  <a:pt x="64897" y="7239"/>
                </a:lnTo>
                <a:lnTo>
                  <a:pt x="65404" y="8763"/>
                </a:lnTo>
                <a:lnTo>
                  <a:pt x="65404" y="10414"/>
                </a:lnTo>
                <a:lnTo>
                  <a:pt x="65404" y="313182"/>
                </a:lnTo>
                <a:lnTo>
                  <a:pt x="65404" y="314833"/>
                </a:lnTo>
                <a:lnTo>
                  <a:pt x="64897" y="316357"/>
                </a:lnTo>
                <a:lnTo>
                  <a:pt x="63753" y="317626"/>
                </a:lnTo>
                <a:lnTo>
                  <a:pt x="62737" y="319024"/>
                </a:lnTo>
                <a:lnTo>
                  <a:pt x="48513" y="322834"/>
                </a:lnTo>
                <a:lnTo>
                  <a:pt x="44450" y="323341"/>
                </a:lnTo>
                <a:lnTo>
                  <a:pt x="39115" y="323596"/>
                </a:lnTo>
                <a:lnTo>
                  <a:pt x="32638" y="323596"/>
                </a:lnTo>
                <a:lnTo>
                  <a:pt x="26415" y="323596"/>
                </a:lnTo>
                <a:lnTo>
                  <a:pt x="21209" y="323341"/>
                </a:lnTo>
                <a:lnTo>
                  <a:pt x="17017" y="322834"/>
                </a:lnTo>
                <a:lnTo>
                  <a:pt x="12700" y="322325"/>
                </a:lnTo>
                <a:lnTo>
                  <a:pt x="1650" y="317626"/>
                </a:lnTo>
                <a:lnTo>
                  <a:pt x="508" y="316357"/>
                </a:lnTo>
                <a:lnTo>
                  <a:pt x="0" y="314833"/>
                </a:lnTo>
                <a:lnTo>
                  <a:pt x="0" y="313182"/>
                </a:lnTo>
                <a:lnTo>
                  <a:pt x="0" y="10414"/>
                </a:lnTo>
                <a:lnTo>
                  <a:pt x="0" y="8763"/>
                </a:lnTo>
                <a:lnTo>
                  <a:pt x="508" y="7239"/>
                </a:lnTo>
                <a:lnTo>
                  <a:pt x="1650" y="5969"/>
                </a:lnTo>
                <a:lnTo>
                  <a:pt x="2666" y="4572"/>
                </a:lnTo>
                <a:lnTo>
                  <a:pt x="17145" y="761"/>
                </a:lnTo>
                <a:lnTo>
                  <a:pt x="21209" y="253"/>
                </a:lnTo>
                <a:lnTo>
                  <a:pt x="26415" y="0"/>
                </a:lnTo>
                <a:lnTo>
                  <a:pt x="32638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3296" y="259841"/>
            <a:ext cx="236971" cy="330820"/>
          </a:xfrm>
          <a:custGeom>
            <a:avLst/>
            <a:gdLst/>
            <a:ahLst/>
            <a:cxnLst/>
            <a:rect l="l" t="t" r="r" b="b"/>
            <a:pathLst>
              <a:path w="236971" h="330820">
                <a:moveTo>
                  <a:pt x="148579" y="0"/>
                </a:moveTo>
                <a:lnTo>
                  <a:pt x="190235" y="5587"/>
                </a:lnTo>
                <a:lnTo>
                  <a:pt x="197220" y="8000"/>
                </a:lnTo>
                <a:lnTo>
                  <a:pt x="204205" y="10413"/>
                </a:lnTo>
                <a:lnTo>
                  <a:pt x="227954" y="24383"/>
                </a:lnTo>
                <a:lnTo>
                  <a:pt x="230240" y="26542"/>
                </a:lnTo>
                <a:lnTo>
                  <a:pt x="231764" y="28448"/>
                </a:lnTo>
                <a:lnTo>
                  <a:pt x="232526" y="29972"/>
                </a:lnTo>
                <a:lnTo>
                  <a:pt x="233415" y="31368"/>
                </a:lnTo>
                <a:lnTo>
                  <a:pt x="234050" y="33274"/>
                </a:lnTo>
                <a:lnTo>
                  <a:pt x="234558" y="35686"/>
                </a:lnTo>
                <a:lnTo>
                  <a:pt x="235066" y="37973"/>
                </a:lnTo>
                <a:lnTo>
                  <a:pt x="235447" y="40639"/>
                </a:lnTo>
                <a:lnTo>
                  <a:pt x="235574" y="43814"/>
                </a:lnTo>
                <a:lnTo>
                  <a:pt x="235828" y="46989"/>
                </a:lnTo>
                <a:lnTo>
                  <a:pt x="235955" y="50800"/>
                </a:lnTo>
                <a:lnTo>
                  <a:pt x="235955" y="55499"/>
                </a:lnTo>
                <a:lnTo>
                  <a:pt x="235955" y="60451"/>
                </a:lnTo>
                <a:lnTo>
                  <a:pt x="228335" y="82676"/>
                </a:lnTo>
                <a:lnTo>
                  <a:pt x="226811" y="82676"/>
                </a:lnTo>
                <a:lnTo>
                  <a:pt x="224398" y="82676"/>
                </a:lnTo>
                <a:lnTo>
                  <a:pt x="221223" y="81279"/>
                </a:lnTo>
                <a:lnTo>
                  <a:pt x="217413" y="78358"/>
                </a:lnTo>
                <a:lnTo>
                  <a:pt x="213603" y="75437"/>
                </a:lnTo>
                <a:lnTo>
                  <a:pt x="169734" y="56165"/>
                </a:lnTo>
                <a:lnTo>
                  <a:pt x="156599" y="54841"/>
                </a:lnTo>
                <a:lnTo>
                  <a:pt x="141325" y="55536"/>
                </a:lnTo>
                <a:lnTo>
                  <a:pt x="98108" y="77046"/>
                </a:lnTo>
                <a:lnTo>
                  <a:pt x="78309" y="111359"/>
                </a:lnTo>
                <a:lnTo>
                  <a:pt x="70828" y="150360"/>
                </a:lnTo>
                <a:lnTo>
                  <a:pt x="70259" y="161937"/>
                </a:lnTo>
                <a:lnTo>
                  <a:pt x="70561" y="177301"/>
                </a:lnTo>
                <a:lnTo>
                  <a:pt x="80033" y="226872"/>
                </a:lnTo>
                <a:lnTo>
                  <a:pt x="111019" y="265220"/>
                </a:lnTo>
                <a:lnTo>
                  <a:pt x="148493" y="275616"/>
                </a:lnTo>
                <a:lnTo>
                  <a:pt x="163919" y="275137"/>
                </a:lnTo>
                <a:lnTo>
                  <a:pt x="201302" y="264387"/>
                </a:lnTo>
                <a:lnTo>
                  <a:pt x="223382" y="251078"/>
                </a:lnTo>
                <a:lnTo>
                  <a:pt x="226430" y="249681"/>
                </a:lnTo>
                <a:lnTo>
                  <a:pt x="228589" y="249681"/>
                </a:lnTo>
                <a:lnTo>
                  <a:pt x="230240" y="249681"/>
                </a:lnTo>
                <a:lnTo>
                  <a:pt x="231510" y="250062"/>
                </a:lnTo>
                <a:lnTo>
                  <a:pt x="236463" y="263016"/>
                </a:lnTo>
                <a:lnTo>
                  <a:pt x="236844" y="266572"/>
                </a:lnTo>
                <a:lnTo>
                  <a:pt x="236971" y="271271"/>
                </a:lnTo>
                <a:lnTo>
                  <a:pt x="236971" y="277240"/>
                </a:lnTo>
                <a:lnTo>
                  <a:pt x="236971" y="281304"/>
                </a:lnTo>
                <a:lnTo>
                  <a:pt x="236844" y="284860"/>
                </a:lnTo>
                <a:lnTo>
                  <a:pt x="236590" y="287781"/>
                </a:lnTo>
                <a:lnTo>
                  <a:pt x="236336" y="290702"/>
                </a:lnTo>
                <a:lnTo>
                  <a:pt x="207507" y="318769"/>
                </a:lnTo>
                <a:lnTo>
                  <a:pt x="162928" y="329897"/>
                </a:lnTo>
                <a:lnTo>
                  <a:pt x="150389" y="330820"/>
                </a:lnTo>
                <a:lnTo>
                  <a:pt x="134799" y="330537"/>
                </a:lnTo>
                <a:lnTo>
                  <a:pt x="86766" y="322083"/>
                </a:lnTo>
                <a:lnTo>
                  <a:pt x="52042" y="303165"/>
                </a:lnTo>
                <a:lnTo>
                  <a:pt x="26011" y="274060"/>
                </a:lnTo>
                <a:lnTo>
                  <a:pt x="6744" y="229583"/>
                </a:lnTo>
                <a:lnTo>
                  <a:pt x="0" y="178999"/>
                </a:lnTo>
                <a:lnTo>
                  <a:pt x="205" y="162975"/>
                </a:lnTo>
                <a:lnTo>
                  <a:pt x="4008" y="123432"/>
                </a:lnTo>
                <a:lnTo>
                  <a:pt x="19960" y="75537"/>
                </a:lnTo>
                <a:lnTo>
                  <a:pt x="49059" y="36123"/>
                </a:lnTo>
                <a:lnTo>
                  <a:pt x="93861" y="9411"/>
                </a:lnTo>
                <a:lnTo>
                  <a:pt x="142468" y="99"/>
                </a:lnTo>
                <a:lnTo>
                  <a:pt x="1485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8060" y="259334"/>
            <a:ext cx="303136" cy="331973"/>
          </a:xfrm>
          <a:custGeom>
            <a:avLst/>
            <a:gdLst/>
            <a:ahLst/>
            <a:cxnLst/>
            <a:rect l="l" t="t" r="r" b="b"/>
            <a:pathLst>
              <a:path w="303136" h="331973">
                <a:moveTo>
                  <a:pt x="154577" y="0"/>
                </a:moveTo>
                <a:lnTo>
                  <a:pt x="194329" y="3287"/>
                </a:lnTo>
                <a:lnTo>
                  <a:pt x="241826" y="20288"/>
                </a:lnTo>
                <a:lnTo>
                  <a:pt x="270615" y="45718"/>
                </a:lnTo>
                <a:lnTo>
                  <a:pt x="293766" y="90033"/>
                </a:lnTo>
                <a:lnTo>
                  <a:pt x="302419" y="138056"/>
                </a:lnTo>
                <a:lnTo>
                  <a:pt x="303136" y="151738"/>
                </a:lnTo>
                <a:lnTo>
                  <a:pt x="302964" y="167955"/>
                </a:lnTo>
                <a:lnTo>
                  <a:pt x="299534" y="207558"/>
                </a:lnTo>
                <a:lnTo>
                  <a:pt x="284681" y="255329"/>
                </a:lnTo>
                <a:lnTo>
                  <a:pt x="256082" y="294871"/>
                </a:lnTo>
                <a:lnTo>
                  <a:pt x="211299" y="321479"/>
                </a:lnTo>
                <a:lnTo>
                  <a:pt x="162364" y="331568"/>
                </a:lnTo>
                <a:lnTo>
                  <a:pt x="150221" y="331973"/>
                </a:lnTo>
                <a:lnTo>
                  <a:pt x="135778" y="331637"/>
                </a:lnTo>
                <a:lnTo>
                  <a:pt x="97842" y="326491"/>
                </a:lnTo>
                <a:lnTo>
                  <a:pt x="61592" y="312016"/>
                </a:lnTo>
                <a:lnTo>
                  <a:pt x="32745" y="286853"/>
                </a:lnTo>
                <a:lnTo>
                  <a:pt x="9539" y="242946"/>
                </a:lnTo>
                <a:lnTo>
                  <a:pt x="768" y="194572"/>
                </a:lnTo>
                <a:lnTo>
                  <a:pt x="0" y="181237"/>
                </a:lnTo>
                <a:lnTo>
                  <a:pt x="135" y="164473"/>
                </a:lnTo>
                <a:lnTo>
                  <a:pt x="3407" y="124548"/>
                </a:lnTo>
                <a:lnTo>
                  <a:pt x="18232" y="76894"/>
                </a:lnTo>
                <a:lnTo>
                  <a:pt x="46770" y="37447"/>
                </a:lnTo>
                <a:lnTo>
                  <a:pt x="91460" y="10667"/>
                </a:lnTo>
                <a:lnTo>
                  <a:pt x="128488" y="1609"/>
                </a:lnTo>
                <a:lnTo>
                  <a:pt x="15457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6924" y="259334"/>
            <a:ext cx="303136" cy="331973"/>
          </a:xfrm>
          <a:custGeom>
            <a:avLst/>
            <a:gdLst/>
            <a:ahLst/>
            <a:cxnLst/>
            <a:rect l="l" t="t" r="r" b="b"/>
            <a:pathLst>
              <a:path w="303136" h="331973">
                <a:moveTo>
                  <a:pt x="154577" y="0"/>
                </a:moveTo>
                <a:lnTo>
                  <a:pt x="194329" y="3287"/>
                </a:lnTo>
                <a:lnTo>
                  <a:pt x="241826" y="20288"/>
                </a:lnTo>
                <a:lnTo>
                  <a:pt x="270615" y="45718"/>
                </a:lnTo>
                <a:lnTo>
                  <a:pt x="293766" y="90033"/>
                </a:lnTo>
                <a:lnTo>
                  <a:pt x="302419" y="138056"/>
                </a:lnTo>
                <a:lnTo>
                  <a:pt x="303136" y="151738"/>
                </a:lnTo>
                <a:lnTo>
                  <a:pt x="302964" y="167955"/>
                </a:lnTo>
                <a:lnTo>
                  <a:pt x="299534" y="207558"/>
                </a:lnTo>
                <a:lnTo>
                  <a:pt x="284681" y="255329"/>
                </a:lnTo>
                <a:lnTo>
                  <a:pt x="256082" y="294871"/>
                </a:lnTo>
                <a:lnTo>
                  <a:pt x="211299" y="321479"/>
                </a:lnTo>
                <a:lnTo>
                  <a:pt x="162364" y="331568"/>
                </a:lnTo>
                <a:lnTo>
                  <a:pt x="150221" y="331973"/>
                </a:lnTo>
                <a:lnTo>
                  <a:pt x="135778" y="331637"/>
                </a:lnTo>
                <a:lnTo>
                  <a:pt x="97842" y="326491"/>
                </a:lnTo>
                <a:lnTo>
                  <a:pt x="61592" y="312016"/>
                </a:lnTo>
                <a:lnTo>
                  <a:pt x="32745" y="286853"/>
                </a:lnTo>
                <a:lnTo>
                  <a:pt x="9539" y="242946"/>
                </a:lnTo>
                <a:lnTo>
                  <a:pt x="768" y="194572"/>
                </a:lnTo>
                <a:lnTo>
                  <a:pt x="0" y="181237"/>
                </a:lnTo>
                <a:lnTo>
                  <a:pt x="135" y="164473"/>
                </a:lnTo>
                <a:lnTo>
                  <a:pt x="3407" y="124548"/>
                </a:lnTo>
                <a:lnTo>
                  <a:pt x="18232" y="76894"/>
                </a:lnTo>
                <a:lnTo>
                  <a:pt x="46770" y="37447"/>
                </a:lnTo>
                <a:lnTo>
                  <a:pt x="91460" y="10667"/>
                </a:lnTo>
                <a:lnTo>
                  <a:pt x="128488" y="1609"/>
                </a:lnTo>
                <a:lnTo>
                  <a:pt x="15457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4600575"/>
            <a:ext cx="552450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275" y="5029200"/>
            <a:ext cx="542925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" y="4152900"/>
            <a:ext cx="552450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275" y="1200150"/>
            <a:ext cx="542925" cy="552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800" y="1647825"/>
            <a:ext cx="542925" cy="552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" y="2105025"/>
            <a:ext cx="542925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" y="2571750"/>
            <a:ext cx="542925" cy="542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3048000"/>
            <a:ext cx="552450" cy="1066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225" y="5638800"/>
            <a:ext cx="571500" cy="542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225" y="6172200"/>
            <a:ext cx="542925" cy="5524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0577" y="1349781"/>
            <a:ext cx="4430617" cy="1193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B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eseña</a:t>
            </a:r>
            <a:r>
              <a:rPr sz="3600" spc="-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óri</a:t>
            </a:r>
            <a:r>
              <a:rPr sz="3600" spc="-25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 la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ct val="101725"/>
              </a:lnSpc>
              <a:spcBef>
                <a:spcPts val="522"/>
              </a:spcBef>
            </a:pP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fini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19" dirty="0">
                <a:latin typeface="Calibri"/>
                <a:cs typeface="Calibri"/>
              </a:rPr>
              <a:t> c</a:t>
            </a:r>
            <a:r>
              <a:rPr sz="2400" spc="0" dirty="0">
                <a:latin typeface="Calibri"/>
                <a:cs typeface="Calibri"/>
              </a:rPr>
              <a:t>ali</a:t>
            </a:r>
            <a:r>
              <a:rPr sz="2400" spc="4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ad</a:t>
            </a:r>
            <a:endParaRPr sz="2400">
              <a:latin typeface="Calibri"/>
              <a:cs typeface="Calibri"/>
            </a:endParaRPr>
          </a:p>
          <a:p>
            <a:pPr marL="21843" marR="45765">
              <a:lnSpc>
                <a:spcPct val="101725"/>
              </a:lnSpc>
              <a:spcBef>
                <a:spcPts val="285"/>
              </a:spcBef>
            </a:pP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lidad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9475" y="2695448"/>
            <a:ext cx="2992457" cy="2392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orías</a:t>
            </a:r>
            <a:r>
              <a:rPr sz="3600" spc="-7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endParaRPr sz="2400">
              <a:latin typeface="Calibri"/>
              <a:cs typeface="Calibri"/>
            </a:endParaRPr>
          </a:p>
          <a:p>
            <a:pPr marL="483006" marR="818436" indent="9423" algn="just">
              <a:lnSpc>
                <a:spcPts val="2929"/>
              </a:lnSpc>
              <a:spcBef>
                <a:spcPts val="622"/>
              </a:spcBef>
            </a:pP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sibilidad </a:t>
            </a:r>
            <a:endParaRPr sz="2400">
              <a:latin typeface="Calibri"/>
              <a:cs typeface="Calibri"/>
            </a:endParaRPr>
          </a:p>
          <a:p>
            <a:pPr marL="483006" marR="818436" algn="just">
              <a:lnSpc>
                <a:spcPts val="2929"/>
              </a:lnSpc>
              <a:spcBef>
                <a:spcPts val="1438"/>
              </a:spcBef>
            </a:pP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ese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ación </a:t>
            </a:r>
            <a:endParaRPr sz="2400">
              <a:latin typeface="Calibri"/>
              <a:cs typeface="Calibri"/>
            </a:endParaRPr>
          </a:p>
          <a:p>
            <a:pPr marL="483006" marR="818436" algn="just">
              <a:lnSpc>
                <a:spcPts val="2929"/>
              </a:lnSpc>
              <a:spcBef>
                <a:spcPts val="1438"/>
              </a:spcBef>
            </a:pP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-29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x</a:t>
            </a:r>
            <a:r>
              <a:rPr sz="2400" spc="0" dirty="0">
                <a:latin typeface="Calibri"/>
                <a:cs typeface="Calibri"/>
              </a:rPr>
              <a:t>tu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  <a:p>
            <a:pPr marL="492429" marR="1106387" algn="just">
              <a:lnSpc>
                <a:spcPts val="2385"/>
              </a:lnSpc>
              <a:spcBef>
                <a:spcPts val="155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trínse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55847" y="2695448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36542" y="2695448"/>
            <a:ext cx="15764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0259" y="5236616"/>
            <a:ext cx="234209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Dimensi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nes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 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35768" y="5236616"/>
            <a:ext cx="318918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 la 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0577" y="5796864"/>
            <a:ext cx="5643283" cy="801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881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¿</a:t>
            </a:r>
            <a:r>
              <a:rPr sz="3600" spc="-50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3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qué</a:t>
            </a:r>
            <a:r>
              <a:rPr sz="3600" spc="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debemos e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ender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ómo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Calidad?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ct val="101725"/>
              </a:lnSpc>
              <a:spcBef>
                <a:spcPts val="653"/>
              </a:spcBef>
            </a:pPr>
            <a:r>
              <a:rPr sz="2400" spc="0" dirty="0">
                <a:latin typeface="Calibri"/>
                <a:cs typeface="Calibri"/>
              </a:rPr>
              <a:t>¿</a:t>
            </a:r>
            <a:r>
              <a:rPr sz="2400" spc="9" dirty="0">
                <a:latin typeface="Calibri"/>
                <a:cs typeface="Calibri"/>
              </a:rPr>
              <a:t>Q</a:t>
            </a:r>
            <a:r>
              <a:rPr sz="2400" spc="0" dirty="0">
                <a:latin typeface="Calibri"/>
                <a:cs typeface="Calibri"/>
              </a:rPr>
              <a:t>ué</a:t>
            </a:r>
            <a:r>
              <a:rPr sz="2400" spc="-4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-2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un Si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a?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0" y="20269"/>
            <a:ext cx="9144000" cy="806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0" y="826547"/>
            <a:ext cx="9144000" cy="31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7483" y="0"/>
            <a:ext cx="3483864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8285" y="295402"/>
            <a:ext cx="2827895" cy="298877"/>
          </a:xfrm>
          <a:custGeom>
            <a:avLst/>
            <a:gdLst/>
            <a:ahLst/>
            <a:cxnLst/>
            <a:rect l="l" t="t" r="r" b="b"/>
            <a:pathLst>
              <a:path w="2827895" h="298877">
                <a:moveTo>
                  <a:pt x="1429765" y="5079"/>
                </a:moveTo>
                <a:lnTo>
                  <a:pt x="1352296" y="5079"/>
                </a:lnTo>
                <a:lnTo>
                  <a:pt x="1348104" y="6603"/>
                </a:lnTo>
                <a:lnTo>
                  <a:pt x="1344802" y="9525"/>
                </a:lnTo>
                <a:lnTo>
                  <a:pt x="1341374" y="12446"/>
                </a:lnTo>
                <a:lnTo>
                  <a:pt x="1339749" y="17069"/>
                </a:lnTo>
                <a:lnTo>
                  <a:pt x="1339723" y="282067"/>
                </a:lnTo>
                <a:lnTo>
                  <a:pt x="1341374" y="286765"/>
                </a:lnTo>
                <a:lnTo>
                  <a:pt x="1344802" y="289687"/>
                </a:lnTo>
                <a:lnTo>
                  <a:pt x="1348104" y="292608"/>
                </a:lnTo>
                <a:lnTo>
                  <a:pt x="1352296" y="294005"/>
                </a:lnTo>
                <a:lnTo>
                  <a:pt x="1443597" y="293811"/>
                </a:lnTo>
                <a:lnTo>
                  <a:pt x="1455909" y="292942"/>
                </a:lnTo>
                <a:lnTo>
                  <a:pt x="1493940" y="284730"/>
                </a:lnTo>
                <a:lnTo>
                  <a:pt x="1534790" y="255005"/>
                </a:lnTo>
                <a:lnTo>
                  <a:pt x="1538166" y="249174"/>
                </a:lnTo>
                <a:lnTo>
                  <a:pt x="1397380" y="249174"/>
                </a:lnTo>
                <a:lnTo>
                  <a:pt x="1397380" y="167005"/>
                </a:lnTo>
                <a:lnTo>
                  <a:pt x="1537988" y="167005"/>
                </a:lnTo>
                <a:lnTo>
                  <a:pt x="1537462" y="166115"/>
                </a:lnTo>
                <a:lnTo>
                  <a:pt x="1507236" y="142112"/>
                </a:lnTo>
                <a:lnTo>
                  <a:pt x="1491614" y="137922"/>
                </a:lnTo>
                <a:lnTo>
                  <a:pt x="1497964" y="135636"/>
                </a:lnTo>
                <a:lnTo>
                  <a:pt x="1503679" y="132461"/>
                </a:lnTo>
                <a:lnTo>
                  <a:pt x="1508633" y="128650"/>
                </a:lnTo>
                <a:lnTo>
                  <a:pt x="1513586" y="124713"/>
                </a:lnTo>
                <a:lnTo>
                  <a:pt x="1514184" y="124078"/>
                </a:lnTo>
                <a:lnTo>
                  <a:pt x="1397380" y="124078"/>
                </a:lnTo>
                <a:lnTo>
                  <a:pt x="1397380" y="49149"/>
                </a:lnTo>
                <a:lnTo>
                  <a:pt x="1525782" y="49149"/>
                </a:lnTo>
                <a:lnTo>
                  <a:pt x="1522306" y="40947"/>
                </a:lnTo>
                <a:lnTo>
                  <a:pt x="1483941" y="12497"/>
                </a:lnTo>
                <a:lnTo>
                  <a:pt x="1444017" y="5441"/>
                </a:lnTo>
                <a:lnTo>
                  <a:pt x="1429765" y="5079"/>
                </a:lnTo>
              </a:path>
              <a:path w="2827895" h="298877">
                <a:moveTo>
                  <a:pt x="1537988" y="167005"/>
                </a:moveTo>
                <a:lnTo>
                  <a:pt x="1397380" y="167005"/>
                </a:lnTo>
                <a:lnTo>
                  <a:pt x="1433295" y="167008"/>
                </a:lnTo>
                <a:lnTo>
                  <a:pt x="1447194" y="167754"/>
                </a:lnTo>
                <a:lnTo>
                  <a:pt x="1482343" y="186182"/>
                </a:lnTo>
                <a:lnTo>
                  <a:pt x="1487931" y="202692"/>
                </a:lnTo>
                <a:lnTo>
                  <a:pt x="1487931" y="215773"/>
                </a:lnTo>
                <a:lnTo>
                  <a:pt x="1486789" y="221487"/>
                </a:lnTo>
                <a:lnTo>
                  <a:pt x="1484502" y="226440"/>
                </a:lnTo>
                <a:lnTo>
                  <a:pt x="1482216" y="231521"/>
                </a:lnTo>
                <a:lnTo>
                  <a:pt x="1447927" y="249174"/>
                </a:lnTo>
                <a:lnTo>
                  <a:pt x="1538166" y="249174"/>
                </a:lnTo>
                <a:lnTo>
                  <a:pt x="1540578" y="245007"/>
                </a:lnTo>
                <a:lnTo>
                  <a:pt x="1545863" y="231496"/>
                </a:lnTo>
                <a:lnTo>
                  <a:pt x="1548132" y="219656"/>
                </a:lnTo>
                <a:lnTo>
                  <a:pt x="1548878" y="205750"/>
                </a:lnTo>
                <a:lnTo>
                  <a:pt x="1547685" y="192660"/>
                </a:lnTo>
                <a:lnTo>
                  <a:pt x="1544447" y="180848"/>
                </a:lnTo>
                <a:lnTo>
                  <a:pt x="1541526" y="172974"/>
                </a:lnTo>
                <a:lnTo>
                  <a:pt x="1537988" y="167005"/>
                </a:lnTo>
              </a:path>
              <a:path w="2827895" h="298877">
                <a:moveTo>
                  <a:pt x="1525782" y="49149"/>
                </a:moveTo>
                <a:lnTo>
                  <a:pt x="1436115" y="49149"/>
                </a:lnTo>
                <a:lnTo>
                  <a:pt x="1443354" y="49911"/>
                </a:lnTo>
                <a:lnTo>
                  <a:pt x="1454277" y="53213"/>
                </a:lnTo>
                <a:lnTo>
                  <a:pt x="1473073" y="79883"/>
                </a:lnTo>
                <a:lnTo>
                  <a:pt x="1473073" y="90932"/>
                </a:lnTo>
                <a:lnTo>
                  <a:pt x="1445387" y="123062"/>
                </a:lnTo>
                <a:lnTo>
                  <a:pt x="1438655" y="124078"/>
                </a:lnTo>
                <a:lnTo>
                  <a:pt x="1514184" y="124078"/>
                </a:lnTo>
                <a:lnTo>
                  <a:pt x="1517777" y="120269"/>
                </a:lnTo>
                <a:lnTo>
                  <a:pt x="1524635" y="110109"/>
                </a:lnTo>
                <a:lnTo>
                  <a:pt x="1527302" y="104521"/>
                </a:lnTo>
                <a:lnTo>
                  <a:pt x="1529079" y="98298"/>
                </a:lnTo>
                <a:lnTo>
                  <a:pt x="1530858" y="92201"/>
                </a:lnTo>
                <a:lnTo>
                  <a:pt x="1531747" y="85598"/>
                </a:lnTo>
                <a:lnTo>
                  <a:pt x="1531744" y="77904"/>
                </a:lnTo>
                <a:lnTo>
                  <a:pt x="1530819" y="65986"/>
                </a:lnTo>
                <a:lnTo>
                  <a:pt x="1527854" y="54036"/>
                </a:lnTo>
                <a:lnTo>
                  <a:pt x="1525782" y="49149"/>
                </a:lnTo>
              </a:path>
              <a:path w="2827895" h="298877">
                <a:moveTo>
                  <a:pt x="2424049" y="3809"/>
                </a:moveTo>
                <a:lnTo>
                  <a:pt x="2407666" y="3809"/>
                </a:lnTo>
                <a:lnTo>
                  <a:pt x="2401569" y="3937"/>
                </a:lnTo>
                <a:lnTo>
                  <a:pt x="2396871" y="4191"/>
                </a:lnTo>
                <a:lnTo>
                  <a:pt x="2392299" y="4318"/>
                </a:lnTo>
                <a:lnTo>
                  <a:pt x="2388742" y="4825"/>
                </a:lnTo>
                <a:lnTo>
                  <a:pt x="2386076" y="5715"/>
                </a:lnTo>
                <a:lnTo>
                  <a:pt x="2383536" y="6476"/>
                </a:lnTo>
                <a:lnTo>
                  <a:pt x="2288159" y="271652"/>
                </a:lnTo>
                <a:lnTo>
                  <a:pt x="2284476" y="287274"/>
                </a:lnTo>
                <a:lnTo>
                  <a:pt x="2284984" y="289687"/>
                </a:lnTo>
                <a:lnTo>
                  <a:pt x="2286380" y="291464"/>
                </a:lnTo>
                <a:lnTo>
                  <a:pt x="2287904" y="293115"/>
                </a:lnTo>
                <a:lnTo>
                  <a:pt x="2290572" y="294259"/>
                </a:lnTo>
                <a:lnTo>
                  <a:pt x="2294509" y="294639"/>
                </a:lnTo>
                <a:lnTo>
                  <a:pt x="2298318" y="295148"/>
                </a:lnTo>
                <a:lnTo>
                  <a:pt x="2303653" y="295401"/>
                </a:lnTo>
                <a:lnTo>
                  <a:pt x="2316988" y="295401"/>
                </a:lnTo>
                <a:lnTo>
                  <a:pt x="2339848" y="289940"/>
                </a:lnTo>
                <a:lnTo>
                  <a:pt x="2340864" y="288417"/>
                </a:lnTo>
                <a:lnTo>
                  <a:pt x="2341626" y="286765"/>
                </a:lnTo>
                <a:lnTo>
                  <a:pt x="2342384" y="284225"/>
                </a:lnTo>
                <a:lnTo>
                  <a:pt x="2360549" y="228219"/>
                </a:lnTo>
                <a:lnTo>
                  <a:pt x="2531788" y="228219"/>
                </a:lnTo>
                <a:lnTo>
                  <a:pt x="2516023" y="183007"/>
                </a:lnTo>
                <a:lnTo>
                  <a:pt x="2373503" y="183007"/>
                </a:lnTo>
                <a:lnTo>
                  <a:pt x="2414397" y="60325"/>
                </a:lnTo>
                <a:lnTo>
                  <a:pt x="2473242" y="60325"/>
                </a:lnTo>
                <a:lnTo>
                  <a:pt x="2457830" y="16128"/>
                </a:lnTo>
                <a:lnTo>
                  <a:pt x="2456941" y="13207"/>
                </a:lnTo>
                <a:lnTo>
                  <a:pt x="2455926" y="11049"/>
                </a:lnTo>
                <a:lnTo>
                  <a:pt x="2453386" y="7747"/>
                </a:lnTo>
                <a:lnTo>
                  <a:pt x="2451227" y="6476"/>
                </a:lnTo>
                <a:lnTo>
                  <a:pt x="2448433" y="5715"/>
                </a:lnTo>
                <a:lnTo>
                  <a:pt x="2445512" y="4825"/>
                </a:lnTo>
                <a:lnTo>
                  <a:pt x="2441448" y="4318"/>
                </a:lnTo>
                <a:lnTo>
                  <a:pt x="2436241" y="4191"/>
                </a:lnTo>
                <a:lnTo>
                  <a:pt x="2431034" y="3937"/>
                </a:lnTo>
                <a:lnTo>
                  <a:pt x="2424049" y="3809"/>
                </a:lnTo>
              </a:path>
              <a:path w="2827895" h="298877">
                <a:moveTo>
                  <a:pt x="2531788" y="228219"/>
                </a:moveTo>
                <a:lnTo>
                  <a:pt x="2469006" y="228219"/>
                </a:lnTo>
                <a:lnTo>
                  <a:pt x="2489073" y="288163"/>
                </a:lnTo>
                <a:lnTo>
                  <a:pt x="2489835" y="289687"/>
                </a:lnTo>
                <a:lnTo>
                  <a:pt x="2490724" y="290830"/>
                </a:lnTo>
                <a:lnTo>
                  <a:pt x="2491613" y="292100"/>
                </a:lnTo>
                <a:lnTo>
                  <a:pt x="2493137" y="292988"/>
                </a:lnTo>
                <a:lnTo>
                  <a:pt x="2495423" y="293624"/>
                </a:lnTo>
                <a:lnTo>
                  <a:pt x="2497581" y="294386"/>
                </a:lnTo>
                <a:lnTo>
                  <a:pt x="2500884" y="294767"/>
                </a:lnTo>
                <a:lnTo>
                  <a:pt x="2509392" y="295275"/>
                </a:lnTo>
                <a:lnTo>
                  <a:pt x="2530093" y="295401"/>
                </a:lnTo>
                <a:lnTo>
                  <a:pt x="2535809" y="295148"/>
                </a:lnTo>
                <a:lnTo>
                  <a:pt x="2544191" y="294386"/>
                </a:lnTo>
                <a:lnTo>
                  <a:pt x="2547112" y="293497"/>
                </a:lnTo>
                <a:lnTo>
                  <a:pt x="2548763" y="291846"/>
                </a:lnTo>
                <a:lnTo>
                  <a:pt x="2550414" y="290322"/>
                </a:lnTo>
                <a:lnTo>
                  <a:pt x="2550837" y="288417"/>
                </a:lnTo>
                <a:lnTo>
                  <a:pt x="2550769" y="286765"/>
                </a:lnTo>
                <a:lnTo>
                  <a:pt x="2550541" y="284861"/>
                </a:lnTo>
                <a:lnTo>
                  <a:pt x="2550033" y="281686"/>
                </a:lnTo>
                <a:lnTo>
                  <a:pt x="2549016" y="277495"/>
                </a:lnTo>
                <a:lnTo>
                  <a:pt x="2547112" y="272161"/>
                </a:lnTo>
                <a:lnTo>
                  <a:pt x="2531788" y="228219"/>
                </a:lnTo>
              </a:path>
              <a:path w="2827895" h="298877">
                <a:moveTo>
                  <a:pt x="2473242" y="60325"/>
                </a:moveTo>
                <a:lnTo>
                  <a:pt x="2414524" y="60325"/>
                </a:lnTo>
                <a:lnTo>
                  <a:pt x="2455417" y="183007"/>
                </a:lnTo>
                <a:lnTo>
                  <a:pt x="2516023" y="183007"/>
                </a:lnTo>
                <a:lnTo>
                  <a:pt x="2473242" y="60325"/>
                </a:lnTo>
              </a:path>
              <a:path w="2827895" h="298877">
                <a:moveTo>
                  <a:pt x="139572" y="3809"/>
                </a:moveTo>
                <a:lnTo>
                  <a:pt x="123189" y="3809"/>
                </a:lnTo>
                <a:lnTo>
                  <a:pt x="117093" y="3937"/>
                </a:lnTo>
                <a:lnTo>
                  <a:pt x="112394" y="4191"/>
                </a:lnTo>
                <a:lnTo>
                  <a:pt x="107822" y="4318"/>
                </a:lnTo>
                <a:lnTo>
                  <a:pt x="104266" y="4825"/>
                </a:lnTo>
                <a:lnTo>
                  <a:pt x="101600" y="5715"/>
                </a:lnTo>
                <a:lnTo>
                  <a:pt x="99059" y="6476"/>
                </a:lnTo>
                <a:lnTo>
                  <a:pt x="3682" y="271652"/>
                </a:lnTo>
                <a:lnTo>
                  <a:pt x="0" y="287274"/>
                </a:lnTo>
                <a:lnTo>
                  <a:pt x="507" y="289687"/>
                </a:lnTo>
                <a:lnTo>
                  <a:pt x="1905" y="291464"/>
                </a:lnTo>
                <a:lnTo>
                  <a:pt x="3428" y="293115"/>
                </a:lnTo>
                <a:lnTo>
                  <a:pt x="6095" y="294259"/>
                </a:lnTo>
                <a:lnTo>
                  <a:pt x="10032" y="294639"/>
                </a:lnTo>
                <a:lnTo>
                  <a:pt x="13843" y="295148"/>
                </a:lnTo>
                <a:lnTo>
                  <a:pt x="19176" y="295401"/>
                </a:lnTo>
                <a:lnTo>
                  <a:pt x="32512" y="295401"/>
                </a:lnTo>
                <a:lnTo>
                  <a:pt x="55371" y="289940"/>
                </a:lnTo>
                <a:lnTo>
                  <a:pt x="56387" y="288417"/>
                </a:lnTo>
                <a:lnTo>
                  <a:pt x="57150" y="286765"/>
                </a:lnTo>
                <a:lnTo>
                  <a:pt x="57908" y="284225"/>
                </a:lnTo>
                <a:lnTo>
                  <a:pt x="76072" y="228219"/>
                </a:lnTo>
                <a:lnTo>
                  <a:pt x="247312" y="228219"/>
                </a:lnTo>
                <a:lnTo>
                  <a:pt x="231547" y="183007"/>
                </a:lnTo>
                <a:lnTo>
                  <a:pt x="89026" y="183007"/>
                </a:lnTo>
                <a:lnTo>
                  <a:pt x="129920" y="60325"/>
                </a:lnTo>
                <a:lnTo>
                  <a:pt x="188766" y="60325"/>
                </a:lnTo>
                <a:lnTo>
                  <a:pt x="173355" y="16128"/>
                </a:lnTo>
                <a:lnTo>
                  <a:pt x="172465" y="13207"/>
                </a:lnTo>
                <a:lnTo>
                  <a:pt x="171450" y="11049"/>
                </a:lnTo>
                <a:lnTo>
                  <a:pt x="168909" y="7747"/>
                </a:lnTo>
                <a:lnTo>
                  <a:pt x="166750" y="6476"/>
                </a:lnTo>
                <a:lnTo>
                  <a:pt x="163956" y="5715"/>
                </a:lnTo>
                <a:lnTo>
                  <a:pt x="161036" y="4825"/>
                </a:lnTo>
                <a:lnTo>
                  <a:pt x="156971" y="4318"/>
                </a:lnTo>
                <a:lnTo>
                  <a:pt x="151764" y="4191"/>
                </a:lnTo>
                <a:lnTo>
                  <a:pt x="146557" y="3937"/>
                </a:lnTo>
                <a:lnTo>
                  <a:pt x="139572" y="3809"/>
                </a:lnTo>
              </a:path>
              <a:path w="2827895" h="298877">
                <a:moveTo>
                  <a:pt x="247312" y="228219"/>
                </a:moveTo>
                <a:lnTo>
                  <a:pt x="184531" y="228219"/>
                </a:lnTo>
                <a:lnTo>
                  <a:pt x="204596" y="288163"/>
                </a:lnTo>
                <a:lnTo>
                  <a:pt x="205358" y="289687"/>
                </a:lnTo>
                <a:lnTo>
                  <a:pt x="206247" y="290830"/>
                </a:lnTo>
                <a:lnTo>
                  <a:pt x="207137" y="292100"/>
                </a:lnTo>
                <a:lnTo>
                  <a:pt x="208661" y="292988"/>
                </a:lnTo>
                <a:lnTo>
                  <a:pt x="210946" y="293624"/>
                </a:lnTo>
                <a:lnTo>
                  <a:pt x="213106" y="294386"/>
                </a:lnTo>
                <a:lnTo>
                  <a:pt x="216407" y="294767"/>
                </a:lnTo>
                <a:lnTo>
                  <a:pt x="224916" y="295275"/>
                </a:lnTo>
                <a:lnTo>
                  <a:pt x="245618" y="295401"/>
                </a:lnTo>
                <a:lnTo>
                  <a:pt x="251332" y="295148"/>
                </a:lnTo>
                <a:lnTo>
                  <a:pt x="259714" y="294386"/>
                </a:lnTo>
                <a:lnTo>
                  <a:pt x="262636" y="293497"/>
                </a:lnTo>
                <a:lnTo>
                  <a:pt x="264287" y="291846"/>
                </a:lnTo>
                <a:lnTo>
                  <a:pt x="265938" y="290322"/>
                </a:lnTo>
                <a:lnTo>
                  <a:pt x="266361" y="288417"/>
                </a:lnTo>
                <a:lnTo>
                  <a:pt x="266293" y="286765"/>
                </a:lnTo>
                <a:lnTo>
                  <a:pt x="266064" y="284861"/>
                </a:lnTo>
                <a:lnTo>
                  <a:pt x="265556" y="281686"/>
                </a:lnTo>
                <a:lnTo>
                  <a:pt x="264540" y="277495"/>
                </a:lnTo>
                <a:lnTo>
                  <a:pt x="262636" y="272161"/>
                </a:lnTo>
                <a:lnTo>
                  <a:pt x="247312" y="228219"/>
                </a:lnTo>
              </a:path>
              <a:path w="2827895" h="298877">
                <a:moveTo>
                  <a:pt x="188766" y="60325"/>
                </a:moveTo>
                <a:lnTo>
                  <a:pt x="130047" y="60325"/>
                </a:lnTo>
                <a:lnTo>
                  <a:pt x="170941" y="183007"/>
                </a:lnTo>
                <a:lnTo>
                  <a:pt x="231547" y="183007"/>
                </a:lnTo>
                <a:lnTo>
                  <a:pt x="188766" y="60325"/>
                </a:lnTo>
              </a:path>
              <a:path w="2827895" h="298877">
                <a:moveTo>
                  <a:pt x="2679446" y="5079"/>
                </a:moveTo>
                <a:lnTo>
                  <a:pt x="2600452" y="5079"/>
                </a:lnTo>
                <a:lnTo>
                  <a:pt x="2596261" y="6603"/>
                </a:lnTo>
                <a:lnTo>
                  <a:pt x="2592959" y="9525"/>
                </a:lnTo>
                <a:lnTo>
                  <a:pt x="2589529" y="12446"/>
                </a:lnTo>
                <a:lnTo>
                  <a:pt x="2587879" y="17145"/>
                </a:lnTo>
                <a:lnTo>
                  <a:pt x="2587879" y="282067"/>
                </a:lnTo>
                <a:lnTo>
                  <a:pt x="2589529" y="286765"/>
                </a:lnTo>
                <a:lnTo>
                  <a:pt x="2592959" y="289687"/>
                </a:lnTo>
                <a:lnTo>
                  <a:pt x="2596261" y="292608"/>
                </a:lnTo>
                <a:lnTo>
                  <a:pt x="2600452" y="294005"/>
                </a:lnTo>
                <a:lnTo>
                  <a:pt x="2675635" y="294002"/>
                </a:lnTo>
                <a:lnTo>
                  <a:pt x="2687942" y="293706"/>
                </a:lnTo>
                <a:lnTo>
                  <a:pt x="2737221" y="286030"/>
                </a:lnTo>
                <a:lnTo>
                  <a:pt x="2782778" y="262900"/>
                </a:lnTo>
                <a:lnTo>
                  <a:pt x="2798447" y="247523"/>
                </a:lnTo>
                <a:lnTo>
                  <a:pt x="2646426" y="247523"/>
                </a:lnTo>
                <a:lnTo>
                  <a:pt x="2646426" y="51180"/>
                </a:lnTo>
                <a:lnTo>
                  <a:pt x="2799126" y="51180"/>
                </a:lnTo>
                <a:lnTo>
                  <a:pt x="2796919" y="48322"/>
                </a:lnTo>
                <a:lnTo>
                  <a:pt x="2755960" y="18507"/>
                </a:lnTo>
                <a:lnTo>
                  <a:pt x="2707395" y="6427"/>
                </a:lnTo>
                <a:lnTo>
                  <a:pt x="2693856" y="5416"/>
                </a:lnTo>
                <a:lnTo>
                  <a:pt x="2679446" y="5079"/>
                </a:lnTo>
              </a:path>
              <a:path w="2827895" h="298877">
                <a:moveTo>
                  <a:pt x="2799126" y="51180"/>
                </a:moveTo>
                <a:lnTo>
                  <a:pt x="2646426" y="51180"/>
                </a:lnTo>
                <a:lnTo>
                  <a:pt x="2680388" y="51230"/>
                </a:lnTo>
                <a:lnTo>
                  <a:pt x="2692145" y="52037"/>
                </a:lnTo>
                <a:lnTo>
                  <a:pt x="2729905" y="63803"/>
                </a:lnTo>
                <a:lnTo>
                  <a:pt x="2759719" y="102148"/>
                </a:lnTo>
                <a:lnTo>
                  <a:pt x="2766743" y="141799"/>
                </a:lnTo>
                <a:lnTo>
                  <a:pt x="2766865" y="158819"/>
                </a:lnTo>
                <a:lnTo>
                  <a:pt x="2765644" y="170983"/>
                </a:lnTo>
                <a:lnTo>
                  <a:pt x="2748454" y="217326"/>
                </a:lnTo>
                <a:lnTo>
                  <a:pt x="2715197" y="242153"/>
                </a:lnTo>
                <a:lnTo>
                  <a:pt x="2677033" y="247523"/>
                </a:lnTo>
                <a:lnTo>
                  <a:pt x="2798447" y="247523"/>
                </a:lnTo>
                <a:lnTo>
                  <a:pt x="2819684" y="206935"/>
                </a:lnTo>
                <a:lnTo>
                  <a:pt x="2827575" y="157651"/>
                </a:lnTo>
                <a:lnTo>
                  <a:pt x="2827895" y="142720"/>
                </a:lnTo>
                <a:lnTo>
                  <a:pt x="2827381" y="129878"/>
                </a:lnTo>
                <a:lnTo>
                  <a:pt x="2816505" y="80299"/>
                </a:lnTo>
                <a:lnTo>
                  <a:pt x="2804773" y="58494"/>
                </a:lnTo>
                <a:lnTo>
                  <a:pt x="2799126" y="51180"/>
                </a:lnTo>
              </a:path>
              <a:path w="2827895" h="298877">
                <a:moveTo>
                  <a:pt x="2124710" y="5079"/>
                </a:moveTo>
                <a:lnTo>
                  <a:pt x="2045715" y="5079"/>
                </a:lnTo>
                <a:lnTo>
                  <a:pt x="2041525" y="6603"/>
                </a:lnTo>
                <a:lnTo>
                  <a:pt x="2038223" y="9525"/>
                </a:lnTo>
                <a:lnTo>
                  <a:pt x="2034793" y="12446"/>
                </a:lnTo>
                <a:lnTo>
                  <a:pt x="2033142" y="17145"/>
                </a:lnTo>
                <a:lnTo>
                  <a:pt x="2033142" y="282067"/>
                </a:lnTo>
                <a:lnTo>
                  <a:pt x="2034793" y="286765"/>
                </a:lnTo>
                <a:lnTo>
                  <a:pt x="2038223" y="289687"/>
                </a:lnTo>
                <a:lnTo>
                  <a:pt x="2041525" y="292608"/>
                </a:lnTo>
                <a:lnTo>
                  <a:pt x="2045715" y="294005"/>
                </a:lnTo>
                <a:lnTo>
                  <a:pt x="2120899" y="294002"/>
                </a:lnTo>
                <a:lnTo>
                  <a:pt x="2133206" y="293706"/>
                </a:lnTo>
                <a:lnTo>
                  <a:pt x="2182485" y="286030"/>
                </a:lnTo>
                <a:lnTo>
                  <a:pt x="2228042" y="262900"/>
                </a:lnTo>
                <a:lnTo>
                  <a:pt x="2243711" y="247523"/>
                </a:lnTo>
                <a:lnTo>
                  <a:pt x="2091689" y="247523"/>
                </a:lnTo>
                <a:lnTo>
                  <a:pt x="2091689" y="51180"/>
                </a:lnTo>
                <a:lnTo>
                  <a:pt x="2244390" y="51180"/>
                </a:lnTo>
                <a:lnTo>
                  <a:pt x="2242183" y="48322"/>
                </a:lnTo>
                <a:lnTo>
                  <a:pt x="2201224" y="18507"/>
                </a:lnTo>
                <a:lnTo>
                  <a:pt x="2152659" y="6427"/>
                </a:lnTo>
                <a:lnTo>
                  <a:pt x="2139120" y="5416"/>
                </a:lnTo>
                <a:lnTo>
                  <a:pt x="2124710" y="5079"/>
                </a:lnTo>
              </a:path>
              <a:path w="2827895" h="298877">
                <a:moveTo>
                  <a:pt x="2244390" y="51180"/>
                </a:moveTo>
                <a:lnTo>
                  <a:pt x="2091689" y="51180"/>
                </a:lnTo>
                <a:lnTo>
                  <a:pt x="2125652" y="51230"/>
                </a:lnTo>
                <a:lnTo>
                  <a:pt x="2137409" y="52037"/>
                </a:lnTo>
                <a:lnTo>
                  <a:pt x="2175169" y="63803"/>
                </a:lnTo>
                <a:lnTo>
                  <a:pt x="2204983" y="102148"/>
                </a:lnTo>
                <a:lnTo>
                  <a:pt x="2212007" y="141799"/>
                </a:lnTo>
                <a:lnTo>
                  <a:pt x="2212129" y="158819"/>
                </a:lnTo>
                <a:lnTo>
                  <a:pt x="2210908" y="170983"/>
                </a:lnTo>
                <a:lnTo>
                  <a:pt x="2193718" y="217326"/>
                </a:lnTo>
                <a:lnTo>
                  <a:pt x="2160461" y="242153"/>
                </a:lnTo>
                <a:lnTo>
                  <a:pt x="2122297" y="247523"/>
                </a:lnTo>
                <a:lnTo>
                  <a:pt x="2243711" y="247523"/>
                </a:lnTo>
                <a:lnTo>
                  <a:pt x="2264948" y="206935"/>
                </a:lnTo>
                <a:lnTo>
                  <a:pt x="2272839" y="157651"/>
                </a:lnTo>
                <a:lnTo>
                  <a:pt x="2273159" y="142720"/>
                </a:lnTo>
                <a:lnTo>
                  <a:pt x="2272645" y="129878"/>
                </a:lnTo>
                <a:lnTo>
                  <a:pt x="2261769" y="80299"/>
                </a:lnTo>
                <a:lnTo>
                  <a:pt x="2250037" y="58494"/>
                </a:lnTo>
                <a:lnTo>
                  <a:pt x="2244390" y="51180"/>
                </a:lnTo>
              </a:path>
              <a:path w="2827895" h="298877">
                <a:moveTo>
                  <a:pt x="946403" y="5079"/>
                </a:moveTo>
                <a:lnTo>
                  <a:pt x="796036" y="5079"/>
                </a:lnTo>
                <a:lnTo>
                  <a:pt x="791844" y="6603"/>
                </a:lnTo>
                <a:lnTo>
                  <a:pt x="788543" y="9525"/>
                </a:lnTo>
                <a:lnTo>
                  <a:pt x="785113" y="12446"/>
                </a:lnTo>
                <a:lnTo>
                  <a:pt x="783463" y="17145"/>
                </a:lnTo>
                <a:lnTo>
                  <a:pt x="783463" y="282067"/>
                </a:lnTo>
                <a:lnTo>
                  <a:pt x="785113" y="286765"/>
                </a:lnTo>
                <a:lnTo>
                  <a:pt x="788543" y="289687"/>
                </a:lnTo>
                <a:lnTo>
                  <a:pt x="791844" y="292608"/>
                </a:lnTo>
                <a:lnTo>
                  <a:pt x="796036" y="294005"/>
                </a:lnTo>
                <a:lnTo>
                  <a:pt x="947293" y="294005"/>
                </a:lnTo>
                <a:lnTo>
                  <a:pt x="948563" y="293624"/>
                </a:lnTo>
                <a:lnTo>
                  <a:pt x="949706" y="292735"/>
                </a:lnTo>
                <a:lnTo>
                  <a:pt x="950849" y="291973"/>
                </a:lnTo>
                <a:lnTo>
                  <a:pt x="951738" y="290702"/>
                </a:lnTo>
                <a:lnTo>
                  <a:pt x="953262" y="287147"/>
                </a:lnTo>
                <a:lnTo>
                  <a:pt x="953769" y="284734"/>
                </a:lnTo>
                <a:lnTo>
                  <a:pt x="954532" y="278892"/>
                </a:lnTo>
                <a:lnTo>
                  <a:pt x="954532" y="263144"/>
                </a:lnTo>
                <a:lnTo>
                  <a:pt x="949706" y="249300"/>
                </a:lnTo>
                <a:lnTo>
                  <a:pt x="948563" y="248412"/>
                </a:lnTo>
                <a:lnTo>
                  <a:pt x="947293" y="248031"/>
                </a:lnTo>
                <a:lnTo>
                  <a:pt x="842009" y="248031"/>
                </a:lnTo>
                <a:lnTo>
                  <a:pt x="842009" y="166497"/>
                </a:lnTo>
                <a:lnTo>
                  <a:pt x="930656" y="166497"/>
                </a:lnTo>
                <a:lnTo>
                  <a:pt x="931799" y="166115"/>
                </a:lnTo>
                <a:lnTo>
                  <a:pt x="938021" y="148589"/>
                </a:lnTo>
                <a:lnTo>
                  <a:pt x="938021" y="140081"/>
                </a:lnTo>
                <a:lnTo>
                  <a:pt x="937768" y="136525"/>
                </a:lnTo>
                <a:lnTo>
                  <a:pt x="937006" y="130683"/>
                </a:lnTo>
                <a:lnTo>
                  <a:pt x="936497" y="128397"/>
                </a:lnTo>
                <a:lnTo>
                  <a:pt x="935736" y="126746"/>
                </a:lnTo>
                <a:lnTo>
                  <a:pt x="934974" y="124968"/>
                </a:lnTo>
                <a:lnTo>
                  <a:pt x="934084" y="123698"/>
                </a:lnTo>
                <a:lnTo>
                  <a:pt x="932941" y="122936"/>
                </a:lnTo>
                <a:lnTo>
                  <a:pt x="931799" y="122047"/>
                </a:lnTo>
                <a:lnTo>
                  <a:pt x="930656" y="121665"/>
                </a:lnTo>
                <a:lnTo>
                  <a:pt x="842009" y="121665"/>
                </a:lnTo>
                <a:lnTo>
                  <a:pt x="842009" y="51180"/>
                </a:lnTo>
                <a:lnTo>
                  <a:pt x="946403" y="51180"/>
                </a:lnTo>
                <a:lnTo>
                  <a:pt x="947674" y="50673"/>
                </a:lnTo>
                <a:lnTo>
                  <a:pt x="953643" y="32512"/>
                </a:lnTo>
                <a:lnTo>
                  <a:pt x="953643" y="23875"/>
                </a:lnTo>
                <a:lnTo>
                  <a:pt x="947674" y="5461"/>
                </a:lnTo>
                <a:lnTo>
                  <a:pt x="946403" y="5079"/>
                </a:lnTo>
              </a:path>
              <a:path w="2827895" h="298877">
                <a:moveTo>
                  <a:pt x="1946528" y="3809"/>
                </a:moveTo>
                <a:lnTo>
                  <a:pt x="1935099" y="3809"/>
                </a:lnTo>
                <a:lnTo>
                  <a:pt x="1930400" y="4064"/>
                </a:lnTo>
                <a:lnTo>
                  <a:pt x="1912747" y="9144"/>
                </a:lnTo>
                <a:lnTo>
                  <a:pt x="1911730" y="10287"/>
                </a:lnTo>
                <a:lnTo>
                  <a:pt x="1911223" y="11683"/>
                </a:lnTo>
                <a:lnTo>
                  <a:pt x="1911223" y="287527"/>
                </a:lnTo>
                <a:lnTo>
                  <a:pt x="1911730" y="288798"/>
                </a:lnTo>
                <a:lnTo>
                  <a:pt x="1912747" y="289940"/>
                </a:lnTo>
                <a:lnTo>
                  <a:pt x="1913636" y="291211"/>
                </a:lnTo>
                <a:lnTo>
                  <a:pt x="1926589" y="294639"/>
                </a:lnTo>
                <a:lnTo>
                  <a:pt x="1930273" y="295148"/>
                </a:lnTo>
                <a:lnTo>
                  <a:pt x="1935099" y="295401"/>
                </a:lnTo>
                <a:lnTo>
                  <a:pt x="1946528" y="295401"/>
                </a:lnTo>
                <a:lnTo>
                  <a:pt x="1951227" y="295148"/>
                </a:lnTo>
                <a:lnTo>
                  <a:pt x="1955038" y="294639"/>
                </a:lnTo>
                <a:lnTo>
                  <a:pt x="1958721" y="294259"/>
                </a:lnTo>
                <a:lnTo>
                  <a:pt x="1970151" y="287527"/>
                </a:lnTo>
                <a:lnTo>
                  <a:pt x="1970151" y="11683"/>
                </a:lnTo>
                <a:lnTo>
                  <a:pt x="1951227" y="4064"/>
                </a:lnTo>
                <a:lnTo>
                  <a:pt x="1946528" y="3809"/>
                </a:lnTo>
              </a:path>
              <a:path w="2827895" h="298877">
                <a:moveTo>
                  <a:pt x="1752980" y="3809"/>
                </a:moveTo>
                <a:lnTo>
                  <a:pt x="1741551" y="3809"/>
                </a:lnTo>
                <a:lnTo>
                  <a:pt x="1736725" y="4064"/>
                </a:lnTo>
                <a:lnTo>
                  <a:pt x="1719199" y="9144"/>
                </a:lnTo>
                <a:lnTo>
                  <a:pt x="1718183" y="10287"/>
                </a:lnTo>
                <a:lnTo>
                  <a:pt x="1717675" y="11683"/>
                </a:lnTo>
                <a:lnTo>
                  <a:pt x="1717675" y="282067"/>
                </a:lnTo>
                <a:lnTo>
                  <a:pt x="1719326" y="286765"/>
                </a:lnTo>
                <a:lnTo>
                  <a:pt x="1722754" y="289687"/>
                </a:lnTo>
                <a:lnTo>
                  <a:pt x="1726056" y="292608"/>
                </a:lnTo>
                <a:lnTo>
                  <a:pt x="1730248" y="294005"/>
                </a:lnTo>
                <a:lnTo>
                  <a:pt x="1868931" y="294005"/>
                </a:lnTo>
                <a:lnTo>
                  <a:pt x="1870328" y="293624"/>
                </a:lnTo>
                <a:lnTo>
                  <a:pt x="1872488" y="291719"/>
                </a:lnTo>
                <a:lnTo>
                  <a:pt x="1873503" y="290322"/>
                </a:lnTo>
                <a:lnTo>
                  <a:pt x="1874139" y="288289"/>
                </a:lnTo>
                <a:lnTo>
                  <a:pt x="1874901" y="286258"/>
                </a:lnTo>
                <a:lnTo>
                  <a:pt x="1875536" y="283718"/>
                </a:lnTo>
                <a:lnTo>
                  <a:pt x="1876298" y="277622"/>
                </a:lnTo>
                <a:lnTo>
                  <a:pt x="1876298" y="261238"/>
                </a:lnTo>
                <a:lnTo>
                  <a:pt x="1875536" y="255143"/>
                </a:lnTo>
                <a:lnTo>
                  <a:pt x="1874901" y="252730"/>
                </a:lnTo>
                <a:lnTo>
                  <a:pt x="1874139" y="250825"/>
                </a:lnTo>
                <a:lnTo>
                  <a:pt x="1873503" y="248920"/>
                </a:lnTo>
                <a:lnTo>
                  <a:pt x="1872488" y="247650"/>
                </a:lnTo>
                <a:lnTo>
                  <a:pt x="1870328" y="245999"/>
                </a:lnTo>
                <a:lnTo>
                  <a:pt x="1868931" y="245618"/>
                </a:lnTo>
                <a:lnTo>
                  <a:pt x="1776602" y="245618"/>
                </a:lnTo>
                <a:lnTo>
                  <a:pt x="1776602" y="11683"/>
                </a:lnTo>
                <a:lnTo>
                  <a:pt x="1757679" y="4064"/>
                </a:lnTo>
                <a:lnTo>
                  <a:pt x="1752980" y="3809"/>
                </a:lnTo>
              </a:path>
              <a:path w="2827895" h="298877">
                <a:moveTo>
                  <a:pt x="1631061" y="3809"/>
                </a:moveTo>
                <a:lnTo>
                  <a:pt x="1619630" y="3809"/>
                </a:lnTo>
                <a:lnTo>
                  <a:pt x="1614931" y="4064"/>
                </a:lnTo>
                <a:lnTo>
                  <a:pt x="1597278" y="9144"/>
                </a:lnTo>
                <a:lnTo>
                  <a:pt x="1596263" y="10287"/>
                </a:lnTo>
                <a:lnTo>
                  <a:pt x="1595754" y="11683"/>
                </a:lnTo>
                <a:lnTo>
                  <a:pt x="1595754" y="287527"/>
                </a:lnTo>
                <a:lnTo>
                  <a:pt x="1596263" y="288798"/>
                </a:lnTo>
                <a:lnTo>
                  <a:pt x="1597278" y="289940"/>
                </a:lnTo>
                <a:lnTo>
                  <a:pt x="1598167" y="291211"/>
                </a:lnTo>
                <a:lnTo>
                  <a:pt x="1611122" y="294639"/>
                </a:lnTo>
                <a:lnTo>
                  <a:pt x="1614804" y="295148"/>
                </a:lnTo>
                <a:lnTo>
                  <a:pt x="1619630" y="295401"/>
                </a:lnTo>
                <a:lnTo>
                  <a:pt x="1631061" y="295401"/>
                </a:lnTo>
                <a:lnTo>
                  <a:pt x="1635760" y="295148"/>
                </a:lnTo>
                <a:lnTo>
                  <a:pt x="1639569" y="294639"/>
                </a:lnTo>
                <a:lnTo>
                  <a:pt x="1643252" y="294259"/>
                </a:lnTo>
                <a:lnTo>
                  <a:pt x="1654683" y="287527"/>
                </a:lnTo>
                <a:lnTo>
                  <a:pt x="1654683" y="11683"/>
                </a:lnTo>
                <a:lnTo>
                  <a:pt x="1635760" y="4064"/>
                </a:lnTo>
                <a:lnTo>
                  <a:pt x="1631061" y="3809"/>
                </a:lnTo>
              </a:path>
              <a:path w="2827895" h="298877">
                <a:moveTo>
                  <a:pt x="1253109" y="3809"/>
                </a:moveTo>
                <a:lnTo>
                  <a:pt x="1241678" y="3809"/>
                </a:lnTo>
                <a:lnTo>
                  <a:pt x="1236979" y="4064"/>
                </a:lnTo>
                <a:lnTo>
                  <a:pt x="1219327" y="9144"/>
                </a:lnTo>
                <a:lnTo>
                  <a:pt x="1218311" y="10287"/>
                </a:lnTo>
                <a:lnTo>
                  <a:pt x="1217802" y="11683"/>
                </a:lnTo>
                <a:lnTo>
                  <a:pt x="1217802" y="287527"/>
                </a:lnTo>
                <a:lnTo>
                  <a:pt x="1218311" y="288798"/>
                </a:lnTo>
                <a:lnTo>
                  <a:pt x="1219327" y="289940"/>
                </a:lnTo>
                <a:lnTo>
                  <a:pt x="1220215" y="291211"/>
                </a:lnTo>
                <a:lnTo>
                  <a:pt x="1233169" y="294639"/>
                </a:lnTo>
                <a:lnTo>
                  <a:pt x="1236852" y="295148"/>
                </a:lnTo>
                <a:lnTo>
                  <a:pt x="1241678" y="295401"/>
                </a:lnTo>
                <a:lnTo>
                  <a:pt x="1253109" y="295401"/>
                </a:lnTo>
                <a:lnTo>
                  <a:pt x="1257808" y="295148"/>
                </a:lnTo>
                <a:lnTo>
                  <a:pt x="1261617" y="294639"/>
                </a:lnTo>
                <a:lnTo>
                  <a:pt x="1265301" y="294259"/>
                </a:lnTo>
                <a:lnTo>
                  <a:pt x="1276730" y="287527"/>
                </a:lnTo>
                <a:lnTo>
                  <a:pt x="1276730" y="11683"/>
                </a:lnTo>
                <a:lnTo>
                  <a:pt x="1257808" y="4064"/>
                </a:lnTo>
                <a:lnTo>
                  <a:pt x="1253109" y="3809"/>
                </a:lnTo>
              </a:path>
              <a:path w="2827895" h="298877">
                <a:moveTo>
                  <a:pt x="669289" y="507"/>
                </a:moveTo>
                <a:lnTo>
                  <a:pt x="625548" y="4917"/>
                </a:lnTo>
                <a:lnTo>
                  <a:pt x="589068" y="19729"/>
                </a:lnTo>
                <a:lnTo>
                  <a:pt x="558444" y="47422"/>
                </a:lnTo>
                <a:lnTo>
                  <a:pt x="535084" y="94625"/>
                </a:lnTo>
                <a:lnTo>
                  <a:pt x="527646" y="143681"/>
                </a:lnTo>
                <a:lnTo>
                  <a:pt x="527359" y="158967"/>
                </a:lnTo>
                <a:lnTo>
                  <a:pt x="527959" y="171801"/>
                </a:lnTo>
                <a:lnTo>
                  <a:pt x="537906" y="221450"/>
                </a:lnTo>
                <a:lnTo>
                  <a:pt x="564412" y="264802"/>
                </a:lnTo>
                <a:lnTo>
                  <a:pt x="608191" y="291547"/>
                </a:lnTo>
                <a:lnTo>
                  <a:pt x="659298" y="298677"/>
                </a:lnTo>
                <a:lnTo>
                  <a:pt x="672265" y="297982"/>
                </a:lnTo>
                <a:lnTo>
                  <a:pt x="684402" y="296290"/>
                </a:lnTo>
                <a:lnTo>
                  <a:pt x="693038" y="294639"/>
                </a:lnTo>
                <a:lnTo>
                  <a:pt x="700786" y="292608"/>
                </a:lnTo>
                <a:lnTo>
                  <a:pt x="707644" y="290068"/>
                </a:lnTo>
                <a:lnTo>
                  <a:pt x="714375" y="287655"/>
                </a:lnTo>
                <a:lnTo>
                  <a:pt x="740918" y="257175"/>
                </a:lnTo>
                <a:lnTo>
                  <a:pt x="740918" y="248663"/>
                </a:lnTo>
                <a:lnTo>
                  <a:pt x="658406" y="248663"/>
                </a:lnTo>
                <a:lnTo>
                  <a:pt x="645742" y="246701"/>
                </a:lnTo>
                <a:lnTo>
                  <a:pt x="605568" y="217229"/>
                </a:lnTo>
                <a:lnTo>
                  <a:pt x="591906" y="171501"/>
                </a:lnTo>
                <a:lnTo>
                  <a:pt x="590891" y="141017"/>
                </a:lnTo>
                <a:lnTo>
                  <a:pt x="591927" y="128991"/>
                </a:lnTo>
                <a:lnTo>
                  <a:pt x="607579" y="81783"/>
                </a:lnTo>
                <a:lnTo>
                  <a:pt x="639754" y="53804"/>
                </a:lnTo>
                <a:lnTo>
                  <a:pt x="665761" y="49800"/>
                </a:lnTo>
                <a:lnTo>
                  <a:pt x="739972" y="49800"/>
                </a:lnTo>
                <a:lnTo>
                  <a:pt x="740028" y="42799"/>
                </a:lnTo>
                <a:lnTo>
                  <a:pt x="722249" y="15240"/>
                </a:lnTo>
                <a:lnTo>
                  <a:pt x="717169" y="12319"/>
                </a:lnTo>
                <a:lnTo>
                  <a:pt x="677037" y="1143"/>
                </a:lnTo>
                <a:lnTo>
                  <a:pt x="669289" y="507"/>
                </a:lnTo>
              </a:path>
              <a:path w="2827895" h="298877">
                <a:moveTo>
                  <a:pt x="734821" y="225425"/>
                </a:moveTo>
                <a:lnTo>
                  <a:pt x="731393" y="225425"/>
                </a:lnTo>
                <a:lnTo>
                  <a:pt x="728726" y="226695"/>
                </a:lnTo>
                <a:lnTo>
                  <a:pt x="725296" y="229108"/>
                </a:lnTo>
                <a:lnTo>
                  <a:pt x="721740" y="231394"/>
                </a:lnTo>
                <a:lnTo>
                  <a:pt x="686077" y="246854"/>
                </a:lnTo>
                <a:lnTo>
                  <a:pt x="658406" y="248663"/>
                </a:lnTo>
                <a:lnTo>
                  <a:pt x="740918" y="248663"/>
                </a:lnTo>
                <a:lnTo>
                  <a:pt x="739117" y="229918"/>
                </a:lnTo>
                <a:lnTo>
                  <a:pt x="738632" y="228219"/>
                </a:lnTo>
                <a:lnTo>
                  <a:pt x="737869" y="226949"/>
                </a:lnTo>
                <a:lnTo>
                  <a:pt x="736981" y="226313"/>
                </a:lnTo>
                <a:lnTo>
                  <a:pt x="736091" y="225806"/>
                </a:lnTo>
                <a:lnTo>
                  <a:pt x="734821" y="225425"/>
                </a:lnTo>
              </a:path>
              <a:path w="2827895" h="298877">
                <a:moveTo>
                  <a:pt x="739972" y="49800"/>
                </a:moveTo>
                <a:lnTo>
                  <a:pt x="665761" y="49800"/>
                </a:lnTo>
                <a:lnTo>
                  <a:pt x="679151" y="50886"/>
                </a:lnTo>
                <a:lnTo>
                  <a:pt x="690626" y="53721"/>
                </a:lnTo>
                <a:lnTo>
                  <a:pt x="723391" y="71120"/>
                </a:lnTo>
                <a:lnTo>
                  <a:pt x="726820" y="73660"/>
                </a:lnTo>
                <a:lnTo>
                  <a:pt x="729614" y="75057"/>
                </a:lnTo>
                <a:lnTo>
                  <a:pt x="733170" y="75057"/>
                </a:lnTo>
                <a:lnTo>
                  <a:pt x="734313" y="74549"/>
                </a:lnTo>
                <a:lnTo>
                  <a:pt x="735330" y="73660"/>
                </a:lnTo>
                <a:lnTo>
                  <a:pt x="736472" y="72771"/>
                </a:lnTo>
                <a:lnTo>
                  <a:pt x="739861" y="59181"/>
                </a:lnTo>
                <a:lnTo>
                  <a:pt x="739972" y="49800"/>
                </a:lnTo>
              </a:path>
              <a:path w="2827895" h="298877">
                <a:moveTo>
                  <a:pt x="426974" y="507"/>
                </a:moveTo>
                <a:lnTo>
                  <a:pt x="383232" y="4917"/>
                </a:lnTo>
                <a:lnTo>
                  <a:pt x="346752" y="19729"/>
                </a:lnTo>
                <a:lnTo>
                  <a:pt x="316128" y="47422"/>
                </a:lnTo>
                <a:lnTo>
                  <a:pt x="292768" y="94625"/>
                </a:lnTo>
                <a:lnTo>
                  <a:pt x="285330" y="143681"/>
                </a:lnTo>
                <a:lnTo>
                  <a:pt x="285043" y="158967"/>
                </a:lnTo>
                <a:lnTo>
                  <a:pt x="285643" y="171801"/>
                </a:lnTo>
                <a:lnTo>
                  <a:pt x="295590" y="221450"/>
                </a:lnTo>
                <a:lnTo>
                  <a:pt x="322096" y="264802"/>
                </a:lnTo>
                <a:lnTo>
                  <a:pt x="365875" y="291547"/>
                </a:lnTo>
                <a:lnTo>
                  <a:pt x="416982" y="298677"/>
                </a:lnTo>
                <a:lnTo>
                  <a:pt x="429949" y="297982"/>
                </a:lnTo>
                <a:lnTo>
                  <a:pt x="442087" y="296290"/>
                </a:lnTo>
                <a:lnTo>
                  <a:pt x="450722" y="294639"/>
                </a:lnTo>
                <a:lnTo>
                  <a:pt x="458469" y="292608"/>
                </a:lnTo>
                <a:lnTo>
                  <a:pt x="465327" y="290068"/>
                </a:lnTo>
                <a:lnTo>
                  <a:pt x="472058" y="287655"/>
                </a:lnTo>
                <a:lnTo>
                  <a:pt x="498601" y="257175"/>
                </a:lnTo>
                <a:lnTo>
                  <a:pt x="498536" y="248663"/>
                </a:lnTo>
                <a:lnTo>
                  <a:pt x="416090" y="248663"/>
                </a:lnTo>
                <a:lnTo>
                  <a:pt x="403426" y="246701"/>
                </a:lnTo>
                <a:lnTo>
                  <a:pt x="363252" y="217229"/>
                </a:lnTo>
                <a:lnTo>
                  <a:pt x="349590" y="171501"/>
                </a:lnTo>
                <a:lnTo>
                  <a:pt x="348575" y="141017"/>
                </a:lnTo>
                <a:lnTo>
                  <a:pt x="349611" y="128991"/>
                </a:lnTo>
                <a:lnTo>
                  <a:pt x="365263" y="81783"/>
                </a:lnTo>
                <a:lnTo>
                  <a:pt x="397438" y="53804"/>
                </a:lnTo>
                <a:lnTo>
                  <a:pt x="423445" y="49800"/>
                </a:lnTo>
                <a:lnTo>
                  <a:pt x="497656" y="49800"/>
                </a:lnTo>
                <a:lnTo>
                  <a:pt x="497713" y="42799"/>
                </a:lnTo>
                <a:lnTo>
                  <a:pt x="479932" y="15240"/>
                </a:lnTo>
                <a:lnTo>
                  <a:pt x="474852" y="12319"/>
                </a:lnTo>
                <a:lnTo>
                  <a:pt x="434720" y="1143"/>
                </a:lnTo>
                <a:lnTo>
                  <a:pt x="426974" y="507"/>
                </a:lnTo>
              </a:path>
              <a:path w="2827895" h="298877">
                <a:moveTo>
                  <a:pt x="492506" y="225425"/>
                </a:moveTo>
                <a:lnTo>
                  <a:pt x="489076" y="225425"/>
                </a:lnTo>
                <a:lnTo>
                  <a:pt x="486409" y="226695"/>
                </a:lnTo>
                <a:lnTo>
                  <a:pt x="482981" y="229108"/>
                </a:lnTo>
                <a:lnTo>
                  <a:pt x="479425" y="231394"/>
                </a:lnTo>
                <a:lnTo>
                  <a:pt x="443761" y="246854"/>
                </a:lnTo>
                <a:lnTo>
                  <a:pt x="416090" y="248663"/>
                </a:lnTo>
                <a:lnTo>
                  <a:pt x="498536" y="248663"/>
                </a:lnTo>
                <a:lnTo>
                  <a:pt x="498475" y="240664"/>
                </a:lnTo>
                <a:lnTo>
                  <a:pt x="497966" y="234187"/>
                </a:lnTo>
                <a:lnTo>
                  <a:pt x="497458" y="231775"/>
                </a:lnTo>
                <a:lnTo>
                  <a:pt x="496801" y="229918"/>
                </a:lnTo>
                <a:lnTo>
                  <a:pt x="496315" y="228219"/>
                </a:lnTo>
                <a:lnTo>
                  <a:pt x="495553" y="226949"/>
                </a:lnTo>
                <a:lnTo>
                  <a:pt x="494664" y="226313"/>
                </a:lnTo>
                <a:lnTo>
                  <a:pt x="493775" y="225806"/>
                </a:lnTo>
                <a:lnTo>
                  <a:pt x="492506" y="225425"/>
                </a:lnTo>
              </a:path>
              <a:path w="2827895" h="298877">
                <a:moveTo>
                  <a:pt x="497656" y="49800"/>
                </a:moveTo>
                <a:lnTo>
                  <a:pt x="423445" y="49800"/>
                </a:lnTo>
                <a:lnTo>
                  <a:pt x="436835" y="50886"/>
                </a:lnTo>
                <a:lnTo>
                  <a:pt x="448309" y="53721"/>
                </a:lnTo>
                <a:lnTo>
                  <a:pt x="481075" y="71120"/>
                </a:lnTo>
                <a:lnTo>
                  <a:pt x="484505" y="73660"/>
                </a:lnTo>
                <a:lnTo>
                  <a:pt x="487299" y="75057"/>
                </a:lnTo>
                <a:lnTo>
                  <a:pt x="490855" y="75057"/>
                </a:lnTo>
                <a:lnTo>
                  <a:pt x="491997" y="74549"/>
                </a:lnTo>
                <a:lnTo>
                  <a:pt x="493013" y="73660"/>
                </a:lnTo>
                <a:lnTo>
                  <a:pt x="494156" y="72771"/>
                </a:lnTo>
                <a:lnTo>
                  <a:pt x="497545" y="59181"/>
                </a:lnTo>
                <a:lnTo>
                  <a:pt x="497656" y="49800"/>
                </a:lnTo>
              </a:path>
              <a:path w="2827895" h="298877">
                <a:moveTo>
                  <a:pt x="994537" y="228219"/>
                </a:moveTo>
                <a:lnTo>
                  <a:pt x="990980" y="228219"/>
                </a:lnTo>
                <a:lnTo>
                  <a:pt x="989711" y="228600"/>
                </a:lnTo>
                <a:lnTo>
                  <a:pt x="988567" y="229362"/>
                </a:lnTo>
                <a:lnTo>
                  <a:pt x="987425" y="230250"/>
                </a:lnTo>
                <a:lnTo>
                  <a:pt x="986536" y="231521"/>
                </a:lnTo>
                <a:lnTo>
                  <a:pt x="985901" y="233552"/>
                </a:lnTo>
                <a:lnTo>
                  <a:pt x="985265" y="235458"/>
                </a:lnTo>
                <a:lnTo>
                  <a:pt x="984758" y="237998"/>
                </a:lnTo>
                <a:lnTo>
                  <a:pt x="984503" y="241046"/>
                </a:lnTo>
                <a:lnTo>
                  <a:pt x="984123" y="244221"/>
                </a:lnTo>
                <a:lnTo>
                  <a:pt x="983996" y="259587"/>
                </a:lnTo>
                <a:lnTo>
                  <a:pt x="984376" y="264795"/>
                </a:lnTo>
                <a:lnTo>
                  <a:pt x="985265" y="268477"/>
                </a:lnTo>
                <a:lnTo>
                  <a:pt x="986027" y="272161"/>
                </a:lnTo>
                <a:lnTo>
                  <a:pt x="998854" y="283463"/>
                </a:lnTo>
                <a:lnTo>
                  <a:pt x="1003300" y="286003"/>
                </a:lnTo>
                <a:lnTo>
                  <a:pt x="1045857" y="297893"/>
                </a:lnTo>
                <a:lnTo>
                  <a:pt x="1073816" y="298877"/>
                </a:lnTo>
                <a:lnTo>
                  <a:pt x="1085763" y="297742"/>
                </a:lnTo>
                <a:lnTo>
                  <a:pt x="1122775" y="287282"/>
                </a:lnTo>
                <a:lnTo>
                  <a:pt x="1160001" y="253963"/>
                </a:lnTo>
                <a:lnTo>
                  <a:pt x="1161108" y="251840"/>
                </a:lnTo>
                <a:lnTo>
                  <a:pt x="1073023" y="251840"/>
                </a:lnTo>
                <a:lnTo>
                  <a:pt x="1062003" y="251784"/>
                </a:lnTo>
                <a:lnTo>
                  <a:pt x="1021841" y="242950"/>
                </a:lnTo>
                <a:lnTo>
                  <a:pt x="997458" y="229362"/>
                </a:lnTo>
                <a:lnTo>
                  <a:pt x="994537" y="228219"/>
                </a:lnTo>
              </a:path>
              <a:path w="2827895" h="298877">
                <a:moveTo>
                  <a:pt x="1092708" y="0"/>
                </a:moveTo>
                <a:lnTo>
                  <a:pt x="1085850" y="0"/>
                </a:lnTo>
                <a:lnTo>
                  <a:pt x="1077750" y="245"/>
                </a:lnTo>
                <a:lnTo>
                  <a:pt x="1038762" y="8304"/>
                </a:lnTo>
                <a:lnTo>
                  <a:pt x="1001574" y="38564"/>
                </a:lnTo>
                <a:lnTo>
                  <a:pt x="989653" y="74933"/>
                </a:lnTo>
                <a:lnTo>
                  <a:pt x="989222" y="91169"/>
                </a:lnTo>
                <a:lnTo>
                  <a:pt x="991064" y="103775"/>
                </a:lnTo>
                <a:lnTo>
                  <a:pt x="1017509" y="145602"/>
                </a:lnTo>
                <a:lnTo>
                  <a:pt x="1050289" y="165226"/>
                </a:lnTo>
                <a:lnTo>
                  <a:pt x="1080135" y="178562"/>
                </a:lnTo>
                <a:lnTo>
                  <a:pt x="1086612" y="181990"/>
                </a:lnTo>
                <a:lnTo>
                  <a:pt x="1098168" y="189230"/>
                </a:lnTo>
                <a:lnTo>
                  <a:pt x="1102740" y="193421"/>
                </a:lnTo>
                <a:lnTo>
                  <a:pt x="1109852" y="202819"/>
                </a:lnTo>
                <a:lnTo>
                  <a:pt x="1111758" y="208407"/>
                </a:lnTo>
                <a:lnTo>
                  <a:pt x="1111758" y="220599"/>
                </a:lnTo>
                <a:lnTo>
                  <a:pt x="1110614" y="225806"/>
                </a:lnTo>
                <a:lnTo>
                  <a:pt x="1106551" y="234950"/>
                </a:lnTo>
                <a:lnTo>
                  <a:pt x="1103502" y="238887"/>
                </a:lnTo>
                <a:lnTo>
                  <a:pt x="1099565" y="241935"/>
                </a:lnTo>
                <a:lnTo>
                  <a:pt x="1095628" y="245110"/>
                </a:lnTo>
                <a:lnTo>
                  <a:pt x="1090802" y="247523"/>
                </a:lnTo>
                <a:lnTo>
                  <a:pt x="1085088" y="249300"/>
                </a:lnTo>
                <a:lnTo>
                  <a:pt x="1079500" y="250951"/>
                </a:lnTo>
                <a:lnTo>
                  <a:pt x="1073023" y="251840"/>
                </a:lnTo>
                <a:lnTo>
                  <a:pt x="1161108" y="251840"/>
                </a:lnTo>
                <a:lnTo>
                  <a:pt x="1167323" y="239923"/>
                </a:lnTo>
                <a:lnTo>
                  <a:pt x="1170224" y="229139"/>
                </a:lnTo>
                <a:lnTo>
                  <a:pt x="1171904" y="216150"/>
                </a:lnTo>
                <a:lnTo>
                  <a:pt x="1172337" y="200108"/>
                </a:lnTo>
                <a:lnTo>
                  <a:pt x="1170471" y="187573"/>
                </a:lnTo>
                <a:lnTo>
                  <a:pt x="1143612" y="145716"/>
                </a:lnTo>
                <a:lnTo>
                  <a:pt x="1110614" y="126364"/>
                </a:lnTo>
                <a:lnTo>
                  <a:pt x="1080389" y="113030"/>
                </a:lnTo>
                <a:lnTo>
                  <a:pt x="1073658" y="109600"/>
                </a:lnTo>
                <a:lnTo>
                  <a:pt x="1048512" y="83185"/>
                </a:lnTo>
                <a:lnTo>
                  <a:pt x="1048512" y="72517"/>
                </a:lnTo>
                <a:lnTo>
                  <a:pt x="1049274" y="68452"/>
                </a:lnTo>
                <a:lnTo>
                  <a:pt x="1051077" y="64135"/>
                </a:lnTo>
                <a:lnTo>
                  <a:pt x="1052449" y="60706"/>
                </a:lnTo>
                <a:lnTo>
                  <a:pt x="1054862" y="57276"/>
                </a:lnTo>
                <a:lnTo>
                  <a:pt x="1058037" y="54609"/>
                </a:lnTo>
                <a:lnTo>
                  <a:pt x="1061220" y="51811"/>
                </a:lnTo>
                <a:lnTo>
                  <a:pt x="1065149" y="49656"/>
                </a:lnTo>
                <a:lnTo>
                  <a:pt x="1074674" y="46608"/>
                </a:lnTo>
                <a:lnTo>
                  <a:pt x="1080262" y="45720"/>
                </a:lnTo>
                <a:lnTo>
                  <a:pt x="1155827" y="45720"/>
                </a:lnTo>
                <a:lnTo>
                  <a:pt x="1155827" y="34417"/>
                </a:lnTo>
                <a:lnTo>
                  <a:pt x="1155573" y="29209"/>
                </a:lnTo>
                <a:lnTo>
                  <a:pt x="1155318" y="27050"/>
                </a:lnTo>
                <a:lnTo>
                  <a:pt x="1154938" y="25400"/>
                </a:lnTo>
                <a:lnTo>
                  <a:pt x="1154556" y="23622"/>
                </a:lnTo>
                <a:lnTo>
                  <a:pt x="1154049" y="22225"/>
                </a:lnTo>
                <a:lnTo>
                  <a:pt x="1153033" y="20193"/>
                </a:lnTo>
                <a:lnTo>
                  <a:pt x="1152016" y="18923"/>
                </a:lnTo>
                <a:lnTo>
                  <a:pt x="1150492" y="17399"/>
                </a:lnTo>
                <a:lnTo>
                  <a:pt x="1149096" y="15875"/>
                </a:lnTo>
                <a:lnTo>
                  <a:pt x="1113154" y="2667"/>
                </a:lnTo>
                <a:lnTo>
                  <a:pt x="1099439" y="507"/>
                </a:lnTo>
                <a:lnTo>
                  <a:pt x="1092708" y="0"/>
                </a:lnTo>
              </a:path>
              <a:path w="2827895" h="298877">
                <a:moveTo>
                  <a:pt x="1155827" y="45720"/>
                </a:moveTo>
                <a:lnTo>
                  <a:pt x="1094866" y="45720"/>
                </a:lnTo>
                <a:lnTo>
                  <a:pt x="1102360" y="46736"/>
                </a:lnTo>
                <a:lnTo>
                  <a:pt x="1116076" y="50800"/>
                </a:lnTo>
                <a:lnTo>
                  <a:pt x="1144015" y="64388"/>
                </a:lnTo>
                <a:lnTo>
                  <a:pt x="1146683" y="65405"/>
                </a:lnTo>
                <a:lnTo>
                  <a:pt x="1149985" y="65405"/>
                </a:lnTo>
                <a:lnTo>
                  <a:pt x="1151254" y="65024"/>
                </a:lnTo>
                <a:lnTo>
                  <a:pt x="1155718" y="50800"/>
                </a:lnTo>
                <a:lnTo>
                  <a:pt x="1155827" y="4572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6165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7" y="0"/>
                </a:lnTo>
                <a:lnTo>
                  <a:pt x="105977" y="336"/>
                </a:lnTo>
                <a:lnTo>
                  <a:pt x="143985" y="5389"/>
                </a:lnTo>
                <a:lnTo>
                  <a:pt x="179813" y="19201"/>
                </a:lnTo>
                <a:lnTo>
                  <a:pt x="216894" y="53414"/>
                </a:lnTo>
                <a:lnTo>
                  <a:pt x="235989" y="100029"/>
                </a:lnTo>
                <a:lnTo>
                  <a:pt x="240016" y="137640"/>
                </a:lnTo>
                <a:lnTo>
                  <a:pt x="239696" y="152571"/>
                </a:lnTo>
                <a:lnTo>
                  <a:pt x="234777" y="190910"/>
                </a:lnTo>
                <a:lnTo>
                  <a:pt x="219959" y="228506"/>
                </a:lnTo>
                <a:lnTo>
                  <a:pt x="194899" y="257820"/>
                </a:lnTo>
                <a:lnTo>
                  <a:pt x="149342" y="280950"/>
                </a:lnTo>
                <a:lnTo>
                  <a:pt x="100063" y="288626"/>
                </a:lnTo>
                <a:lnTo>
                  <a:pt x="17399" y="288925"/>
                </a:lnTo>
                <a:lnTo>
                  <a:pt x="12573" y="288925"/>
                </a:lnTo>
                <a:lnTo>
                  <a:pt x="8382" y="287528"/>
                </a:lnTo>
                <a:lnTo>
                  <a:pt x="5080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80" y="4445"/>
                </a:lnTo>
                <a:lnTo>
                  <a:pt x="8382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1428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7" y="0"/>
                </a:lnTo>
                <a:lnTo>
                  <a:pt x="105977" y="336"/>
                </a:lnTo>
                <a:lnTo>
                  <a:pt x="143985" y="5389"/>
                </a:lnTo>
                <a:lnTo>
                  <a:pt x="179813" y="19201"/>
                </a:lnTo>
                <a:lnTo>
                  <a:pt x="216894" y="53414"/>
                </a:lnTo>
                <a:lnTo>
                  <a:pt x="235989" y="100029"/>
                </a:lnTo>
                <a:lnTo>
                  <a:pt x="240016" y="137640"/>
                </a:lnTo>
                <a:lnTo>
                  <a:pt x="239696" y="152571"/>
                </a:lnTo>
                <a:lnTo>
                  <a:pt x="234777" y="190910"/>
                </a:lnTo>
                <a:lnTo>
                  <a:pt x="219959" y="228506"/>
                </a:lnTo>
                <a:lnTo>
                  <a:pt x="194899" y="257820"/>
                </a:lnTo>
                <a:lnTo>
                  <a:pt x="149342" y="280950"/>
                </a:lnTo>
                <a:lnTo>
                  <a:pt x="100063" y="288626"/>
                </a:lnTo>
                <a:lnTo>
                  <a:pt x="17399" y="288925"/>
                </a:lnTo>
                <a:lnTo>
                  <a:pt x="12573" y="288925"/>
                </a:lnTo>
                <a:lnTo>
                  <a:pt x="8382" y="287528"/>
                </a:lnTo>
                <a:lnTo>
                  <a:pt x="5080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80" y="4445"/>
                </a:lnTo>
                <a:lnTo>
                  <a:pt x="8382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8009" y="300481"/>
            <a:ext cx="209155" cy="288925"/>
          </a:xfrm>
          <a:custGeom>
            <a:avLst/>
            <a:gdLst/>
            <a:ahLst/>
            <a:cxnLst/>
            <a:rect l="l" t="t" r="r" b="b"/>
            <a:pathLst>
              <a:path w="209155" h="288925">
                <a:moveTo>
                  <a:pt x="17399" y="0"/>
                </a:moveTo>
                <a:lnTo>
                  <a:pt x="90042" y="0"/>
                </a:lnTo>
                <a:lnTo>
                  <a:pt x="104294" y="361"/>
                </a:lnTo>
                <a:lnTo>
                  <a:pt x="144218" y="7417"/>
                </a:lnTo>
                <a:lnTo>
                  <a:pt x="182583" y="35867"/>
                </a:lnTo>
                <a:lnTo>
                  <a:pt x="192021" y="72824"/>
                </a:lnTo>
                <a:lnTo>
                  <a:pt x="192024" y="80518"/>
                </a:lnTo>
                <a:lnTo>
                  <a:pt x="191135" y="87122"/>
                </a:lnTo>
                <a:lnTo>
                  <a:pt x="189356" y="93218"/>
                </a:lnTo>
                <a:lnTo>
                  <a:pt x="187578" y="99441"/>
                </a:lnTo>
                <a:lnTo>
                  <a:pt x="184912" y="105029"/>
                </a:lnTo>
                <a:lnTo>
                  <a:pt x="181482" y="110109"/>
                </a:lnTo>
                <a:lnTo>
                  <a:pt x="178053" y="115189"/>
                </a:lnTo>
                <a:lnTo>
                  <a:pt x="151891" y="132842"/>
                </a:lnTo>
                <a:lnTo>
                  <a:pt x="160019" y="134366"/>
                </a:lnTo>
                <a:lnTo>
                  <a:pt x="192531" y="155067"/>
                </a:lnTo>
                <a:lnTo>
                  <a:pt x="197738" y="161036"/>
                </a:lnTo>
                <a:lnTo>
                  <a:pt x="201802" y="167894"/>
                </a:lnTo>
                <a:lnTo>
                  <a:pt x="204724" y="175768"/>
                </a:lnTo>
                <a:lnTo>
                  <a:pt x="207962" y="187580"/>
                </a:lnTo>
                <a:lnTo>
                  <a:pt x="209155" y="200670"/>
                </a:lnTo>
                <a:lnTo>
                  <a:pt x="208409" y="214576"/>
                </a:lnTo>
                <a:lnTo>
                  <a:pt x="185901" y="260316"/>
                </a:lnTo>
                <a:lnTo>
                  <a:pt x="141623" y="283548"/>
                </a:lnTo>
                <a:lnTo>
                  <a:pt x="103874" y="288731"/>
                </a:lnTo>
                <a:lnTo>
                  <a:pt x="17399" y="288925"/>
                </a:lnTo>
                <a:lnTo>
                  <a:pt x="12573" y="288925"/>
                </a:lnTo>
                <a:lnTo>
                  <a:pt x="8381" y="287528"/>
                </a:lnTo>
                <a:lnTo>
                  <a:pt x="5079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79" y="4445"/>
                </a:lnTo>
                <a:lnTo>
                  <a:pt x="8381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748" y="300481"/>
            <a:ext cx="171195" cy="288925"/>
          </a:xfrm>
          <a:custGeom>
            <a:avLst/>
            <a:gdLst/>
            <a:ahLst/>
            <a:cxnLst/>
            <a:rect l="l" t="t" r="r" b="b"/>
            <a:pathLst>
              <a:path w="171195" h="288925">
                <a:moveTo>
                  <a:pt x="17399" y="0"/>
                </a:moveTo>
                <a:lnTo>
                  <a:pt x="161670" y="0"/>
                </a:lnTo>
                <a:lnTo>
                  <a:pt x="162940" y="0"/>
                </a:lnTo>
                <a:lnTo>
                  <a:pt x="164211" y="381"/>
                </a:lnTo>
                <a:lnTo>
                  <a:pt x="165226" y="1143"/>
                </a:lnTo>
                <a:lnTo>
                  <a:pt x="166243" y="1904"/>
                </a:lnTo>
                <a:lnTo>
                  <a:pt x="167131" y="3175"/>
                </a:lnTo>
                <a:lnTo>
                  <a:pt x="167894" y="5079"/>
                </a:lnTo>
                <a:lnTo>
                  <a:pt x="168656" y="6985"/>
                </a:lnTo>
                <a:lnTo>
                  <a:pt x="169163" y="9271"/>
                </a:lnTo>
                <a:lnTo>
                  <a:pt x="169544" y="12192"/>
                </a:lnTo>
                <a:lnTo>
                  <a:pt x="169925" y="15113"/>
                </a:lnTo>
                <a:lnTo>
                  <a:pt x="170180" y="18796"/>
                </a:lnTo>
                <a:lnTo>
                  <a:pt x="170180" y="23241"/>
                </a:lnTo>
                <a:lnTo>
                  <a:pt x="170180" y="27432"/>
                </a:lnTo>
                <a:lnTo>
                  <a:pt x="167894" y="40894"/>
                </a:lnTo>
                <a:lnTo>
                  <a:pt x="167131" y="42672"/>
                </a:lnTo>
                <a:lnTo>
                  <a:pt x="166243" y="43942"/>
                </a:lnTo>
                <a:lnTo>
                  <a:pt x="165226" y="44831"/>
                </a:lnTo>
                <a:lnTo>
                  <a:pt x="164211" y="45593"/>
                </a:lnTo>
                <a:lnTo>
                  <a:pt x="162940" y="46100"/>
                </a:lnTo>
                <a:lnTo>
                  <a:pt x="161670" y="46100"/>
                </a:lnTo>
                <a:lnTo>
                  <a:pt x="58546" y="46100"/>
                </a:lnTo>
                <a:lnTo>
                  <a:pt x="58546" y="116586"/>
                </a:lnTo>
                <a:lnTo>
                  <a:pt x="145795" y="116586"/>
                </a:lnTo>
                <a:lnTo>
                  <a:pt x="147193" y="116586"/>
                </a:lnTo>
                <a:lnTo>
                  <a:pt x="148336" y="116967"/>
                </a:lnTo>
                <a:lnTo>
                  <a:pt x="149478" y="117856"/>
                </a:lnTo>
                <a:lnTo>
                  <a:pt x="150621" y="118618"/>
                </a:lnTo>
                <a:lnTo>
                  <a:pt x="151511" y="119888"/>
                </a:lnTo>
                <a:lnTo>
                  <a:pt x="152273" y="121666"/>
                </a:lnTo>
                <a:lnTo>
                  <a:pt x="153034" y="123317"/>
                </a:lnTo>
                <a:lnTo>
                  <a:pt x="153543" y="125603"/>
                </a:lnTo>
                <a:lnTo>
                  <a:pt x="153924" y="128524"/>
                </a:lnTo>
                <a:lnTo>
                  <a:pt x="154305" y="131445"/>
                </a:lnTo>
                <a:lnTo>
                  <a:pt x="154558" y="135001"/>
                </a:lnTo>
                <a:lnTo>
                  <a:pt x="154558" y="139192"/>
                </a:lnTo>
                <a:lnTo>
                  <a:pt x="154558" y="143510"/>
                </a:lnTo>
                <a:lnTo>
                  <a:pt x="154305" y="147066"/>
                </a:lnTo>
                <a:lnTo>
                  <a:pt x="153924" y="149860"/>
                </a:lnTo>
                <a:lnTo>
                  <a:pt x="153543" y="152654"/>
                </a:lnTo>
                <a:lnTo>
                  <a:pt x="147193" y="161417"/>
                </a:lnTo>
                <a:lnTo>
                  <a:pt x="145795" y="161417"/>
                </a:lnTo>
                <a:lnTo>
                  <a:pt x="58546" y="161417"/>
                </a:lnTo>
                <a:lnTo>
                  <a:pt x="58546" y="242951"/>
                </a:lnTo>
                <a:lnTo>
                  <a:pt x="162559" y="242951"/>
                </a:lnTo>
                <a:lnTo>
                  <a:pt x="163830" y="242951"/>
                </a:lnTo>
                <a:lnTo>
                  <a:pt x="165100" y="243332"/>
                </a:lnTo>
                <a:lnTo>
                  <a:pt x="166243" y="244221"/>
                </a:lnTo>
                <a:lnTo>
                  <a:pt x="167386" y="244983"/>
                </a:lnTo>
                <a:lnTo>
                  <a:pt x="168275" y="246253"/>
                </a:lnTo>
                <a:lnTo>
                  <a:pt x="169037" y="248031"/>
                </a:lnTo>
                <a:lnTo>
                  <a:pt x="169799" y="249809"/>
                </a:lnTo>
                <a:lnTo>
                  <a:pt x="170306" y="252222"/>
                </a:lnTo>
                <a:lnTo>
                  <a:pt x="170687" y="255143"/>
                </a:lnTo>
                <a:lnTo>
                  <a:pt x="171069" y="258064"/>
                </a:lnTo>
                <a:lnTo>
                  <a:pt x="171195" y="261620"/>
                </a:lnTo>
                <a:lnTo>
                  <a:pt x="171195" y="265938"/>
                </a:lnTo>
                <a:lnTo>
                  <a:pt x="171195" y="270256"/>
                </a:lnTo>
                <a:lnTo>
                  <a:pt x="171069" y="273812"/>
                </a:lnTo>
                <a:lnTo>
                  <a:pt x="170687" y="276733"/>
                </a:lnTo>
                <a:lnTo>
                  <a:pt x="170306" y="279654"/>
                </a:lnTo>
                <a:lnTo>
                  <a:pt x="169799" y="282067"/>
                </a:lnTo>
                <a:lnTo>
                  <a:pt x="169037" y="283845"/>
                </a:lnTo>
                <a:lnTo>
                  <a:pt x="168275" y="285623"/>
                </a:lnTo>
                <a:lnTo>
                  <a:pt x="167386" y="286893"/>
                </a:lnTo>
                <a:lnTo>
                  <a:pt x="166243" y="287655"/>
                </a:lnTo>
                <a:lnTo>
                  <a:pt x="165100" y="288544"/>
                </a:lnTo>
                <a:lnTo>
                  <a:pt x="163830" y="288925"/>
                </a:lnTo>
                <a:lnTo>
                  <a:pt x="162559" y="288925"/>
                </a:lnTo>
                <a:lnTo>
                  <a:pt x="17399" y="288925"/>
                </a:lnTo>
                <a:lnTo>
                  <a:pt x="12573" y="288925"/>
                </a:lnTo>
                <a:lnTo>
                  <a:pt x="8381" y="287528"/>
                </a:lnTo>
                <a:lnTo>
                  <a:pt x="5080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80" y="4445"/>
                </a:lnTo>
                <a:lnTo>
                  <a:pt x="8381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299211"/>
            <a:ext cx="266446" cy="291592"/>
          </a:xfrm>
          <a:custGeom>
            <a:avLst/>
            <a:gdLst/>
            <a:ahLst/>
            <a:cxnLst/>
            <a:rect l="l" t="t" r="r" b="b"/>
            <a:pathLst>
              <a:path w="266446" h="291592">
                <a:moveTo>
                  <a:pt x="130810" y="0"/>
                </a:moveTo>
                <a:lnTo>
                  <a:pt x="139573" y="0"/>
                </a:lnTo>
                <a:lnTo>
                  <a:pt x="146558" y="127"/>
                </a:lnTo>
                <a:lnTo>
                  <a:pt x="151764" y="381"/>
                </a:lnTo>
                <a:lnTo>
                  <a:pt x="156972" y="508"/>
                </a:lnTo>
                <a:lnTo>
                  <a:pt x="161036" y="1016"/>
                </a:lnTo>
                <a:lnTo>
                  <a:pt x="163957" y="1905"/>
                </a:lnTo>
                <a:lnTo>
                  <a:pt x="166750" y="2667"/>
                </a:lnTo>
                <a:lnTo>
                  <a:pt x="168910" y="3937"/>
                </a:lnTo>
                <a:lnTo>
                  <a:pt x="170179" y="5588"/>
                </a:lnTo>
                <a:lnTo>
                  <a:pt x="171450" y="7239"/>
                </a:lnTo>
                <a:lnTo>
                  <a:pt x="172465" y="9398"/>
                </a:lnTo>
                <a:lnTo>
                  <a:pt x="173354" y="12319"/>
                </a:lnTo>
                <a:lnTo>
                  <a:pt x="262636" y="268351"/>
                </a:lnTo>
                <a:lnTo>
                  <a:pt x="264540" y="273685"/>
                </a:lnTo>
                <a:lnTo>
                  <a:pt x="265557" y="277876"/>
                </a:lnTo>
                <a:lnTo>
                  <a:pt x="266064" y="281051"/>
                </a:lnTo>
                <a:lnTo>
                  <a:pt x="266446" y="284226"/>
                </a:lnTo>
                <a:lnTo>
                  <a:pt x="265938" y="286512"/>
                </a:lnTo>
                <a:lnTo>
                  <a:pt x="264287" y="288036"/>
                </a:lnTo>
                <a:lnTo>
                  <a:pt x="262636" y="289687"/>
                </a:lnTo>
                <a:lnTo>
                  <a:pt x="259714" y="290576"/>
                </a:lnTo>
                <a:lnTo>
                  <a:pt x="255524" y="290957"/>
                </a:lnTo>
                <a:lnTo>
                  <a:pt x="251333" y="291338"/>
                </a:lnTo>
                <a:lnTo>
                  <a:pt x="245617" y="291592"/>
                </a:lnTo>
                <a:lnTo>
                  <a:pt x="238378" y="291592"/>
                </a:lnTo>
                <a:lnTo>
                  <a:pt x="230759" y="291592"/>
                </a:lnTo>
                <a:lnTo>
                  <a:pt x="210947" y="289814"/>
                </a:lnTo>
                <a:lnTo>
                  <a:pt x="208661" y="289179"/>
                </a:lnTo>
                <a:lnTo>
                  <a:pt x="207137" y="288290"/>
                </a:lnTo>
                <a:lnTo>
                  <a:pt x="206248" y="287020"/>
                </a:lnTo>
                <a:lnTo>
                  <a:pt x="205359" y="285877"/>
                </a:lnTo>
                <a:lnTo>
                  <a:pt x="204597" y="284353"/>
                </a:lnTo>
                <a:lnTo>
                  <a:pt x="203962" y="282448"/>
                </a:lnTo>
                <a:lnTo>
                  <a:pt x="184530" y="224409"/>
                </a:lnTo>
                <a:lnTo>
                  <a:pt x="76073" y="224409"/>
                </a:lnTo>
                <a:lnTo>
                  <a:pt x="57785" y="280797"/>
                </a:lnTo>
                <a:lnTo>
                  <a:pt x="57150" y="282956"/>
                </a:lnTo>
                <a:lnTo>
                  <a:pt x="56387" y="284607"/>
                </a:lnTo>
                <a:lnTo>
                  <a:pt x="55372" y="286131"/>
                </a:lnTo>
                <a:lnTo>
                  <a:pt x="54483" y="287528"/>
                </a:lnTo>
                <a:lnTo>
                  <a:pt x="52832" y="288544"/>
                </a:lnTo>
                <a:lnTo>
                  <a:pt x="32512" y="291592"/>
                </a:lnTo>
                <a:lnTo>
                  <a:pt x="26035" y="291592"/>
                </a:lnTo>
                <a:lnTo>
                  <a:pt x="19176" y="291592"/>
                </a:lnTo>
                <a:lnTo>
                  <a:pt x="13842" y="291338"/>
                </a:lnTo>
                <a:lnTo>
                  <a:pt x="10033" y="290830"/>
                </a:lnTo>
                <a:lnTo>
                  <a:pt x="6096" y="290449"/>
                </a:lnTo>
                <a:lnTo>
                  <a:pt x="3428" y="289306"/>
                </a:lnTo>
                <a:lnTo>
                  <a:pt x="1904" y="287655"/>
                </a:lnTo>
                <a:lnTo>
                  <a:pt x="508" y="285877"/>
                </a:lnTo>
                <a:lnTo>
                  <a:pt x="0" y="283464"/>
                </a:lnTo>
                <a:lnTo>
                  <a:pt x="380" y="280416"/>
                </a:lnTo>
                <a:lnTo>
                  <a:pt x="92837" y="11557"/>
                </a:lnTo>
                <a:lnTo>
                  <a:pt x="101600" y="1905"/>
                </a:lnTo>
                <a:lnTo>
                  <a:pt x="104266" y="1016"/>
                </a:lnTo>
                <a:lnTo>
                  <a:pt x="107823" y="508"/>
                </a:lnTo>
                <a:lnTo>
                  <a:pt x="112395" y="381"/>
                </a:lnTo>
                <a:lnTo>
                  <a:pt x="117093" y="127"/>
                </a:lnTo>
                <a:lnTo>
                  <a:pt x="123189" y="0"/>
                </a:lnTo>
                <a:lnTo>
                  <a:pt x="13081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9509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43814" y="635"/>
                </a:lnTo>
                <a:lnTo>
                  <a:pt x="47498" y="1143"/>
                </a:lnTo>
                <a:lnTo>
                  <a:pt x="50418" y="1651"/>
                </a:lnTo>
                <a:lnTo>
                  <a:pt x="52704" y="2413"/>
                </a:lnTo>
                <a:lnTo>
                  <a:pt x="54990" y="3175"/>
                </a:lnTo>
                <a:lnTo>
                  <a:pt x="56514" y="4191"/>
                </a:lnTo>
                <a:lnTo>
                  <a:pt x="57530" y="5334"/>
                </a:lnTo>
                <a:lnTo>
                  <a:pt x="58419" y="6477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19" y="284988"/>
                </a:lnTo>
                <a:lnTo>
                  <a:pt x="57530" y="286131"/>
                </a:lnTo>
                <a:lnTo>
                  <a:pt x="56514" y="287401"/>
                </a:lnTo>
                <a:lnTo>
                  <a:pt x="54990" y="288290"/>
                </a:lnTo>
                <a:lnTo>
                  <a:pt x="52704" y="289052"/>
                </a:lnTo>
                <a:lnTo>
                  <a:pt x="50418" y="289814"/>
                </a:lnTo>
                <a:lnTo>
                  <a:pt x="47498" y="290449"/>
                </a:lnTo>
                <a:lnTo>
                  <a:pt x="43814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875" y="291592"/>
                </a:lnTo>
                <a:lnTo>
                  <a:pt x="19050" y="291338"/>
                </a:lnTo>
                <a:lnTo>
                  <a:pt x="15366" y="290830"/>
                </a:lnTo>
                <a:lnTo>
                  <a:pt x="11556" y="290449"/>
                </a:lnTo>
                <a:lnTo>
                  <a:pt x="1524" y="286131"/>
                </a:lnTo>
                <a:lnTo>
                  <a:pt x="507" y="284988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3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5960" y="299211"/>
            <a:ext cx="158750" cy="290195"/>
          </a:xfrm>
          <a:custGeom>
            <a:avLst/>
            <a:gdLst/>
            <a:ahLst/>
            <a:cxnLst/>
            <a:rect l="l" t="t" r="r" b="b"/>
            <a:pathLst>
              <a:path w="158750" h="290195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43814" y="635"/>
                </a:lnTo>
                <a:lnTo>
                  <a:pt x="47498" y="1143"/>
                </a:lnTo>
                <a:lnTo>
                  <a:pt x="50418" y="1651"/>
                </a:lnTo>
                <a:lnTo>
                  <a:pt x="52704" y="2413"/>
                </a:lnTo>
                <a:lnTo>
                  <a:pt x="54990" y="3175"/>
                </a:lnTo>
                <a:lnTo>
                  <a:pt x="56514" y="4191"/>
                </a:lnTo>
                <a:lnTo>
                  <a:pt x="57530" y="5334"/>
                </a:lnTo>
                <a:lnTo>
                  <a:pt x="58419" y="6477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41808"/>
                </a:lnTo>
                <a:lnTo>
                  <a:pt x="149860" y="241808"/>
                </a:lnTo>
                <a:lnTo>
                  <a:pt x="151256" y="241808"/>
                </a:lnTo>
                <a:lnTo>
                  <a:pt x="152653" y="242189"/>
                </a:lnTo>
                <a:lnTo>
                  <a:pt x="153669" y="242951"/>
                </a:lnTo>
                <a:lnTo>
                  <a:pt x="154812" y="243840"/>
                </a:lnTo>
                <a:lnTo>
                  <a:pt x="155828" y="245110"/>
                </a:lnTo>
                <a:lnTo>
                  <a:pt x="156463" y="247015"/>
                </a:lnTo>
                <a:lnTo>
                  <a:pt x="157225" y="248920"/>
                </a:lnTo>
                <a:lnTo>
                  <a:pt x="157861" y="251333"/>
                </a:lnTo>
                <a:lnTo>
                  <a:pt x="158241" y="254381"/>
                </a:lnTo>
                <a:lnTo>
                  <a:pt x="158623" y="257429"/>
                </a:lnTo>
                <a:lnTo>
                  <a:pt x="158750" y="261239"/>
                </a:lnTo>
                <a:lnTo>
                  <a:pt x="158750" y="265684"/>
                </a:lnTo>
                <a:lnTo>
                  <a:pt x="158750" y="270129"/>
                </a:lnTo>
                <a:lnTo>
                  <a:pt x="158623" y="273812"/>
                </a:lnTo>
                <a:lnTo>
                  <a:pt x="158241" y="276860"/>
                </a:lnTo>
                <a:lnTo>
                  <a:pt x="157861" y="279908"/>
                </a:lnTo>
                <a:lnTo>
                  <a:pt x="157225" y="282448"/>
                </a:lnTo>
                <a:lnTo>
                  <a:pt x="156463" y="284480"/>
                </a:lnTo>
                <a:lnTo>
                  <a:pt x="155828" y="286512"/>
                </a:lnTo>
                <a:lnTo>
                  <a:pt x="154812" y="287909"/>
                </a:lnTo>
                <a:lnTo>
                  <a:pt x="153669" y="288925"/>
                </a:lnTo>
                <a:lnTo>
                  <a:pt x="152653" y="289814"/>
                </a:lnTo>
                <a:lnTo>
                  <a:pt x="151256" y="290195"/>
                </a:lnTo>
                <a:lnTo>
                  <a:pt x="149860" y="290195"/>
                </a:lnTo>
                <a:lnTo>
                  <a:pt x="17399" y="290195"/>
                </a:lnTo>
                <a:lnTo>
                  <a:pt x="12573" y="290195"/>
                </a:lnTo>
                <a:lnTo>
                  <a:pt x="8381" y="288798"/>
                </a:lnTo>
                <a:lnTo>
                  <a:pt x="5079" y="285877"/>
                </a:lnTo>
                <a:lnTo>
                  <a:pt x="1650" y="282956"/>
                </a:lnTo>
                <a:lnTo>
                  <a:pt x="0" y="278257"/>
                </a:lnTo>
                <a:lnTo>
                  <a:pt x="0" y="271653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4040" y="299211"/>
            <a:ext cx="58928" cy="291592"/>
          </a:xfrm>
          <a:custGeom>
            <a:avLst/>
            <a:gdLst/>
            <a:ahLst/>
            <a:cxnLst/>
            <a:rect l="l" t="t" r="r" b="b"/>
            <a:pathLst>
              <a:path w="58928" h="291592">
                <a:moveTo>
                  <a:pt x="29463" y="0"/>
                </a:moveTo>
                <a:lnTo>
                  <a:pt x="35306" y="0"/>
                </a:lnTo>
                <a:lnTo>
                  <a:pt x="40005" y="254"/>
                </a:lnTo>
                <a:lnTo>
                  <a:pt x="43814" y="635"/>
                </a:lnTo>
                <a:lnTo>
                  <a:pt x="47498" y="1143"/>
                </a:lnTo>
                <a:lnTo>
                  <a:pt x="50419" y="1651"/>
                </a:lnTo>
                <a:lnTo>
                  <a:pt x="52705" y="2413"/>
                </a:lnTo>
                <a:lnTo>
                  <a:pt x="54991" y="3175"/>
                </a:lnTo>
                <a:lnTo>
                  <a:pt x="56514" y="4191"/>
                </a:lnTo>
                <a:lnTo>
                  <a:pt x="57531" y="5334"/>
                </a:lnTo>
                <a:lnTo>
                  <a:pt x="58420" y="6477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82194"/>
                </a:lnTo>
                <a:lnTo>
                  <a:pt x="58928" y="283718"/>
                </a:lnTo>
                <a:lnTo>
                  <a:pt x="58420" y="284988"/>
                </a:lnTo>
                <a:lnTo>
                  <a:pt x="57531" y="286131"/>
                </a:lnTo>
                <a:lnTo>
                  <a:pt x="56514" y="287401"/>
                </a:lnTo>
                <a:lnTo>
                  <a:pt x="54991" y="288290"/>
                </a:lnTo>
                <a:lnTo>
                  <a:pt x="52705" y="289052"/>
                </a:lnTo>
                <a:lnTo>
                  <a:pt x="50419" y="289814"/>
                </a:lnTo>
                <a:lnTo>
                  <a:pt x="47498" y="290449"/>
                </a:lnTo>
                <a:lnTo>
                  <a:pt x="43814" y="290830"/>
                </a:lnTo>
                <a:lnTo>
                  <a:pt x="40005" y="291338"/>
                </a:lnTo>
                <a:lnTo>
                  <a:pt x="35306" y="291592"/>
                </a:lnTo>
                <a:lnTo>
                  <a:pt x="29463" y="291592"/>
                </a:lnTo>
                <a:lnTo>
                  <a:pt x="23875" y="291592"/>
                </a:lnTo>
                <a:lnTo>
                  <a:pt x="19050" y="291338"/>
                </a:lnTo>
                <a:lnTo>
                  <a:pt x="15367" y="290830"/>
                </a:lnTo>
                <a:lnTo>
                  <a:pt x="11557" y="290449"/>
                </a:lnTo>
                <a:lnTo>
                  <a:pt x="1524" y="286131"/>
                </a:lnTo>
                <a:lnTo>
                  <a:pt x="508" y="284988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7" y="635"/>
                </a:lnTo>
                <a:lnTo>
                  <a:pt x="19176" y="254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6089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6" y="0"/>
                </a:lnTo>
                <a:lnTo>
                  <a:pt x="40005" y="254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20" y="284988"/>
                </a:lnTo>
                <a:lnTo>
                  <a:pt x="43814" y="290830"/>
                </a:lnTo>
                <a:lnTo>
                  <a:pt x="40005" y="291338"/>
                </a:lnTo>
                <a:lnTo>
                  <a:pt x="35306" y="291592"/>
                </a:lnTo>
                <a:lnTo>
                  <a:pt x="29463" y="291592"/>
                </a:lnTo>
                <a:lnTo>
                  <a:pt x="23875" y="291592"/>
                </a:lnTo>
                <a:lnTo>
                  <a:pt x="19050" y="291338"/>
                </a:lnTo>
                <a:lnTo>
                  <a:pt x="15366" y="290830"/>
                </a:lnTo>
                <a:lnTo>
                  <a:pt x="11557" y="290449"/>
                </a:lnTo>
                <a:lnTo>
                  <a:pt x="1524" y="286131"/>
                </a:lnTo>
                <a:lnTo>
                  <a:pt x="508" y="284988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8285" y="299211"/>
            <a:ext cx="266445" cy="291592"/>
          </a:xfrm>
          <a:custGeom>
            <a:avLst/>
            <a:gdLst/>
            <a:ahLst/>
            <a:cxnLst/>
            <a:rect l="l" t="t" r="r" b="b"/>
            <a:pathLst>
              <a:path w="266445" h="291592">
                <a:moveTo>
                  <a:pt x="130809" y="0"/>
                </a:moveTo>
                <a:lnTo>
                  <a:pt x="139572" y="0"/>
                </a:lnTo>
                <a:lnTo>
                  <a:pt x="146557" y="127"/>
                </a:lnTo>
                <a:lnTo>
                  <a:pt x="151764" y="381"/>
                </a:lnTo>
                <a:lnTo>
                  <a:pt x="156971" y="508"/>
                </a:lnTo>
                <a:lnTo>
                  <a:pt x="161036" y="1016"/>
                </a:lnTo>
                <a:lnTo>
                  <a:pt x="163956" y="1905"/>
                </a:lnTo>
                <a:lnTo>
                  <a:pt x="166750" y="2667"/>
                </a:lnTo>
                <a:lnTo>
                  <a:pt x="173355" y="12319"/>
                </a:lnTo>
                <a:lnTo>
                  <a:pt x="262636" y="268351"/>
                </a:lnTo>
                <a:lnTo>
                  <a:pt x="264540" y="273685"/>
                </a:lnTo>
                <a:lnTo>
                  <a:pt x="265556" y="277876"/>
                </a:lnTo>
                <a:lnTo>
                  <a:pt x="266064" y="281051"/>
                </a:lnTo>
                <a:lnTo>
                  <a:pt x="266445" y="284226"/>
                </a:lnTo>
                <a:lnTo>
                  <a:pt x="265938" y="286512"/>
                </a:lnTo>
                <a:lnTo>
                  <a:pt x="264287" y="288036"/>
                </a:lnTo>
                <a:lnTo>
                  <a:pt x="262636" y="289687"/>
                </a:lnTo>
                <a:lnTo>
                  <a:pt x="259714" y="290576"/>
                </a:lnTo>
                <a:lnTo>
                  <a:pt x="255524" y="290957"/>
                </a:lnTo>
                <a:lnTo>
                  <a:pt x="251332" y="291338"/>
                </a:lnTo>
                <a:lnTo>
                  <a:pt x="245618" y="291592"/>
                </a:lnTo>
                <a:lnTo>
                  <a:pt x="238378" y="291592"/>
                </a:lnTo>
                <a:lnTo>
                  <a:pt x="230758" y="291592"/>
                </a:lnTo>
                <a:lnTo>
                  <a:pt x="210946" y="289814"/>
                </a:lnTo>
                <a:lnTo>
                  <a:pt x="208661" y="289179"/>
                </a:lnTo>
                <a:lnTo>
                  <a:pt x="207137" y="288290"/>
                </a:lnTo>
                <a:lnTo>
                  <a:pt x="206247" y="287020"/>
                </a:lnTo>
                <a:lnTo>
                  <a:pt x="205358" y="285877"/>
                </a:lnTo>
                <a:lnTo>
                  <a:pt x="204596" y="284353"/>
                </a:lnTo>
                <a:lnTo>
                  <a:pt x="203962" y="282448"/>
                </a:lnTo>
                <a:lnTo>
                  <a:pt x="184531" y="224409"/>
                </a:lnTo>
                <a:lnTo>
                  <a:pt x="76072" y="224409"/>
                </a:lnTo>
                <a:lnTo>
                  <a:pt x="57784" y="280797"/>
                </a:lnTo>
                <a:lnTo>
                  <a:pt x="57150" y="282956"/>
                </a:lnTo>
                <a:lnTo>
                  <a:pt x="56387" y="284607"/>
                </a:lnTo>
                <a:lnTo>
                  <a:pt x="55371" y="286131"/>
                </a:lnTo>
                <a:lnTo>
                  <a:pt x="54482" y="287528"/>
                </a:lnTo>
                <a:lnTo>
                  <a:pt x="52831" y="288544"/>
                </a:lnTo>
                <a:lnTo>
                  <a:pt x="32512" y="291592"/>
                </a:lnTo>
                <a:lnTo>
                  <a:pt x="26034" y="291592"/>
                </a:lnTo>
                <a:lnTo>
                  <a:pt x="19176" y="291592"/>
                </a:lnTo>
                <a:lnTo>
                  <a:pt x="13843" y="291338"/>
                </a:lnTo>
                <a:lnTo>
                  <a:pt x="10032" y="290830"/>
                </a:lnTo>
                <a:lnTo>
                  <a:pt x="6095" y="290449"/>
                </a:lnTo>
                <a:lnTo>
                  <a:pt x="3428" y="289306"/>
                </a:lnTo>
                <a:lnTo>
                  <a:pt x="1905" y="287655"/>
                </a:lnTo>
                <a:lnTo>
                  <a:pt x="507" y="285877"/>
                </a:lnTo>
                <a:lnTo>
                  <a:pt x="0" y="283464"/>
                </a:lnTo>
                <a:lnTo>
                  <a:pt x="381" y="280416"/>
                </a:lnTo>
                <a:lnTo>
                  <a:pt x="92837" y="11557"/>
                </a:lnTo>
                <a:lnTo>
                  <a:pt x="101600" y="1905"/>
                </a:lnTo>
                <a:lnTo>
                  <a:pt x="104266" y="1016"/>
                </a:lnTo>
                <a:lnTo>
                  <a:pt x="107822" y="508"/>
                </a:lnTo>
                <a:lnTo>
                  <a:pt x="112394" y="381"/>
                </a:lnTo>
                <a:lnTo>
                  <a:pt x="117093" y="127"/>
                </a:lnTo>
                <a:lnTo>
                  <a:pt x="123189" y="0"/>
                </a:lnTo>
                <a:lnTo>
                  <a:pt x="1308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5645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170" y="1905"/>
                </a:lnTo>
                <a:lnTo>
                  <a:pt x="164536" y="3301"/>
                </a:lnTo>
                <a:lnTo>
                  <a:pt x="171521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969" y="17525"/>
                </a:lnTo>
                <a:lnTo>
                  <a:pt x="212415" y="39497"/>
                </a:lnTo>
                <a:lnTo>
                  <a:pt x="212669" y="42291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12542" y="58166"/>
                </a:lnTo>
                <a:lnTo>
                  <a:pt x="212288" y="61341"/>
                </a:lnTo>
                <a:lnTo>
                  <a:pt x="212034" y="64516"/>
                </a:lnTo>
                <a:lnTo>
                  <a:pt x="211399" y="66929"/>
                </a:lnTo>
                <a:lnTo>
                  <a:pt x="210764" y="68961"/>
                </a:lnTo>
                <a:lnTo>
                  <a:pt x="210002" y="70866"/>
                </a:lnTo>
                <a:lnTo>
                  <a:pt x="209113" y="72263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461" y="73152"/>
                </a:lnTo>
                <a:lnTo>
                  <a:pt x="196032" y="70612"/>
                </a:lnTo>
                <a:lnTo>
                  <a:pt x="192603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1" y="49292"/>
                </a:lnTo>
                <a:lnTo>
                  <a:pt x="124307" y="50278"/>
                </a:lnTo>
                <a:lnTo>
                  <a:pt x="89517" y="68414"/>
                </a:lnTo>
                <a:lnTo>
                  <a:pt x="69894" y="102459"/>
                </a:lnTo>
                <a:lnTo>
                  <a:pt x="63531" y="140509"/>
                </a:lnTo>
                <a:lnTo>
                  <a:pt x="63712" y="157334"/>
                </a:lnTo>
                <a:lnTo>
                  <a:pt x="72712" y="205567"/>
                </a:lnTo>
                <a:lnTo>
                  <a:pt x="97857" y="237375"/>
                </a:lnTo>
                <a:lnTo>
                  <a:pt x="131046" y="248155"/>
                </a:lnTo>
                <a:lnTo>
                  <a:pt x="147291" y="247826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6065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272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923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13558" y="256667"/>
                </a:lnTo>
                <a:lnTo>
                  <a:pt x="213304" y="259207"/>
                </a:lnTo>
                <a:lnTo>
                  <a:pt x="213050" y="261874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284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8" y="298169"/>
                </a:lnTo>
                <a:lnTo>
                  <a:pt x="117443" y="297736"/>
                </a:lnTo>
                <a:lnTo>
                  <a:pt x="67045" y="285216"/>
                </a:lnTo>
                <a:lnTo>
                  <a:pt x="28480" y="254108"/>
                </a:lnTo>
                <a:lnTo>
                  <a:pt x="6817" y="208450"/>
                </a:lnTo>
                <a:lnTo>
                  <a:pt x="0" y="158459"/>
                </a:lnTo>
                <a:lnTo>
                  <a:pt x="286" y="143173"/>
                </a:lnTo>
                <a:lnTo>
                  <a:pt x="4924" y="104955"/>
                </a:lnTo>
                <a:lnTo>
                  <a:pt x="18696" y="67024"/>
                </a:lnTo>
                <a:lnTo>
                  <a:pt x="41830" y="35473"/>
                </a:lnTo>
                <a:lnTo>
                  <a:pt x="85409" y="8274"/>
                </a:lnTo>
                <a:lnTo>
                  <a:pt x="133571" y="0"/>
                </a:lnTo>
                <a:lnTo>
                  <a:pt x="133929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3329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170" y="1905"/>
                </a:lnTo>
                <a:lnTo>
                  <a:pt x="164536" y="3301"/>
                </a:lnTo>
                <a:lnTo>
                  <a:pt x="171521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969" y="17525"/>
                </a:lnTo>
                <a:lnTo>
                  <a:pt x="212415" y="39497"/>
                </a:lnTo>
                <a:lnTo>
                  <a:pt x="212669" y="42291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12542" y="58166"/>
                </a:lnTo>
                <a:lnTo>
                  <a:pt x="212288" y="61341"/>
                </a:lnTo>
                <a:lnTo>
                  <a:pt x="212034" y="64516"/>
                </a:lnTo>
                <a:lnTo>
                  <a:pt x="211399" y="66929"/>
                </a:lnTo>
                <a:lnTo>
                  <a:pt x="210764" y="68961"/>
                </a:lnTo>
                <a:lnTo>
                  <a:pt x="210002" y="70866"/>
                </a:lnTo>
                <a:lnTo>
                  <a:pt x="209113" y="72263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461" y="73152"/>
                </a:lnTo>
                <a:lnTo>
                  <a:pt x="196032" y="70612"/>
                </a:lnTo>
                <a:lnTo>
                  <a:pt x="192603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1" y="49292"/>
                </a:lnTo>
                <a:lnTo>
                  <a:pt x="124307" y="50278"/>
                </a:lnTo>
                <a:lnTo>
                  <a:pt x="89517" y="68414"/>
                </a:lnTo>
                <a:lnTo>
                  <a:pt x="69894" y="102459"/>
                </a:lnTo>
                <a:lnTo>
                  <a:pt x="63531" y="140509"/>
                </a:lnTo>
                <a:lnTo>
                  <a:pt x="63712" y="157334"/>
                </a:lnTo>
                <a:lnTo>
                  <a:pt x="72712" y="205567"/>
                </a:lnTo>
                <a:lnTo>
                  <a:pt x="97857" y="237375"/>
                </a:lnTo>
                <a:lnTo>
                  <a:pt x="131046" y="248155"/>
                </a:lnTo>
                <a:lnTo>
                  <a:pt x="147291" y="247826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6065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272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923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13558" y="256667"/>
                </a:lnTo>
                <a:lnTo>
                  <a:pt x="213304" y="259207"/>
                </a:lnTo>
                <a:lnTo>
                  <a:pt x="213050" y="261874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284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8" y="298169"/>
                </a:lnTo>
                <a:lnTo>
                  <a:pt x="117443" y="297736"/>
                </a:lnTo>
                <a:lnTo>
                  <a:pt x="67045" y="285216"/>
                </a:lnTo>
                <a:lnTo>
                  <a:pt x="28480" y="254108"/>
                </a:lnTo>
                <a:lnTo>
                  <a:pt x="6817" y="208450"/>
                </a:lnTo>
                <a:lnTo>
                  <a:pt x="0" y="158459"/>
                </a:lnTo>
                <a:lnTo>
                  <a:pt x="286" y="143173"/>
                </a:lnTo>
                <a:lnTo>
                  <a:pt x="4924" y="104955"/>
                </a:lnTo>
                <a:lnTo>
                  <a:pt x="18696" y="67024"/>
                </a:lnTo>
                <a:lnTo>
                  <a:pt x="41830" y="35473"/>
                </a:lnTo>
                <a:lnTo>
                  <a:pt x="85409" y="8274"/>
                </a:lnTo>
                <a:lnTo>
                  <a:pt x="133571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282" y="295402"/>
            <a:ext cx="188341" cy="298877"/>
          </a:xfrm>
          <a:custGeom>
            <a:avLst/>
            <a:gdLst/>
            <a:ahLst/>
            <a:cxnLst/>
            <a:rect l="l" t="t" r="r" b="b"/>
            <a:pathLst>
              <a:path w="188341" h="298877">
                <a:moveTo>
                  <a:pt x="101853" y="0"/>
                </a:moveTo>
                <a:lnTo>
                  <a:pt x="108712" y="0"/>
                </a:lnTo>
                <a:lnTo>
                  <a:pt x="115442" y="507"/>
                </a:lnTo>
                <a:lnTo>
                  <a:pt x="152780" y="9651"/>
                </a:lnTo>
                <a:lnTo>
                  <a:pt x="166496" y="17399"/>
                </a:lnTo>
                <a:lnTo>
                  <a:pt x="168020" y="18923"/>
                </a:lnTo>
                <a:lnTo>
                  <a:pt x="169037" y="20193"/>
                </a:lnTo>
                <a:lnTo>
                  <a:pt x="169544" y="21208"/>
                </a:lnTo>
                <a:lnTo>
                  <a:pt x="170052" y="22225"/>
                </a:lnTo>
                <a:lnTo>
                  <a:pt x="170560" y="23622"/>
                </a:lnTo>
                <a:lnTo>
                  <a:pt x="170941" y="25400"/>
                </a:lnTo>
                <a:lnTo>
                  <a:pt x="171322" y="27050"/>
                </a:lnTo>
                <a:lnTo>
                  <a:pt x="171576" y="29209"/>
                </a:lnTo>
                <a:lnTo>
                  <a:pt x="171703" y="31876"/>
                </a:lnTo>
                <a:lnTo>
                  <a:pt x="171830" y="34417"/>
                </a:lnTo>
                <a:lnTo>
                  <a:pt x="171957" y="37719"/>
                </a:lnTo>
                <a:lnTo>
                  <a:pt x="171957" y="41528"/>
                </a:lnTo>
                <a:lnTo>
                  <a:pt x="171957" y="45847"/>
                </a:lnTo>
                <a:lnTo>
                  <a:pt x="171830" y="49529"/>
                </a:lnTo>
                <a:lnTo>
                  <a:pt x="171576" y="52450"/>
                </a:lnTo>
                <a:lnTo>
                  <a:pt x="171322" y="55499"/>
                </a:lnTo>
                <a:lnTo>
                  <a:pt x="170941" y="57912"/>
                </a:lnTo>
                <a:lnTo>
                  <a:pt x="170433" y="59817"/>
                </a:lnTo>
                <a:lnTo>
                  <a:pt x="169925" y="61722"/>
                </a:lnTo>
                <a:lnTo>
                  <a:pt x="169163" y="63119"/>
                </a:lnTo>
                <a:lnTo>
                  <a:pt x="168275" y="64135"/>
                </a:lnTo>
                <a:lnTo>
                  <a:pt x="167258" y="65024"/>
                </a:lnTo>
                <a:lnTo>
                  <a:pt x="165988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19" y="64388"/>
                </a:lnTo>
                <a:lnTo>
                  <a:pt x="156463" y="62230"/>
                </a:lnTo>
                <a:lnTo>
                  <a:pt x="152907" y="60198"/>
                </a:lnTo>
                <a:lnTo>
                  <a:pt x="125221" y="48768"/>
                </a:lnTo>
                <a:lnTo>
                  <a:pt x="118363" y="46736"/>
                </a:lnTo>
                <a:lnTo>
                  <a:pt x="110870" y="45720"/>
                </a:lnTo>
                <a:lnTo>
                  <a:pt x="102742" y="45720"/>
                </a:lnTo>
                <a:lnTo>
                  <a:pt x="96265" y="45720"/>
                </a:lnTo>
                <a:lnTo>
                  <a:pt x="90677" y="46608"/>
                </a:lnTo>
                <a:lnTo>
                  <a:pt x="85978" y="48132"/>
                </a:lnTo>
                <a:lnTo>
                  <a:pt x="81152" y="49656"/>
                </a:lnTo>
                <a:lnTo>
                  <a:pt x="77215" y="51816"/>
                </a:lnTo>
                <a:lnTo>
                  <a:pt x="74040" y="54609"/>
                </a:lnTo>
                <a:lnTo>
                  <a:pt x="70865" y="57276"/>
                </a:lnTo>
                <a:lnTo>
                  <a:pt x="68452" y="60706"/>
                </a:lnTo>
                <a:lnTo>
                  <a:pt x="66928" y="64515"/>
                </a:lnTo>
                <a:lnTo>
                  <a:pt x="65277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92" y="113030"/>
                </a:lnTo>
                <a:lnTo>
                  <a:pt x="111251" y="119380"/>
                </a:lnTo>
                <a:lnTo>
                  <a:pt x="118871" y="122809"/>
                </a:lnTo>
                <a:lnTo>
                  <a:pt x="159616" y="145716"/>
                </a:lnTo>
                <a:lnTo>
                  <a:pt x="186475" y="187573"/>
                </a:lnTo>
                <a:lnTo>
                  <a:pt x="188341" y="200108"/>
                </a:lnTo>
                <a:lnTo>
                  <a:pt x="187908" y="216150"/>
                </a:lnTo>
                <a:lnTo>
                  <a:pt x="176005" y="253963"/>
                </a:lnTo>
                <a:lnTo>
                  <a:pt x="138779" y="287282"/>
                </a:lnTo>
                <a:lnTo>
                  <a:pt x="101767" y="297742"/>
                </a:lnTo>
                <a:lnTo>
                  <a:pt x="89820" y="298877"/>
                </a:lnTo>
                <a:lnTo>
                  <a:pt x="73609" y="298737"/>
                </a:lnTo>
                <a:lnTo>
                  <a:pt x="35194" y="292112"/>
                </a:lnTo>
                <a:lnTo>
                  <a:pt x="14858" y="283463"/>
                </a:lnTo>
                <a:lnTo>
                  <a:pt x="10413" y="281050"/>
                </a:lnTo>
                <a:lnTo>
                  <a:pt x="1269" y="268477"/>
                </a:lnTo>
                <a:lnTo>
                  <a:pt x="380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26" y="244221"/>
                </a:lnTo>
                <a:lnTo>
                  <a:pt x="507" y="241046"/>
                </a:lnTo>
                <a:lnTo>
                  <a:pt x="762" y="237998"/>
                </a:lnTo>
                <a:lnTo>
                  <a:pt x="1269" y="235458"/>
                </a:lnTo>
                <a:lnTo>
                  <a:pt x="1904" y="233552"/>
                </a:lnTo>
                <a:lnTo>
                  <a:pt x="2539" y="231521"/>
                </a:lnTo>
                <a:lnTo>
                  <a:pt x="3428" y="230250"/>
                </a:lnTo>
                <a:lnTo>
                  <a:pt x="4571" y="229362"/>
                </a:lnTo>
                <a:lnTo>
                  <a:pt x="5714" y="228600"/>
                </a:lnTo>
                <a:lnTo>
                  <a:pt x="6984" y="228219"/>
                </a:lnTo>
                <a:lnTo>
                  <a:pt x="8508" y="228219"/>
                </a:lnTo>
                <a:lnTo>
                  <a:pt x="10540" y="228219"/>
                </a:lnTo>
                <a:lnTo>
                  <a:pt x="13462" y="229362"/>
                </a:lnTo>
                <a:lnTo>
                  <a:pt x="17271" y="231901"/>
                </a:lnTo>
                <a:lnTo>
                  <a:pt x="21081" y="234314"/>
                </a:lnTo>
                <a:lnTo>
                  <a:pt x="64867" y="250663"/>
                </a:lnTo>
                <a:lnTo>
                  <a:pt x="89026" y="251840"/>
                </a:lnTo>
                <a:lnTo>
                  <a:pt x="95503" y="250951"/>
                </a:lnTo>
                <a:lnTo>
                  <a:pt x="101091" y="249300"/>
                </a:lnTo>
                <a:lnTo>
                  <a:pt x="106806" y="247523"/>
                </a:lnTo>
                <a:lnTo>
                  <a:pt x="111632" y="245110"/>
                </a:lnTo>
                <a:lnTo>
                  <a:pt x="115569" y="241935"/>
                </a:lnTo>
                <a:lnTo>
                  <a:pt x="119506" y="238887"/>
                </a:lnTo>
                <a:lnTo>
                  <a:pt x="122554" y="234950"/>
                </a:lnTo>
                <a:lnTo>
                  <a:pt x="124587" y="230377"/>
                </a:lnTo>
                <a:lnTo>
                  <a:pt x="126618" y="225806"/>
                </a:lnTo>
                <a:lnTo>
                  <a:pt x="127762" y="220599"/>
                </a:lnTo>
                <a:lnTo>
                  <a:pt x="127762" y="215011"/>
                </a:lnTo>
                <a:lnTo>
                  <a:pt x="127762" y="208407"/>
                </a:lnTo>
                <a:lnTo>
                  <a:pt x="108457" y="185674"/>
                </a:lnTo>
                <a:lnTo>
                  <a:pt x="102615" y="181990"/>
                </a:lnTo>
                <a:lnTo>
                  <a:pt x="96138" y="178562"/>
                </a:lnTo>
                <a:lnTo>
                  <a:pt x="88900" y="175387"/>
                </a:lnTo>
                <a:lnTo>
                  <a:pt x="81533" y="172212"/>
                </a:lnTo>
                <a:lnTo>
                  <a:pt x="74040" y="168783"/>
                </a:lnTo>
                <a:lnTo>
                  <a:pt x="33513" y="145602"/>
                </a:lnTo>
                <a:lnTo>
                  <a:pt x="7068" y="103775"/>
                </a:lnTo>
                <a:lnTo>
                  <a:pt x="5226" y="91169"/>
                </a:lnTo>
                <a:lnTo>
                  <a:pt x="5657" y="74933"/>
                </a:lnTo>
                <a:lnTo>
                  <a:pt x="17578" y="38564"/>
                </a:lnTo>
                <a:lnTo>
                  <a:pt x="54766" y="8304"/>
                </a:lnTo>
                <a:lnTo>
                  <a:pt x="93754" y="245"/>
                </a:lnTo>
                <a:lnTo>
                  <a:pt x="10185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" y="1581911"/>
            <a:ext cx="2279904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8604" y="1408557"/>
            <a:ext cx="19831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25" baseline="3413" dirty="0">
                <a:latin typeface="Calibri"/>
                <a:cs typeface="Calibri"/>
              </a:rPr>
              <a:t>A</a:t>
            </a:r>
            <a:r>
              <a:rPr sz="3600" b="1" spc="0" baseline="3413" dirty="0">
                <a:latin typeface="Calibri"/>
                <a:cs typeface="Calibri"/>
              </a:rPr>
              <a:t>CC</a:t>
            </a:r>
            <a:r>
              <a:rPr sz="3600" b="1" spc="-14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SIB</a:t>
            </a:r>
            <a:r>
              <a:rPr sz="3600" b="1" spc="-4" baseline="3413" dirty="0">
                <a:latin typeface="Calibri"/>
                <a:cs typeface="Calibri"/>
              </a:rPr>
              <a:t>I</a:t>
            </a:r>
            <a:r>
              <a:rPr sz="3600" b="1" spc="0" baseline="3413" dirty="0">
                <a:latin typeface="Calibri"/>
                <a:cs typeface="Calibri"/>
              </a:rPr>
              <a:t>LI</a:t>
            </a:r>
            <a:r>
              <a:rPr sz="3600" b="1" spc="-59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4370" y="2318385"/>
            <a:ext cx="7748867" cy="7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1">
              <a:lnSpc>
                <a:spcPts val="2545"/>
              </a:lnSpc>
              <a:spcBef>
                <a:spcPts val="127"/>
              </a:spcBef>
              <a:tabLst>
                <a:tab pos="419100" algn="l"/>
                <a:tab pos="774700" algn="l"/>
                <a:tab pos="1498600" algn="l"/>
                <a:tab pos="1955800" algn="l"/>
                <a:tab pos="2311400" algn="l"/>
                <a:tab pos="3556000" algn="l"/>
                <a:tab pos="4127500" algn="l"/>
                <a:tab pos="4648200" algn="l"/>
                <a:tab pos="6489700" algn="l"/>
                <a:tab pos="6946900" algn="l"/>
              </a:tabLst>
            </a:pP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	la	base	de	la	pi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á</a:t>
            </a:r>
            <a:r>
              <a:rPr sz="3600" spc="-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ide	por	ser	d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in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	de	modo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2"/>
              </a:spcBef>
              <a:tabLst>
                <a:tab pos="1308100" algn="l"/>
                <a:tab pos="2933700" algn="l"/>
                <a:tab pos="4191000" algn="l"/>
                <a:tab pos="4914900" algn="l"/>
                <a:tab pos="5194300" algn="l"/>
                <a:tab pos="5549900" algn="l"/>
                <a:tab pos="6159500" algn="l"/>
                <a:tab pos="6629400" algn="l"/>
                <a:tab pos="7035800" algn="l"/>
              </a:tabLst>
            </a:pP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b</a:t>
            </a:r>
            <a:r>
              <a:rPr sz="2400" spc="0" dirty="0">
                <a:latin typeface="Calibri"/>
                <a:cs typeface="Calibri"/>
              </a:rPr>
              <a:t>so</a:t>
            </a:r>
            <a:r>
              <a:rPr sz="2400" spc="-4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;	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	</a:t>
            </a:r>
            <a:r>
              <a:rPr sz="2400" spc="-3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xi</a:t>
            </a:r>
            <a:r>
              <a:rPr sz="2400" spc="-1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	pe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	a	la	que	no	se	tiene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4370" y="3159785"/>
            <a:ext cx="627659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ac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eso</a:t>
            </a:r>
            <a:r>
              <a:rPr sz="3600" spc="150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6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19" baseline="3413" dirty="0">
                <a:latin typeface="Calibri"/>
                <a:cs typeface="Calibri"/>
              </a:rPr>
              <a:t>o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me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inútil.</a:t>
            </a:r>
            <a:r>
              <a:rPr sz="3600" spc="1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Aquí</a:t>
            </a:r>
            <a:r>
              <a:rPr sz="3600" spc="149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debe</a:t>
            </a:r>
            <a:r>
              <a:rPr sz="3600" spc="174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aluar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45554" y="3159785"/>
            <a:ext cx="137895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169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-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370" y="3580638"/>
            <a:ext cx="7750996" cy="1592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267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-1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miso</a:t>
            </a:r>
            <a:r>
              <a:rPr sz="3600" spc="27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23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sib</a:t>
            </a:r>
            <a:r>
              <a:rPr sz="3600" spc="-1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lid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24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28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segurida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r>
              <a:rPr sz="3600" spc="27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Cu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27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más</a:t>
            </a:r>
            <a:endParaRPr sz="2400">
              <a:latin typeface="Calibri"/>
              <a:cs typeface="Calibri"/>
            </a:endParaRPr>
          </a:p>
          <a:p>
            <a:pPr marL="12700" marR="4060">
              <a:lnSpc>
                <a:spcPts val="2929"/>
              </a:lnSpc>
              <a:spcBef>
                <a:spcPts val="252"/>
              </a:spcBef>
              <a:tabLst>
                <a:tab pos="1625600" algn="l"/>
                <a:tab pos="2971800" algn="l"/>
                <a:tab pos="5575300" algn="l"/>
              </a:tabLst>
            </a:pPr>
            <a:r>
              <a:rPr sz="2400" spc="0" dirty="0">
                <a:latin typeface="Calibri"/>
                <a:cs typeface="Calibri"/>
              </a:rPr>
              <a:t>medid</a:t>
            </a:r>
            <a:r>
              <a:rPr sz="2400" spc="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45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	seguridad	son</a:t>
            </a:r>
            <a:r>
              <a:rPr sz="2400" spc="44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impl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adas	</a:t>
            </a:r>
            <a:r>
              <a:rPr sz="2400" spc="4" dirty="0">
                <a:latin typeface="Calibri"/>
                <a:cs typeface="Calibri"/>
              </a:rPr>
              <a:t>(E</a:t>
            </a:r>
            <a:r>
              <a:rPr sz="2400" spc="0" dirty="0">
                <a:latin typeface="Calibri"/>
                <a:cs typeface="Calibri"/>
              </a:rPr>
              <a:t>j</a:t>
            </a:r>
            <a:r>
              <a:rPr sz="2400" spc="-14" dirty="0">
                <a:latin typeface="Calibri"/>
                <a:cs typeface="Calibri"/>
              </a:rPr>
              <a:t>.</a:t>
            </a:r>
            <a:r>
              <a:rPr sz="2400" spc="0" dirty="0">
                <a:latin typeface="Calibri"/>
                <a:cs typeface="Calibri"/>
              </a:rPr>
              <a:t>:</a:t>
            </a:r>
            <a:r>
              <a:rPr sz="2400" spc="44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cr</a:t>
            </a:r>
            <a:r>
              <a:rPr sz="2400" spc="4" dirty="0">
                <a:latin typeface="Calibri"/>
                <a:cs typeface="Calibri"/>
              </a:rPr>
              <a:t>i</a:t>
            </a:r>
            <a:r>
              <a:rPr sz="2400" spc="-14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spc="-54" dirty="0">
                <a:latin typeface="Calibri"/>
                <a:cs typeface="Calibri"/>
              </a:rPr>
              <a:t>r</a:t>
            </a:r>
            <a:r>
              <a:rPr sz="2400" spc="-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fía, </a:t>
            </a:r>
            <a:endParaRPr sz="2400">
              <a:latin typeface="Calibri"/>
              <a:cs typeface="Calibri"/>
            </a:endParaRPr>
          </a:p>
          <a:p>
            <a:pPr marL="12700" marR="4060">
              <a:lnSpc>
                <a:spcPts val="2929"/>
              </a:lnSpc>
              <a:spcBef>
                <a:spcPts val="380"/>
              </a:spcBef>
              <a:tabLst>
                <a:tab pos="1625600" algn="l"/>
                <a:tab pos="2971800" algn="l"/>
                <a:tab pos="5575300" algn="l"/>
              </a:tabLst>
            </a:pPr>
            <a:r>
              <a:rPr sz="2400" spc="0" dirty="0">
                <a:latin typeface="Calibri"/>
                <a:cs typeface="Calibri"/>
              </a:rPr>
              <a:t>cl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37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5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347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oles,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biom</a:t>
            </a:r>
            <a:r>
              <a:rPr sz="2400" spc="-9" dirty="0">
                <a:latin typeface="Calibri"/>
                <a:cs typeface="Calibri"/>
              </a:rPr>
              <a:t>é</a:t>
            </a:r>
            <a:r>
              <a:rPr sz="2400" spc="0" dirty="0">
                <a:latin typeface="Calibri"/>
                <a:cs typeface="Calibri"/>
              </a:rPr>
              <a:t>tri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os,</a:t>
            </a:r>
            <a:r>
              <a:rPr sz="2400" spc="327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aja</a:t>
            </a:r>
            <a:r>
              <a:rPr sz="2400" spc="37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37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seguridad,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380"/>
              </a:spcBef>
            </a:pPr>
            <a:r>
              <a:rPr sz="2400" spc="-4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-4" dirty="0">
                <a:latin typeface="Calibri"/>
                <a:cs typeface="Calibri"/>
              </a:rPr>
              <a:t>.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-44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or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esul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 dificul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ad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 ac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eso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 la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ormació</a:t>
            </a:r>
            <a:r>
              <a:rPr sz="2400" spc="-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3100" y="0"/>
            <a:ext cx="3532632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9936" y="212343"/>
            <a:ext cx="2835148" cy="382005"/>
          </a:xfrm>
          <a:custGeom>
            <a:avLst/>
            <a:gdLst/>
            <a:ahLst/>
            <a:cxnLst/>
            <a:rect l="l" t="t" r="r" b="b"/>
            <a:pathLst>
              <a:path w="2835148" h="382005">
                <a:moveTo>
                  <a:pt x="1571243" y="136144"/>
                </a:moveTo>
                <a:lnTo>
                  <a:pt x="1512315" y="136144"/>
                </a:lnTo>
                <a:lnTo>
                  <a:pt x="1512315" y="370585"/>
                </a:lnTo>
                <a:lnTo>
                  <a:pt x="1512697" y="371855"/>
                </a:lnTo>
                <a:lnTo>
                  <a:pt x="1513713" y="372998"/>
                </a:lnTo>
                <a:lnTo>
                  <a:pt x="1514728" y="374268"/>
                </a:lnTo>
                <a:lnTo>
                  <a:pt x="1516252" y="375157"/>
                </a:lnTo>
                <a:lnTo>
                  <a:pt x="1518539" y="375919"/>
                </a:lnTo>
                <a:lnTo>
                  <a:pt x="1520698" y="376681"/>
                </a:lnTo>
                <a:lnTo>
                  <a:pt x="1523746" y="377316"/>
                </a:lnTo>
                <a:lnTo>
                  <a:pt x="1527555" y="377697"/>
                </a:lnTo>
                <a:lnTo>
                  <a:pt x="1531365" y="378205"/>
                </a:lnTo>
                <a:lnTo>
                  <a:pt x="1536064" y="378459"/>
                </a:lnTo>
                <a:lnTo>
                  <a:pt x="1547367" y="378459"/>
                </a:lnTo>
                <a:lnTo>
                  <a:pt x="1552066" y="378205"/>
                </a:lnTo>
                <a:lnTo>
                  <a:pt x="1555877" y="377697"/>
                </a:lnTo>
                <a:lnTo>
                  <a:pt x="1559687" y="377316"/>
                </a:lnTo>
                <a:lnTo>
                  <a:pt x="1562735" y="376681"/>
                </a:lnTo>
                <a:lnTo>
                  <a:pt x="1564893" y="375919"/>
                </a:lnTo>
                <a:lnTo>
                  <a:pt x="1567179" y="375157"/>
                </a:lnTo>
                <a:lnTo>
                  <a:pt x="1568830" y="374268"/>
                </a:lnTo>
                <a:lnTo>
                  <a:pt x="1569720" y="372998"/>
                </a:lnTo>
                <a:lnTo>
                  <a:pt x="1570736" y="371855"/>
                </a:lnTo>
                <a:lnTo>
                  <a:pt x="1571243" y="370585"/>
                </a:lnTo>
                <a:lnTo>
                  <a:pt x="1571243" y="136144"/>
                </a:lnTo>
              </a:path>
              <a:path w="2835148" h="382005">
                <a:moveTo>
                  <a:pt x="1764029" y="86867"/>
                </a:moveTo>
                <a:lnTo>
                  <a:pt x="1747647" y="86867"/>
                </a:lnTo>
                <a:lnTo>
                  <a:pt x="1741551" y="86995"/>
                </a:lnTo>
                <a:lnTo>
                  <a:pt x="1736852" y="87249"/>
                </a:lnTo>
                <a:lnTo>
                  <a:pt x="1732279" y="87375"/>
                </a:lnTo>
                <a:lnTo>
                  <a:pt x="1728724" y="87883"/>
                </a:lnTo>
                <a:lnTo>
                  <a:pt x="1726057" y="88773"/>
                </a:lnTo>
                <a:lnTo>
                  <a:pt x="1723516" y="89534"/>
                </a:lnTo>
                <a:lnTo>
                  <a:pt x="1628139" y="354710"/>
                </a:lnTo>
                <a:lnTo>
                  <a:pt x="1624510" y="370585"/>
                </a:lnTo>
                <a:lnTo>
                  <a:pt x="1624964" y="372744"/>
                </a:lnTo>
                <a:lnTo>
                  <a:pt x="1626362" y="374522"/>
                </a:lnTo>
                <a:lnTo>
                  <a:pt x="1627886" y="376173"/>
                </a:lnTo>
                <a:lnTo>
                  <a:pt x="1630552" y="377316"/>
                </a:lnTo>
                <a:lnTo>
                  <a:pt x="1634489" y="377697"/>
                </a:lnTo>
                <a:lnTo>
                  <a:pt x="1638300" y="378205"/>
                </a:lnTo>
                <a:lnTo>
                  <a:pt x="1643634" y="378459"/>
                </a:lnTo>
                <a:lnTo>
                  <a:pt x="1656968" y="378459"/>
                </a:lnTo>
                <a:lnTo>
                  <a:pt x="1679828" y="372998"/>
                </a:lnTo>
                <a:lnTo>
                  <a:pt x="1680845" y="371475"/>
                </a:lnTo>
                <a:lnTo>
                  <a:pt x="1681607" y="369823"/>
                </a:lnTo>
                <a:lnTo>
                  <a:pt x="1682365" y="367283"/>
                </a:lnTo>
                <a:lnTo>
                  <a:pt x="1700529" y="311276"/>
                </a:lnTo>
                <a:lnTo>
                  <a:pt x="1871769" y="311276"/>
                </a:lnTo>
                <a:lnTo>
                  <a:pt x="1856004" y="266064"/>
                </a:lnTo>
                <a:lnTo>
                  <a:pt x="1713484" y="266064"/>
                </a:lnTo>
                <a:lnTo>
                  <a:pt x="1754377" y="143382"/>
                </a:lnTo>
                <a:lnTo>
                  <a:pt x="1813223" y="143382"/>
                </a:lnTo>
                <a:lnTo>
                  <a:pt x="1797812" y="99186"/>
                </a:lnTo>
                <a:lnTo>
                  <a:pt x="1796923" y="96265"/>
                </a:lnTo>
                <a:lnTo>
                  <a:pt x="1795907" y="94106"/>
                </a:lnTo>
                <a:lnTo>
                  <a:pt x="1793366" y="90804"/>
                </a:lnTo>
                <a:lnTo>
                  <a:pt x="1791208" y="89534"/>
                </a:lnTo>
                <a:lnTo>
                  <a:pt x="1788414" y="88773"/>
                </a:lnTo>
                <a:lnTo>
                  <a:pt x="1785492" y="87883"/>
                </a:lnTo>
                <a:lnTo>
                  <a:pt x="1781428" y="87375"/>
                </a:lnTo>
                <a:lnTo>
                  <a:pt x="1776222" y="87249"/>
                </a:lnTo>
                <a:lnTo>
                  <a:pt x="1771014" y="86995"/>
                </a:lnTo>
                <a:lnTo>
                  <a:pt x="1764029" y="86867"/>
                </a:lnTo>
              </a:path>
              <a:path w="2835148" h="382005">
                <a:moveTo>
                  <a:pt x="1871769" y="311276"/>
                </a:moveTo>
                <a:lnTo>
                  <a:pt x="1808988" y="311276"/>
                </a:lnTo>
                <a:lnTo>
                  <a:pt x="1829053" y="371220"/>
                </a:lnTo>
                <a:lnTo>
                  <a:pt x="1829815" y="372744"/>
                </a:lnTo>
                <a:lnTo>
                  <a:pt x="1830704" y="373888"/>
                </a:lnTo>
                <a:lnTo>
                  <a:pt x="1831593" y="375157"/>
                </a:lnTo>
                <a:lnTo>
                  <a:pt x="1833117" y="376046"/>
                </a:lnTo>
                <a:lnTo>
                  <a:pt x="1835403" y="376681"/>
                </a:lnTo>
                <a:lnTo>
                  <a:pt x="1837563" y="377443"/>
                </a:lnTo>
                <a:lnTo>
                  <a:pt x="1840864" y="377825"/>
                </a:lnTo>
                <a:lnTo>
                  <a:pt x="1849374" y="378332"/>
                </a:lnTo>
                <a:lnTo>
                  <a:pt x="1870075" y="378459"/>
                </a:lnTo>
                <a:lnTo>
                  <a:pt x="1875789" y="378205"/>
                </a:lnTo>
                <a:lnTo>
                  <a:pt x="1884172" y="377443"/>
                </a:lnTo>
                <a:lnTo>
                  <a:pt x="1887092" y="376554"/>
                </a:lnTo>
                <a:lnTo>
                  <a:pt x="1888743" y="374903"/>
                </a:lnTo>
                <a:lnTo>
                  <a:pt x="1890395" y="373379"/>
                </a:lnTo>
                <a:lnTo>
                  <a:pt x="1890818" y="371475"/>
                </a:lnTo>
                <a:lnTo>
                  <a:pt x="1890750" y="369823"/>
                </a:lnTo>
                <a:lnTo>
                  <a:pt x="1890522" y="367918"/>
                </a:lnTo>
                <a:lnTo>
                  <a:pt x="1890014" y="364743"/>
                </a:lnTo>
                <a:lnTo>
                  <a:pt x="1888998" y="360552"/>
                </a:lnTo>
                <a:lnTo>
                  <a:pt x="1887092" y="355218"/>
                </a:lnTo>
                <a:lnTo>
                  <a:pt x="1871769" y="311276"/>
                </a:lnTo>
              </a:path>
              <a:path w="2835148" h="382005">
                <a:moveTo>
                  <a:pt x="1813223" y="143382"/>
                </a:moveTo>
                <a:lnTo>
                  <a:pt x="1754504" y="143382"/>
                </a:lnTo>
                <a:lnTo>
                  <a:pt x="1795399" y="266064"/>
                </a:lnTo>
                <a:lnTo>
                  <a:pt x="1856004" y="266064"/>
                </a:lnTo>
                <a:lnTo>
                  <a:pt x="1813223" y="143382"/>
                </a:lnTo>
              </a:path>
              <a:path w="2835148" h="382005">
                <a:moveTo>
                  <a:pt x="1644903" y="88137"/>
                </a:moveTo>
                <a:lnTo>
                  <a:pt x="1438402" y="88137"/>
                </a:lnTo>
                <a:lnTo>
                  <a:pt x="1437132" y="88646"/>
                </a:lnTo>
                <a:lnTo>
                  <a:pt x="1436115" y="89407"/>
                </a:lnTo>
                <a:lnTo>
                  <a:pt x="1435100" y="90297"/>
                </a:lnTo>
                <a:lnTo>
                  <a:pt x="1434211" y="91566"/>
                </a:lnTo>
                <a:lnTo>
                  <a:pt x="1433176" y="94106"/>
                </a:lnTo>
                <a:lnTo>
                  <a:pt x="1432687" y="95250"/>
                </a:lnTo>
                <a:lnTo>
                  <a:pt x="1432178" y="97789"/>
                </a:lnTo>
                <a:lnTo>
                  <a:pt x="1431416" y="104012"/>
                </a:lnTo>
                <a:lnTo>
                  <a:pt x="1431163" y="107823"/>
                </a:lnTo>
                <a:lnTo>
                  <a:pt x="1431163" y="116585"/>
                </a:lnTo>
                <a:lnTo>
                  <a:pt x="1431416" y="120269"/>
                </a:lnTo>
                <a:lnTo>
                  <a:pt x="1432178" y="126364"/>
                </a:lnTo>
                <a:lnTo>
                  <a:pt x="1432687" y="128904"/>
                </a:lnTo>
                <a:lnTo>
                  <a:pt x="1433449" y="130682"/>
                </a:lnTo>
                <a:lnTo>
                  <a:pt x="1434211" y="132587"/>
                </a:lnTo>
                <a:lnTo>
                  <a:pt x="1435100" y="133984"/>
                </a:lnTo>
                <a:lnTo>
                  <a:pt x="1437132" y="135762"/>
                </a:lnTo>
                <a:lnTo>
                  <a:pt x="1438402" y="136144"/>
                </a:lnTo>
                <a:lnTo>
                  <a:pt x="1644903" y="136144"/>
                </a:lnTo>
                <a:lnTo>
                  <a:pt x="1646047" y="135762"/>
                </a:lnTo>
                <a:lnTo>
                  <a:pt x="1648333" y="133984"/>
                </a:lnTo>
                <a:lnTo>
                  <a:pt x="1649222" y="132587"/>
                </a:lnTo>
                <a:lnTo>
                  <a:pt x="1649984" y="130682"/>
                </a:lnTo>
                <a:lnTo>
                  <a:pt x="1650746" y="128904"/>
                </a:lnTo>
                <a:lnTo>
                  <a:pt x="1651253" y="126364"/>
                </a:lnTo>
                <a:lnTo>
                  <a:pt x="1652015" y="120269"/>
                </a:lnTo>
                <a:lnTo>
                  <a:pt x="1652270" y="116585"/>
                </a:lnTo>
                <a:lnTo>
                  <a:pt x="1652270" y="107823"/>
                </a:lnTo>
                <a:lnTo>
                  <a:pt x="1652015" y="104012"/>
                </a:lnTo>
                <a:lnTo>
                  <a:pt x="1651253" y="97789"/>
                </a:lnTo>
                <a:lnTo>
                  <a:pt x="1650746" y="95250"/>
                </a:lnTo>
                <a:lnTo>
                  <a:pt x="1649984" y="93472"/>
                </a:lnTo>
                <a:lnTo>
                  <a:pt x="1649222" y="91566"/>
                </a:lnTo>
                <a:lnTo>
                  <a:pt x="1648333" y="90297"/>
                </a:lnTo>
                <a:lnTo>
                  <a:pt x="1647189" y="89407"/>
                </a:lnTo>
                <a:lnTo>
                  <a:pt x="1646047" y="88646"/>
                </a:lnTo>
                <a:lnTo>
                  <a:pt x="1644903" y="88137"/>
                </a:lnTo>
              </a:path>
              <a:path w="2835148" h="382005">
                <a:moveTo>
                  <a:pt x="94868" y="88137"/>
                </a:moveTo>
                <a:lnTo>
                  <a:pt x="13969" y="88137"/>
                </a:lnTo>
                <a:lnTo>
                  <a:pt x="9143" y="89915"/>
                </a:lnTo>
                <a:lnTo>
                  <a:pt x="1905" y="96900"/>
                </a:lnTo>
                <a:lnTo>
                  <a:pt x="0" y="102234"/>
                </a:lnTo>
                <a:lnTo>
                  <a:pt x="0" y="370585"/>
                </a:lnTo>
                <a:lnTo>
                  <a:pt x="507" y="371855"/>
                </a:lnTo>
                <a:lnTo>
                  <a:pt x="1396" y="372998"/>
                </a:lnTo>
                <a:lnTo>
                  <a:pt x="2286" y="374268"/>
                </a:lnTo>
                <a:lnTo>
                  <a:pt x="3810" y="375157"/>
                </a:lnTo>
                <a:lnTo>
                  <a:pt x="6095" y="375919"/>
                </a:lnTo>
                <a:lnTo>
                  <a:pt x="8255" y="376681"/>
                </a:lnTo>
                <a:lnTo>
                  <a:pt x="11302" y="377316"/>
                </a:lnTo>
                <a:lnTo>
                  <a:pt x="15112" y="377697"/>
                </a:lnTo>
                <a:lnTo>
                  <a:pt x="18923" y="378205"/>
                </a:lnTo>
                <a:lnTo>
                  <a:pt x="23621" y="378459"/>
                </a:lnTo>
                <a:lnTo>
                  <a:pt x="35051" y="378459"/>
                </a:lnTo>
                <a:lnTo>
                  <a:pt x="39877" y="378205"/>
                </a:lnTo>
                <a:lnTo>
                  <a:pt x="43561" y="377697"/>
                </a:lnTo>
                <a:lnTo>
                  <a:pt x="47243" y="377316"/>
                </a:lnTo>
                <a:lnTo>
                  <a:pt x="50292" y="376681"/>
                </a:lnTo>
                <a:lnTo>
                  <a:pt x="52450" y="375919"/>
                </a:lnTo>
                <a:lnTo>
                  <a:pt x="54737" y="375157"/>
                </a:lnTo>
                <a:lnTo>
                  <a:pt x="56261" y="374268"/>
                </a:lnTo>
                <a:lnTo>
                  <a:pt x="57276" y="372998"/>
                </a:lnTo>
                <a:lnTo>
                  <a:pt x="58293" y="371855"/>
                </a:lnTo>
                <a:lnTo>
                  <a:pt x="58800" y="370585"/>
                </a:lnTo>
                <a:lnTo>
                  <a:pt x="58800" y="276859"/>
                </a:lnTo>
                <a:lnTo>
                  <a:pt x="89482" y="276759"/>
                </a:lnTo>
                <a:lnTo>
                  <a:pt x="139677" y="267589"/>
                </a:lnTo>
                <a:lnTo>
                  <a:pt x="172241" y="246690"/>
                </a:lnTo>
                <a:lnTo>
                  <a:pt x="183439" y="231520"/>
                </a:lnTo>
                <a:lnTo>
                  <a:pt x="58800" y="231520"/>
                </a:lnTo>
                <a:lnTo>
                  <a:pt x="58800" y="133476"/>
                </a:lnTo>
                <a:lnTo>
                  <a:pt x="187972" y="133476"/>
                </a:lnTo>
                <a:lnTo>
                  <a:pt x="184127" y="126825"/>
                </a:lnTo>
                <a:lnTo>
                  <a:pt x="153516" y="100601"/>
                </a:lnTo>
                <a:lnTo>
                  <a:pt x="113664" y="89534"/>
                </a:lnTo>
                <a:lnTo>
                  <a:pt x="101345" y="88519"/>
                </a:lnTo>
                <a:lnTo>
                  <a:pt x="94868" y="88137"/>
                </a:lnTo>
              </a:path>
              <a:path w="2835148" h="382005">
                <a:moveTo>
                  <a:pt x="187972" y="133476"/>
                </a:moveTo>
                <a:lnTo>
                  <a:pt x="89788" y="133476"/>
                </a:lnTo>
                <a:lnTo>
                  <a:pt x="95757" y="133984"/>
                </a:lnTo>
                <a:lnTo>
                  <a:pt x="107187" y="135508"/>
                </a:lnTo>
                <a:lnTo>
                  <a:pt x="112649" y="137540"/>
                </a:lnTo>
                <a:lnTo>
                  <a:pt x="117856" y="140715"/>
                </a:lnTo>
                <a:lnTo>
                  <a:pt x="123062" y="143763"/>
                </a:lnTo>
                <a:lnTo>
                  <a:pt x="127507" y="148589"/>
                </a:lnTo>
                <a:lnTo>
                  <a:pt x="131139" y="155331"/>
                </a:lnTo>
                <a:lnTo>
                  <a:pt x="135083" y="166411"/>
                </a:lnTo>
                <a:lnTo>
                  <a:pt x="136398" y="180212"/>
                </a:lnTo>
                <a:lnTo>
                  <a:pt x="136398" y="187578"/>
                </a:lnTo>
                <a:lnTo>
                  <a:pt x="114935" y="225170"/>
                </a:lnTo>
                <a:lnTo>
                  <a:pt x="94487" y="231520"/>
                </a:lnTo>
                <a:lnTo>
                  <a:pt x="183439" y="231520"/>
                </a:lnTo>
                <a:lnTo>
                  <a:pt x="197258" y="188738"/>
                </a:lnTo>
                <a:lnTo>
                  <a:pt x="197859" y="174673"/>
                </a:lnTo>
                <a:lnTo>
                  <a:pt x="197109" y="163477"/>
                </a:lnTo>
                <a:lnTo>
                  <a:pt x="194713" y="151427"/>
                </a:lnTo>
                <a:lnTo>
                  <a:pt x="190115" y="137183"/>
                </a:lnTo>
                <a:lnTo>
                  <a:pt x="187972" y="133476"/>
                </a:lnTo>
              </a:path>
              <a:path w="2835148" h="382005">
                <a:moveTo>
                  <a:pt x="343662" y="88137"/>
                </a:moveTo>
                <a:lnTo>
                  <a:pt x="256412" y="88137"/>
                </a:lnTo>
                <a:lnTo>
                  <a:pt x="252221" y="89661"/>
                </a:lnTo>
                <a:lnTo>
                  <a:pt x="248919" y="92582"/>
                </a:lnTo>
                <a:lnTo>
                  <a:pt x="245490" y="95503"/>
                </a:lnTo>
                <a:lnTo>
                  <a:pt x="243839" y="100202"/>
                </a:lnTo>
                <a:lnTo>
                  <a:pt x="243839" y="370585"/>
                </a:lnTo>
                <a:lnTo>
                  <a:pt x="244348" y="371855"/>
                </a:lnTo>
                <a:lnTo>
                  <a:pt x="245237" y="372998"/>
                </a:lnTo>
                <a:lnTo>
                  <a:pt x="246125" y="374268"/>
                </a:lnTo>
                <a:lnTo>
                  <a:pt x="247650" y="375157"/>
                </a:lnTo>
                <a:lnTo>
                  <a:pt x="249936" y="375919"/>
                </a:lnTo>
                <a:lnTo>
                  <a:pt x="252094" y="376681"/>
                </a:lnTo>
                <a:lnTo>
                  <a:pt x="255143" y="377316"/>
                </a:lnTo>
                <a:lnTo>
                  <a:pt x="258952" y="377697"/>
                </a:lnTo>
                <a:lnTo>
                  <a:pt x="262763" y="378205"/>
                </a:lnTo>
                <a:lnTo>
                  <a:pt x="267462" y="378459"/>
                </a:lnTo>
                <a:lnTo>
                  <a:pt x="278892" y="378459"/>
                </a:lnTo>
                <a:lnTo>
                  <a:pt x="283718" y="378205"/>
                </a:lnTo>
                <a:lnTo>
                  <a:pt x="287400" y="377697"/>
                </a:lnTo>
                <a:lnTo>
                  <a:pt x="291083" y="377316"/>
                </a:lnTo>
                <a:lnTo>
                  <a:pt x="294131" y="376681"/>
                </a:lnTo>
                <a:lnTo>
                  <a:pt x="296290" y="375919"/>
                </a:lnTo>
                <a:lnTo>
                  <a:pt x="298576" y="375157"/>
                </a:lnTo>
                <a:lnTo>
                  <a:pt x="300100" y="374268"/>
                </a:lnTo>
                <a:lnTo>
                  <a:pt x="301117" y="372998"/>
                </a:lnTo>
                <a:lnTo>
                  <a:pt x="302132" y="371855"/>
                </a:lnTo>
                <a:lnTo>
                  <a:pt x="302513" y="370585"/>
                </a:lnTo>
                <a:lnTo>
                  <a:pt x="302513" y="258952"/>
                </a:lnTo>
                <a:lnTo>
                  <a:pt x="408432" y="258952"/>
                </a:lnTo>
                <a:lnTo>
                  <a:pt x="406781" y="256793"/>
                </a:lnTo>
                <a:lnTo>
                  <a:pt x="403098" y="253237"/>
                </a:lnTo>
                <a:lnTo>
                  <a:pt x="395605" y="247268"/>
                </a:lnTo>
                <a:lnTo>
                  <a:pt x="391540" y="244728"/>
                </a:lnTo>
                <a:lnTo>
                  <a:pt x="388192" y="242387"/>
                </a:lnTo>
                <a:lnTo>
                  <a:pt x="423925" y="221487"/>
                </a:lnTo>
                <a:lnTo>
                  <a:pt x="428939" y="215010"/>
                </a:lnTo>
                <a:lnTo>
                  <a:pt x="302513" y="215010"/>
                </a:lnTo>
                <a:lnTo>
                  <a:pt x="302513" y="133096"/>
                </a:lnTo>
                <a:lnTo>
                  <a:pt x="435988" y="133096"/>
                </a:lnTo>
                <a:lnTo>
                  <a:pt x="434859" y="129955"/>
                </a:lnTo>
                <a:lnTo>
                  <a:pt x="407550" y="102468"/>
                </a:lnTo>
                <a:lnTo>
                  <a:pt x="368173" y="89788"/>
                </a:lnTo>
                <a:lnTo>
                  <a:pt x="349885" y="88391"/>
                </a:lnTo>
                <a:lnTo>
                  <a:pt x="343662" y="88137"/>
                </a:lnTo>
              </a:path>
              <a:path w="2835148" h="382005">
                <a:moveTo>
                  <a:pt x="408432" y="258952"/>
                </a:moveTo>
                <a:lnTo>
                  <a:pt x="327151" y="258952"/>
                </a:lnTo>
                <a:lnTo>
                  <a:pt x="332613" y="259968"/>
                </a:lnTo>
                <a:lnTo>
                  <a:pt x="337438" y="261873"/>
                </a:lnTo>
                <a:lnTo>
                  <a:pt x="359918" y="284606"/>
                </a:lnTo>
                <a:lnTo>
                  <a:pt x="362965" y="290321"/>
                </a:lnTo>
                <a:lnTo>
                  <a:pt x="366013" y="296798"/>
                </a:lnTo>
                <a:lnTo>
                  <a:pt x="369062" y="304038"/>
                </a:lnTo>
                <a:lnTo>
                  <a:pt x="394969" y="368553"/>
                </a:lnTo>
                <a:lnTo>
                  <a:pt x="395605" y="370331"/>
                </a:lnTo>
                <a:lnTo>
                  <a:pt x="396367" y="371855"/>
                </a:lnTo>
                <a:lnTo>
                  <a:pt x="419354" y="378459"/>
                </a:lnTo>
                <a:lnTo>
                  <a:pt x="433069" y="378459"/>
                </a:lnTo>
                <a:lnTo>
                  <a:pt x="438912" y="378205"/>
                </a:lnTo>
                <a:lnTo>
                  <a:pt x="447548" y="377697"/>
                </a:lnTo>
                <a:lnTo>
                  <a:pt x="450850" y="377189"/>
                </a:lnTo>
                <a:lnTo>
                  <a:pt x="453008" y="376427"/>
                </a:lnTo>
                <a:lnTo>
                  <a:pt x="455294" y="375665"/>
                </a:lnTo>
                <a:lnTo>
                  <a:pt x="456692" y="374776"/>
                </a:lnTo>
                <a:lnTo>
                  <a:pt x="457326" y="373633"/>
                </a:lnTo>
                <a:lnTo>
                  <a:pt x="457835" y="372490"/>
                </a:lnTo>
                <a:lnTo>
                  <a:pt x="458215" y="371093"/>
                </a:lnTo>
                <a:lnTo>
                  <a:pt x="458215" y="368045"/>
                </a:lnTo>
                <a:lnTo>
                  <a:pt x="457835" y="365886"/>
                </a:lnTo>
                <a:lnTo>
                  <a:pt x="457073" y="363346"/>
                </a:lnTo>
                <a:lnTo>
                  <a:pt x="456311" y="360679"/>
                </a:lnTo>
                <a:lnTo>
                  <a:pt x="452627" y="350900"/>
                </a:lnTo>
                <a:lnTo>
                  <a:pt x="428244" y="294004"/>
                </a:lnTo>
                <a:lnTo>
                  <a:pt x="425450" y="287146"/>
                </a:lnTo>
                <a:lnTo>
                  <a:pt x="410082" y="261111"/>
                </a:lnTo>
                <a:lnTo>
                  <a:pt x="408432" y="258952"/>
                </a:lnTo>
              </a:path>
              <a:path w="2835148" h="382005">
                <a:moveTo>
                  <a:pt x="435988" y="133096"/>
                </a:moveTo>
                <a:lnTo>
                  <a:pt x="335661" y="133096"/>
                </a:lnTo>
                <a:lnTo>
                  <a:pt x="340868" y="133350"/>
                </a:lnTo>
                <a:lnTo>
                  <a:pt x="344677" y="133730"/>
                </a:lnTo>
                <a:lnTo>
                  <a:pt x="380368" y="155970"/>
                </a:lnTo>
                <a:lnTo>
                  <a:pt x="382524" y="163956"/>
                </a:lnTo>
                <a:lnTo>
                  <a:pt x="382524" y="179704"/>
                </a:lnTo>
                <a:lnTo>
                  <a:pt x="381507" y="185419"/>
                </a:lnTo>
                <a:lnTo>
                  <a:pt x="379349" y="190500"/>
                </a:lnTo>
                <a:lnTo>
                  <a:pt x="377317" y="195452"/>
                </a:lnTo>
                <a:lnTo>
                  <a:pt x="374142" y="199897"/>
                </a:lnTo>
                <a:lnTo>
                  <a:pt x="369950" y="203453"/>
                </a:lnTo>
                <a:lnTo>
                  <a:pt x="365887" y="207136"/>
                </a:lnTo>
                <a:lnTo>
                  <a:pt x="360680" y="209930"/>
                </a:lnTo>
                <a:lnTo>
                  <a:pt x="348106" y="213994"/>
                </a:lnTo>
                <a:lnTo>
                  <a:pt x="340868" y="215010"/>
                </a:lnTo>
                <a:lnTo>
                  <a:pt x="428939" y="215010"/>
                </a:lnTo>
                <a:lnTo>
                  <a:pt x="443229" y="167157"/>
                </a:lnTo>
                <a:lnTo>
                  <a:pt x="442501" y="155955"/>
                </a:lnTo>
                <a:lnTo>
                  <a:pt x="439934" y="144074"/>
                </a:lnTo>
                <a:lnTo>
                  <a:pt x="435988" y="133096"/>
                </a:lnTo>
              </a:path>
              <a:path w="2835148" h="382005">
                <a:moveTo>
                  <a:pt x="2413508" y="83057"/>
                </a:moveTo>
                <a:lnTo>
                  <a:pt x="2370678" y="88392"/>
                </a:lnTo>
                <a:lnTo>
                  <a:pt x="2334393" y="103134"/>
                </a:lnTo>
                <a:lnTo>
                  <a:pt x="2304038" y="130122"/>
                </a:lnTo>
                <a:lnTo>
                  <a:pt x="2281127" y="176997"/>
                </a:lnTo>
                <a:lnTo>
                  <a:pt x="2274258" y="225826"/>
                </a:lnTo>
                <a:lnTo>
                  <a:pt x="2274056" y="242473"/>
                </a:lnTo>
                <a:lnTo>
                  <a:pt x="2274579" y="254554"/>
                </a:lnTo>
                <a:lnTo>
                  <a:pt x="2283309" y="303671"/>
                </a:lnTo>
                <a:lnTo>
                  <a:pt x="2300502" y="337899"/>
                </a:lnTo>
                <a:lnTo>
                  <a:pt x="2338742" y="368971"/>
                </a:lnTo>
                <a:lnTo>
                  <a:pt x="2385575" y="380852"/>
                </a:lnTo>
                <a:lnTo>
                  <a:pt x="2415686" y="382005"/>
                </a:lnTo>
                <a:lnTo>
                  <a:pt x="2427483" y="381167"/>
                </a:lnTo>
                <a:lnTo>
                  <a:pt x="2478079" y="367393"/>
                </a:lnTo>
                <a:lnTo>
                  <a:pt x="2518380" y="333689"/>
                </a:lnTo>
                <a:lnTo>
                  <a:pt x="2518832" y="333003"/>
                </a:lnTo>
                <a:lnTo>
                  <a:pt x="2396478" y="333003"/>
                </a:lnTo>
                <a:lnTo>
                  <a:pt x="2384068" y="330553"/>
                </a:lnTo>
                <a:lnTo>
                  <a:pt x="2346686" y="298114"/>
                </a:lnTo>
                <a:lnTo>
                  <a:pt x="2336381" y="251901"/>
                </a:lnTo>
                <a:lnTo>
                  <a:pt x="2335840" y="236585"/>
                </a:lnTo>
                <a:lnTo>
                  <a:pt x="2335882" y="220650"/>
                </a:lnTo>
                <a:lnTo>
                  <a:pt x="2342175" y="181709"/>
                </a:lnTo>
                <a:lnTo>
                  <a:pt x="2370451" y="143356"/>
                </a:lnTo>
                <a:lnTo>
                  <a:pt x="2411476" y="131317"/>
                </a:lnTo>
                <a:lnTo>
                  <a:pt x="2522925" y="131317"/>
                </a:lnTo>
                <a:lnTo>
                  <a:pt x="2518746" y="125333"/>
                </a:lnTo>
                <a:lnTo>
                  <a:pt x="2479088" y="95142"/>
                </a:lnTo>
                <a:lnTo>
                  <a:pt x="2440493" y="84705"/>
                </a:lnTo>
                <a:lnTo>
                  <a:pt x="2427359" y="83469"/>
                </a:lnTo>
                <a:lnTo>
                  <a:pt x="2413508" y="83057"/>
                </a:lnTo>
              </a:path>
              <a:path w="2835148" h="382005">
                <a:moveTo>
                  <a:pt x="2522925" y="131317"/>
                </a:moveTo>
                <a:lnTo>
                  <a:pt x="2411476" y="131317"/>
                </a:lnTo>
                <a:lnTo>
                  <a:pt x="2424288" y="132051"/>
                </a:lnTo>
                <a:lnTo>
                  <a:pt x="2436735" y="134548"/>
                </a:lnTo>
                <a:lnTo>
                  <a:pt x="2474269" y="166605"/>
                </a:lnTo>
                <a:lnTo>
                  <a:pt x="2484891" y="212302"/>
                </a:lnTo>
                <a:lnTo>
                  <a:pt x="2485511" y="242473"/>
                </a:lnTo>
                <a:lnTo>
                  <a:pt x="2484529" y="253675"/>
                </a:lnTo>
                <a:lnTo>
                  <a:pt x="2474875" y="293998"/>
                </a:lnTo>
                <a:lnTo>
                  <a:pt x="2438376" y="329156"/>
                </a:lnTo>
                <a:lnTo>
                  <a:pt x="2396478" y="333003"/>
                </a:lnTo>
                <a:lnTo>
                  <a:pt x="2518832" y="333003"/>
                </a:lnTo>
                <a:lnTo>
                  <a:pt x="2540748" y="285718"/>
                </a:lnTo>
                <a:lnTo>
                  <a:pt x="2547037" y="236585"/>
                </a:lnTo>
                <a:lnTo>
                  <a:pt x="2547248" y="220650"/>
                </a:lnTo>
                <a:lnTo>
                  <a:pt x="2546589" y="208005"/>
                </a:lnTo>
                <a:lnTo>
                  <a:pt x="2536793" y="158138"/>
                </a:lnTo>
                <a:lnTo>
                  <a:pt x="2526077" y="135832"/>
                </a:lnTo>
                <a:lnTo>
                  <a:pt x="2522925" y="131317"/>
                </a:lnTo>
              </a:path>
              <a:path w="2835148" h="382005">
                <a:moveTo>
                  <a:pt x="1098677" y="88137"/>
                </a:moveTo>
                <a:lnTo>
                  <a:pt x="948308" y="88137"/>
                </a:lnTo>
                <a:lnTo>
                  <a:pt x="944118" y="89661"/>
                </a:lnTo>
                <a:lnTo>
                  <a:pt x="940815" y="92582"/>
                </a:lnTo>
                <a:lnTo>
                  <a:pt x="937387" y="95503"/>
                </a:lnTo>
                <a:lnTo>
                  <a:pt x="935736" y="100202"/>
                </a:lnTo>
                <a:lnTo>
                  <a:pt x="935736" y="365125"/>
                </a:lnTo>
                <a:lnTo>
                  <a:pt x="937387" y="369823"/>
                </a:lnTo>
                <a:lnTo>
                  <a:pt x="940815" y="372744"/>
                </a:lnTo>
                <a:lnTo>
                  <a:pt x="944118" y="375665"/>
                </a:lnTo>
                <a:lnTo>
                  <a:pt x="948308" y="377063"/>
                </a:lnTo>
                <a:lnTo>
                  <a:pt x="1099565" y="377063"/>
                </a:lnTo>
                <a:lnTo>
                  <a:pt x="1100836" y="376681"/>
                </a:lnTo>
                <a:lnTo>
                  <a:pt x="1101978" y="375792"/>
                </a:lnTo>
                <a:lnTo>
                  <a:pt x="1103122" y="375030"/>
                </a:lnTo>
                <a:lnTo>
                  <a:pt x="1106932" y="358393"/>
                </a:lnTo>
                <a:lnTo>
                  <a:pt x="1106932" y="349757"/>
                </a:lnTo>
                <a:lnTo>
                  <a:pt x="1101978" y="332358"/>
                </a:lnTo>
                <a:lnTo>
                  <a:pt x="1100836" y="331469"/>
                </a:lnTo>
                <a:lnTo>
                  <a:pt x="1099565" y="331088"/>
                </a:lnTo>
                <a:lnTo>
                  <a:pt x="994283" y="331088"/>
                </a:lnTo>
                <a:lnTo>
                  <a:pt x="994283" y="249554"/>
                </a:lnTo>
                <a:lnTo>
                  <a:pt x="1082928" y="249554"/>
                </a:lnTo>
                <a:lnTo>
                  <a:pt x="1084072" y="249173"/>
                </a:lnTo>
                <a:lnTo>
                  <a:pt x="1090295" y="231647"/>
                </a:lnTo>
                <a:lnTo>
                  <a:pt x="1090295" y="223138"/>
                </a:lnTo>
                <a:lnTo>
                  <a:pt x="1090040" y="219582"/>
                </a:lnTo>
                <a:lnTo>
                  <a:pt x="1089278" y="213740"/>
                </a:lnTo>
                <a:lnTo>
                  <a:pt x="1088771" y="211454"/>
                </a:lnTo>
                <a:lnTo>
                  <a:pt x="1088009" y="209803"/>
                </a:lnTo>
                <a:lnTo>
                  <a:pt x="1087247" y="208025"/>
                </a:lnTo>
                <a:lnTo>
                  <a:pt x="1086358" y="206755"/>
                </a:lnTo>
                <a:lnTo>
                  <a:pt x="1085214" y="205993"/>
                </a:lnTo>
                <a:lnTo>
                  <a:pt x="1084072" y="205104"/>
                </a:lnTo>
                <a:lnTo>
                  <a:pt x="1082928" y="204723"/>
                </a:lnTo>
                <a:lnTo>
                  <a:pt x="994283" y="204723"/>
                </a:lnTo>
                <a:lnTo>
                  <a:pt x="994283" y="134238"/>
                </a:lnTo>
                <a:lnTo>
                  <a:pt x="1098677" y="134238"/>
                </a:lnTo>
                <a:lnTo>
                  <a:pt x="1099947" y="133730"/>
                </a:lnTo>
                <a:lnTo>
                  <a:pt x="1105915" y="115570"/>
                </a:lnTo>
                <a:lnTo>
                  <a:pt x="1105915" y="106933"/>
                </a:lnTo>
                <a:lnTo>
                  <a:pt x="1099947" y="88519"/>
                </a:lnTo>
                <a:lnTo>
                  <a:pt x="1098677" y="88137"/>
                </a:lnTo>
              </a:path>
              <a:path w="2835148" h="382005">
                <a:moveTo>
                  <a:pt x="664337" y="88137"/>
                </a:moveTo>
                <a:lnTo>
                  <a:pt x="513969" y="88137"/>
                </a:lnTo>
                <a:lnTo>
                  <a:pt x="509777" y="89661"/>
                </a:lnTo>
                <a:lnTo>
                  <a:pt x="506475" y="92582"/>
                </a:lnTo>
                <a:lnTo>
                  <a:pt x="503046" y="95503"/>
                </a:lnTo>
                <a:lnTo>
                  <a:pt x="501395" y="100202"/>
                </a:lnTo>
                <a:lnTo>
                  <a:pt x="501395" y="365125"/>
                </a:lnTo>
                <a:lnTo>
                  <a:pt x="503046" y="369823"/>
                </a:lnTo>
                <a:lnTo>
                  <a:pt x="506475" y="372744"/>
                </a:lnTo>
                <a:lnTo>
                  <a:pt x="509777" y="375665"/>
                </a:lnTo>
                <a:lnTo>
                  <a:pt x="513969" y="377063"/>
                </a:lnTo>
                <a:lnTo>
                  <a:pt x="665226" y="377063"/>
                </a:lnTo>
                <a:lnTo>
                  <a:pt x="666495" y="376681"/>
                </a:lnTo>
                <a:lnTo>
                  <a:pt x="667638" y="375792"/>
                </a:lnTo>
                <a:lnTo>
                  <a:pt x="668782" y="375030"/>
                </a:lnTo>
                <a:lnTo>
                  <a:pt x="672592" y="358393"/>
                </a:lnTo>
                <a:lnTo>
                  <a:pt x="672592" y="349757"/>
                </a:lnTo>
                <a:lnTo>
                  <a:pt x="667638" y="332358"/>
                </a:lnTo>
                <a:lnTo>
                  <a:pt x="666495" y="331469"/>
                </a:lnTo>
                <a:lnTo>
                  <a:pt x="665226" y="331088"/>
                </a:lnTo>
                <a:lnTo>
                  <a:pt x="559943" y="331088"/>
                </a:lnTo>
                <a:lnTo>
                  <a:pt x="559943" y="249554"/>
                </a:lnTo>
                <a:lnTo>
                  <a:pt x="648588" y="249554"/>
                </a:lnTo>
                <a:lnTo>
                  <a:pt x="649732" y="249173"/>
                </a:lnTo>
                <a:lnTo>
                  <a:pt x="655955" y="231647"/>
                </a:lnTo>
                <a:lnTo>
                  <a:pt x="655955" y="223138"/>
                </a:lnTo>
                <a:lnTo>
                  <a:pt x="655701" y="219582"/>
                </a:lnTo>
                <a:lnTo>
                  <a:pt x="654938" y="213740"/>
                </a:lnTo>
                <a:lnTo>
                  <a:pt x="654431" y="211454"/>
                </a:lnTo>
                <a:lnTo>
                  <a:pt x="653669" y="209803"/>
                </a:lnTo>
                <a:lnTo>
                  <a:pt x="652907" y="208025"/>
                </a:lnTo>
                <a:lnTo>
                  <a:pt x="652018" y="206755"/>
                </a:lnTo>
                <a:lnTo>
                  <a:pt x="650875" y="205993"/>
                </a:lnTo>
                <a:lnTo>
                  <a:pt x="649732" y="205104"/>
                </a:lnTo>
                <a:lnTo>
                  <a:pt x="648588" y="204723"/>
                </a:lnTo>
                <a:lnTo>
                  <a:pt x="559943" y="204723"/>
                </a:lnTo>
                <a:lnTo>
                  <a:pt x="559943" y="134238"/>
                </a:lnTo>
                <a:lnTo>
                  <a:pt x="664337" y="134238"/>
                </a:lnTo>
                <a:lnTo>
                  <a:pt x="665607" y="133730"/>
                </a:lnTo>
                <a:lnTo>
                  <a:pt x="671576" y="115570"/>
                </a:lnTo>
                <a:lnTo>
                  <a:pt x="671576" y="106933"/>
                </a:lnTo>
                <a:lnTo>
                  <a:pt x="665607" y="88519"/>
                </a:lnTo>
                <a:lnTo>
                  <a:pt x="664337" y="88137"/>
                </a:lnTo>
              </a:path>
              <a:path w="2835148" h="382005">
                <a:moveTo>
                  <a:pt x="2655316" y="88137"/>
                </a:moveTo>
                <a:lnTo>
                  <a:pt x="2612136" y="88137"/>
                </a:lnTo>
                <a:lnTo>
                  <a:pt x="2607183" y="89915"/>
                </a:lnTo>
                <a:lnTo>
                  <a:pt x="2603118" y="93472"/>
                </a:lnTo>
                <a:lnTo>
                  <a:pt x="2598928" y="96900"/>
                </a:lnTo>
                <a:lnTo>
                  <a:pt x="2596896" y="102234"/>
                </a:lnTo>
                <a:lnTo>
                  <a:pt x="2596972" y="370585"/>
                </a:lnTo>
                <a:lnTo>
                  <a:pt x="2597277" y="371601"/>
                </a:lnTo>
                <a:lnTo>
                  <a:pt x="2598123" y="372998"/>
                </a:lnTo>
                <a:lnTo>
                  <a:pt x="2598801" y="374014"/>
                </a:lnTo>
                <a:lnTo>
                  <a:pt x="2600071" y="375030"/>
                </a:lnTo>
                <a:lnTo>
                  <a:pt x="2602103" y="375792"/>
                </a:lnTo>
                <a:lnTo>
                  <a:pt x="2604008" y="376681"/>
                </a:lnTo>
                <a:lnTo>
                  <a:pt x="2606675" y="377316"/>
                </a:lnTo>
                <a:lnTo>
                  <a:pt x="2610104" y="377697"/>
                </a:lnTo>
                <a:lnTo>
                  <a:pt x="2613533" y="378205"/>
                </a:lnTo>
                <a:lnTo>
                  <a:pt x="2617851" y="378459"/>
                </a:lnTo>
                <a:lnTo>
                  <a:pt x="2628391" y="378459"/>
                </a:lnTo>
                <a:lnTo>
                  <a:pt x="2632837" y="378205"/>
                </a:lnTo>
                <a:lnTo>
                  <a:pt x="2636266" y="377697"/>
                </a:lnTo>
                <a:lnTo>
                  <a:pt x="2639695" y="377316"/>
                </a:lnTo>
                <a:lnTo>
                  <a:pt x="2642362" y="376681"/>
                </a:lnTo>
                <a:lnTo>
                  <a:pt x="2644393" y="375792"/>
                </a:lnTo>
                <a:lnTo>
                  <a:pt x="2646426" y="375030"/>
                </a:lnTo>
                <a:lnTo>
                  <a:pt x="2647823" y="374014"/>
                </a:lnTo>
                <a:lnTo>
                  <a:pt x="2648585" y="372871"/>
                </a:lnTo>
                <a:lnTo>
                  <a:pt x="2649474" y="371601"/>
                </a:lnTo>
                <a:lnTo>
                  <a:pt x="2649778" y="370585"/>
                </a:lnTo>
                <a:lnTo>
                  <a:pt x="2649791" y="205304"/>
                </a:lnTo>
                <a:lnTo>
                  <a:pt x="2649579" y="192958"/>
                </a:lnTo>
                <a:lnTo>
                  <a:pt x="2649155" y="178059"/>
                </a:lnTo>
                <a:lnTo>
                  <a:pt x="2648663" y="165392"/>
                </a:lnTo>
                <a:lnTo>
                  <a:pt x="2648077" y="152653"/>
                </a:lnTo>
                <a:lnTo>
                  <a:pt x="2709409" y="152653"/>
                </a:lnTo>
                <a:lnTo>
                  <a:pt x="2691129" y="118363"/>
                </a:lnTo>
                <a:lnTo>
                  <a:pt x="2688336" y="112522"/>
                </a:lnTo>
                <a:lnTo>
                  <a:pt x="2685541" y="107696"/>
                </a:lnTo>
                <a:lnTo>
                  <a:pt x="2680208" y="99822"/>
                </a:lnTo>
                <a:lnTo>
                  <a:pt x="2677287" y="96647"/>
                </a:lnTo>
                <a:lnTo>
                  <a:pt x="2674239" y="94487"/>
                </a:lnTo>
                <a:lnTo>
                  <a:pt x="2671191" y="92201"/>
                </a:lnTo>
                <a:lnTo>
                  <a:pt x="2667762" y="90550"/>
                </a:lnTo>
                <a:lnTo>
                  <a:pt x="2663952" y="89661"/>
                </a:lnTo>
                <a:lnTo>
                  <a:pt x="2660015" y="88646"/>
                </a:lnTo>
                <a:lnTo>
                  <a:pt x="2655316" y="88137"/>
                </a:lnTo>
              </a:path>
              <a:path w="2835148" h="382005">
                <a:moveTo>
                  <a:pt x="2709409" y="152653"/>
                </a:moveTo>
                <a:lnTo>
                  <a:pt x="2648077" y="152653"/>
                </a:lnTo>
                <a:lnTo>
                  <a:pt x="2651013" y="159072"/>
                </a:lnTo>
                <a:lnTo>
                  <a:pt x="2655756" y="170146"/>
                </a:lnTo>
                <a:lnTo>
                  <a:pt x="2661731" y="183233"/>
                </a:lnTo>
                <a:lnTo>
                  <a:pt x="2667318" y="194925"/>
                </a:lnTo>
                <a:lnTo>
                  <a:pt x="2672841" y="205866"/>
                </a:lnTo>
                <a:lnTo>
                  <a:pt x="2744724" y="340867"/>
                </a:lnTo>
                <a:lnTo>
                  <a:pt x="2748407" y="348360"/>
                </a:lnTo>
                <a:lnTo>
                  <a:pt x="2764028" y="370204"/>
                </a:lnTo>
                <a:lnTo>
                  <a:pt x="2767203" y="372998"/>
                </a:lnTo>
                <a:lnTo>
                  <a:pt x="2770759" y="374903"/>
                </a:lnTo>
                <a:lnTo>
                  <a:pt x="2778252" y="376935"/>
                </a:lnTo>
                <a:lnTo>
                  <a:pt x="2782824" y="377570"/>
                </a:lnTo>
                <a:lnTo>
                  <a:pt x="2815843" y="377570"/>
                </a:lnTo>
                <a:lnTo>
                  <a:pt x="2835148" y="359917"/>
                </a:lnTo>
                <a:lnTo>
                  <a:pt x="2835148" y="297433"/>
                </a:lnTo>
                <a:lnTo>
                  <a:pt x="2783332" y="297433"/>
                </a:lnTo>
                <a:lnTo>
                  <a:pt x="2780665" y="291464"/>
                </a:lnTo>
                <a:lnTo>
                  <a:pt x="2772283" y="273557"/>
                </a:lnTo>
                <a:lnTo>
                  <a:pt x="2769362" y="267461"/>
                </a:lnTo>
                <a:lnTo>
                  <a:pt x="2766314" y="261365"/>
                </a:lnTo>
                <a:lnTo>
                  <a:pt x="2763392" y="255142"/>
                </a:lnTo>
                <a:lnTo>
                  <a:pt x="2760345" y="248919"/>
                </a:lnTo>
                <a:lnTo>
                  <a:pt x="2757042" y="242823"/>
                </a:lnTo>
                <a:lnTo>
                  <a:pt x="2747391" y="223900"/>
                </a:lnTo>
                <a:lnTo>
                  <a:pt x="2709409" y="152653"/>
                </a:lnTo>
              </a:path>
              <a:path w="2835148" h="382005">
                <a:moveTo>
                  <a:pt x="2814447" y="87249"/>
                </a:moveTo>
                <a:lnTo>
                  <a:pt x="2804033" y="87249"/>
                </a:lnTo>
                <a:lnTo>
                  <a:pt x="2799715" y="87502"/>
                </a:lnTo>
                <a:lnTo>
                  <a:pt x="2792857" y="88264"/>
                </a:lnTo>
                <a:lnTo>
                  <a:pt x="2790063" y="88900"/>
                </a:lnTo>
                <a:lnTo>
                  <a:pt x="2788030" y="89788"/>
                </a:lnTo>
                <a:lnTo>
                  <a:pt x="2785872" y="90677"/>
                </a:lnTo>
                <a:lnTo>
                  <a:pt x="2784475" y="91694"/>
                </a:lnTo>
                <a:lnTo>
                  <a:pt x="2783586" y="92836"/>
                </a:lnTo>
                <a:lnTo>
                  <a:pt x="2782697" y="94106"/>
                </a:lnTo>
                <a:lnTo>
                  <a:pt x="2782189" y="95376"/>
                </a:lnTo>
                <a:lnTo>
                  <a:pt x="2782314" y="248919"/>
                </a:lnTo>
                <a:lnTo>
                  <a:pt x="2782401" y="255142"/>
                </a:lnTo>
                <a:lnTo>
                  <a:pt x="2782777" y="273557"/>
                </a:lnTo>
                <a:lnTo>
                  <a:pt x="2783093" y="285005"/>
                </a:lnTo>
                <a:lnTo>
                  <a:pt x="2783586" y="297433"/>
                </a:lnTo>
                <a:lnTo>
                  <a:pt x="2835148" y="297433"/>
                </a:lnTo>
                <a:lnTo>
                  <a:pt x="2835148" y="95376"/>
                </a:lnTo>
                <a:lnTo>
                  <a:pt x="2834766" y="94106"/>
                </a:lnTo>
                <a:lnTo>
                  <a:pt x="2834004" y="92836"/>
                </a:lnTo>
                <a:lnTo>
                  <a:pt x="2833242" y="91694"/>
                </a:lnTo>
                <a:lnTo>
                  <a:pt x="2831973" y="90677"/>
                </a:lnTo>
                <a:lnTo>
                  <a:pt x="2830067" y="89788"/>
                </a:lnTo>
                <a:lnTo>
                  <a:pt x="2828290" y="88900"/>
                </a:lnTo>
                <a:lnTo>
                  <a:pt x="2825623" y="88264"/>
                </a:lnTo>
                <a:lnTo>
                  <a:pt x="2818765" y="87502"/>
                </a:lnTo>
                <a:lnTo>
                  <a:pt x="2814447" y="87249"/>
                </a:lnTo>
              </a:path>
              <a:path w="2835148" h="382005">
                <a:moveTo>
                  <a:pt x="1216660" y="88137"/>
                </a:moveTo>
                <a:lnTo>
                  <a:pt x="1173479" y="88137"/>
                </a:lnTo>
                <a:lnTo>
                  <a:pt x="1168527" y="89915"/>
                </a:lnTo>
                <a:lnTo>
                  <a:pt x="1164463" y="93472"/>
                </a:lnTo>
                <a:lnTo>
                  <a:pt x="1160272" y="96900"/>
                </a:lnTo>
                <a:lnTo>
                  <a:pt x="1158239" y="102234"/>
                </a:lnTo>
                <a:lnTo>
                  <a:pt x="1158316" y="370585"/>
                </a:lnTo>
                <a:lnTo>
                  <a:pt x="1158621" y="371601"/>
                </a:lnTo>
                <a:lnTo>
                  <a:pt x="1159467" y="372998"/>
                </a:lnTo>
                <a:lnTo>
                  <a:pt x="1160145" y="374014"/>
                </a:lnTo>
                <a:lnTo>
                  <a:pt x="1161414" y="375030"/>
                </a:lnTo>
                <a:lnTo>
                  <a:pt x="1163447" y="375792"/>
                </a:lnTo>
                <a:lnTo>
                  <a:pt x="1165352" y="376681"/>
                </a:lnTo>
                <a:lnTo>
                  <a:pt x="1168018" y="377316"/>
                </a:lnTo>
                <a:lnTo>
                  <a:pt x="1171448" y="377697"/>
                </a:lnTo>
                <a:lnTo>
                  <a:pt x="1174877" y="378205"/>
                </a:lnTo>
                <a:lnTo>
                  <a:pt x="1179195" y="378459"/>
                </a:lnTo>
                <a:lnTo>
                  <a:pt x="1189736" y="378459"/>
                </a:lnTo>
                <a:lnTo>
                  <a:pt x="1194180" y="378205"/>
                </a:lnTo>
                <a:lnTo>
                  <a:pt x="1197610" y="377697"/>
                </a:lnTo>
                <a:lnTo>
                  <a:pt x="1201039" y="377316"/>
                </a:lnTo>
                <a:lnTo>
                  <a:pt x="1203705" y="376681"/>
                </a:lnTo>
                <a:lnTo>
                  <a:pt x="1205738" y="375792"/>
                </a:lnTo>
                <a:lnTo>
                  <a:pt x="1207770" y="375030"/>
                </a:lnTo>
                <a:lnTo>
                  <a:pt x="1209166" y="374014"/>
                </a:lnTo>
                <a:lnTo>
                  <a:pt x="1209928" y="372871"/>
                </a:lnTo>
                <a:lnTo>
                  <a:pt x="1210817" y="371601"/>
                </a:lnTo>
                <a:lnTo>
                  <a:pt x="1211122" y="370585"/>
                </a:lnTo>
                <a:lnTo>
                  <a:pt x="1211135" y="205304"/>
                </a:lnTo>
                <a:lnTo>
                  <a:pt x="1210923" y="192958"/>
                </a:lnTo>
                <a:lnTo>
                  <a:pt x="1210499" y="178059"/>
                </a:lnTo>
                <a:lnTo>
                  <a:pt x="1210007" y="165392"/>
                </a:lnTo>
                <a:lnTo>
                  <a:pt x="1209421" y="152653"/>
                </a:lnTo>
                <a:lnTo>
                  <a:pt x="1270753" y="152653"/>
                </a:lnTo>
                <a:lnTo>
                  <a:pt x="1252474" y="118363"/>
                </a:lnTo>
                <a:lnTo>
                  <a:pt x="1249679" y="112522"/>
                </a:lnTo>
                <a:lnTo>
                  <a:pt x="1246886" y="107696"/>
                </a:lnTo>
                <a:lnTo>
                  <a:pt x="1241552" y="99822"/>
                </a:lnTo>
                <a:lnTo>
                  <a:pt x="1238630" y="96647"/>
                </a:lnTo>
                <a:lnTo>
                  <a:pt x="1235583" y="94487"/>
                </a:lnTo>
                <a:lnTo>
                  <a:pt x="1232535" y="92201"/>
                </a:lnTo>
                <a:lnTo>
                  <a:pt x="1229105" y="90550"/>
                </a:lnTo>
                <a:lnTo>
                  <a:pt x="1225296" y="89661"/>
                </a:lnTo>
                <a:lnTo>
                  <a:pt x="1221359" y="88646"/>
                </a:lnTo>
                <a:lnTo>
                  <a:pt x="1216660" y="88137"/>
                </a:lnTo>
              </a:path>
              <a:path w="2835148" h="382005">
                <a:moveTo>
                  <a:pt x="1270753" y="152653"/>
                </a:moveTo>
                <a:lnTo>
                  <a:pt x="1209421" y="152653"/>
                </a:lnTo>
                <a:lnTo>
                  <a:pt x="1212357" y="159072"/>
                </a:lnTo>
                <a:lnTo>
                  <a:pt x="1217100" y="170146"/>
                </a:lnTo>
                <a:lnTo>
                  <a:pt x="1223075" y="183233"/>
                </a:lnTo>
                <a:lnTo>
                  <a:pt x="1228662" y="194925"/>
                </a:lnTo>
                <a:lnTo>
                  <a:pt x="1234186" y="205866"/>
                </a:lnTo>
                <a:lnTo>
                  <a:pt x="1306067" y="340867"/>
                </a:lnTo>
                <a:lnTo>
                  <a:pt x="1309751" y="348360"/>
                </a:lnTo>
                <a:lnTo>
                  <a:pt x="1325372" y="370204"/>
                </a:lnTo>
                <a:lnTo>
                  <a:pt x="1328547" y="372998"/>
                </a:lnTo>
                <a:lnTo>
                  <a:pt x="1332102" y="374903"/>
                </a:lnTo>
                <a:lnTo>
                  <a:pt x="1339596" y="376935"/>
                </a:lnTo>
                <a:lnTo>
                  <a:pt x="1344167" y="377570"/>
                </a:lnTo>
                <a:lnTo>
                  <a:pt x="1377188" y="377570"/>
                </a:lnTo>
                <a:lnTo>
                  <a:pt x="1396491" y="359917"/>
                </a:lnTo>
                <a:lnTo>
                  <a:pt x="1396491" y="297433"/>
                </a:lnTo>
                <a:lnTo>
                  <a:pt x="1344676" y="297433"/>
                </a:lnTo>
                <a:lnTo>
                  <a:pt x="1342009" y="291464"/>
                </a:lnTo>
                <a:lnTo>
                  <a:pt x="1333627" y="273557"/>
                </a:lnTo>
                <a:lnTo>
                  <a:pt x="1330705" y="267461"/>
                </a:lnTo>
                <a:lnTo>
                  <a:pt x="1327658" y="261365"/>
                </a:lnTo>
                <a:lnTo>
                  <a:pt x="1324737" y="255142"/>
                </a:lnTo>
                <a:lnTo>
                  <a:pt x="1321689" y="248919"/>
                </a:lnTo>
                <a:lnTo>
                  <a:pt x="1318387" y="242823"/>
                </a:lnTo>
                <a:lnTo>
                  <a:pt x="1308735" y="223900"/>
                </a:lnTo>
                <a:lnTo>
                  <a:pt x="1270753" y="152653"/>
                </a:lnTo>
              </a:path>
              <a:path w="2835148" h="382005">
                <a:moveTo>
                  <a:pt x="1375790" y="87249"/>
                </a:moveTo>
                <a:lnTo>
                  <a:pt x="1365377" y="87249"/>
                </a:lnTo>
                <a:lnTo>
                  <a:pt x="1361059" y="87502"/>
                </a:lnTo>
                <a:lnTo>
                  <a:pt x="1354201" y="88264"/>
                </a:lnTo>
                <a:lnTo>
                  <a:pt x="1351407" y="88900"/>
                </a:lnTo>
                <a:lnTo>
                  <a:pt x="1349375" y="89788"/>
                </a:lnTo>
                <a:lnTo>
                  <a:pt x="1347215" y="90677"/>
                </a:lnTo>
                <a:lnTo>
                  <a:pt x="1345818" y="91694"/>
                </a:lnTo>
                <a:lnTo>
                  <a:pt x="1344929" y="92836"/>
                </a:lnTo>
                <a:lnTo>
                  <a:pt x="1344040" y="94106"/>
                </a:lnTo>
                <a:lnTo>
                  <a:pt x="1343533" y="95376"/>
                </a:lnTo>
                <a:lnTo>
                  <a:pt x="1343658" y="248919"/>
                </a:lnTo>
                <a:lnTo>
                  <a:pt x="1343745" y="255142"/>
                </a:lnTo>
                <a:lnTo>
                  <a:pt x="1344121" y="273557"/>
                </a:lnTo>
                <a:lnTo>
                  <a:pt x="1344437" y="285005"/>
                </a:lnTo>
                <a:lnTo>
                  <a:pt x="1344929" y="297433"/>
                </a:lnTo>
                <a:lnTo>
                  <a:pt x="1396491" y="297433"/>
                </a:lnTo>
                <a:lnTo>
                  <a:pt x="1396491" y="95376"/>
                </a:lnTo>
                <a:lnTo>
                  <a:pt x="1396111" y="94106"/>
                </a:lnTo>
                <a:lnTo>
                  <a:pt x="1395349" y="92836"/>
                </a:lnTo>
                <a:lnTo>
                  <a:pt x="1394587" y="91694"/>
                </a:lnTo>
                <a:lnTo>
                  <a:pt x="1393316" y="90677"/>
                </a:lnTo>
                <a:lnTo>
                  <a:pt x="1391412" y="89788"/>
                </a:lnTo>
                <a:lnTo>
                  <a:pt x="1389634" y="88900"/>
                </a:lnTo>
                <a:lnTo>
                  <a:pt x="1386966" y="88264"/>
                </a:lnTo>
                <a:lnTo>
                  <a:pt x="1380109" y="87502"/>
                </a:lnTo>
                <a:lnTo>
                  <a:pt x="1375790" y="87249"/>
                </a:lnTo>
              </a:path>
              <a:path w="2835148" h="382005">
                <a:moveTo>
                  <a:pt x="2200910" y="86867"/>
                </a:moveTo>
                <a:lnTo>
                  <a:pt x="2189479" y="86867"/>
                </a:lnTo>
                <a:lnTo>
                  <a:pt x="2184780" y="87122"/>
                </a:lnTo>
                <a:lnTo>
                  <a:pt x="2167128" y="92201"/>
                </a:lnTo>
                <a:lnTo>
                  <a:pt x="2166112" y="93345"/>
                </a:lnTo>
                <a:lnTo>
                  <a:pt x="2165604" y="94741"/>
                </a:lnTo>
                <a:lnTo>
                  <a:pt x="2165604" y="370585"/>
                </a:lnTo>
                <a:lnTo>
                  <a:pt x="2166112" y="371855"/>
                </a:lnTo>
                <a:lnTo>
                  <a:pt x="2167128" y="372998"/>
                </a:lnTo>
                <a:lnTo>
                  <a:pt x="2168016" y="374268"/>
                </a:lnTo>
                <a:lnTo>
                  <a:pt x="2180971" y="377697"/>
                </a:lnTo>
                <a:lnTo>
                  <a:pt x="2184654" y="378205"/>
                </a:lnTo>
                <a:lnTo>
                  <a:pt x="2189479" y="378459"/>
                </a:lnTo>
                <a:lnTo>
                  <a:pt x="2200910" y="378459"/>
                </a:lnTo>
                <a:lnTo>
                  <a:pt x="2205609" y="378205"/>
                </a:lnTo>
                <a:lnTo>
                  <a:pt x="2209418" y="377697"/>
                </a:lnTo>
                <a:lnTo>
                  <a:pt x="2213102" y="377316"/>
                </a:lnTo>
                <a:lnTo>
                  <a:pt x="2224532" y="370585"/>
                </a:lnTo>
                <a:lnTo>
                  <a:pt x="2224532" y="94741"/>
                </a:lnTo>
                <a:lnTo>
                  <a:pt x="2205609" y="87122"/>
                </a:lnTo>
                <a:lnTo>
                  <a:pt x="2200910" y="86867"/>
                </a:lnTo>
              </a:path>
              <a:path w="2835148" h="382005">
                <a:moveTo>
                  <a:pt x="2051430" y="83565"/>
                </a:moveTo>
                <a:lnTo>
                  <a:pt x="2007689" y="87975"/>
                </a:lnTo>
                <a:lnTo>
                  <a:pt x="1971209" y="102787"/>
                </a:lnTo>
                <a:lnTo>
                  <a:pt x="1940585" y="130480"/>
                </a:lnTo>
                <a:lnTo>
                  <a:pt x="1917225" y="177683"/>
                </a:lnTo>
                <a:lnTo>
                  <a:pt x="1909787" y="226739"/>
                </a:lnTo>
                <a:lnTo>
                  <a:pt x="1909500" y="242025"/>
                </a:lnTo>
                <a:lnTo>
                  <a:pt x="1910100" y="254859"/>
                </a:lnTo>
                <a:lnTo>
                  <a:pt x="1920047" y="304508"/>
                </a:lnTo>
                <a:lnTo>
                  <a:pt x="1946553" y="347860"/>
                </a:lnTo>
                <a:lnTo>
                  <a:pt x="1990332" y="374605"/>
                </a:lnTo>
                <a:lnTo>
                  <a:pt x="2041439" y="381735"/>
                </a:lnTo>
                <a:lnTo>
                  <a:pt x="2054406" y="381040"/>
                </a:lnTo>
                <a:lnTo>
                  <a:pt x="2066543" y="379348"/>
                </a:lnTo>
                <a:lnTo>
                  <a:pt x="2075179" y="377697"/>
                </a:lnTo>
                <a:lnTo>
                  <a:pt x="2082927" y="375665"/>
                </a:lnTo>
                <a:lnTo>
                  <a:pt x="2089785" y="373125"/>
                </a:lnTo>
                <a:lnTo>
                  <a:pt x="2096515" y="370713"/>
                </a:lnTo>
                <a:lnTo>
                  <a:pt x="2123059" y="340232"/>
                </a:lnTo>
                <a:lnTo>
                  <a:pt x="2122993" y="331721"/>
                </a:lnTo>
                <a:lnTo>
                  <a:pt x="2040547" y="331721"/>
                </a:lnTo>
                <a:lnTo>
                  <a:pt x="2027883" y="329759"/>
                </a:lnTo>
                <a:lnTo>
                  <a:pt x="1987709" y="300287"/>
                </a:lnTo>
                <a:lnTo>
                  <a:pt x="1974047" y="254559"/>
                </a:lnTo>
                <a:lnTo>
                  <a:pt x="1973032" y="224075"/>
                </a:lnTo>
                <a:lnTo>
                  <a:pt x="1974068" y="212049"/>
                </a:lnTo>
                <a:lnTo>
                  <a:pt x="1989720" y="164841"/>
                </a:lnTo>
                <a:lnTo>
                  <a:pt x="2021895" y="136862"/>
                </a:lnTo>
                <a:lnTo>
                  <a:pt x="2047902" y="132858"/>
                </a:lnTo>
                <a:lnTo>
                  <a:pt x="2122170" y="132858"/>
                </a:lnTo>
                <a:lnTo>
                  <a:pt x="2122170" y="125856"/>
                </a:lnTo>
                <a:lnTo>
                  <a:pt x="2104390" y="98298"/>
                </a:lnTo>
                <a:lnTo>
                  <a:pt x="2099310" y="95376"/>
                </a:lnTo>
                <a:lnTo>
                  <a:pt x="2059177" y="84200"/>
                </a:lnTo>
                <a:lnTo>
                  <a:pt x="2051430" y="83565"/>
                </a:lnTo>
              </a:path>
              <a:path w="2835148" h="382005">
                <a:moveTo>
                  <a:pt x="2116963" y="308482"/>
                </a:moveTo>
                <a:lnTo>
                  <a:pt x="2113534" y="308482"/>
                </a:lnTo>
                <a:lnTo>
                  <a:pt x="2110866" y="309752"/>
                </a:lnTo>
                <a:lnTo>
                  <a:pt x="2107438" y="312165"/>
                </a:lnTo>
                <a:lnTo>
                  <a:pt x="2103882" y="314451"/>
                </a:lnTo>
                <a:lnTo>
                  <a:pt x="2068218" y="329912"/>
                </a:lnTo>
                <a:lnTo>
                  <a:pt x="2040547" y="331721"/>
                </a:lnTo>
                <a:lnTo>
                  <a:pt x="2122993" y="331721"/>
                </a:lnTo>
                <a:lnTo>
                  <a:pt x="2122932" y="323722"/>
                </a:lnTo>
                <a:lnTo>
                  <a:pt x="2122424" y="317245"/>
                </a:lnTo>
                <a:lnTo>
                  <a:pt x="2121916" y="314832"/>
                </a:lnTo>
                <a:lnTo>
                  <a:pt x="2121258" y="312976"/>
                </a:lnTo>
                <a:lnTo>
                  <a:pt x="2120773" y="311276"/>
                </a:lnTo>
                <a:lnTo>
                  <a:pt x="2120011" y="310006"/>
                </a:lnTo>
                <a:lnTo>
                  <a:pt x="2119122" y="309371"/>
                </a:lnTo>
                <a:lnTo>
                  <a:pt x="2118233" y="308863"/>
                </a:lnTo>
                <a:lnTo>
                  <a:pt x="2116963" y="308482"/>
                </a:lnTo>
              </a:path>
              <a:path w="2835148" h="382005">
                <a:moveTo>
                  <a:pt x="2122170" y="132858"/>
                </a:moveTo>
                <a:lnTo>
                  <a:pt x="2047902" y="132858"/>
                </a:lnTo>
                <a:lnTo>
                  <a:pt x="2061292" y="133944"/>
                </a:lnTo>
                <a:lnTo>
                  <a:pt x="2072766" y="136778"/>
                </a:lnTo>
                <a:lnTo>
                  <a:pt x="2105533" y="154177"/>
                </a:lnTo>
                <a:lnTo>
                  <a:pt x="2108962" y="156717"/>
                </a:lnTo>
                <a:lnTo>
                  <a:pt x="2111755" y="158114"/>
                </a:lnTo>
                <a:lnTo>
                  <a:pt x="2115312" y="158114"/>
                </a:lnTo>
                <a:lnTo>
                  <a:pt x="2116454" y="157606"/>
                </a:lnTo>
                <a:lnTo>
                  <a:pt x="2117471" y="156717"/>
                </a:lnTo>
                <a:lnTo>
                  <a:pt x="2118614" y="155828"/>
                </a:lnTo>
                <a:lnTo>
                  <a:pt x="2122123" y="139319"/>
                </a:lnTo>
                <a:lnTo>
                  <a:pt x="2122170" y="132858"/>
                </a:lnTo>
              </a:path>
              <a:path w="2835148" h="382005">
                <a:moveTo>
                  <a:pt x="712469" y="311276"/>
                </a:moveTo>
                <a:lnTo>
                  <a:pt x="708913" y="311276"/>
                </a:lnTo>
                <a:lnTo>
                  <a:pt x="707644" y="311657"/>
                </a:lnTo>
                <a:lnTo>
                  <a:pt x="706501" y="312419"/>
                </a:lnTo>
                <a:lnTo>
                  <a:pt x="705357" y="313308"/>
                </a:lnTo>
                <a:lnTo>
                  <a:pt x="704469" y="314578"/>
                </a:lnTo>
                <a:lnTo>
                  <a:pt x="703833" y="316610"/>
                </a:lnTo>
                <a:lnTo>
                  <a:pt x="703199" y="318515"/>
                </a:lnTo>
                <a:lnTo>
                  <a:pt x="702690" y="321055"/>
                </a:lnTo>
                <a:lnTo>
                  <a:pt x="702437" y="324103"/>
                </a:lnTo>
                <a:lnTo>
                  <a:pt x="702056" y="327278"/>
                </a:lnTo>
                <a:lnTo>
                  <a:pt x="701929" y="342645"/>
                </a:lnTo>
                <a:lnTo>
                  <a:pt x="702310" y="347852"/>
                </a:lnTo>
                <a:lnTo>
                  <a:pt x="703199" y="351535"/>
                </a:lnTo>
                <a:lnTo>
                  <a:pt x="703961" y="355218"/>
                </a:lnTo>
                <a:lnTo>
                  <a:pt x="716788" y="366521"/>
                </a:lnTo>
                <a:lnTo>
                  <a:pt x="721232" y="369061"/>
                </a:lnTo>
                <a:lnTo>
                  <a:pt x="763790" y="380951"/>
                </a:lnTo>
                <a:lnTo>
                  <a:pt x="791749" y="381935"/>
                </a:lnTo>
                <a:lnTo>
                  <a:pt x="803696" y="380800"/>
                </a:lnTo>
                <a:lnTo>
                  <a:pt x="840708" y="370340"/>
                </a:lnTo>
                <a:lnTo>
                  <a:pt x="877934" y="337021"/>
                </a:lnTo>
                <a:lnTo>
                  <a:pt x="879041" y="334898"/>
                </a:lnTo>
                <a:lnTo>
                  <a:pt x="790956" y="334898"/>
                </a:lnTo>
                <a:lnTo>
                  <a:pt x="779936" y="334842"/>
                </a:lnTo>
                <a:lnTo>
                  <a:pt x="739775" y="326008"/>
                </a:lnTo>
                <a:lnTo>
                  <a:pt x="715390" y="312419"/>
                </a:lnTo>
                <a:lnTo>
                  <a:pt x="712469" y="311276"/>
                </a:lnTo>
              </a:path>
              <a:path w="2835148" h="382005">
                <a:moveTo>
                  <a:pt x="810640" y="83057"/>
                </a:moveTo>
                <a:lnTo>
                  <a:pt x="803782" y="83057"/>
                </a:lnTo>
                <a:lnTo>
                  <a:pt x="795683" y="83303"/>
                </a:lnTo>
                <a:lnTo>
                  <a:pt x="756695" y="91362"/>
                </a:lnTo>
                <a:lnTo>
                  <a:pt x="719507" y="121622"/>
                </a:lnTo>
                <a:lnTo>
                  <a:pt x="707586" y="157991"/>
                </a:lnTo>
                <a:lnTo>
                  <a:pt x="707155" y="174227"/>
                </a:lnTo>
                <a:lnTo>
                  <a:pt x="708997" y="186833"/>
                </a:lnTo>
                <a:lnTo>
                  <a:pt x="735442" y="228660"/>
                </a:lnTo>
                <a:lnTo>
                  <a:pt x="768223" y="248284"/>
                </a:lnTo>
                <a:lnTo>
                  <a:pt x="798068" y="261619"/>
                </a:lnTo>
                <a:lnTo>
                  <a:pt x="804544" y="265048"/>
                </a:lnTo>
                <a:lnTo>
                  <a:pt x="816101" y="272288"/>
                </a:lnTo>
                <a:lnTo>
                  <a:pt x="820674" y="276478"/>
                </a:lnTo>
                <a:lnTo>
                  <a:pt x="827786" y="285876"/>
                </a:lnTo>
                <a:lnTo>
                  <a:pt x="829690" y="291464"/>
                </a:lnTo>
                <a:lnTo>
                  <a:pt x="829690" y="303656"/>
                </a:lnTo>
                <a:lnTo>
                  <a:pt x="828548" y="308863"/>
                </a:lnTo>
                <a:lnTo>
                  <a:pt x="824483" y="318007"/>
                </a:lnTo>
                <a:lnTo>
                  <a:pt x="821436" y="321944"/>
                </a:lnTo>
                <a:lnTo>
                  <a:pt x="817499" y="324992"/>
                </a:lnTo>
                <a:lnTo>
                  <a:pt x="813562" y="328167"/>
                </a:lnTo>
                <a:lnTo>
                  <a:pt x="808736" y="330580"/>
                </a:lnTo>
                <a:lnTo>
                  <a:pt x="803020" y="332358"/>
                </a:lnTo>
                <a:lnTo>
                  <a:pt x="797432" y="334009"/>
                </a:lnTo>
                <a:lnTo>
                  <a:pt x="790956" y="334898"/>
                </a:lnTo>
                <a:lnTo>
                  <a:pt x="879041" y="334898"/>
                </a:lnTo>
                <a:lnTo>
                  <a:pt x="885256" y="322981"/>
                </a:lnTo>
                <a:lnTo>
                  <a:pt x="888157" y="312197"/>
                </a:lnTo>
                <a:lnTo>
                  <a:pt x="889837" y="299208"/>
                </a:lnTo>
                <a:lnTo>
                  <a:pt x="890270" y="283166"/>
                </a:lnTo>
                <a:lnTo>
                  <a:pt x="888404" y="270631"/>
                </a:lnTo>
                <a:lnTo>
                  <a:pt x="861545" y="228774"/>
                </a:lnTo>
                <a:lnTo>
                  <a:pt x="828548" y="209422"/>
                </a:lnTo>
                <a:lnTo>
                  <a:pt x="798321" y="196087"/>
                </a:lnTo>
                <a:lnTo>
                  <a:pt x="791590" y="192658"/>
                </a:lnTo>
                <a:lnTo>
                  <a:pt x="766444" y="166242"/>
                </a:lnTo>
                <a:lnTo>
                  <a:pt x="766444" y="155575"/>
                </a:lnTo>
                <a:lnTo>
                  <a:pt x="767207" y="151510"/>
                </a:lnTo>
                <a:lnTo>
                  <a:pt x="769010" y="147192"/>
                </a:lnTo>
                <a:lnTo>
                  <a:pt x="770382" y="143763"/>
                </a:lnTo>
                <a:lnTo>
                  <a:pt x="772794" y="140334"/>
                </a:lnTo>
                <a:lnTo>
                  <a:pt x="775969" y="137667"/>
                </a:lnTo>
                <a:lnTo>
                  <a:pt x="779153" y="134869"/>
                </a:lnTo>
                <a:lnTo>
                  <a:pt x="783082" y="132714"/>
                </a:lnTo>
                <a:lnTo>
                  <a:pt x="792607" y="129666"/>
                </a:lnTo>
                <a:lnTo>
                  <a:pt x="798194" y="128777"/>
                </a:lnTo>
                <a:lnTo>
                  <a:pt x="873760" y="128777"/>
                </a:lnTo>
                <a:lnTo>
                  <a:pt x="873760" y="117475"/>
                </a:lnTo>
                <a:lnTo>
                  <a:pt x="873506" y="112267"/>
                </a:lnTo>
                <a:lnTo>
                  <a:pt x="873251" y="110108"/>
                </a:lnTo>
                <a:lnTo>
                  <a:pt x="872870" y="108457"/>
                </a:lnTo>
                <a:lnTo>
                  <a:pt x="872489" y="106679"/>
                </a:lnTo>
                <a:lnTo>
                  <a:pt x="871982" y="105282"/>
                </a:lnTo>
                <a:lnTo>
                  <a:pt x="870965" y="103250"/>
                </a:lnTo>
                <a:lnTo>
                  <a:pt x="869950" y="101980"/>
                </a:lnTo>
                <a:lnTo>
                  <a:pt x="868426" y="100456"/>
                </a:lnTo>
                <a:lnTo>
                  <a:pt x="867029" y="98932"/>
                </a:lnTo>
                <a:lnTo>
                  <a:pt x="831088" y="85725"/>
                </a:lnTo>
                <a:lnTo>
                  <a:pt x="817371" y="83565"/>
                </a:lnTo>
                <a:lnTo>
                  <a:pt x="810640" y="83057"/>
                </a:lnTo>
              </a:path>
              <a:path w="2835148" h="382005">
                <a:moveTo>
                  <a:pt x="873760" y="128777"/>
                </a:moveTo>
                <a:lnTo>
                  <a:pt x="812800" y="128777"/>
                </a:lnTo>
                <a:lnTo>
                  <a:pt x="820293" y="129794"/>
                </a:lnTo>
                <a:lnTo>
                  <a:pt x="834008" y="133857"/>
                </a:lnTo>
                <a:lnTo>
                  <a:pt x="861949" y="147446"/>
                </a:lnTo>
                <a:lnTo>
                  <a:pt x="864615" y="148462"/>
                </a:lnTo>
                <a:lnTo>
                  <a:pt x="867918" y="148462"/>
                </a:lnTo>
                <a:lnTo>
                  <a:pt x="869188" y="148081"/>
                </a:lnTo>
                <a:lnTo>
                  <a:pt x="873651" y="133857"/>
                </a:lnTo>
                <a:lnTo>
                  <a:pt x="873760" y="128777"/>
                </a:lnTo>
              </a:path>
              <a:path w="2835148" h="382005">
                <a:moveTo>
                  <a:pt x="2467864" y="0"/>
                </a:moveTo>
                <a:lnTo>
                  <a:pt x="2461005" y="0"/>
                </a:lnTo>
                <a:lnTo>
                  <a:pt x="2450846" y="126"/>
                </a:lnTo>
                <a:lnTo>
                  <a:pt x="2431034" y="4952"/>
                </a:lnTo>
                <a:lnTo>
                  <a:pt x="2429129" y="6223"/>
                </a:lnTo>
                <a:lnTo>
                  <a:pt x="2427224" y="8000"/>
                </a:lnTo>
                <a:lnTo>
                  <a:pt x="2425318" y="10286"/>
                </a:lnTo>
                <a:lnTo>
                  <a:pt x="2383282" y="57911"/>
                </a:lnTo>
                <a:lnTo>
                  <a:pt x="2382266" y="59689"/>
                </a:lnTo>
                <a:lnTo>
                  <a:pt x="2382012" y="61213"/>
                </a:lnTo>
                <a:lnTo>
                  <a:pt x="2381630" y="62610"/>
                </a:lnTo>
                <a:lnTo>
                  <a:pt x="2389886" y="66928"/>
                </a:lnTo>
                <a:lnTo>
                  <a:pt x="2392934" y="67436"/>
                </a:lnTo>
                <a:lnTo>
                  <a:pt x="2396998" y="67690"/>
                </a:lnTo>
                <a:lnTo>
                  <a:pt x="2410587" y="67563"/>
                </a:lnTo>
                <a:lnTo>
                  <a:pt x="2413635" y="67182"/>
                </a:lnTo>
                <a:lnTo>
                  <a:pt x="2416810" y="66928"/>
                </a:lnTo>
                <a:lnTo>
                  <a:pt x="2427351" y="63246"/>
                </a:lnTo>
                <a:lnTo>
                  <a:pt x="2429002" y="62356"/>
                </a:lnTo>
                <a:lnTo>
                  <a:pt x="2430526" y="61213"/>
                </a:lnTo>
                <a:lnTo>
                  <a:pt x="2431923" y="59816"/>
                </a:lnTo>
                <a:lnTo>
                  <a:pt x="2481579" y="15239"/>
                </a:lnTo>
                <a:lnTo>
                  <a:pt x="2483612" y="13207"/>
                </a:lnTo>
                <a:lnTo>
                  <a:pt x="2485009" y="11429"/>
                </a:lnTo>
                <a:lnTo>
                  <a:pt x="2486533" y="7874"/>
                </a:lnTo>
                <a:lnTo>
                  <a:pt x="2486152" y="6223"/>
                </a:lnTo>
                <a:lnTo>
                  <a:pt x="2483358" y="3428"/>
                </a:lnTo>
                <a:lnTo>
                  <a:pt x="2480817" y="2285"/>
                </a:lnTo>
                <a:lnTo>
                  <a:pt x="2473198" y="507"/>
                </a:lnTo>
                <a:lnTo>
                  <a:pt x="24678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1100" y="300481"/>
            <a:ext cx="221107" cy="290322"/>
          </a:xfrm>
          <a:custGeom>
            <a:avLst/>
            <a:gdLst/>
            <a:ahLst/>
            <a:cxnLst/>
            <a:rect l="l" t="t" r="r" b="b"/>
            <a:pathLst>
              <a:path w="221107" h="290322">
                <a:moveTo>
                  <a:pt x="8762" y="0"/>
                </a:moveTo>
                <a:lnTo>
                  <a:pt x="212344" y="0"/>
                </a:lnTo>
                <a:lnTo>
                  <a:pt x="213740" y="0"/>
                </a:lnTo>
                <a:lnTo>
                  <a:pt x="214884" y="508"/>
                </a:lnTo>
                <a:lnTo>
                  <a:pt x="216026" y="1270"/>
                </a:lnTo>
                <a:lnTo>
                  <a:pt x="217170" y="2159"/>
                </a:lnTo>
                <a:lnTo>
                  <a:pt x="218059" y="3428"/>
                </a:lnTo>
                <a:lnTo>
                  <a:pt x="218821" y="5334"/>
                </a:lnTo>
                <a:lnTo>
                  <a:pt x="219583" y="7112"/>
                </a:lnTo>
                <a:lnTo>
                  <a:pt x="220090" y="9651"/>
                </a:lnTo>
                <a:lnTo>
                  <a:pt x="220472" y="12826"/>
                </a:lnTo>
                <a:lnTo>
                  <a:pt x="220852" y="15875"/>
                </a:lnTo>
                <a:lnTo>
                  <a:pt x="221107" y="19685"/>
                </a:lnTo>
                <a:lnTo>
                  <a:pt x="221107" y="24129"/>
                </a:lnTo>
                <a:lnTo>
                  <a:pt x="221107" y="28448"/>
                </a:lnTo>
                <a:lnTo>
                  <a:pt x="218821" y="42545"/>
                </a:lnTo>
                <a:lnTo>
                  <a:pt x="218059" y="44450"/>
                </a:lnTo>
                <a:lnTo>
                  <a:pt x="217170" y="45847"/>
                </a:lnTo>
                <a:lnTo>
                  <a:pt x="216026" y="46736"/>
                </a:lnTo>
                <a:lnTo>
                  <a:pt x="214884" y="47625"/>
                </a:lnTo>
                <a:lnTo>
                  <a:pt x="213740" y="48006"/>
                </a:lnTo>
                <a:lnTo>
                  <a:pt x="212344" y="48006"/>
                </a:lnTo>
                <a:lnTo>
                  <a:pt x="140080" y="48006"/>
                </a:lnTo>
                <a:lnTo>
                  <a:pt x="140080" y="280924"/>
                </a:lnTo>
                <a:lnTo>
                  <a:pt x="140080" y="282448"/>
                </a:lnTo>
                <a:lnTo>
                  <a:pt x="139573" y="283718"/>
                </a:lnTo>
                <a:lnTo>
                  <a:pt x="138557" y="284861"/>
                </a:lnTo>
                <a:lnTo>
                  <a:pt x="137667" y="286131"/>
                </a:lnTo>
                <a:lnTo>
                  <a:pt x="136016" y="287020"/>
                </a:lnTo>
                <a:lnTo>
                  <a:pt x="133730" y="287782"/>
                </a:lnTo>
                <a:lnTo>
                  <a:pt x="131572" y="288544"/>
                </a:lnTo>
                <a:lnTo>
                  <a:pt x="128524" y="289179"/>
                </a:lnTo>
                <a:lnTo>
                  <a:pt x="124713" y="289560"/>
                </a:lnTo>
                <a:lnTo>
                  <a:pt x="120903" y="290068"/>
                </a:lnTo>
                <a:lnTo>
                  <a:pt x="116204" y="290322"/>
                </a:lnTo>
                <a:lnTo>
                  <a:pt x="110616" y="290322"/>
                </a:lnTo>
                <a:lnTo>
                  <a:pt x="104901" y="290322"/>
                </a:lnTo>
                <a:lnTo>
                  <a:pt x="100202" y="290068"/>
                </a:lnTo>
                <a:lnTo>
                  <a:pt x="96392" y="289560"/>
                </a:lnTo>
                <a:lnTo>
                  <a:pt x="92583" y="289179"/>
                </a:lnTo>
                <a:lnTo>
                  <a:pt x="89535" y="288544"/>
                </a:lnTo>
                <a:lnTo>
                  <a:pt x="87375" y="287782"/>
                </a:lnTo>
                <a:lnTo>
                  <a:pt x="85089" y="287020"/>
                </a:lnTo>
                <a:lnTo>
                  <a:pt x="83565" y="286131"/>
                </a:lnTo>
                <a:lnTo>
                  <a:pt x="82550" y="284861"/>
                </a:lnTo>
                <a:lnTo>
                  <a:pt x="81534" y="283718"/>
                </a:lnTo>
                <a:lnTo>
                  <a:pt x="81152" y="282448"/>
                </a:lnTo>
                <a:lnTo>
                  <a:pt x="81152" y="280924"/>
                </a:lnTo>
                <a:lnTo>
                  <a:pt x="81152" y="48006"/>
                </a:lnTo>
                <a:lnTo>
                  <a:pt x="8762" y="48006"/>
                </a:lnTo>
                <a:lnTo>
                  <a:pt x="7238" y="48006"/>
                </a:lnTo>
                <a:lnTo>
                  <a:pt x="5969" y="47625"/>
                </a:lnTo>
                <a:lnTo>
                  <a:pt x="4952" y="46736"/>
                </a:lnTo>
                <a:lnTo>
                  <a:pt x="3937" y="45847"/>
                </a:lnTo>
                <a:lnTo>
                  <a:pt x="3048" y="44450"/>
                </a:lnTo>
                <a:lnTo>
                  <a:pt x="2286" y="42545"/>
                </a:lnTo>
                <a:lnTo>
                  <a:pt x="1524" y="40767"/>
                </a:lnTo>
                <a:lnTo>
                  <a:pt x="1015" y="38226"/>
                </a:lnTo>
                <a:lnTo>
                  <a:pt x="635" y="35178"/>
                </a:lnTo>
                <a:lnTo>
                  <a:pt x="253" y="32131"/>
                </a:lnTo>
                <a:lnTo>
                  <a:pt x="0" y="28448"/>
                </a:lnTo>
                <a:lnTo>
                  <a:pt x="0" y="24129"/>
                </a:lnTo>
                <a:lnTo>
                  <a:pt x="0" y="19685"/>
                </a:lnTo>
                <a:lnTo>
                  <a:pt x="253" y="15875"/>
                </a:lnTo>
                <a:lnTo>
                  <a:pt x="635" y="12826"/>
                </a:lnTo>
                <a:lnTo>
                  <a:pt x="1015" y="9651"/>
                </a:lnTo>
                <a:lnTo>
                  <a:pt x="1524" y="7112"/>
                </a:lnTo>
                <a:lnTo>
                  <a:pt x="2286" y="5334"/>
                </a:lnTo>
                <a:lnTo>
                  <a:pt x="3048" y="3428"/>
                </a:lnTo>
                <a:lnTo>
                  <a:pt x="3937" y="2159"/>
                </a:lnTo>
                <a:lnTo>
                  <a:pt x="4952" y="1270"/>
                </a:lnTo>
                <a:lnTo>
                  <a:pt x="5969" y="508"/>
                </a:lnTo>
                <a:lnTo>
                  <a:pt x="7238" y="0"/>
                </a:lnTo>
                <a:lnTo>
                  <a:pt x="8762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5673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9" y="0"/>
                </a:moveTo>
                <a:lnTo>
                  <a:pt x="161671" y="0"/>
                </a:lnTo>
                <a:lnTo>
                  <a:pt x="162940" y="0"/>
                </a:lnTo>
                <a:lnTo>
                  <a:pt x="164211" y="381"/>
                </a:lnTo>
                <a:lnTo>
                  <a:pt x="165226" y="1143"/>
                </a:lnTo>
                <a:lnTo>
                  <a:pt x="166242" y="1904"/>
                </a:lnTo>
                <a:lnTo>
                  <a:pt x="167131" y="3175"/>
                </a:lnTo>
                <a:lnTo>
                  <a:pt x="167893" y="5079"/>
                </a:lnTo>
                <a:lnTo>
                  <a:pt x="168655" y="6985"/>
                </a:lnTo>
                <a:lnTo>
                  <a:pt x="169163" y="9271"/>
                </a:lnTo>
                <a:lnTo>
                  <a:pt x="169544" y="12192"/>
                </a:lnTo>
                <a:lnTo>
                  <a:pt x="169925" y="15113"/>
                </a:lnTo>
                <a:lnTo>
                  <a:pt x="170179" y="18796"/>
                </a:lnTo>
                <a:lnTo>
                  <a:pt x="170179" y="23241"/>
                </a:lnTo>
                <a:lnTo>
                  <a:pt x="170179" y="27432"/>
                </a:lnTo>
                <a:lnTo>
                  <a:pt x="169925" y="30988"/>
                </a:lnTo>
                <a:lnTo>
                  <a:pt x="169544" y="33909"/>
                </a:lnTo>
                <a:lnTo>
                  <a:pt x="169163" y="36829"/>
                </a:lnTo>
                <a:lnTo>
                  <a:pt x="168655" y="39116"/>
                </a:lnTo>
                <a:lnTo>
                  <a:pt x="167893" y="40894"/>
                </a:lnTo>
                <a:lnTo>
                  <a:pt x="167131" y="42672"/>
                </a:lnTo>
                <a:lnTo>
                  <a:pt x="166242" y="43942"/>
                </a:lnTo>
                <a:lnTo>
                  <a:pt x="165226" y="44831"/>
                </a:lnTo>
                <a:lnTo>
                  <a:pt x="164211" y="45593"/>
                </a:lnTo>
                <a:lnTo>
                  <a:pt x="162940" y="46100"/>
                </a:lnTo>
                <a:lnTo>
                  <a:pt x="161671" y="46100"/>
                </a:lnTo>
                <a:lnTo>
                  <a:pt x="58547" y="46100"/>
                </a:lnTo>
                <a:lnTo>
                  <a:pt x="58547" y="116586"/>
                </a:lnTo>
                <a:lnTo>
                  <a:pt x="145796" y="116586"/>
                </a:lnTo>
                <a:lnTo>
                  <a:pt x="147192" y="116586"/>
                </a:lnTo>
                <a:lnTo>
                  <a:pt x="148336" y="116967"/>
                </a:lnTo>
                <a:lnTo>
                  <a:pt x="149478" y="117856"/>
                </a:lnTo>
                <a:lnTo>
                  <a:pt x="150622" y="118618"/>
                </a:lnTo>
                <a:lnTo>
                  <a:pt x="151511" y="119888"/>
                </a:lnTo>
                <a:lnTo>
                  <a:pt x="152273" y="121666"/>
                </a:lnTo>
                <a:lnTo>
                  <a:pt x="153035" y="123317"/>
                </a:lnTo>
                <a:lnTo>
                  <a:pt x="153542" y="125603"/>
                </a:lnTo>
                <a:lnTo>
                  <a:pt x="153924" y="128524"/>
                </a:lnTo>
                <a:lnTo>
                  <a:pt x="154304" y="131445"/>
                </a:lnTo>
                <a:lnTo>
                  <a:pt x="154559" y="135001"/>
                </a:lnTo>
                <a:lnTo>
                  <a:pt x="154559" y="139192"/>
                </a:lnTo>
                <a:lnTo>
                  <a:pt x="154559" y="143510"/>
                </a:lnTo>
                <a:lnTo>
                  <a:pt x="147192" y="161417"/>
                </a:lnTo>
                <a:lnTo>
                  <a:pt x="145796" y="161417"/>
                </a:lnTo>
                <a:lnTo>
                  <a:pt x="58547" y="161417"/>
                </a:lnTo>
                <a:lnTo>
                  <a:pt x="58547" y="242951"/>
                </a:lnTo>
                <a:lnTo>
                  <a:pt x="162560" y="242951"/>
                </a:lnTo>
                <a:lnTo>
                  <a:pt x="163829" y="242951"/>
                </a:lnTo>
                <a:lnTo>
                  <a:pt x="165100" y="243332"/>
                </a:lnTo>
                <a:lnTo>
                  <a:pt x="166242" y="244221"/>
                </a:lnTo>
                <a:lnTo>
                  <a:pt x="167386" y="244983"/>
                </a:lnTo>
                <a:lnTo>
                  <a:pt x="168275" y="246253"/>
                </a:lnTo>
                <a:lnTo>
                  <a:pt x="169037" y="248031"/>
                </a:lnTo>
                <a:lnTo>
                  <a:pt x="169799" y="249809"/>
                </a:lnTo>
                <a:lnTo>
                  <a:pt x="170306" y="252222"/>
                </a:lnTo>
                <a:lnTo>
                  <a:pt x="170687" y="255143"/>
                </a:lnTo>
                <a:lnTo>
                  <a:pt x="171068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69037" y="283845"/>
                </a:lnTo>
                <a:lnTo>
                  <a:pt x="168275" y="285623"/>
                </a:lnTo>
                <a:lnTo>
                  <a:pt x="167386" y="286893"/>
                </a:lnTo>
                <a:lnTo>
                  <a:pt x="166242" y="287655"/>
                </a:lnTo>
                <a:lnTo>
                  <a:pt x="165100" y="288544"/>
                </a:lnTo>
                <a:lnTo>
                  <a:pt x="163829" y="288925"/>
                </a:lnTo>
                <a:lnTo>
                  <a:pt x="162560" y="288925"/>
                </a:lnTo>
                <a:lnTo>
                  <a:pt x="17399" y="288925"/>
                </a:lnTo>
                <a:lnTo>
                  <a:pt x="12572" y="288925"/>
                </a:lnTo>
                <a:lnTo>
                  <a:pt x="8381" y="287528"/>
                </a:lnTo>
                <a:lnTo>
                  <a:pt x="5079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79" y="4445"/>
                </a:lnTo>
                <a:lnTo>
                  <a:pt x="8381" y="1524"/>
                </a:lnTo>
                <a:lnTo>
                  <a:pt x="12572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1332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9" y="0"/>
                </a:moveTo>
                <a:lnTo>
                  <a:pt x="161671" y="0"/>
                </a:lnTo>
                <a:lnTo>
                  <a:pt x="162941" y="0"/>
                </a:lnTo>
                <a:lnTo>
                  <a:pt x="164211" y="381"/>
                </a:lnTo>
                <a:lnTo>
                  <a:pt x="169544" y="12192"/>
                </a:lnTo>
                <a:lnTo>
                  <a:pt x="169925" y="15113"/>
                </a:lnTo>
                <a:lnTo>
                  <a:pt x="170180" y="18796"/>
                </a:lnTo>
                <a:lnTo>
                  <a:pt x="170180" y="23241"/>
                </a:lnTo>
                <a:lnTo>
                  <a:pt x="170180" y="27432"/>
                </a:lnTo>
                <a:lnTo>
                  <a:pt x="169925" y="30988"/>
                </a:lnTo>
                <a:lnTo>
                  <a:pt x="169544" y="33909"/>
                </a:lnTo>
                <a:lnTo>
                  <a:pt x="169164" y="36829"/>
                </a:lnTo>
                <a:lnTo>
                  <a:pt x="168656" y="39116"/>
                </a:lnTo>
                <a:lnTo>
                  <a:pt x="167894" y="40894"/>
                </a:lnTo>
                <a:lnTo>
                  <a:pt x="167131" y="42672"/>
                </a:lnTo>
                <a:lnTo>
                  <a:pt x="166243" y="43942"/>
                </a:lnTo>
                <a:lnTo>
                  <a:pt x="165227" y="44831"/>
                </a:lnTo>
                <a:lnTo>
                  <a:pt x="164211" y="45593"/>
                </a:lnTo>
                <a:lnTo>
                  <a:pt x="162941" y="46100"/>
                </a:lnTo>
                <a:lnTo>
                  <a:pt x="161671" y="46100"/>
                </a:lnTo>
                <a:lnTo>
                  <a:pt x="58547" y="46100"/>
                </a:lnTo>
                <a:lnTo>
                  <a:pt x="58547" y="116586"/>
                </a:lnTo>
                <a:lnTo>
                  <a:pt x="145796" y="116586"/>
                </a:lnTo>
                <a:lnTo>
                  <a:pt x="147193" y="116586"/>
                </a:lnTo>
                <a:lnTo>
                  <a:pt x="148336" y="116967"/>
                </a:lnTo>
                <a:lnTo>
                  <a:pt x="149479" y="117856"/>
                </a:lnTo>
                <a:lnTo>
                  <a:pt x="150622" y="118618"/>
                </a:lnTo>
                <a:lnTo>
                  <a:pt x="151511" y="119888"/>
                </a:lnTo>
                <a:lnTo>
                  <a:pt x="152273" y="121666"/>
                </a:lnTo>
                <a:lnTo>
                  <a:pt x="153035" y="123317"/>
                </a:lnTo>
                <a:lnTo>
                  <a:pt x="153543" y="125603"/>
                </a:lnTo>
                <a:lnTo>
                  <a:pt x="153924" y="128524"/>
                </a:lnTo>
                <a:lnTo>
                  <a:pt x="154305" y="131445"/>
                </a:lnTo>
                <a:lnTo>
                  <a:pt x="154559" y="135001"/>
                </a:lnTo>
                <a:lnTo>
                  <a:pt x="154559" y="139192"/>
                </a:lnTo>
                <a:lnTo>
                  <a:pt x="154559" y="143510"/>
                </a:lnTo>
                <a:lnTo>
                  <a:pt x="154305" y="147066"/>
                </a:lnTo>
                <a:lnTo>
                  <a:pt x="153924" y="149860"/>
                </a:lnTo>
                <a:lnTo>
                  <a:pt x="153543" y="152654"/>
                </a:lnTo>
                <a:lnTo>
                  <a:pt x="147193" y="161417"/>
                </a:lnTo>
                <a:lnTo>
                  <a:pt x="145796" y="161417"/>
                </a:lnTo>
                <a:lnTo>
                  <a:pt x="58547" y="161417"/>
                </a:lnTo>
                <a:lnTo>
                  <a:pt x="58547" y="242951"/>
                </a:lnTo>
                <a:lnTo>
                  <a:pt x="162560" y="242951"/>
                </a:lnTo>
                <a:lnTo>
                  <a:pt x="163830" y="242951"/>
                </a:lnTo>
                <a:lnTo>
                  <a:pt x="165100" y="243332"/>
                </a:lnTo>
                <a:lnTo>
                  <a:pt x="166243" y="244221"/>
                </a:lnTo>
                <a:lnTo>
                  <a:pt x="167386" y="244983"/>
                </a:lnTo>
                <a:lnTo>
                  <a:pt x="168275" y="246253"/>
                </a:lnTo>
                <a:lnTo>
                  <a:pt x="169037" y="248031"/>
                </a:lnTo>
                <a:lnTo>
                  <a:pt x="169799" y="249809"/>
                </a:lnTo>
                <a:lnTo>
                  <a:pt x="170306" y="252222"/>
                </a:lnTo>
                <a:lnTo>
                  <a:pt x="170687" y="255143"/>
                </a:lnTo>
                <a:lnTo>
                  <a:pt x="171069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71069" y="273812"/>
                </a:lnTo>
                <a:lnTo>
                  <a:pt x="170687" y="276733"/>
                </a:lnTo>
                <a:lnTo>
                  <a:pt x="170306" y="279654"/>
                </a:lnTo>
                <a:lnTo>
                  <a:pt x="169799" y="282067"/>
                </a:lnTo>
                <a:lnTo>
                  <a:pt x="169037" y="283845"/>
                </a:lnTo>
                <a:lnTo>
                  <a:pt x="168275" y="285623"/>
                </a:lnTo>
                <a:lnTo>
                  <a:pt x="167386" y="286893"/>
                </a:lnTo>
                <a:lnTo>
                  <a:pt x="166243" y="287655"/>
                </a:lnTo>
                <a:lnTo>
                  <a:pt x="165100" y="288544"/>
                </a:lnTo>
                <a:lnTo>
                  <a:pt x="163830" y="288925"/>
                </a:lnTo>
                <a:lnTo>
                  <a:pt x="162560" y="288925"/>
                </a:lnTo>
                <a:lnTo>
                  <a:pt x="17399" y="288925"/>
                </a:lnTo>
                <a:lnTo>
                  <a:pt x="12573" y="288925"/>
                </a:lnTo>
                <a:lnTo>
                  <a:pt x="8381" y="287528"/>
                </a:lnTo>
                <a:lnTo>
                  <a:pt x="5080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80" y="4445"/>
                </a:lnTo>
                <a:lnTo>
                  <a:pt x="8381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3776" y="300481"/>
            <a:ext cx="214375" cy="290322"/>
          </a:xfrm>
          <a:custGeom>
            <a:avLst/>
            <a:gdLst/>
            <a:ahLst/>
            <a:cxnLst/>
            <a:rect l="l" t="t" r="r" b="b"/>
            <a:pathLst>
              <a:path w="214375" h="290322">
                <a:moveTo>
                  <a:pt x="17399" y="0"/>
                </a:moveTo>
                <a:lnTo>
                  <a:pt x="92202" y="0"/>
                </a:lnTo>
                <a:lnTo>
                  <a:pt x="99822" y="0"/>
                </a:lnTo>
                <a:lnTo>
                  <a:pt x="106045" y="253"/>
                </a:lnTo>
                <a:lnTo>
                  <a:pt x="149459" y="7676"/>
                </a:lnTo>
                <a:lnTo>
                  <a:pt x="184431" y="32064"/>
                </a:lnTo>
                <a:lnTo>
                  <a:pt x="198664" y="67832"/>
                </a:lnTo>
                <a:lnTo>
                  <a:pt x="199389" y="79019"/>
                </a:lnTo>
                <a:lnTo>
                  <a:pt x="198561" y="92354"/>
                </a:lnTo>
                <a:lnTo>
                  <a:pt x="180086" y="133350"/>
                </a:lnTo>
                <a:lnTo>
                  <a:pt x="144352" y="154249"/>
                </a:lnTo>
                <a:lnTo>
                  <a:pt x="147700" y="156591"/>
                </a:lnTo>
                <a:lnTo>
                  <a:pt x="151765" y="159131"/>
                </a:lnTo>
                <a:lnTo>
                  <a:pt x="155575" y="162179"/>
                </a:lnTo>
                <a:lnTo>
                  <a:pt x="159258" y="165100"/>
                </a:lnTo>
                <a:lnTo>
                  <a:pt x="162941" y="168656"/>
                </a:lnTo>
                <a:lnTo>
                  <a:pt x="166243" y="172974"/>
                </a:lnTo>
                <a:lnTo>
                  <a:pt x="169545" y="177165"/>
                </a:lnTo>
                <a:lnTo>
                  <a:pt x="184404" y="205867"/>
                </a:lnTo>
                <a:lnTo>
                  <a:pt x="208787" y="262763"/>
                </a:lnTo>
                <a:lnTo>
                  <a:pt x="210947" y="268478"/>
                </a:lnTo>
                <a:lnTo>
                  <a:pt x="212471" y="272542"/>
                </a:lnTo>
                <a:lnTo>
                  <a:pt x="213233" y="275209"/>
                </a:lnTo>
                <a:lnTo>
                  <a:pt x="213995" y="277749"/>
                </a:lnTo>
                <a:lnTo>
                  <a:pt x="214375" y="279908"/>
                </a:lnTo>
                <a:lnTo>
                  <a:pt x="214375" y="281305"/>
                </a:lnTo>
                <a:lnTo>
                  <a:pt x="214375" y="282956"/>
                </a:lnTo>
                <a:lnTo>
                  <a:pt x="209169" y="288290"/>
                </a:lnTo>
                <a:lnTo>
                  <a:pt x="207010" y="289052"/>
                </a:lnTo>
                <a:lnTo>
                  <a:pt x="203708" y="289560"/>
                </a:lnTo>
                <a:lnTo>
                  <a:pt x="199390" y="289814"/>
                </a:lnTo>
                <a:lnTo>
                  <a:pt x="195072" y="290068"/>
                </a:lnTo>
                <a:lnTo>
                  <a:pt x="189230" y="290322"/>
                </a:lnTo>
                <a:lnTo>
                  <a:pt x="181737" y="290322"/>
                </a:lnTo>
                <a:lnTo>
                  <a:pt x="175514" y="290322"/>
                </a:lnTo>
                <a:lnTo>
                  <a:pt x="151130" y="280416"/>
                </a:lnTo>
                <a:lnTo>
                  <a:pt x="125222" y="215900"/>
                </a:lnTo>
                <a:lnTo>
                  <a:pt x="122174" y="208661"/>
                </a:lnTo>
                <a:lnTo>
                  <a:pt x="119125" y="202184"/>
                </a:lnTo>
                <a:lnTo>
                  <a:pt x="116078" y="196469"/>
                </a:lnTo>
                <a:lnTo>
                  <a:pt x="113156" y="190881"/>
                </a:lnTo>
                <a:lnTo>
                  <a:pt x="83312" y="170815"/>
                </a:lnTo>
                <a:lnTo>
                  <a:pt x="77089" y="170815"/>
                </a:lnTo>
                <a:lnTo>
                  <a:pt x="58674" y="170815"/>
                </a:lnTo>
                <a:lnTo>
                  <a:pt x="58674" y="280924"/>
                </a:lnTo>
                <a:lnTo>
                  <a:pt x="58674" y="282448"/>
                </a:lnTo>
                <a:lnTo>
                  <a:pt x="58293" y="283718"/>
                </a:lnTo>
                <a:lnTo>
                  <a:pt x="57277" y="284861"/>
                </a:lnTo>
                <a:lnTo>
                  <a:pt x="56261" y="286131"/>
                </a:lnTo>
                <a:lnTo>
                  <a:pt x="54737" y="287020"/>
                </a:lnTo>
                <a:lnTo>
                  <a:pt x="52450" y="287782"/>
                </a:lnTo>
                <a:lnTo>
                  <a:pt x="50292" y="288544"/>
                </a:lnTo>
                <a:lnTo>
                  <a:pt x="47243" y="289179"/>
                </a:lnTo>
                <a:lnTo>
                  <a:pt x="43561" y="289560"/>
                </a:lnTo>
                <a:lnTo>
                  <a:pt x="39878" y="290068"/>
                </a:lnTo>
                <a:lnTo>
                  <a:pt x="35052" y="290322"/>
                </a:lnTo>
                <a:lnTo>
                  <a:pt x="29210" y="290322"/>
                </a:lnTo>
                <a:lnTo>
                  <a:pt x="23622" y="290322"/>
                </a:lnTo>
                <a:lnTo>
                  <a:pt x="18923" y="290068"/>
                </a:lnTo>
                <a:lnTo>
                  <a:pt x="15112" y="289560"/>
                </a:lnTo>
                <a:lnTo>
                  <a:pt x="11303" y="289179"/>
                </a:lnTo>
                <a:lnTo>
                  <a:pt x="8255" y="288544"/>
                </a:lnTo>
                <a:lnTo>
                  <a:pt x="6096" y="287782"/>
                </a:lnTo>
                <a:lnTo>
                  <a:pt x="3810" y="287020"/>
                </a:lnTo>
                <a:lnTo>
                  <a:pt x="2286" y="286131"/>
                </a:lnTo>
                <a:lnTo>
                  <a:pt x="1397" y="284861"/>
                </a:lnTo>
                <a:lnTo>
                  <a:pt x="508" y="283718"/>
                </a:lnTo>
                <a:lnTo>
                  <a:pt x="0" y="282448"/>
                </a:lnTo>
                <a:lnTo>
                  <a:pt x="0" y="280924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80" y="4445"/>
                </a:lnTo>
                <a:lnTo>
                  <a:pt x="8381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9936" y="300481"/>
            <a:ext cx="197859" cy="290322"/>
          </a:xfrm>
          <a:custGeom>
            <a:avLst/>
            <a:gdLst/>
            <a:ahLst/>
            <a:cxnLst/>
            <a:rect l="l" t="t" r="r" b="b"/>
            <a:pathLst>
              <a:path w="197859" h="290322">
                <a:moveTo>
                  <a:pt x="19938" y="0"/>
                </a:moveTo>
                <a:lnTo>
                  <a:pt x="88011" y="0"/>
                </a:lnTo>
                <a:lnTo>
                  <a:pt x="94868" y="0"/>
                </a:lnTo>
                <a:lnTo>
                  <a:pt x="101345" y="381"/>
                </a:lnTo>
                <a:lnTo>
                  <a:pt x="141512" y="7383"/>
                </a:lnTo>
                <a:lnTo>
                  <a:pt x="174888" y="27345"/>
                </a:lnTo>
                <a:lnTo>
                  <a:pt x="194713" y="63289"/>
                </a:lnTo>
                <a:lnTo>
                  <a:pt x="197859" y="86535"/>
                </a:lnTo>
                <a:lnTo>
                  <a:pt x="197258" y="100600"/>
                </a:lnTo>
                <a:lnTo>
                  <a:pt x="186147" y="138918"/>
                </a:lnTo>
                <a:lnTo>
                  <a:pt x="150537" y="174393"/>
                </a:lnTo>
                <a:lnTo>
                  <a:pt x="113716" y="186155"/>
                </a:lnTo>
                <a:lnTo>
                  <a:pt x="58800" y="188722"/>
                </a:lnTo>
                <a:lnTo>
                  <a:pt x="58800" y="280924"/>
                </a:lnTo>
                <a:lnTo>
                  <a:pt x="58800" y="282448"/>
                </a:lnTo>
                <a:lnTo>
                  <a:pt x="58293" y="283718"/>
                </a:lnTo>
                <a:lnTo>
                  <a:pt x="57276" y="284861"/>
                </a:lnTo>
                <a:lnTo>
                  <a:pt x="56261" y="286131"/>
                </a:lnTo>
                <a:lnTo>
                  <a:pt x="54737" y="287020"/>
                </a:lnTo>
                <a:lnTo>
                  <a:pt x="52450" y="287782"/>
                </a:lnTo>
                <a:lnTo>
                  <a:pt x="50292" y="288544"/>
                </a:lnTo>
                <a:lnTo>
                  <a:pt x="47243" y="289179"/>
                </a:lnTo>
                <a:lnTo>
                  <a:pt x="43561" y="289560"/>
                </a:lnTo>
                <a:lnTo>
                  <a:pt x="39877" y="290068"/>
                </a:lnTo>
                <a:lnTo>
                  <a:pt x="35051" y="290322"/>
                </a:lnTo>
                <a:lnTo>
                  <a:pt x="29210" y="290322"/>
                </a:lnTo>
                <a:lnTo>
                  <a:pt x="23621" y="290322"/>
                </a:lnTo>
                <a:lnTo>
                  <a:pt x="18923" y="290068"/>
                </a:lnTo>
                <a:lnTo>
                  <a:pt x="15112" y="289560"/>
                </a:lnTo>
                <a:lnTo>
                  <a:pt x="11302" y="289179"/>
                </a:lnTo>
                <a:lnTo>
                  <a:pt x="8255" y="288544"/>
                </a:lnTo>
                <a:lnTo>
                  <a:pt x="6095" y="287782"/>
                </a:lnTo>
                <a:lnTo>
                  <a:pt x="3810" y="287020"/>
                </a:lnTo>
                <a:lnTo>
                  <a:pt x="2286" y="286131"/>
                </a:lnTo>
                <a:lnTo>
                  <a:pt x="1396" y="284861"/>
                </a:lnTo>
                <a:lnTo>
                  <a:pt x="507" y="283718"/>
                </a:lnTo>
                <a:lnTo>
                  <a:pt x="0" y="282448"/>
                </a:lnTo>
                <a:lnTo>
                  <a:pt x="0" y="280924"/>
                </a:lnTo>
                <a:lnTo>
                  <a:pt x="0" y="21082"/>
                </a:lnTo>
                <a:lnTo>
                  <a:pt x="0" y="14097"/>
                </a:lnTo>
                <a:lnTo>
                  <a:pt x="1905" y="8763"/>
                </a:lnTo>
                <a:lnTo>
                  <a:pt x="5461" y="5334"/>
                </a:lnTo>
                <a:lnTo>
                  <a:pt x="9143" y="1777"/>
                </a:lnTo>
                <a:lnTo>
                  <a:pt x="13969" y="0"/>
                </a:lnTo>
                <a:lnTo>
                  <a:pt x="199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6833" y="299593"/>
            <a:ext cx="238251" cy="291210"/>
          </a:xfrm>
          <a:custGeom>
            <a:avLst/>
            <a:gdLst/>
            <a:ahLst/>
            <a:cxnLst/>
            <a:rect l="l" t="t" r="r" b="b"/>
            <a:pathLst>
              <a:path w="238251" h="291210">
                <a:moveTo>
                  <a:pt x="212597" y="0"/>
                </a:moveTo>
                <a:lnTo>
                  <a:pt x="217550" y="0"/>
                </a:lnTo>
                <a:lnTo>
                  <a:pt x="221868" y="253"/>
                </a:lnTo>
                <a:lnTo>
                  <a:pt x="225297" y="634"/>
                </a:lnTo>
                <a:lnTo>
                  <a:pt x="228726" y="1015"/>
                </a:lnTo>
                <a:lnTo>
                  <a:pt x="231393" y="1650"/>
                </a:lnTo>
                <a:lnTo>
                  <a:pt x="233171" y="2539"/>
                </a:lnTo>
                <a:lnTo>
                  <a:pt x="235076" y="3428"/>
                </a:lnTo>
                <a:lnTo>
                  <a:pt x="236346" y="4445"/>
                </a:lnTo>
                <a:lnTo>
                  <a:pt x="237108" y="5587"/>
                </a:lnTo>
                <a:lnTo>
                  <a:pt x="237870" y="6857"/>
                </a:lnTo>
                <a:lnTo>
                  <a:pt x="238251" y="8127"/>
                </a:lnTo>
                <a:lnTo>
                  <a:pt x="238251" y="9651"/>
                </a:lnTo>
                <a:lnTo>
                  <a:pt x="238251" y="269239"/>
                </a:lnTo>
                <a:lnTo>
                  <a:pt x="238251" y="272668"/>
                </a:lnTo>
                <a:lnTo>
                  <a:pt x="237616" y="275716"/>
                </a:lnTo>
                <a:lnTo>
                  <a:pt x="218947" y="290321"/>
                </a:lnTo>
                <a:lnTo>
                  <a:pt x="216153" y="290321"/>
                </a:lnTo>
                <a:lnTo>
                  <a:pt x="191134" y="290321"/>
                </a:lnTo>
                <a:lnTo>
                  <a:pt x="185927" y="290321"/>
                </a:lnTo>
                <a:lnTo>
                  <a:pt x="181355" y="289686"/>
                </a:lnTo>
                <a:lnTo>
                  <a:pt x="177672" y="288670"/>
                </a:lnTo>
                <a:lnTo>
                  <a:pt x="173862" y="287654"/>
                </a:lnTo>
                <a:lnTo>
                  <a:pt x="170306" y="285749"/>
                </a:lnTo>
                <a:lnTo>
                  <a:pt x="167131" y="282955"/>
                </a:lnTo>
                <a:lnTo>
                  <a:pt x="163956" y="280288"/>
                </a:lnTo>
                <a:lnTo>
                  <a:pt x="147827" y="253618"/>
                </a:lnTo>
                <a:lnTo>
                  <a:pt x="75945" y="118617"/>
                </a:lnTo>
                <a:lnTo>
                  <a:pt x="70422" y="107676"/>
                </a:lnTo>
                <a:lnTo>
                  <a:pt x="64835" y="95984"/>
                </a:lnTo>
                <a:lnTo>
                  <a:pt x="58860" y="82897"/>
                </a:lnTo>
                <a:lnTo>
                  <a:pt x="54117" y="71823"/>
                </a:lnTo>
                <a:lnTo>
                  <a:pt x="51180" y="65404"/>
                </a:lnTo>
                <a:lnTo>
                  <a:pt x="52683" y="105709"/>
                </a:lnTo>
                <a:lnTo>
                  <a:pt x="52958" y="281558"/>
                </a:lnTo>
                <a:lnTo>
                  <a:pt x="52958" y="283082"/>
                </a:lnTo>
                <a:lnTo>
                  <a:pt x="52577" y="284352"/>
                </a:lnTo>
                <a:lnTo>
                  <a:pt x="51688" y="285622"/>
                </a:lnTo>
                <a:lnTo>
                  <a:pt x="50926" y="286765"/>
                </a:lnTo>
                <a:lnTo>
                  <a:pt x="49529" y="287781"/>
                </a:lnTo>
                <a:lnTo>
                  <a:pt x="47497" y="288543"/>
                </a:lnTo>
                <a:lnTo>
                  <a:pt x="45465" y="289432"/>
                </a:lnTo>
                <a:lnTo>
                  <a:pt x="42799" y="290067"/>
                </a:lnTo>
                <a:lnTo>
                  <a:pt x="39369" y="290448"/>
                </a:lnTo>
                <a:lnTo>
                  <a:pt x="35940" y="290956"/>
                </a:lnTo>
                <a:lnTo>
                  <a:pt x="31495" y="291210"/>
                </a:lnTo>
                <a:lnTo>
                  <a:pt x="26162" y="291210"/>
                </a:lnTo>
                <a:lnTo>
                  <a:pt x="20954" y="291210"/>
                </a:lnTo>
                <a:lnTo>
                  <a:pt x="16637" y="290956"/>
                </a:lnTo>
                <a:lnTo>
                  <a:pt x="13207" y="290448"/>
                </a:lnTo>
                <a:lnTo>
                  <a:pt x="9778" y="290067"/>
                </a:lnTo>
                <a:lnTo>
                  <a:pt x="7112" y="289432"/>
                </a:lnTo>
                <a:lnTo>
                  <a:pt x="5206" y="288543"/>
                </a:lnTo>
                <a:lnTo>
                  <a:pt x="3175" y="287781"/>
                </a:lnTo>
                <a:lnTo>
                  <a:pt x="1904" y="286765"/>
                </a:lnTo>
                <a:lnTo>
                  <a:pt x="1142" y="285622"/>
                </a:lnTo>
                <a:lnTo>
                  <a:pt x="380" y="284352"/>
                </a:lnTo>
                <a:lnTo>
                  <a:pt x="0" y="283082"/>
                </a:lnTo>
                <a:lnTo>
                  <a:pt x="0" y="281558"/>
                </a:lnTo>
                <a:lnTo>
                  <a:pt x="0" y="21971"/>
                </a:lnTo>
                <a:lnTo>
                  <a:pt x="0" y="14985"/>
                </a:lnTo>
                <a:lnTo>
                  <a:pt x="2031" y="9651"/>
                </a:lnTo>
                <a:lnTo>
                  <a:pt x="6222" y="6223"/>
                </a:lnTo>
                <a:lnTo>
                  <a:pt x="10287" y="2666"/>
                </a:lnTo>
                <a:lnTo>
                  <a:pt x="15239" y="888"/>
                </a:lnTo>
                <a:lnTo>
                  <a:pt x="21208" y="888"/>
                </a:lnTo>
                <a:lnTo>
                  <a:pt x="52704" y="888"/>
                </a:lnTo>
                <a:lnTo>
                  <a:pt x="58419" y="888"/>
                </a:lnTo>
                <a:lnTo>
                  <a:pt x="63118" y="1397"/>
                </a:lnTo>
                <a:lnTo>
                  <a:pt x="67055" y="2412"/>
                </a:lnTo>
                <a:lnTo>
                  <a:pt x="70865" y="3301"/>
                </a:lnTo>
                <a:lnTo>
                  <a:pt x="74294" y="4952"/>
                </a:lnTo>
                <a:lnTo>
                  <a:pt x="77342" y="7238"/>
                </a:lnTo>
                <a:lnTo>
                  <a:pt x="80390" y="9398"/>
                </a:lnTo>
                <a:lnTo>
                  <a:pt x="94233" y="31114"/>
                </a:lnTo>
                <a:lnTo>
                  <a:pt x="150494" y="136651"/>
                </a:lnTo>
                <a:lnTo>
                  <a:pt x="153796" y="143128"/>
                </a:lnTo>
                <a:lnTo>
                  <a:pt x="156971" y="149351"/>
                </a:lnTo>
                <a:lnTo>
                  <a:pt x="160146" y="155574"/>
                </a:lnTo>
                <a:lnTo>
                  <a:pt x="163449" y="161670"/>
                </a:lnTo>
                <a:lnTo>
                  <a:pt x="166496" y="167893"/>
                </a:lnTo>
                <a:lnTo>
                  <a:pt x="169417" y="174116"/>
                </a:lnTo>
                <a:lnTo>
                  <a:pt x="172465" y="180212"/>
                </a:lnTo>
                <a:lnTo>
                  <a:pt x="175387" y="186308"/>
                </a:lnTo>
                <a:lnTo>
                  <a:pt x="178180" y="192277"/>
                </a:lnTo>
                <a:lnTo>
                  <a:pt x="180975" y="198246"/>
                </a:lnTo>
                <a:lnTo>
                  <a:pt x="183768" y="204215"/>
                </a:lnTo>
                <a:lnTo>
                  <a:pt x="186436" y="210184"/>
                </a:lnTo>
                <a:lnTo>
                  <a:pt x="186689" y="210184"/>
                </a:lnTo>
                <a:lnTo>
                  <a:pt x="186197" y="197756"/>
                </a:lnTo>
                <a:lnTo>
                  <a:pt x="185846" y="185007"/>
                </a:lnTo>
                <a:lnTo>
                  <a:pt x="185524" y="169253"/>
                </a:lnTo>
                <a:lnTo>
                  <a:pt x="185351" y="156907"/>
                </a:lnTo>
                <a:lnTo>
                  <a:pt x="185293" y="146519"/>
                </a:lnTo>
                <a:lnTo>
                  <a:pt x="185292" y="9651"/>
                </a:lnTo>
                <a:lnTo>
                  <a:pt x="185292" y="8127"/>
                </a:lnTo>
                <a:lnTo>
                  <a:pt x="191134" y="2539"/>
                </a:lnTo>
                <a:lnTo>
                  <a:pt x="193166" y="1650"/>
                </a:lnTo>
                <a:lnTo>
                  <a:pt x="195961" y="1015"/>
                </a:lnTo>
                <a:lnTo>
                  <a:pt x="199389" y="634"/>
                </a:lnTo>
                <a:lnTo>
                  <a:pt x="202818" y="253"/>
                </a:lnTo>
                <a:lnTo>
                  <a:pt x="207137" y="0"/>
                </a:lnTo>
                <a:lnTo>
                  <a:pt x="2125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8177" y="299593"/>
            <a:ext cx="238251" cy="291210"/>
          </a:xfrm>
          <a:custGeom>
            <a:avLst/>
            <a:gdLst/>
            <a:ahLst/>
            <a:cxnLst/>
            <a:rect l="l" t="t" r="r" b="b"/>
            <a:pathLst>
              <a:path w="238251" h="291210">
                <a:moveTo>
                  <a:pt x="212598" y="0"/>
                </a:moveTo>
                <a:lnTo>
                  <a:pt x="217550" y="0"/>
                </a:lnTo>
                <a:lnTo>
                  <a:pt x="221869" y="253"/>
                </a:lnTo>
                <a:lnTo>
                  <a:pt x="225298" y="634"/>
                </a:lnTo>
                <a:lnTo>
                  <a:pt x="228726" y="1015"/>
                </a:lnTo>
                <a:lnTo>
                  <a:pt x="231394" y="1650"/>
                </a:lnTo>
                <a:lnTo>
                  <a:pt x="233172" y="2539"/>
                </a:lnTo>
                <a:lnTo>
                  <a:pt x="235076" y="3428"/>
                </a:lnTo>
                <a:lnTo>
                  <a:pt x="236347" y="4445"/>
                </a:lnTo>
                <a:lnTo>
                  <a:pt x="237109" y="5587"/>
                </a:lnTo>
                <a:lnTo>
                  <a:pt x="237871" y="6857"/>
                </a:lnTo>
                <a:lnTo>
                  <a:pt x="238251" y="8127"/>
                </a:lnTo>
                <a:lnTo>
                  <a:pt x="238251" y="9651"/>
                </a:lnTo>
                <a:lnTo>
                  <a:pt x="238251" y="269239"/>
                </a:lnTo>
                <a:lnTo>
                  <a:pt x="238251" y="272668"/>
                </a:lnTo>
                <a:lnTo>
                  <a:pt x="237617" y="275716"/>
                </a:lnTo>
                <a:lnTo>
                  <a:pt x="218948" y="290321"/>
                </a:lnTo>
                <a:lnTo>
                  <a:pt x="216153" y="290321"/>
                </a:lnTo>
                <a:lnTo>
                  <a:pt x="191135" y="290321"/>
                </a:lnTo>
                <a:lnTo>
                  <a:pt x="185927" y="290321"/>
                </a:lnTo>
                <a:lnTo>
                  <a:pt x="181356" y="289686"/>
                </a:lnTo>
                <a:lnTo>
                  <a:pt x="177673" y="288670"/>
                </a:lnTo>
                <a:lnTo>
                  <a:pt x="173862" y="287654"/>
                </a:lnTo>
                <a:lnTo>
                  <a:pt x="170307" y="285749"/>
                </a:lnTo>
                <a:lnTo>
                  <a:pt x="167132" y="282955"/>
                </a:lnTo>
                <a:lnTo>
                  <a:pt x="163957" y="280288"/>
                </a:lnTo>
                <a:lnTo>
                  <a:pt x="147827" y="253618"/>
                </a:lnTo>
                <a:lnTo>
                  <a:pt x="75946" y="118617"/>
                </a:lnTo>
                <a:lnTo>
                  <a:pt x="70422" y="107676"/>
                </a:lnTo>
                <a:lnTo>
                  <a:pt x="64835" y="95984"/>
                </a:lnTo>
                <a:lnTo>
                  <a:pt x="58860" y="82897"/>
                </a:lnTo>
                <a:lnTo>
                  <a:pt x="54117" y="71823"/>
                </a:lnTo>
                <a:lnTo>
                  <a:pt x="51181" y="65404"/>
                </a:lnTo>
                <a:lnTo>
                  <a:pt x="52683" y="105709"/>
                </a:lnTo>
                <a:lnTo>
                  <a:pt x="52959" y="281558"/>
                </a:lnTo>
                <a:lnTo>
                  <a:pt x="52959" y="283082"/>
                </a:lnTo>
                <a:lnTo>
                  <a:pt x="52577" y="284352"/>
                </a:lnTo>
                <a:lnTo>
                  <a:pt x="51688" y="285622"/>
                </a:lnTo>
                <a:lnTo>
                  <a:pt x="50926" y="286765"/>
                </a:lnTo>
                <a:lnTo>
                  <a:pt x="49530" y="287781"/>
                </a:lnTo>
                <a:lnTo>
                  <a:pt x="47498" y="288543"/>
                </a:lnTo>
                <a:lnTo>
                  <a:pt x="45465" y="289432"/>
                </a:lnTo>
                <a:lnTo>
                  <a:pt x="42799" y="290067"/>
                </a:lnTo>
                <a:lnTo>
                  <a:pt x="39370" y="290448"/>
                </a:lnTo>
                <a:lnTo>
                  <a:pt x="35940" y="290956"/>
                </a:lnTo>
                <a:lnTo>
                  <a:pt x="31496" y="291210"/>
                </a:lnTo>
                <a:lnTo>
                  <a:pt x="26162" y="291210"/>
                </a:lnTo>
                <a:lnTo>
                  <a:pt x="20955" y="291210"/>
                </a:lnTo>
                <a:lnTo>
                  <a:pt x="16637" y="290956"/>
                </a:lnTo>
                <a:lnTo>
                  <a:pt x="13208" y="290448"/>
                </a:lnTo>
                <a:lnTo>
                  <a:pt x="9778" y="290067"/>
                </a:lnTo>
                <a:lnTo>
                  <a:pt x="7112" y="289432"/>
                </a:lnTo>
                <a:lnTo>
                  <a:pt x="5207" y="288543"/>
                </a:lnTo>
                <a:lnTo>
                  <a:pt x="3175" y="287781"/>
                </a:lnTo>
                <a:lnTo>
                  <a:pt x="1905" y="286765"/>
                </a:lnTo>
                <a:lnTo>
                  <a:pt x="1143" y="285622"/>
                </a:lnTo>
                <a:lnTo>
                  <a:pt x="381" y="284352"/>
                </a:lnTo>
                <a:lnTo>
                  <a:pt x="0" y="283082"/>
                </a:lnTo>
                <a:lnTo>
                  <a:pt x="0" y="281558"/>
                </a:lnTo>
                <a:lnTo>
                  <a:pt x="0" y="21971"/>
                </a:lnTo>
                <a:lnTo>
                  <a:pt x="0" y="14985"/>
                </a:lnTo>
                <a:lnTo>
                  <a:pt x="2032" y="9651"/>
                </a:lnTo>
                <a:lnTo>
                  <a:pt x="6223" y="6223"/>
                </a:lnTo>
                <a:lnTo>
                  <a:pt x="10287" y="2666"/>
                </a:lnTo>
                <a:lnTo>
                  <a:pt x="15239" y="888"/>
                </a:lnTo>
                <a:lnTo>
                  <a:pt x="21209" y="888"/>
                </a:lnTo>
                <a:lnTo>
                  <a:pt x="52705" y="888"/>
                </a:lnTo>
                <a:lnTo>
                  <a:pt x="58420" y="888"/>
                </a:lnTo>
                <a:lnTo>
                  <a:pt x="63119" y="1397"/>
                </a:lnTo>
                <a:lnTo>
                  <a:pt x="67056" y="2412"/>
                </a:lnTo>
                <a:lnTo>
                  <a:pt x="70865" y="3301"/>
                </a:lnTo>
                <a:lnTo>
                  <a:pt x="74295" y="4952"/>
                </a:lnTo>
                <a:lnTo>
                  <a:pt x="77343" y="7238"/>
                </a:lnTo>
                <a:lnTo>
                  <a:pt x="80390" y="9398"/>
                </a:lnTo>
                <a:lnTo>
                  <a:pt x="94234" y="31114"/>
                </a:lnTo>
                <a:lnTo>
                  <a:pt x="150495" y="136651"/>
                </a:lnTo>
                <a:lnTo>
                  <a:pt x="153797" y="143128"/>
                </a:lnTo>
                <a:lnTo>
                  <a:pt x="156972" y="149351"/>
                </a:lnTo>
                <a:lnTo>
                  <a:pt x="160147" y="155574"/>
                </a:lnTo>
                <a:lnTo>
                  <a:pt x="163449" y="161670"/>
                </a:lnTo>
                <a:lnTo>
                  <a:pt x="166497" y="167893"/>
                </a:lnTo>
                <a:lnTo>
                  <a:pt x="169418" y="174116"/>
                </a:lnTo>
                <a:lnTo>
                  <a:pt x="172465" y="180212"/>
                </a:lnTo>
                <a:lnTo>
                  <a:pt x="175387" y="186308"/>
                </a:lnTo>
                <a:lnTo>
                  <a:pt x="178181" y="192277"/>
                </a:lnTo>
                <a:lnTo>
                  <a:pt x="180975" y="198246"/>
                </a:lnTo>
                <a:lnTo>
                  <a:pt x="183769" y="204215"/>
                </a:lnTo>
                <a:lnTo>
                  <a:pt x="186436" y="210184"/>
                </a:lnTo>
                <a:lnTo>
                  <a:pt x="186689" y="210184"/>
                </a:lnTo>
                <a:lnTo>
                  <a:pt x="186197" y="197756"/>
                </a:lnTo>
                <a:lnTo>
                  <a:pt x="185846" y="185007"/>
                </a:lnTo>
                <a:lnTo>
                  <a:pt x="185524" y="169253"/>
                </a:lnTo>
                <a:lnTo>
                  <a:pt x="185351" y="156907"/>
                </a:lnTo>
                <a:lnTo>
                  <a:pt x="185293" y="146519"/>
                </a:lnTo>
                <a:lnTo>
                  <a:pt x="185293" y="9651"/>
                </a:lnTo>
                <a:lnTo>
                  <a:pt x="185293" y="8127"/>
                </a:lnTo>
                <a:lnTo>
                  <a:pt x="191135" y="2539"/>
                </a:lnTo>
                <a:lnTo>
                  <a:pt x="193167" y="1650"/>
                </a:lnTo>
                <a:lnTo>
                  <a:pt x="195961" y="1015"/>
                </a:lnTo>
                <a:lnTo>
                  <a:pt x="199389" y="634"/>
                </a:lnTo>
                <a:lnTo>
                  <a:pt x="202819" y="253"/>
                </a:lnTo>
                <a:lnTo>
                  <a:pt x="207137" y="0"/>
                </a:lnTo>
                <a:lnTo>
                  <a:pt x="2125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5540" y="299211"/>
            <a:ext cx="58928" cy="291592"/>
          </a:xfrm>
          <a:custGeom>
            <a:avLst/>
            <a:gdLst/>
            <a:ahLst/>
            <a:cxnLst/>
            <a:rect l="l" t="t" r="r" b="b"/>
            <a:pathLst>
              <a:path w="58928" h="291592">
                <a:moveTo>
                  <a:pt x="29463" y="0"/>
                </a:moveTo>
                <a:lnTo>
                  <a:pt x="35306" y="0"/>
                </a:lnTo>
                <a:lnTo>
                  <a:pt x="40005" y="254"/>
                </a:lnTo>
                <a:lnTo>
                  <a:pt x="43814" y="635"/>
                </a:lnTo>
                <a:lnTo>
                  <a:pt x="47498" y="1143"/>
                </a:lnTo>
                <a:lnTo>
                  <a:pt x="50419" y="1651"/>
                </a:lnTo>
                <a:lnTo>
                  <a:pt x="52705" y="2413"/>
                </a:lnTo>
                <a:lnTo>
                  <a:pt x="54991" y="3175"/>
                </a:lnTo>
                <a:lnTo>
                  <a:pt x="56514" y="4191"/>
                </a:lnTo>
                <a:lnTo>
                  <a:pt x="57531" y="5334"/>
                </a:lnTo>
                <a:lnTo>
                  <a:pt x="58420" y="6477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82194"/>
                </a:lnTo>
                <a:lnTo>
                  <a:pt x="58928" y="283718"/>
                </a:lnTo>
                <a:lnTo>
                  <a:pt x="58420" y="284988"/>
                </a:lnTo>
                <a:lnTo>
                  <a:pt x="57531" y="286131"/>
                </a:lnTo>
                <a:lnTo>
                  <a:pt x="56514" y="287401"/>
                </a:lnTo>
                <a:lnTo>
                  <a:pt x="54991" y="288290"/>
                </a:lnTo>
                <a:lnTo>
                  <a:pt x="52705" y="289052"/>
                </a:lnTo>
                <a:lnTo>
                  <a:pt x="50419" y="289814"/>
                </a:lnTo>
                <a:lnTo>
                  <a:pt x="47498" y="290449"/>
                </a:lnTo>
                <a:lnTo>
                  <a:pt x="43814" y="290830"/>
                </a:lnTo>
                <a:lnTo>
                  <a:pt x="40005" y="291338"/>
                </a:lnTo>
                <a:lnTo>
                  <a:pt x="35306" y="291592"/>
                </a:lnTo>
                <a:lnTo>
                  <a:pt x="29463" y="291592"/>
                </a:lnTo>
                <a:lnTo>
                  <a:pt x="23875" y="291592"/>
                </a:lnTo>
                <a:lnTo>
                  <a:pt x="19050" y="291338"/>
                </a:lnTo>
                <a:lnTo>
                  <a:pt x="15367" y="290830"/>
                </a:lnTo>
                <a:lnTo>
                  <a:pt x="11557" y="290449"/>
                </a:lnTo>
                <a:lnTo>
                  <a:pt x="1524" y="286131"/>
                </a:lnTo>
                <a:lnTo>
                  <a:pt x="508" y="284988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7" y="635"/>
                </a:lnTo>
                <a:lnTo>
                  <a:pt x="19176" y="254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4394" y="299211"/>
            <a:ext cx="266445" cy="291592"/>
          </a:xfrm>
          <a:custGeom>
            <a:avLst/>
            <a:gdLst/>
            <a:ahLst/>
            <a:cxnLst/>
            <a:rect l="l" t="t" r="r" b="b"/>
            <a:pathLst>
              <a:path w="266445" h="291592">
                <a:moveTo>
                  <a:pt x="130809" y="0"/>
                </a:moveTo>
                <a:lnTo>
                  <a:pt x="139572" y="0"/>
                </a:lnTo>
                <a:lnTo>
                  <a:pt x="146557" y="127"/>
                </a:lnTo>
                <a:lnTo>
                  <a:pt x="151764" y="381"/>
                </a:lnTo>
                <a:lnTo>
                  <a:pt x="156971" y="508"/>
                </a:lnTo>
                <a:lnTo>
                  <a:pt x="161035" y="1016"/>
                </a:lnTo>
                <a:lnTo>
                  <a:pt x="163956" y="1905"/>
                </a:lnTo>
                <a:lnTo>
                  <a:pt x="166750" y="2667"/>
                </a:lnTo>
                <a:lnTo>
                  <a:pt x="168909" y="3937"/>
                </a:lnTo>
                <a:lnTo>
                  <a:pt x="170179" y="5588"/>
                </a:lnTo>
                <a:lnTo>
                  <a:pt x="171450" y="7239"/>
                </a:lnTo>
                <a:lnTo>
                  <a:pt x="172465" y="9398"/>
                </a:lnTo>
                <a:lnTo>
                  <a:pt x="173354" y="12319"/>
                </a:lnTo>
                <a:lnTo>
                  <a:pt x="262635" y="268351"/>
                </a:lnTo>
                <a:lnTo>
                  <a:pt x="264540" y="273685"/>
                </a:lnTo>
                <a:lnTo>
                  <a:pt x="265556" y="277876"/>
                </a:lnTo>
                <a:lnTo>
                  <a:pt x="266064" y="281051"/>
                </a:lnTo>
                <a:lnTo>
                  <a:pt x="266445" y="284226"/>
                </a:lnTo>
                <a:lnTo>
                  <a:pt x="265938" y="286512"/>
                </a:lnTo>
                <a:lnTo>
                  <a:pt x="264286" y="288036"/>
                </a:lnTo>
                <a:lnTo>
                  <a:pt x="262635" y="289687"/>
                </a:lnTo>
                <a:lnTo>
                  <a:pt x="259714" y="290576"/>
                </a:lnTo>
                <a:lnTo>
                  <a:pt x="255523" y="290957"/>
                </a:lnTo>
                <a:lnTo>
                  <a:pt x="251332" y="291338"/>
                </a:lnTo>
                <a:lnTo>
                  <a:pt x="245617" y="291592"/>
                </a:lnTo>
                <a:lnTo>
                  <a:pt x="238378" y="291592"/>
                </a:lnTo>
                <a:lnTo>
                  <a:pt x="230758" y="291592"/>
                </a:lnTo>
                <a:lnTo>
                  <a:pt x="210946" y="289814"/>
                </a:lnTo>
                <a:lnTo>
                  <a:pt x="208660" y="289179"/>
                </a:lnTo>
                <a:lnTo>
                  <a:pt x="207136" y="288290"/>
                </a:lnTo>
                <a:lnTo>
                  <a:pt x="206247" y="287020"/>
                </a:lnTo>
                <a:lnTo>
                  <a:pt x="205358" y="285877"/>
                </a:lnTo>
                <a:lnTo>
                  <a:pt x="204596" y="284353"/>
                </a:lnTo>
                <a:lnTo>
                  <a:pt x="203961" y="282448"/>
                </a:lnTo>
                <a:lnTo>
                  <a:pt x="184530" y="224409"/>
                </a:lnTo>
                <a:lnTo>
                  <a:pt x="76072" y="224409"/>
                </a:lnTo>
                <a:lnTo>
                  <a:pt x="57784" y="280797"/>
                </a:lnTo>
                <a:lnTo>
                  <a:pt x="57150" y="282956"/>
                </a:lnTo>
                <a:lnTo>
                  <a:pt x="56387" y="284607"/>
                </a:lnTo>
                <a:lnTo>
                  <a:pt x="55371" y="286131"/>
                </a:lnTo>
                <a:lnTo>
                  <a:pt x="54482" y="287528"/>
                </a:lnTo>
                <a:lnTo>
                  <a:pt x="52831" y="288544"/>
                </a:lnTo>
                <a:lnTo>
                  <a:pt x="32511" y="291592"/>
                </a:lnTo>
                <a:lnTo>
                  <a:pt x="26034" y="291592"/>
                </a:lnTo>
                <a:lnTo>
                  <a:pt x="19176" y="291592"/>
                </a:lnTo>
                <a:lnTo>
                  <a:pt x="13842" y="291338"/>
                </a:lnTo>
                <a:lnTo>
                  <a:pt x="10032" y="290830"/>
                </a:lnTo>
                <a:lnTo>
                  <a:pt x="6095" y="290449"/>
                </a:lnTo>
                <a:lnTo>
                  <a:pt x="3428" y="289306"/>
                </a:lnTo>
                <a:lnTo>
                  <a:pt x="1904" y="287655"/>
                </a:lnTo>
                <a:lnTo>
                  <a:pt x="507" y="285877"/>
                </a:lnTo>
                <a:lnTo>
                  <a:pt x="0" y="283464"/>
                </a:lnTo>
                <a:lnTo>
                  <a:pt x="380" y="280416"/>
                </a:lnTo>
                <a:lnTo>
                  <a:pt x="92836" y="11557"/>
                </a:lnTo>
                <a:lnTo>
                  <a:pt x="101600" y="1905"/>
                </a:lnTo>
                <a:lnTo>
                  <a:pt x="104266" y="1016"/>
                </a:lnTo>
                <a:lnTo>
                  <a:pt x="107822" y="508"/>
                </a:lnTo>
                <a:lnTo>
                  <a:pt x="112394" y="381"/>
                </a:lnTo>
                <a:lnTo>
                  <a:pt x="117093" y="127"/>
                </a:lnTo>
                <a:lnTo>
                  <a:pt x="123189" y="0"/>
                </a:lnTo>
                <a:lnTo>
                  <a:pt x="1308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9437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170" y="1905"/>
                </a:lnTo>
                <a:lnTo>
                  <a:pt x="164536" y="3301"/>
                </a:lnTo>
                <a:lnTo>
                  <a:pt x="171521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969" y="17525"/>
                </a:lnTo>
                <a:lnTo>
                  <a:pt x="212415" y="39497"/>
                </a:lnTo>
                <a:lnTo>
                  <a:pt x="212669" y="42291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12542" y="58166"/>
                </a:lnTo>
                <a:lnTo>
                  <a:pt x="212288" y="61341"/>
                </a:lnTo>
                <a:lnTo>
                  <a:pt x="212034" y="64516"/>
                </a:lnTo>
                <a:lnTo>
                  <a:pt x="211399" y="66929"/>
                </a:lnTo>
                <a:lnTo>
                  <a:pt x="210764" y="68961"/>
                </a:lnTo>
                <a:lnTo>
                  <a:pt x="210002" y="70866"/>
                </a:lnTo>
                <a:lnTo>
                  <a:pt x="209113" y="72263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461" y="73152"/>
                </a:lnTo>
                <a:lnTo>
                  <a:pt x="196032" y="70612"/>
                </a:lnTo>
                <a:lnTo>
                  <a:pt x="192603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1" y="49292"/>
                </a:lnTo>
                <a:lnTo>
                  <a:pt x="124307" y="50278"/>
                </a:lnTo>
                <a:lnTo>
                  <a:pt x="89517" y="68414"/>
                </a:lnTo>
                <a:lnTo>
                  <a:pt x="69894" y="102459"/>
                </a:lnTo>
                <a:lnTo>
                  <a:pt x="63531" y="140509"/>
                </a:lnTo>
                <a:lnTo>
                  <a:pt x="63712" y="157334"/>
                </a:lnTo>
                <a:lnTo>
                  <a:pt x="72712" y="205567"/>
                </a:lnTo>
                <a:lnTo>
                  <a:pt x="97857" y="237375"/>
                </a:lnTo>
                <a:lnTo>
                  <a:pt x="131046" y="248155"/>
                </a:lnTo>
                <a:lnTo>
                  <a:pt x="147291" y="247826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6065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272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923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13558" y="256667"/>
                </a:lnTo>
                <a:lnTo>
                  <a:pt x="213304" y="259207"/>
                </a:lnTo>
                <a:lnTo>
                  <a:pt x="213050" y="261874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284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8" y="298169"/>
                </a:lnTo>
                <a:lnTo>
                  <a:pt x="117443" y="297736"/>
                </a:lnTo>
                <a:lnTo>
                  <a:pt x="67045" y="285216"/>
                </a:lnTo>
                <a:lnTo>
                  <a:pt x="28480" y="254108"/>
                </a:lnTo>
                <a:lnTo>
                  <a:pt x="6817" y="208450"/>
                </a:lnTo>
                <a:lnTo>
                  <a:pt x="0" y="158459"/>
                </a:lnTo>
                <a:lnTo>
                  <a:pt x="286" y="143173"/>
                </a:lnTo>
                <a:lnTo>
                  <a:pt x="4924" y="104955"/>
                </a:lnTo>
                <a:lnTo>
                  <a:pt x="18696" y="67024"/>
                </a:lnTo>
                <a:lnTo>
                  <a:pt x="41830" y="35473"/>
                </a:lnTo>
                <a:lnTo>
                  <a:pt x="85409" y="8274"/>
                </a:lnTo>
                <a:lnTo>
                  <a:pt x="133571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3942" y="295402"/>
            <a:ext cx="273243" cy="298947"/>
          </a:xfrm>
          <a:custGeom>
            <a:avLst/>
            <a:gdLst/>
            <a:ahLst/>
            <a:cxnLst/>
            <a:rect l="l" t="t" r="r" b="b"/>
            <a:pathLst>
              <a:path w="273243" h="298947">
                <a:moveTo>
                  <a:pt x="139502" y="0"/>
                </a:moveTo>
                <a:lnTo>
                  <a:pt x="178906" y="3707"/>
                </a:lnTo>
                <a:lnTo>
                  <a:pt x="217125" y="18048"/>
                </a:lnTo>
                <a:lnTo>
                  <a:pt x="252071" y="52774"/>
                </a:lnTo>
                <a:lnTo>
                  <a:pt x="269263" y="100264"/>
                </a:lnTo>
                <a:lnTo>
                  <a:pt x="273243" y="137592"/>
                </a:lnTo>
                <a:lnTo>
                  <a:pt x="273032" y="153527"/>
                </a:lnTo>
                <a:lnTo>
                  <a:pt x="269132" y="192037"/>
                </a:lnTo>
                <a:lnTo>
                  <a:pt x="256300" y="230331"/>
                </a:lnTo>
                <a:lnTo>
                  <a:pt x="233741" y="262130"/>
                </a:lnTo>
                <a:lnTo>
                  <a:pt x="190254" y="289641"/>
                </a:lnTo>
                <a:lnTo>
                  <a:pt x="141681" y="298947"/>
                </a:lnTo>
                <a:lnTo>
                  <a:pt x="125647" y="298697"/>
                </a:lnTo>
                <a:lnTo>
                  <a:pt x="77916" y="291221"/>
                </a:lnTo>
                <a:lnTo>
                  <a:pt x="43288" y="272631"/>
                </a:lnTo>
                <a:lnTo>
                  <a:pt x="13973" y="232993"/>
                </a:lnTo>
                <a:lnTo>
                  <a:pt x="1755" y="184255"/>
                </a:lnTo>
                <a:lnTo>
                  <a:pt x="0" y="158242"/>
                </a:lnTo>
                <a:lnTo>
                  <a:pt x="253" y="142768"/>
                </a:lnTo>
                <a:lnTo>
                  <a:pt x="4522" y="104657"/>
                </a:lnTo>
                <a:lnTo>
                  <a:pt x="17575" y="67268"/>
                </a:lnTo>
                <a:lnTo>
                  <a:pt x="40435" y="36075"/>
                </a:lnTo>
                <a:lnTo>
                  <a:pt x="84005" y="9211"/>
                </a:lnTo>
                <a:lnTo>
                  <a:pt x="132746" y="108"/>
                </a:lnTo>
                <a:lnTo>
                  <a:pt x="139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91866" y="295402"/>
            <a:ext cx="188341" cy="298877"/>
          </a:xfrm>
          <a:custGeom>
            <a:avLst/>
            <a:gdLst/>
            <a:ahLst/>
            <a:cxnLst/>
            <a:rect l="l" t="t" r="r" b="b"/>
            <a:pathLst>
              <a:path w="188341" h="298877">
                <a:moveTo>
                  <a:pt x="101853" y="0"/>
                </a:moveTo>
                <a:lnTo>
                  <a:pt x="108711" y="0"/>
                </a:lnTo>
                <a:lnTo>
                  <a:pt x="115442" y="507"/>
                </a:lnTo>
                <a:lnTo>
                  <a:pt x="152781" y="9651"/>
                </a:lnTo>
                <a:lnTo>
                  <a:pt x="166496" y="17399"/>
                </a:lnTo>
                <a:lnTo>
                  <a:pt x="168020" y="18923"/>
                </a:lnTo>
                <a:lnTo>
                  <a:pt x="170941" y="25400"/>
                </a:lnTo>
                <a:lnTo>
                  <a:pt x="171322" y="27050"/>
                </a:lnTo>
                <a:lnTo>
                  <a:pt x="171576" y="29209"/>
                </a:lnTo>
                <a:lnTo>
                  <a:pt x="171703" y="31876"/>
                </a:lnTo>
                <a:lnTo>
                  <a:pt x="171831" y="34417"/>
                </a:lnTo>
                <a:lnTo>
                  <a:pt x="171957" y="37719"/>
                </a:lnTo>
                <a:lnTo>
                  <a:pt x="171957" y="41528"/>
                </a:lnTo>
                <a:lnTo>
                  <a:pt x="171957" y="45847"/>
                </a:lnTo>
                <a:lnTo>
                  <a:pt x="171831" y="49529"/>
                </a:lnTo>
                <a:lnTo>
                  <a:pt x="171576" y="52450"/>
                </a:lnTo>
                <a:lnTo>
                  <a:pt x="171322" y="55499"/>
                </a:lnTo>
                <a:lnTo>
                  <a:pt x="170941" y="57912"/>
                </a:lnTo>
                <a:lnTo>
                  <a:pt x="170433" y="59817"/>
                </a:lnTo>
                <a:lnTo>
                  <a:pt x="169925" y="61722"/>
                </a:lnTo>
                <a:lnTo>
                  <a:pt x="169163" y="63119"/>
                </a:lnTo>
                <a:lnTo>
                  <a:pt x="168275" y="64135"/>
                </a:lnTo>
                <a:lnTo>
                  <a:pt x="167258" y="65024"/>
                </a:lnTo>
                <a:lnTo>
                  <a:pt x="165988" y="65405"/>
                </a:lnTo>
                <a:lnTo>
                  <a:pt x="164337" y="65405"/>
                </a:lnTo>
                <a:lnTo>
                  <a:pt x="162686" y="65405"/>
                </a:lnTo>
                <a:lnTo>
                  <a:pt x="160019" y="64388"/>
                </a:lnTo>
                <a:lnTo>
                  <a:pt x="156463" y="62230"/>
                </a:lnTo>
                <a:lnTo>
                  <a:pt x="152907" y="60198"/>
                </a:lnTo>
                <a:lnTo>
                  <a:pt x="125221" y="48768"/>
                </a:lnTo>
                <a:lnTo>
                  <a:pt x="118363" y="46736"/>
                </a:lnTo>
                <a:lnTo>
                  <a:pt x="110870" y="45720"/>
                </a:lnTo>
                <a:lnTo>
                  <a:pt x="102742" y="45720"/>
                </a:lnTo>
                <a:lnTo>
                  <a:pt x="96265" y="45720"/>
                </a:lnTo>
                <a:lnTo>
                  <a:pt x="90677" y="46608"/>
                </a:lnTo>
                <a:lnTo>
                  <a:pt x="85978" y="48132"/>
                </a:lnTo>
                <a:lnTo>
                  <a:pt x="81152" y="49656"/>
                </a:lnTo>
                <a:lnTo>
                  <a:pt x="77215" y="51816"/>
                </a:lnTo>
                <a:lnTo>
                  <a:pt x="74040" y="54609"/>
                </a:lnTo>
                <a:lnTo>
                  <a:pt x="70865" y="57276"/>
                </a:lnTo>
                <a:lnTo>
                  <a:pt x="68452" y="60706"/>
                </a:lnTo>
                <a:lnTo>
                  <a:pt x="66928" y="64515"/>
                </a:lnTo>
                <a:lnTo>
                  <a:pt x="65277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92" y="113030"/>
                </a:lnTo>
                <a:lnTo>
                  <a:pt x="111251" y="119380"/>
                </a:lnTo>
                <a:lnTo>
                  <a:pt x="118871" y="122809"/>
                </a:lnTo>
                <a:lnTo>
                  <a:pt x="159616" y="145716"/>
                </a:lnTo>
                <a:lnTo>
                  <a:pt x="186475" y="187573"/>
                </a:lnTo>
                <a:lnTo>
                  <a:pt x="188341" y="200108"/>
                </a:lnTo>
                <a:lnTo>
                  <a:pt x="187908" y="216150"/>
                </a:lnTo>
                <a:lnTo>
                  <a:pt x="176005" y="253963"/>
                </a:lnTo>
                <a:lnTo>
                  <a:pt x="138779" y="287282"/>
                </a:lnTo>
                <a:lnTo>
                  <a:pt x="101767" y="297742"/>
                </a:lnTo>
                <a:lnTo>
                  <a:pt x="89820" y="298877"/>
                </a:lnTo>
                <a:lnTo>
                  <a:pt x="73609" y="298737"/>
                </a:lnTo>
                <a:lnTo>
                  <a:pt x="35194" y="292112"/>
                </a:lnTo>
                <a:lnTo>
                  <a:pt x="14858" y="283463"/>
                </a:lnTo>
                <a:lnTo>
                  <a:pt x="10413" y="281050"/>
                </a:lnTo>
                <a:lnTo>
                  <a:pt x="1269" y="268477"/>
                </a:lnTo>
                <a:lnTo>
                  <a:pt x="381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26" y="244221"/>
                </a:lnTo>
                <a:lnTo>
                  <a:pt x="507" y="241046"/>
                </a:lnTo>
                <a:lnTo>
                  <a:pt x="761" y="237998"/>
                </a:lnTo>
                <a:lnTo>
                  <a:pt x="1269" y="235458"/>
                </a:lnTo>
                <a:lnTo>
                  <a:pt x="1904" y="233552"/>
                </a:lnTo>
                <a:lnTo>
                  <a:pt x="2539" y="231521"/>
                </a:lnTo>
                <a:lnTo>
                  <a:pt x="3428" y="230250"/>
                </a:lnTo>
                <a:lnTo>
                  <a:pt x="4571" y="229362"/>
                </a:lnTo>
                <a:lnTo>
                  <a:pt x="5714" y="228600"/>
                </a:lnTo>
                <a:lnTo>
                  <a:pt x="6984" y="228219"/>
                </a:lnTo>
                <a:lnTo>
                  <a:pt x="8508" y="228219"/>
                </a:lnTo>
                <a:lnTo>
                  <a:pt x="10540" y="228219"/>
                </a:lnTo>
                <a:lnTo>
                  <a:pt x="13461" y="229362"/>
                </a:lnTo>
                <a:lnTo>
                  <a:pt x="17271" y="231901"/>
                </a:lnTo>
                <a:lnTo>
                  <a:pt x="21081" y="234314"/>
                </a:lnTo>
                <a:lnTo>
                  <a:pt x="64867" y="250663"/>
                </a:lnTo>
                <a:lnTo>
                  <a:pt x="89026" y="251840"/>
                </a:lnTo>
                <a:lnTo>
                  <a:pt x="95503" y="250951"/>
                </a:lnTo>
                <a:lnTo>
                  <a:pt x="101091" y="249300"/>
                </a:lnTo>
                <a:lnTo>
                  <a:pt x="106806" y="247523"/>
                </a:lnTo>
                <a:lnTo>
                  <a:pt x="111632" y="245110"/>
                </a:lnTo>
                <a:lnTo>
                  <a:pt x="115569" y="241935"/>
                </a:lnTo>
                <a:lnTo>
                  <a:pt x="119506" y="238887"/>
                </a:lnTo>
                <a:lnTo>
                  <a:pt x="122554" y="234950"/>
                </a:lnTo>
                <a:lnTo>
                  <a:pt x="124586" y="230377"/>
                </a:lnTo>
                <a:lnTo>
                  <a:pt x="126618" y="225806"/>
                </a:lnTo>
                <a:lnTo>
                  <a:pt x="127761" y="220599"/>
                </a:lnTo>
                <a:lnTo>
                  <a:pt x="127761" y="215011"/>
                </a:lnTo>
                <a:lnTo>
                  <a:pt x="127761" y="208407"/>
                </a:lnTo>
                <a:lnTo>
                  <a:pt x="125856" y="202819"/>
                </a:lnTo>
                <a:lnTo>
                  <a:pt x="122300" y="198120"/>
                </a:lnTo>
                <a:lnTo>
                  <a:pt x="118744" y="193421"/>
                </a:lnTo>
                <a:lnTo>
                  <a:pt x="114172" y="189230"/>
                </a:lnTo>
                <a:lnTo>
                  <a:pt x="108457" y="185674"/>
                </a:lnTo>
                <a:lnTo>
                  <a:pt x="102615" y="181990"/>
                </a:lnTo>
                <a:lnTo>
                  <a:pt x="96138" y="178562"/>
                </a:lnTo>
                <a:lnTo>
                  <a:pt x="88900" y="175387"/>
                </a:lnTo>
                <a:lnTo>
                  <a:pt x="81533" y="172212"/>
                </a:lnTo>
                <a:lnTo>
                  <a:pt x="74040" y="168783"/>
                </a:lnTo>
                <a:lnTo>
                  <a:pt x="33513" y="145602"/>
                </a:lnTo>
                <a:lnTo>
                  <a:pt x="7068" y="103775"/>
                </a:lnTo>
                <a:lnTo>
                  <a:pt x="5226" y="91169"/>
                </a:lnTo>
                <a:lnTo>
                  <a:pt x="5657" y="74933"/>
                </a:lnTo>
                <a:lnTo>
                  <a:pt x="17578" y="38564"/>
                </a:lnTo>
                <a:lnTo>
                  <a:pt x="54766" y="8304"/>
                </a:lnTo>
                <a:lnTo>
                  <a:pt x="93754" y="245"/>
                </a:lnTo>
                <a:lnTo>
                  <a:pt x="10185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1567" y="212343"/>
            <a:ext cx="104902" cy="67690"/>
          </a:xfrm>
          <a:custGeom>
            <a:avLst/>
            <a:gdLst/>
            <a:ahLst/>
            <a:cxnLst/>
            <a:rect l="l" t="t" r="r" b="b"/>
            <a:pathLst>
              <a:path w="104902" h="67690">
                <a:moveTo>
                  <a:pt x="79375" y="0"/>
                </a:moveTo>
                <a:lnTo>
                  <a:pt x="86233" y="0"/>
                </a:lnTo>
                <a:lnTo>
                  <a:pt x="91567" y="507"/>
                </a:lnTo>
                <a:lnTo>
                  <a:pt x="95377" y="1397"/>
                </a:lnTo>
                <a:lnTo>
                  <a:pt x="99187" y="2285"/>
                </a:lnTo>
                <a:lnTo>
                  <a:pt x="101727" y="3428"/>
                </a:lnTo>
                <a:lnTo>
                  <a:pt x="103124" y="4825"/>
                </a:lnTo>
                <a:lnTo>
                  <a:pt x="104521" y="6223"/>
                </a:lnTo>
                <a:lnTo>
                  <a:pt x="104902" y="7874"/>
                </a:lnTo>
                <a:lnTo>
                  <a:pt x="104140" y="9651"/>
                </a:lnTo>
                <a:lnTo>
                  <a:pt x="103378" y="11429"/>
                </a:lnTo>
                <a:lnTo>
                  <a:pt x="101981" y="13207"/>
                </a:lnTo>
                <a:lnTo>
                  <a:pt x="99949" y="15239"/>
                </a:lnTo>
                <a:lnTo>
                  <a:pt x="50292" y="59816"/>
                </a:lnTo>
                <a:lnTo>
                  <a:pt x="48895" y="61213"/>
                </a:lnTo>
                <a:lnTo>
                  <a:pt x="47371" y="62356"/>
                </a:lnTo>
                <a:lnTo>
                  <a:pt x="45720" y="63246"/>
                </a:lnTo>
                <a:lnTo>
                  <a:pt x="44196" y="64261"/>
                </a:lnTo>
                <a:lnTo>
                  <a:pt x="32004" y="67182"/>
                </a:lnTo>
                <a:lnTo>
                  <a:pt x="28956" y="67563"/>
                </a:lnTo>
                <a:lnTo>
                  <a:pt x="25019" y="67690"/>
                </a:lnTo>
                <a:lnTo>
                  <a:pt x="20447" y="67690"/>
                </a:lnTo>
                <a:lnTo>
                  <a:pt x="15367" y="67690"/>
                </a:lnTo>
                <a:lnTo>
                  <a:pt x="11303" y="67436"/>
                </a:lnTo>
                <a:lnTo>
                  <a:pt x="8255" y="66928"/>
                </a:lnTo>
                <a:lnTo>
                  <a:pt x="5207" y="66548"/>
                </a:lnTo>
                <a:lnTo>
                  <a:pt x="3048" y="65785"/>
                </a:lnTo>
                <a:lnTo>
                  <a:pt x="1778" y="64897"/>
                </a:lnTo>
                <a:lnTo>
                  <a:pt x="508" y="63880"/>
                </a:lnTo>
                <a:lnTo>
                  <a:pt x="0" y="62610"/>
                </a:lnTo>
                <a:lnTo>
                  <a:pt x="381" y="61213"/>
                </a:lnTo>
                <a:lnTo>
                  <a:pt x="635" y="59689"/>
                </a:lnTo>
                <a:lnTo>
                  <a:pt x="1651" y="57911"/>
                </a:lnTo>
                <a:lnTo>
                  <a:pt x="3429" y="55879"/>
                </a:lnTo>
                <a:lnTo>
                  <a:pt x="43687" y="10286"/>
                </a:lnTo>
                <a:lnTo>
                  <a:pt x="45593" y="8000"/>
                </a:lnTo>
                <a:lnTo>
                  <a:pt x="47498" y="6223"/>
                </a:lnTo>
                <a:lnTo>
                  <a:pt x="49403" y="4952"/>
                </a:lnTo>
                <a:lnTo>
                  <a:pt x="51181" y="3555"/>
                </a:lnTo>
                <a:lnTo>
                  <a:pt x="65532" y="380"/>
                </a:lnTo>
                <a:lnTo>
                  <a:pt x="69215" y="126"/>
                </a:lnTo>
                <a:lnTo>
                  <a:pt x="73914" y="0"/>
                </a:lnTo>
                <a:lnTo>
                  <a:pt x="793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" y="1581911"/>
            <a:ext cx="2313432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739" y="1408557"/>
            <a:ext cx="8928965" cy="2115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564" marR="4311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PR</a:t>
            </a:r>
            <a:r>
              <a:rPr sz="3600" b="1" spc="-19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S</a:t>
            </a:r>
            <a:r>
              <a:rPr sz="3600" b="1" spc="9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N</a:t>
            </a:r>
            <a:r>
              <a:rPr sz="3600" b="1" spc="-189" baseline="3413" dirty="0">
                <a:latin typeface="Calibri"/>
                <a:cs typeface="Calibri"/>
              </a:rPr>
              <a:t>T</a:t>
            </a:r>
            <a:r>
              <a:rPr sz="3600" b="1" spc="-25" baseline="3413" dirty="0">
                <a:latin typeface="Calibri"/>
                <a:cs typeface="Calibri"/>
              </a:rPr>
              <a:t>A</a:t>
            </a:r>
            <a:r>
              <a:rPr sz="3600" b="1" spc="0" baseline="3413" dirty="0">
                <a:latin typeface="Calibri"/>
                <a:cs typeface="Calibri"/>
              </a:rPr>
              <a:t>CIÓN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14583"/>
              </a:lnSpc>
              <a:spcBef>
                <a:spcPts val="1370"/>
              </a:spcBef>
            </a:pP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1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</a:t>
            </a:r>
            <a:r>
              <a:rPr sz="2400" spc="-14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debe</a:t>
            </a:r>
            <a:r>
              <a:rPr sz="2400" spc="1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ser</a:t>
            </a:r>
            <a:r>
              <a:rPr sz="2400" spc="2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el</a:t>
            </a:r>
            <a:r>
              <a:rPr sz="2400" spc="-4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gib</a:t>
            </a:r>
            <a:r>
              <a:rPr sz="2400" spc="-14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e, o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sea</a:t>
            </a:r>
            <a:r>
              <a:rPr sz="2400" spc="1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q</a:t>
            </a:r>
            <a:r>
              <a:rPr sz="2400" spc="-14" dirty="0">
                <a:latin typeface="Calibri"/>
                <a:cs typeface="Calibri"/>
              </a:rPr>
              <a:t>u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7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deben</a:t>
            </a:r>
            <a:r>
              <a:rPr sz="2400" spc="22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side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ar 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tribu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co</a:t>
            </a:r>
            <a:r>
              <a:rPr sz="2400" spc="0" dirty="0">
                <a:latin typeface="Calibri"/>
                <a:cs typeface="Calibri"/>
              </a:rPr>
              <a:t>mo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idi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ma,</a:t>
            </a:r>
            <a:r>
              <a:rPr sz="2400" spc="2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sop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e, las</a:t>
            </a:r>
            <a:r>
              <a:rPr sz="2400" spc="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idad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medida</a:t>
            </a:r>
            <a:r>
              <a:rPr sz="2400" spc="3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la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odifi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ión. Asimi</a:t>
            </a:r>
            <a:r>
              <a:rPr sz="2400" spc="-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deb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2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0" dirty="0">
                <a:latin typeface="Calibri"/>
                <a:cs typeface="Calibri"/>
              </a:rPr>
              <a:t>us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ar</a:t>
            </a:r>
            <a:r>
              <a:rPr sz="2400" spc="3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5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oncisión</a:t>
            </a:r>
            <a:r>
              <a:rPr sz="2400" spc="3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56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</a:t>
            </a:r>
            <a:r>
              <a:rPr sz="2400" spc="-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ia me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od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ló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3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3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Considé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ese</a:t>
            </a:r>
            <a:r>
              <a:rPr sz="2400" spc="21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aso</a:t>
            </a:r>
            <a:r>
              <a:rPr sz="2400" spc="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una</a:t>
            </a:r>
            <a:r>
              <a:rPr sz="2400" spc="4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r>
              <a:rPr sz="2400" spc="-2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" y="3615054"/>
            <a:ext cx="49694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sucu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sales</a:t>
            </a:r>
            <a:r>
              <a:rPr sz="3600" spc="362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3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los</a:t>
            </a:r>
            <a:r>
              <a:rPr sz="3600" spc="35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34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Unid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35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351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5234" y="3615054"/>
            <a:ext cx="3953825" cy="117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tino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mé</a:t>
            </a:r>
            <a:r>
              <a:rPr sz="3600" spc="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a,</a:t>
            </a:r>
            <a:r>
              <a:rPr sz="3600" spc="29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35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po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ea</a:t>
            </a:r>
            <a:r>
              <a:rPr sz="3600" spc="34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una</a:t>
            </a:r>
            <a:endParaRPr sz="2400">
              <a:latin typeface="Calibri"/>
              <a:cs typeface="Calibri"/>
            </a:endParaRPr>
          </a:p>
          <a:p>
            <a:pPr marL="66293" marR="1478" indent="-53593">
              <a:lnSpc>
                <a:spcPct val="114583"/>
              </a:lnSpc>
              <a:spcBef>
                <a:spcPts val="557"/>
              </a:spcBef>
              <a:tabLst>
                <a:tab pos="1117600" algn="l"/>
                <a:tab pos="1676400" algn="l"/>
                <a:tab pos="2882900" algn="l"/>
              </a:tabLst>
            </a:pPr>
            <a:r>
              <a:rPr sz="2400" spc="0" dirty="0">
                <a:latin typeface="Calibri"/>
                <a:cs typeface="Calibri"/>
              </a:rPr>
              <a:t>sucu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sa</a:t>
            </a:r>
            <a:r>
              <a:rPr sz="2400" spc="-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guen</a:t>
            </a:r>
            <a:r>
              <a:rPr sz="2400" spc="26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26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Si</a:t>
            </a:r>
            <a:r>
              <a:rPr sz="2400" spc="28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 pidie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-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,	por	e</a:t>
            </a:r>
            <a:r>
              <a:rPr sz="2400" spc="4" dirty="0">
                <a:latin typeface="Calibri"/>
                <a:cs typeface="Calibri"/>
              </a:rPr>
              <a:t>j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m</a:t>
            </a:r>
            <a:r>
              <a:rPr sz="2400" spc="-14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,	altu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5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39" y="4035678"/>
            <a:ext cx="1078366" cy="75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base</a:t>
            </a:r>
            <a:r>
              <a:rPr sz="3600" spc="29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39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az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5844" y="4035678"/>
            <a:ext cx="3919587" cy="75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28" marR="31652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2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al</a:t>
            </a:r>
            <a:r>
              <a:rPr sz="3600" spc="253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onde</a:t>
            </a:r>
            <a:r>
              <a:rPr sz="3600" spc="287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odas</a:t>
            </a:r>
            <a:r>
              <a:rPr sz="3600" spc="2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2"/>
              </a:spcBef>
              <a:tabLst>
                <a:tab pos="444500" algn="l"/>
                <a:tab pos="1231900" algn="l"/>
                <a:tab pos="1676400" algn="l"/>
                <a:tab pos="2019300" algn="l"/>
                <a:tab pos="2717800" algn="l"/>
                <a:tab pos="3162300" algn="l"/>
              </a:tabLst>
            </a:pPr>
            <a:r>
              <a:rPr sz="2400" spc="0" dirty="0">
                <a:latin typeface="Calibri"/>
                <a:cs typeface="Calibri"/>
              </a:rPr>
              <a:t>de	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a	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	la	base	de	</a:t>
            </a:r>
            <a:r>
              <a:rPr sz="2400" spc="-14" dirty="0">
                <a:latin typeface="Calibri"/>
                <a:cs typeface="Calibri"/>
              </a:rPr>
              <a:t>d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39" y="4876952"/>
            <a:ext cx="74518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pes</a:t>
            </a:r>
            <a:r>
              <a:rPr sz="3600" spc="-5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1511" y="4876952"/>
            <a:ext cx="22196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41856" y="4876952"/>
            <a:ext cx="40474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4726" y="4876952"/>
            <a:ext cx="35415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7354" y="4876952"/>
            <a:ext cx="170988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especifi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5198" y="4876952"/>
            <a:ext cx="4193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20310" y="4876952"/>
            <a:ext cx="344440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397000" algn="l"/>
                <a:tab pos="1892300" algn="l"/>
                <a:tab pos="2413000" algn="l"/>
              </a:tabLst>
            </a:pPr>
            <a:r>
              <a:rPr sz="3600" spc="0" baseline="3413" dirty="0">
                <a:latin typeface="Calibri"/>
                <a:cs typeface="Calibri"/>
              </a:rPr>
              <a:t>unidades,	</a:t>
            </a:r>
            <a:r>
              <a:rPr sz="3600" spc="1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	los	E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61197" y="4876952"/>
            <a:ext cx="94856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U</a:t>
            </a:r>
            <a:r>
              <a:rPr sz="3600" spc="-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id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39" y="5297804"/>
            <a:ext cx="8932469" cy="750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ing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esa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ían</a:t>
            </a:r>
            <a:r>
              <a:rPr sz="3600" spc="228" baseline="3413" dirty="0">
                <a:latin typeface="Calibri"/>
                <a:cs typeface="Calibri"/>
              </a:rPr>
              <a:t> 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alo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245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26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pies</a:t>
            </a:r>
            <a:r>
              <a:rPr sz="3600" spc="2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26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lib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26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mie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as</a:t>
            </a:r>
            <a:r>
              <a:rPr sz="3600" spc="24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277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24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tinoamé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</a:t>
            </a:r>
            <a:endParaRPr sz="2400">
              <a:latin typeface="Calibri"/>
              <a:cs typeface="Calibri"/>
            </a:endParaRPr>
          </a:p>
          <a:p>
            <a:pPr marL="12700" marR="1250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harí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tíme</a:t>
            </a:r>
            <a:r>
              <a:rPr sz="2400" spc="-14" dirty="0">
                <a:latin typeface="Calibri"/>
                <a:cs typeface="Calibri"/>
              </a:rPr>
              <a:t>t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9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19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kilog</a:t>
            </a:r>
            <a:r>
              <a:rPr sz="2400" spc="-5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am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19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19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63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-5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18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base</a:t>
            </a:r>
            <a:r>
              <a:rPr sz="2400" spc="20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186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739" y="6139078"/>
            <a:ext cx="6769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sería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1219" y="6139078"/>
            <a:ext cx="14942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80817" y="6139078"/>
            <a:ext cx="221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7622" y="6139078"/>
            <a:ext cx="13758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419100" algn="l"/>
              </a:tabLst>
            </a:pPr>
            <a:r>
              <a:rPr sz="3600" spc="0" baseline="3413" dirty="0">
                <a:latin typeface="Calibri"/>
                <a:cs typeface="Calibri"/>
              </a:rPr>
              <a:t>la	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08475" y="6139078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19015" y="6139078"/>
            <a:ext cx="4337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66384" y="6139078"/>
            <a:ext cx="7661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5733" y="6139078"/>
            <a:ext cx="14851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disp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nib</a:t>
            </a:r>
            <a:r>
              <a:rPr sz="3600" spc="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46314" y="6139078"/>
            <a:ext cx="3540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15706" y="6139078"/>
            <a:ext cx="691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ería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39" y="6559778"/>
            <a:ext cx="30872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seriame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perjudi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ada.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455" y="0"/>
            <a:ext cx="3169920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7506" y="295909"/>
            <a:ext cx="2514798" cy="298456"/>
          </a:xfrm>
          <a:custGeom>
            <a:avLst/>
            <a:gdLst/>
            <a:ahLst/>
            <a:cxnLst/>
            <a:rect l="l" t="t" r="r" b="b"/>
            <a:pathLst>
              <a:path w="2514798" h="298456">
                <a:moveTo>
                  <a:pt x="2192345" y="3301"/>
                </a:moveTo>
                <a:lnTo>
                  <a:pt x="2175962" y="3301"/>
                </a:lnTo>
                <a:lnTo>
                  <a:pt x="2169866" y="3429"/>
                </a:lnTo>
                <a:lnTo>
                  <a:pt x="2165167" y="3683"/>
                </a:lnTo>
                <a:lnTo>
                  <a:pt x="2160595" y="3810"/>
                </a:lnTo>
                <a:lnTo>
                  <a:pt x="2157039" y="4318"/>
                </a:lnTo>
                <a:lnTo>
                  <a:pt x="2154372" y="5207"/>
                </a:lnTo>
                <a:lnTo>
                  <a:pt x="2151832" y="5969"/>
                </a:lnTo>
                <a:lnTo>
                  <a:pt x="2056455" y="271145"/>
                </a:lnTo>
                <a:lnTo>
                  <a:pt x="2052772" y="286766"/>
                </a:lnTo>
                <a:lnTo>
                  <a:pt x="2053280" y="289179"/>
                </a:lnTo>
                <a:lnTo>
                  <a:pt x="2054677" y="290957"/>
                </a:lnTo>
                <a:lnTo>
                  <a:pt x="2056201" y="292608"/>
                </a:lnTo>
                <a:lnTo>
                  <a:pt x="2058868" y="293751"/>
                </a:lnTo>
                <a:lnTo>
                  <a:pt x="2062805" y="294132"/>
                </a:lnTo>
                <a:lnTo>
                  <a:pt x="2066615" y="294640"/>
                </a:lnTo>
                <a:lnTo>
                  <a:pt x="2071949" y="294894"/>
                </a:lnTo>
                <a:lnTo>
                  <a:pt x="2085284" y="294894"/>
                </a:lnTo>
                <a:lnTo>
                  <a:pt x="2108144" y="289433"/>
                </a:lnTo>
                <a:lnTo>
                  <a:pt x="2109160" y="287909"/>
                </a:lnTo>
                <a:lnTo>
                  <a:pt x="2109922" y="286258"/>
                </a:lnTo>
                <a:lnTo>
                  <a:pt x="2110680" y="283718"/>
                </a:lnTo>
                <a:lnTo>
                  <a:pt x="2128845" y="227711"/>
                </a:lnTo>
                <a:lnTo>
                  <a:pt x="2300084" y="227711"/>
                </a:lnTo>
                <a:lnTo>
                  <a:pt x="2284319" y="182499"/>
                </a:lnTo>
                <a:lnTo>
                  <a:pt x="2141799" y="182499"/>
                </a:lnTo>
                <a:lnTo>
                  <a:pt x="2182693" y="59817"/>
                </a:lnTo>
                <a:lnTo>
                  <a:pt x="2241538" y="59817"/>
                </a:lnTo>
                <a:lnTo>
                  <a:pt x="2226127" y="15621"/>
                </a:lnTo>
                <a:lnTo>
                  <a:pt x="2225238" y="12700"/>
                </a:lnTo>
                <a:lnTo>
                  <a:pt x="2224222" y="10541"/>
                </a:lnTo>
                <a:lnTo>
                  <a:pt x="2221682" y="7239"/>
                </a:lnTo>
                <a:lnTo>
                  <a:pt x="2219523" y="5969"/>
                </a:lnTo>
                <a:lnTo>
                  <a:pt x="2216729" y="5207"/>
                </a:lnTo>
                <a:lnTo>
                  <a:pt x="2213808" y="4318"/>
                </a:lnTo>
                <a:lnTo>
                  <a:pt x="2209744" y="3810"/>
                </a:lnTo>
                <a:lnTo>
                  <a:pt x="2204537" y="3683"/>
                </a:lnTo>
                <a:lnTo>
                  <a:pt x="2199330" y="3429"/>
                </a:lnTo>
                <a:lnTo>
                  <a:pt x="2192345" y="3301"/>
                </a:lnTo>
              </a:path>
              <a:path w="2514798" h="298456">
                <a:moveTo>
                  <a:pt x="2300084" y="227711"/>
                </a:moveTo>
                <a:lnTo>
                  <a:pt x="2237303" y="227711"/>
                </a:lnTo>
                <a:lnTo>
                  <a:pt x="2257369" y="287655"/>
                </a:lnTo>
                <a:lnTo>
                  <a:pt x="2258131" y="289179"/>
                </a:lnTo>
                <a:lnTo>
                  <a:pt x="2259020" y="290322"/>
                </a:lnTo>
                <a:lnTo>
                  <a:pt x="2259909" y="291592"/>
                </a:lnTo>
                <a:lnTo>
                  <a:pt x="2261433" y="292481"/>
                </a:lnTo>
                <a:lnTo>
                  <a:pt x="2263719" y="293116"/>
                </a:lnTo>
                <a:lnTo>
                  <a:pt x="2265878" y="293878"/>
                </a:lnTo>
                <a:lnTo>
                  <a:pt x="2269180" y="294259"/>
                </a:lnTo>
                <a:lnTo>
                  <a:pt x="2277689" y="294767"/>
                </a:lnTo>
                <a:lnTo>
                  <a:pt x="2298390" y="294894"/>
                </a:lnTo>
                <a:lnTo>
                  <a:pt x="2304105" y="294640"/>
                </a:lnTo>
                <a:lnTo>
                  <a:pt x="2312487" y="293878"/>
                </a:lnTo>
                <a:lnTo>
                  <a:pt x="2315408" y="292989"/>
                </a:lnTo>
                <a:lnTo>
                  <a:pt x="2317059" y="291338"/>
                </a:lnTo>
                <a:lnTo>
                  <a:pt x="2318710" y="289814"/>
                </a:lnTo>
                <a:lnTo>
                  <a:pt x="2319133" y="287909"/>
                </a:lnTo>
                <a:lnTo>
                  <a:pt x="2319065" y="286258"/>
                </a:lnTo>
                <a:lnTo>
                  <a:pt x="2318837" y="284353"/>
                </a:lnTo>
                <a:lnTo>
                  <a:pt x="2318329" y="281178"/>
                </a:lnTo>
                <a:lnTo>
                  <a:pt x="2317313" y="276987"/>
                </a:lnTo>
                <a:lnTo>
                  <a:pt x="2315408" y="271653"/>
                </a:lnTo>
                <a:lnTo>
                  <a:pt x="2300084" y="227711"/>
                </a:lnTo>
              </a:path>
              <a:path w="2514798" h="298456">
                <a:moveTo>
                  <a:pt x="2241538" y="59817"/>
                </a:moveTo>
                <a:lnTo>
                  <a:pt x="2182820" y="59817"/>
                </a:lnTo>
                <a:lnTo>
                  <a:pt x="2223714" y="182499"/>
                </a:lnTo>
                <a:lnTo>
                  <a:pt x="2284319" y="182499"/>
                </a:lnTo>
                <a:lnTo>
                  <a:pt x="2241538" y="59817"/>
                </a:lnTo>
              </a:path>
              <a:path w="2514798" h="298456">
                <a:moveTo>
                  <a:pt x="379039" y="-507"/>
                </a:moveTo>
                <a:lnTo>
                  <a:pt x="336209" y="4826"/>
                </a:lnTo>
                <a:lnTo>
                  <a:pt x="299924" y="19568"/>
                </a:lnTo>
                <a:lnTo>
                  <a:pt x="269569" y="46556"/>
                </a:lnTo>
                <a:lnTo>
                  <a:pt x="246658" y="93431"/>
                </a:lnTo>
                <a:lnTo>
                  <a:pt x="239789" y="142260"/>
                </a:lnTo>
                <a:lnTo>
                  <a:pt x="239586" y="158888"/>
                </a:lnTo>
                <a:lnTo>
                  <a:pt x="240110" y="170988"/>
                </a:lnTo>
                <a:lnTo>
                  <a:pt x="248840" y="220105"/>
                </a:lnTo>
                <a:lnTo>
                  <a:pt x="266033" y="254333"/>
                </a:lnTo>
                <a:lnTo>
                  <a:pt x="304273" y="285405"/>
                </a:lnTo>
                <a:lnTo>
                  <a:pt x="351106" y="297286"/>
                </a:lnTo>
                <a:lnTo>
                  <a:pt x="381217" y="298439"/>
                </a:lnTo>
                <a:lnTo>
                  <a:pt x="393014" y="297601"/>
                </a:lnTo>
                <a:lnTo>
                  <a:pt x="443610" y="283827"/>
                </a:lnTo>
                <a:lnTo>
                  <a:pt x="483911" y="250123"/>
                </a:lnTo>
                <a:lnTo>
                  <a:pt x="484363" y="249437"/>
                </a:lnTo>
                <a:lnTo>
                  <a:pt x="362009" y="249437"/>
                </a:lnTo>
                <a:lnTo>
                  <a:pt x="349599" y="246987"/>
                </a:lnTo>
                <a:lnTo>
                  <a:pt x="312217" y="214548"/>
                </a:lnTo>
                <a:lnTo>
                  <a:pt x="301912" y="168335"/>
                </a:lnTo>
                <a:lnTo>
                  <a:pt x="301371" y="153019"/>
                </a:lnTo>
                <a:lnTo>
                  <a:pt x="301413" y="137084"/>
                </a:lnTo>
                <a:lnTo>
                  <a:pt x="307706" y="98143"/>
                </a:lnTo>
                <a:lnTo>
                  <a:pt x="335982" y="59790"/>
                </a:lnTo>
                <a:lnTo>
                  <a:pt x="377007" y="47751"/>
                </a:lnTo>
                <a:lnTo>
                  <a:pt x="488456" y="47751"/>
                </a:lnTo>
                <a:lnTo>
                  <a:pt x="484277" y="41767"/>
                </a:lnTo>
                <a:lnTo>
                  <a:pt x="444619" y="11576"/>
                </a:lnTo>
                <a:lnTo>
                  <a:pt x="406024" y="1139"/>
                </a:lnTo>
                <a:lnTo>
                  <a:pt x="392890" y="-96"/>
                </a:lnTo>
                <a:lnTo>
                  <a:pt x="379039" y="-507"/>
                </a:lnTo>
              </a:path>
              <a:path w="2514798" h="298456">
                <a:moveTo>
                  <a:pt x="488456" y="47751"/>
                </a:moveTo>
                <a:lnTo>
                  <a:pt x="377007" y="47751"/>
                </a:lnTo>
                <a:lnTo>
                  <a:pt x="389814" y="48484"/>
                </a:lnTo>
                <a:lnTo>
                  <a:pt x="402262" y="50980"/>
                </a:lnTo>
                <a:lnTo>
                  <a:pt x="439795" y="83030"/>
                </a:lnTo>
                <a:lnTo>
                  <a:pt x="450421" y="128724"/>
                </a:lnTo>
                <a:lnTo>
                  <a:pt x="451043" y="158888"/>
                </a:lnTo>
                <a:lnTo>
                  <a:pt x="450063" y="170092"/>
                </a:lnTo>
                <a:lnTo>
                  <a:pt x="440402" y="210403"/>
                </a:lnTo>
                <a:lnTo>
                  <a:pt x="403907" y="245590"/>
                </a:lnTo>
                <a:lnTo>
                  <a:pt x="362009" y="249437"/>
                </a:lnTo>
                <a:lnTo>
                  <a:pt x="484363" y="249437"/>
                </a:lnTo>
                <a:lnTo>
                  <a:pt x="506279" y="202152"/>
                </a:lnTo>
                <a:lnTo>
                  <a:pt x="512568" y="153019"/>
                </a:lnTo>
                <a:lnTo>
                  <a:pt x="512779" y="137084"/>
                </a:lnTo>
                <a:lnTo>
                  <a:pt x="512120" y="124439"/>
                </a:lnTo>
                <a:lnTo>
                  <a:pt x="502324" y="74572"/>
                </a:lnTo>
                <a:lnTo>
                  <a:pt x="491608" y="52266"/>
                </a:lnTo>
                <a:lnTo>
                  <a:pt x="488456" y="47751"/>
                </a:lnTo>
              </a:path>
              <a:path w="2514798" h="298456">
                <a:moveTo>
                  <a:pt x="1676471" y="52578"/>
                </a:moveTo>
                <a:lnTo>
                  <a:pt x="1617543" y="52578"/>
                </a:lnTo>
                <a:lnTo>
                  <a:pt x="1617543" y="287020"/>
                </a:lnTo>
                <a:lnTo>
                  <a:pt x="1617924" y="288290"/>
                </a:lnTo>
                <a:lnTo>
                  <a:pt x="1618940" y="289433"/>
                </a:lnTo>
                <a:lnTo>
                  <a:pt x="1619956" y="290703"/>
                </a:lnTo>
                <a:lnTo>
                  <a:pt x="1621480" y="291592"/>
                </a:lnTo>
                <a:lnTo>
                  <a:pt x="1623766" y="292354"/>
                </a:lnTo>
                <a:lnTo>
                  <a:pt x="1625925" y="293116"/>
                </a:lnTo>
                <a:lnTo>
                  <a:pt x="1628973" y="293751"/>
                </a:lnTo>
                <a:lnTo>
                  <a:pt x="1632783" y="294132"/>
                </a:lnTo>
                <a:lnTo>
                  <a:pt x="1636593" y="294640"/>
                </a:lnTo>
                <a:lnTo>
                  <a:pt x="1641292" y="294894"/>
                </a:lnTo>
                <a:lnTo>
                  <a:pt x="1652595" y="294894"/>
                </a:lnTo>
                <a:lnTo>
                  <a:pt x="1657294" y="294640"/>
                </a:lnTo>
                <a:lnTo>
                  <a:pt x="1661104" y="294132"/>
                </a:lnTo>
                <a:lnTo>
                  <a:pt x="1664914" y="293751"/>
                </a:lnTo>
                <a:lnTo>
                  <a:pt x="1667962" y="293116"/>
                </a:lnTo>
                <a:lnTo>
                  <a:pt x="1670121" y="292354"/>
                </a:lnTo>
                <a:lnTo>
                  <a:pt x="1672407" y="291592"/>
                </a:lnTo>
                <a:lnTo>
                  <a:pt x="1674058" y="290703"/>
                </a:lnTo>
                <a:lnTo>
                  <a:pt x="1674947" y="289433"/>
                </a:lnTo>
                <a:lnTo>
                  <a:pt x="1675963" y="288290"/>
                </a:lnTo>
                <a:lnTo>
                  <a:pt x="1676471" y="287020"/>
                </a:lnTo>
                <a:lnTo>
                  <a:pt x="1676471" y="52578"/>
                </a:lnTo>
              </a:path>
              <a:path w="2514798" h="298456">
                <a:moveTo>
                  <a:pt x="1750131" y="4572"/>
                </a:moveTo>
                <a:lnTo>
                  <a:pt x="1543629" y="4572"/>
                </a:lnTo>
                <a:lnTo>
                  <a:pt x="1542359" y="5080"/>
                </a:lnTo>
                <a:lnTo>
                  <a:pt x="1541343" y="5842"/>
                </a:lnTo>
                <a:lnTo>
                  <a:pt x="1540327" y="6731"/>
                </a:lnTo>
                <a:lnTo>
                  <a:pt x="1539438" y="8000"/>
                </a:lnTo>
                <a:lnTo>
                  <a:pt x="1538676" y="9906"/>
                </a:lnTo>
                <a:lnTo>
                  <a:pt x="1537914" y="11684"/>
                </a:lnTo>
                <a:lnTo>
                  <a:pt x="1537406" y="14224"/>
                </a:lnTo>
                <a:lnTo>
                  <a:pt x="1536644" y="20447"/>
                </a:lnTo>
                <a:lnTo>
                  <a:pt x="1536390" y="24257"/>
                </a:lnTo>
                <a:lnTo>
                  <a:pt x="1536390" y="33020"/>
                </a:lnTo>
                <a:lnTo>
                  <a:pt x="1536644" y="36703"/>
                </a:lnTo>
                <a:lnTo>
                  <a:pt x="1537406" y="42799"/>
                </a:lnTo>
                <a:lnTo>
                  <a:pt x="1537914" y="45339"/>
                </a:lnTo>
                <a:lnTo>
                  <a:pt x="1538676" y="47117"/>
                </a:lnTo>
                <a:lnTo>
                  <a:pt x="1539438" y="49022"/>
                </a:lnTo>
                <a:lnTo>
                  <a:pt x="1540327" y="50419"/>
                </a:lnTo>
                <a:lnTo>
                  <a:pt x="1542359" y="52197"/>
                </a:lnTo>
                <a:lnTo>
                  <a:pt x="1543629" y="52578"/>
                </a:lnTo>
                <a:lnTo>
                  <a:pt x="1750131" y="52578"/>
                </a:lnTo>
                <a:lnTo>
                  <a:pt x="1751274" y="52197"/>
                </a:lnTo>
                <a:lnTo>
                  <a:pt x="1753560" y="50419"/>
                </a:lnTo>
                <a:lnTo>
                  <a:pt x="1754449" y="49022"/>
                </a:lnTo>
                <a:lnTo>
                  <a:pt x="1755211" y="47117"/>
                </a:lnTo>
                <a:lnTo>
                  <a:pt x="1755973" y="45339"/>
                </a:lnTo>
                <a:lnTo>
                  <a:pt x="1756481" y="42799"/>
                </a:lnTo>
                <a:lnTo>
                  <a:pt x="1757243" y="36703"/>
                </a:lnTo>
                <a:lnTo>
                  <a:pt x="1757497" y="33020"/>
                </a:lnTo>
                <a:lnTo>
                  <a:pt x="1757497" y="24257"/>
                </a:lnTo>
                <a:lnTo>
                  <a:pt x="1757243" y="20447"/>
                </a:lnTo>
                <a:lnTo>
                  <a:pt x="1756481" y="14224"/>
                </a:lnTo>
                <a:lnTo>
                  <a:pt x="1755973" y="11684"/>
                </a:lnTo>
                <a:lnTo>
                  <a:pt x="1755211" y="9906"/>
                </a:lnTo>
                <a:lnTo>
                  <a:pt x="1754449" y="8000"/>
                </a:lnTo>
                <a:lnTo>
                  <a:pt x="1753560" y="6731"/>
                </a:lnTo>
                <a:lnTo>
                  <a:pt x="1752417" y="5842"/>
                </a:lnTo>
                <a:lnTo>
                  <a:pt x="1751274" y="5080"/>
                </a:lnTo>
                <a:lnTo>
                  <a:pt x="1750131" y="4572"/>
                </a:lnTo>
              </a:path>
              <a:path w="2514798" h="298456">
                <a:moveTo>
                  <a:pt x="1254196" y="4572"/>
                </a:moveTo>
                <a:lnTo>
                  <a:pt x="1103828" y="4572"/>
                </a:lnTo>
                <a:lnTo>
                  <a:pt x="1099637" y="6096"/>
                </a:lnTo>
                <a:lnTo>
                  <a:pt x="1096335" y="9017"/>
                </a:lnTo>
                <a:lnTo>
                  <a:pt x="1092906" y="11938"/>
                </a:lnTo>
                <a:lnTo>
                  <a:pt x="1091255" y="16637"/>
                </a:lnTo>
                <a:lnTo>
                  <a:pt x="1091255" y="281559"/>
                </a:lnTo>
                <a:lnTo>
                  <a:pt x="1092906" y="286258"/>
                </a:lnTo>
                <a:lnTo>
                  <a:pt x="1096335" y="289179"/>
                </a:lnTo>
                <a:lnTo>
                  <a:pt x="1099637" y="292100"/>
                </a:lnTo>
                <a:lnTo>
                  <a:pt x="1103828" y="293497"/>
                </a:lnTo>
                <a:lnTo>
                  <a:pt x="1255085" y="293497"/>
                </a:lnTo>
                <a:lnTo>
                  <a:pt x="1256355" y="293116"/>
                </a:lnTo>
                <a:lnTo>
                  <a:pt x="1257498" y="292227"/>
                </a:lnTo>
                <a:lnTo>
                  <a:pt x="1258641" y="291465"/>
                </a:lnTo>
                <a:lnTo>
                  <a:pt x="1262451" y="274828"/>
                </a:lnTo>
                <a:lnTo>
                  <a:pt x="1262451" y="266192"/>
                </a:lnTo>
                <a:lnTo>
                  <a:pt x="1257498" y="248793"/>
                </a:lnTo>
                <a:lnTo>
                  <a:pt x="1256355" y="247904"/>
                </a:lnTo>
                <a:lnTo>
                  <a:pt x="1255085" y="247523"/>
                </a:lnTo>
                <a:lnTo>
                  <a:pt x="1149802" y="247523"/>
                </a:lnTo>
                <a:lnTo>
                  <a:pt x="1149802" y="165989"/>
                </a:lnTo>
                <a:lnTo>
                  <a:pt x="1238448" y="165989"/>
                </a:lnTo>
                <a:lnTo>
                  <a:pt x="1239591" y="165608"/>
                </a:lnTo>
                <a:lnTo>
                  <a:pt x="1245814" y="148082"/>
                </a:lnTo>
                <a:lnTo>
                  <a:pt x="1245814" y="139573"/>
                </a:lnTo>
                <a:lnTo>
                  <a:pt x="1245560" y="136017"/>
                </a:lnTo>
                <a:lnTo>
                  <a:pt x="1244798" y="130175"/>
                </a:lnTo>
                <a:lnTo>
                  <a:pt x="1244290" y="127889"/>
                </a:lnTo>
                <a:lnTo>
                  <a:pt x="1243528" y="126238"/>
                </a:lnTo>
                <a:lnTo>
                  <a:pt x="1242766" y="124460"/>
                </a:lnTo>
                <a:lnTo>
                  <a:pt x="1241877" y="123190"/>
                </a:lnTo>
                <a:lnTo>
                  <a:pt x="1240734" y="122428"/>
                </a:lnTo>
                <a:lnTo>
                  <a:pt x="1239591" y="121539"/>
                </a:lnTo>
                <a:lnTo>
                  <a:pt x="1238448" y="121158"/>
                </a:lnTo>
                <a:lnTo>
                  <a:pt x="1149802" y="121158"/>
                </a:lnTo>
                <a:lnTo>
                  <a:pt x="1149802" y="50673"/>
                </a:lnTo>
                <a:lnTo>
                  <a:pt x="1254196" y="50673"/>
                </a:lnTo>
                <a:lnTo>
                  <a:pt x="1255466" y="50165"/>
                </a:lnTo>
                <a:lnTo>
                  <a:pt x="1261435" y="32004"/>
                </a:lnTo>
                <a:lnTo>
                  <a:pt x="1261435" y="23368"/>
                </a:lnTo>
                <a:lnTo>
                  <a:pt x="1255466" y="4953"/>
                </a:lnTo>
                <a:lnTo>
                  <a:pt x="1254196" y="4572"/>
                </a:lnTo>
              </a:path>
              <a:path w="2514798" h="298456">
                <a:moveTo>
                  <a:pt x="975431" y="52578"/>
                </a:moveTo>
                <a:lnTo>
                  <a:pt x="916503" y="52578"/>
                </a:lnTo>
                <a:lnTo>
                  <a:pt x="916503" y="287020"/>
                </a:lnTo>
                <a:lnTo>
                  <a:pt x="916884" y="288290"/>
                </a:lnTo>
                <a:lnTo>
                  <a:pt x="917900" y="289433"/>
                </a:lnTo>
                <a:lnTo>
                  <a:pt x="918916" y="290703"/>
                </a:lnTo>
                <a:lnTo>
                  <a:pt x="920440" y="291592"/>
                </a:lnTo>
                <a:lnTo>
                  <a:pt x="922726" y="292354"/>
                </a:lnTo>
                <a:lnTo>
                  <a:pt x="924885" y="293116"/>
                </a:lnTo>
                <a:lnTo>
                  <a:pt x="927933" y="293751"/>
                </a:lnTo>
                <a:lnTo>
                  <a:pt x="931743" y="294132"/>
                </a:lnTo>
                <a:lnTo>
                  <a:pt x="935553" y="294640"/>
                </a:lnTo>
                <a:lnTo>
                  <a:pt x="940252" y="294894"/>
                </a:lnTo>
                <a:lnTo>
                  <a:pt x="951555" y="294894"/>
                </a:lnTo>
                <a:lnTo>
                  <a:pt x="956254" y="294640"/>
                </a:lnTo>
                <a:lnTo>
                  <a:pt x="960064" y="294132"/>
                </a:lnTo>
                <a:lnTo>
                  <a:pt x="963874" y="293751"/>
                </a:lnTo>
                <a:lnTo>
                  <a:pt x="966922" y="293116"/>
                </a:lnTo>
                <a:lnTo>
                  <a:pt x="969081" y="292354"/>
                </a:lnTo>
                <a:lnTo>
                  <a:pt x="971367" y="291592"/>
                </a:lnTo>
                <a:lnTo>
                  <a:pt x="973018" y="290703"/>
                </a:lnTo>
                <a:lnTo>
                  <a:pt x="973907" y="289433"/>
                </a:lnTo>
                <a:lnTo>
                  <a:pt x="974923" y="288290"/>
                </a:lnTo>
                <a:lnTo>
                  <a:pt x="975431" y="287020"/>
                </a:lnTo>
                <a:lnTo>
                  <a:pt x="975431" y="52578"/>
                </a:lnTo>
              </a:path>
              <a:path w="2514798" h="298456">
                <a:moveTo>
                  <a:pt x="1049091" y="4572"/>
                </a:moveTo>
                <a:lnTo>
                  <a:pt x="842589" y="4572"/>
                </a:lnTo>
                <a:lnTo>
                  <a:pt x="841319" y="5080"/>
                </a:lnTo>
                <a:lnTo>
                  <a:pt x="840303" y="5842"/>
                </a:lnTo>
                <a:lnTo>
                  <a:pt x="839287" y="6731"/>
                </a:lnTo>
                <a:lnTo>
                  <a:pt x="838398" y="8000"/>
                </a:lnTo>
                <a:lnTo>
                  <a:pt x="837636" y="9906"/>
                </a:lnTo>
                <a:lnTo>
                  <a:pt x="836874" y="11684"/>
                </a:lnTo>
                <a:lnTo>
                  <a:pt x="836366" y="14224"/>
                </a:lnTo>
                <a:lnTo>
                  <a:pt x="835604" y="20447"/>
                </a:lnTo>
                <a:lnTo>
                  <a:pt x="835350" y="24257"/>
                </a:lnTo>
                <a:lnTo>
                  <a:pt x="835350" y="33020"/>
                </a:lnTo>
                <a:lnTo>
                  <a:pt x="835604" y="36703"/>
                </a:lnTo>
                <a:lnTo>
                  <a:pt x="836366" y="42799"/>
                </a:lnTo>
                <a:lnTo>
                  <a:pt x="836874" y="45339"/>
                </a:lnTo>
                <a:lnTo>
                  <a:pt x="837636" y="47117"/>
                </a:lnTo>
                <a:lnTo>
                  <a:pt x="838398" y="49022"/>
                </a:lnTo>
                <a:lnTo>
                  <a:pt x="839287" y="50419"/>
                </a:lnTo>
                <a:lnTo>
                  <a:pt x="841319" y="52197"/>
                </a:lnTo>
                <a:lnTo>
                  <a:pt x="842589" y="52578"/>
                </a:lnTo>
                <a:lnTo>
                  <a:pt x="1049091" y="52578"/>
                </a:lnTo>
                <a:lnTo>
                  <a:pt x="1050234" y="52197"/>
                </a:lnTo>
                <a:lnTo>
                  <a:pt x="1052520" y="50419"/>
                </a:lnTo>
                <a:lnTo>
                  <a:pt x="1053409" y="49022"/>
                </a:lnTo>
                <a:lnTo>
                  <a:pt x="1054171" y="47117"/>
                </a:lnTo>
                <a:lnTo>
                  <a:pt x="1054933" y="45339"/>
                </a:lnTo>
                <a:lnTo>
                  <a:pt x="1055441" y="42799"/>
                </a:lnTo>
                <a:lnTo>
                  <a:pt x="1056203" y="36703"/>
                </a:lnTo>
                <a:lnTo>
                  <a:pt x="1056457" y="33020"/>
                </a:lnTo>
                <a:lnTo>
                  <a:pt x="1056457" y="24257"/>
                </a:lnTo>
                <a:lnTo>
                  <a:pt x="1056203" y="20447"/>
                </a:lnTo>
                <a:lnTo>
                  <a:pt x="1055441" y="14224"/>
                </a:lnTo>
                <a:lnTo>
                  <a:pt x="1054933" y="11684"/>
                </a:lnTo>
                <a:lnTo>
                  <a:pt x="1054171" y="9906"/>
                </a:lnTo>
                <a:lnTo>
                  <a:pt x="1053409" y="8000"/>
                </a:lnTo>
                <a:lnTo>
                  <a:pt x="1052520" y="6731"/>
                </a:lnTo>
                <a:lnTo>
                  <a:pt x="1051377" y="5842"/>
                </a:lnTo>
                <a:lnTo>
                  <a:pt x="1050234" y="5080"/>
                </a:lnTo>
                <a:lnTo>
                  <a:pt x="1049091" y="4572"/>
                </a:lnTo>
              </a:path>
              <a:path w="2514798" h="298456">
                <a:moveTo>
                  <a:pt x="620847" y="4572"/>
                </a:moveTo>
                <a:lnTo>
                  <a:pt x="577667" y="4572"/>
                </a:lnTo>
                <a:lnTo>
                  <a:pt x="572714" y="6350"/>
                </a:lnTo>
                <a:lnTo>
                  <a:pt x="568650" y="9906"/>
                </a:lnTo>
                <a:lnTo>
                  <a:pt x="564459" y="13335"/>
                </a:lnTo>
                <a:lnTo>
                  <a:pt x="562427" y="18669"/>
                </a:lnTo>
                <a:lnTo>
                  <a:pt x="562503" y="287020"/>
                </a:lnTo>
                <a:lnTo>
                  <a:pt x="562808" y="288036"/>
                </a:lnTo>
                <a:lnTo>
                  <a:pt x="563654" y="289433"/>
                </a:lnTo>
                <a:lnTo>
                  <a:pt x="564332" y="290449"/>
                </a:lnTo>
                <a:lnTo>
                  <a:pt x="565602" y="291465"/>
                </a:lnTo>
                <a:lnTo>
                  <a:pt x="567634" y="292227"/>
                </a:lnTo>
                <a:lnTo>
                  <a:pt x="569539" y="293116"/>
                </a:lnTo>
                <a:lnTo>
                  <a:pt x="572206" y="293751"/>
                </a:lnTo>
                <a:lnTo>
                  <a:pt x="575635" y="294132"/>
                </a:lnTo>
                <a:lnTo>
                  <a:pt x="579064" y="294640"/>
                </a:lnTo>
                <a:lnTo>
                  <a:pt x="583382" y="294894"/>
                </a:lnTo>
                <a:lnTo>
                  <a:pt x="593923" y="294894"/>
                </a:lnTo>
                <a:lnTo>
                  <a:pt x="598368" y="294640"/>
                </a:lnTo>
                <a:lnTo>
                  <a:pt x="601797" y="294132"/>
                </a:lnTo>
                <a:lnTo>
                  <a:pt x="605226" y="293751"/>
                </a:lnTo>
                <a:lnTo>
                  <a:pt x="607893" y="293116"/>
                </a:lnTo>
                <a:lnTo>
                  <a:pt x="609925" y="292227"/>
                </a:lnTo>
                <a:lnTo>
                  <a:pt x="611957" y="291465"/>
                </a:lnTo>
                <a:lnTo>
                  <a:pt x="613354" y="290449"/>
                </a:lnTo>
                <a:lnTo>
                  <a:pt x="614116" y="289306"/>
                </a:lnTo>
                <a:lnTo>
                  <a:pt x="615005" y="288036"/>
                </a:lnTo>
                <a:lnTo>
                  <a:pt x="615309" y="287020"/>
                </a:lnTo>
                <a:lnTo>
                  <a:pt x="615322" y="121738"/>
                </a:lnTo>
                <a:lnTo>
                  <a:pt x="615110" y="109392"/>
                </a:lnTo>
                <a:lnTo>
                  <a:pt x="614686" y="94493"/>
                </a:lnTo>
                <a:lnTo>
                  <a:pt x="614194" y="81826"/>
                </a:lnTo>
                <a:lnTo>
                  <a:pt x="613608" y="69088"/>
                </a:lnTo>
                <a:lnTo>
                  <a:pt x="674940" y="69088"/>
                </a:lnTo>
                <a:lnTo>
                  <a:pt x="656661" y="34798"/>
                </a:lnTo>
                <a:lnTo>
                  <a:pt x="653867" y="28956"/>
                </a:lnTo>
                <a:lnTo>
                  <a:pt x="651073" y="24130"/>
                </a:lnTo>
                <a:lnTo>
                  <a:pt x="645739" y="16256"/>
                </a:lnTo>
                <a:lnTo>
                  <a:pt x="642818" y="13081"/>
                </a:lnTo>
                <a:lnTo>
                  <a:pt x="639770" y="10922"/>
                </a:lnTo>
                <a:lnTo>
                  <a:pt x="636722" y="8636"/>
                </a:lnTo>
                <a:lnTo>
                  <a:pt x="633293" y="6985"/>
                </a:lnTo>
                <a:lnTo>
                  <a:pt x="629483" y="6096"/>
                </a:lnTo>
                <a:lnTo>
                  <a:pt x="625546" y="5080"/>
                </a:lnTo>
                <a:lnTo>
                  <a:pt x="620847" y="4572"/>
                </a:lnTo>
              </a:path>
              <a:path w="2514798" h="298456">
                <a:moveTo>
                  <a:pt x="674940" y="69088"/>
                </a:moveTo>
                <a:lnTo>
                  <a:pt x="613608" y="69088"/>
                </a:lnTo>
                <a:lnTo>
                  <a:pt x="616544" y="75506"/>
                </a:lnTo>
                <a:lnTo>
                  <a:pt x="621287" y="86580"/>
                </a:lnTo>
                <a:lnTo>
                  <a:pt x="627262" y="99667"/>
                </a:lnTo>
                <a:lnTo>
                  <a:pt x="632849" y="111359"/>
                </a:lnTo>
                <a:lnTo>
                  <a:pt x="638373" y="122301"/>
                </a:lnTo>
                <a:lnTo>
                  <a:pt x="710255" y="257302"/>
                </a:lnTo>
                <a:lnTo>
                  <a:pt x="713938" y="264795"/>
                </a:lnTo>
                <a:lnTo>
                  <a:pt x="729559" y="286639"/>
                </a:lnTo>
                <a:lnTo>
                  <a:pt x="732734" y="289433"/>
                </a:lnTo>
                <a:lnTo>
                  <a:pt x="736290" y="291338"/>
                </a:lnTo>
                <a:lnTo>
                  <a:pt x="743783" y="293370"/>
                </a:lnTo>
                <a:lnTo>
                  <a:pt x="748355" y="294005"/>
                </a:lnTo>
                <a:lnTo>
                  <a:pt x="781375" y="294005"/>
                </a:lnTo>
                <a:lnTo>
                  <a:pt x="800679" y="276352"/>
                </a:lnTo>
                <a:lnTo>
                  <a:pt x="800679" y="213868"/>
                </a:lnTo>
                <a:lnTo>
                  <a:pt x="748863" y="213868"/>
                </a:lnTo>
                <a:lnTo>
                  <a:pt x="746196" y="207899"/>
                </a:lnTo>
                <a:lnTo>
                  <a:pt x="737814" y="189992"/>
                </a:lnTo>
                <a:lnTo>
                  <a:pt x="734893" y="183896"/>
                </a:lnTo>
                <a:lnTo>
                  <a:pt x="731845" y="177800"/>
                </a:lnTo>
                <a:lnTo>
                  <a:pt x="728924" y="171577"/>
                </a:lnTo>
                <a:lnTo>
                  <a:pt x="725876" y="165354"/>
                </a:lnTo>
                <a:lnTo>
                  <a:pt x="722574" y="159258"/>
                </a:lnTo>
                <a:lnTo>
                  <a:pt x="712922" y="140335"/>
                </a:lnTo>
                <a:lnTo>
                  <a:pt x="674940" y="69088"/>
                </a:lnTo>
              </a:path>
              <a:path w="2514798" h="298456">
                <a:moveTo>
                  <a:pt x="779978" y="3683"/>
                </a:moveTo>
                <a:lnTo>
                  <a:pt x="769564" y="3683"/>
                </a:lnTo>
                <a:lnTo>
                  <a:pt x="765246" y="3937"/>
                </a:lnTo>
                <a:lnTo>
                  <a:pt x="758388" y="4699"/>
                </a:lnTo>
                <a:lnTo>
                  <a:pt x="755594" y="5334"/>
                </a:lnTo>
                <a:lnTo>
                  <a:pt x="753562" y="6223"/>
                </a:lnTo>
                <a:lnTo>
                  <a:pt x="751403" y="7112"/>
                </a:lnTo>
                <a:lnTo>
                  <a:pt x="750006" y="8128"/>
                </a:lnTo>
                <a:lnTo>
                  <a:pt x="749117" y="9271"/>
                </a:lnTo>
                <a:lnTo>
                  <a:pt x="748228" y="10541"/>
                </a:lnTo>
                <a:lnTo>
                  <a:pt x="747720" y="11811"/>
                </a:lnTo>
                <a:lnTo>
                  <a:pt x="747845" y="165354"/>
                </a:lnTo>
                <a:lnTo>
                  <a:pt x="747932" y="171577"/>
                </a:lnTo>
                <a:lnTo>
                  <a:pt x="748308" y="189992"/>
                </a:lnTo>
                <a:lnTo>
                  <a:pt x="748624" y="201439"/>
                </a:lnTo>
                <a:lnTo>
                  <a:pt x="749117" y="213868"/>
                </a:lnTo>
                <a:lnTo>
                  <a:pt x="800679" y="213868"/>
                </a:lnTo>
                <a:lnTo>
                  <a:pt x="800679" y="11811"/>
                </a:lnTo>
                <a:lnTo>
                  <a:pt x="800298" y="10541"/>
                </a:lnTo>
                <a:lnTo>
                  <a:pt x="799536" y="9271"/>
                </a:lnTo>
                <a:lnTo>
                  <a:pt x="798774" y="8128"/>
                </a:lnTo>
                <a:lnTo>
                  <a:pt x="797504" y="7112"/>
                </a:lnTo>
                <a:lnTo>
                  <a:pt x="795599" y="6223"/>
                </a:lnTo>
                <a:lnTo>
                  <a:pt x="793821" y="5334"/>
                </a:lnTo>
                <a:lnTo>
                  <a:pt x="791154" y="4699"/>
                </a:lnTo>
                <a:lnTo>
                  <a:pt x="784296" y="3937"/>
                </a:lnTo>
                <a:lnTo>
                  <a:pt x="779978" y="3683"/>
                </a:lnTo>
              </a:path>
              <a:path w="2514798" h="298456">
                <a:moveTo>
                  <a:pt x="2391481" y="3301"/>
                </a:moveTo>
                <a:lnTo>
                  <a:pt x="2380051" y="3301"/>
                </a:lnTo>
                <a:lnTo>
                  <a:pt x="2375225" y="3556"/>
                </a:lnTo>
                <a:lnTo>
                  <a:pt x="2357699" y="8636"/>
                </a:lnTo>
                <a:lnTo>
                  <a:pt x="2356683" y="9779"/>
                </a:lnTo>
                <a:lnTo>
                  <a:pt x="2356175" y="11175"/>
                </a:lnTo>
                <a:lnTo>
                  <a:pt x="2356175" y="281559"/>
                </a:lnTo>
                <a:lnTo>
                  <a:pt x="2357826" y="286258"/>
                </a:lnTo>
                <a:lnTo>
                  <a:pt x="2361255" y="289179"/>
                </a:lnTo>
                <a:lnTo>
                  <a:pt x="2364557" y="292100"/>
                </a:lnTo>
                <a:lnTo>
                  <a:pt x="2368748" y="293497"/>
                </a:lnTo>
                <a:lnTo>
                  <a:pt x="2507432" y="293497"/>
                </a:lnTo>
                <a:lnTo>
                  <a:pt x="2508829" y="293116"/>
                </a:lnTo>
                <a:lnTo>
                  <a:pt x="2510988" y="291211"/>
                </a:lnTo>
                <a:lnTo>
                  <a:pt x="2512004" y="289814"/>
                </a:lnTo>
                <a:lnTo>
                  <a:pt x="2512639" y="287782"/>
                </a:lnTo>
                <a:lnTo>
                  <a:pt x="2513401" y="285750"/>
                </a:lnTo>
                <a:lnTo>
                  <a:pt x="2514036" y="283210"/>
                </a:lnTo>
                <a:lnTo>
                  <a:pt x="2514798" y="277114"/>
                </a:lnTo>
                <a:lnTo>
                  <a:pt x="2514798" y="260731"/>
                </a:lnTo>
                <a:lnTo>
                  <a:pt x="2514036" y="254635"/>
                </a:lnTo>
                <a:lnTo>
                  <a:pt x="2513401" y="252222"/>
                </a:lnTo>
                <a:lnTo>
                  <a:pt x="2512639" y="250317"/>
                </a:lnTo>
                <a:lnTo>
                  <a:pt x="2512004" y="248412"/>
                </a:lnTo>
                <a:lnTo>
                  <a:pt x="2510988" y="247142"/>
                </a:lnTo>
                <a:lnTo>
                  <a:pt x="2508829" y="245491"/>
                </a:lnTo>
                <a:lnTo>
                  <a:pt x="2507432" y="245110"/>
                </a:lnTo>
                <a:lnTo>
                  <a:pt x="2415103" y="245110"/>
                </a:lnTo>
                <a:lnTo>
                  <a:pt x="2415103" y="11175"/>
                </a:lnTo>
                <a:lnTo>
                  <a:pt x="2396180" y="3556"/>
                </a:lnTo>
                <a:lnTo>
                  <a:pt x="2391481" y="3301"/>
                </a:lnTo>
              </a:path>
              <a:path w="2514798" h="298456">
                <a:moveTo>
                  <a:pt x="1827220" y="3301"/>
                </a:moveTo>
                <a:lnTo>
                  <a:pt x="1815790" y="3301"/>
                </a:lnTo>
                <a:lnTo>
                  <a:pt x="1810964" y="3556"/>
                </a:lnTo>
                <a:lnTo>
                  <a:pt x="1792041" y="11175"/>
                </a:lnTo>
                <a:lnTo>
                  <a:pt x="1792178" y="195276"/>
                </a:lnTo>
                <a:lnTo>
                  <a:pt x="1803804" y="245344"/>
                </a:lnTo>
                <a:lnTo>
                  <a:pt x="1828639" y="275989"/>
                </a:lnTo>
                <a:lnTo>
                  <a:pt x="1863977" y="293171"/>
                </a:lnTo>
                <a:lnTo>
                  <a:pt x="1915639" y="298456"/>
                </a:lnTo>
                <a:lnTo>
                  <a:pt x="1927870" y="297616"/>
                </a:lnTo>
                <a:lnTo>
                  <a:pt x="1965713" y="288893"/>
                </a:lnTo>
                <a:lnTo>
                  <a:pt x="2004748" y="260824"/>
                </a:lnTo>
                <a:lnTo>
                  <a:pt x="2011653" y="250444"/>
                </a:lnTo>
                <a:lnTo>
                  <a:pt x="1901769" y="250444"/>
                </a:lnTo>
                <a:lnTo>
                  <a:pt x="1893514" y="249047"/>
                </a:lnTo>
                <a:lnTo>
                  <a:pt x="1886148" y="246253"/>
                </a:lnTo>
                <a:lnTo>
                  <a:pt x="1878782" y="243586"/>
                </a:lnTo>
                <a:lnTo>
                  <a:pt x="1872559" y="239395"/>
                </a:lnTo>
                <a:lnTo>
                  <a:pt x="1851592" y="196952"/>
                </a:lnTo>
                <a:lnTo>
                  <a:pt x="1850842" y="183261"/>
                </a:lnTo>
                <a:lnTo>
                  <a:pt x="1850842" y="11175"/>
                </a:lnTo>
                <a:lnTo>
                  <a:pt x="1850334" y="9779"/>
                </a:lnTo>
                <a:lnTo>
                  <a:pt x="1849318" y="8636"/>
                </a:lnTo>
                <a:lnTo>
                  <a:pt x="1848429" y="7493"/>
                </a:lnTo>
                <a:lnTo>
                  <a:pt x="1846778" y="6476"/>
                </a:lnTo>
                <a:lnTo>
                  <a:pt x="1831919" y="3556"/>
                </a:lnTo>
                <a:lnTo>
                  <a:pt x="1827220" y="3301"/>
                </a:lnTo>
              </a:path>
              <a:path w="2514798" h="298456">
                <a:moveTo>
                  <a:pt x="2004893" y="3301"/>
                </a:moveTo>
                <a:lnTo>
                  <a:pt x="1993590" y="3301"/>
                </a:lnTo>
                <a:lnTo>
                  <a:pt x="1988891" y="3556"/>
                </a:lnTo>
                <a:lnTo>
                  <a:pt x="1985081" y="3937"/>
                </a:lnTo>
                <a:lnTo>
                  <a:pt x="1981271" y="4445"/>
                </a:lnTo>
                <a:lnTo>
                  <a:pt x="1978223" y="4953"/>
                </a:lnTo>
                <a:lnTo>
                  <a:pt x="1976064" y="5715"/>
                </a:lnTo>
                <a:lnTo>
                  <a:pt x="1973778" y="6476"/>
                </a:lnTo>
                <a:lnTo>
                  <a:pt x="1972254" y="7493"/>
                </a:lnTo>
                <a:lnTo>
                  <a:pt x="1970476" y="9779"/>
                </a:lnTo>
                <a:lnTo>
                  <a:pt x="1969968" y="11175"/>
                </a:lnTo>
                <a:lnTo>
                  <a:pt x="1969946" y="188850"/>
                </a:lnTo>
                <a:lnTo>
                  <a:pt x="1968826" y="201984"/>
                </a:lnTo>
                <a:lnTo>
                  <a:pt x="1949140" y="239268"/>
                </a:lnTo>
                <a:lnTo>
                  <a:pt x="1935678" y="246126"/>
                </a:lnTo>
                <a:lnTo>
                  <a:pt x="1928312" y="249047"/>
                </a:lnTo>
                <a:lnTo>
                  <a:pt x="1920057" y="250444"/>
                </a:lnTo>
                <a:lnTo>
                  <a:pt x="2011653" y="250444"/>
                </a:lnTo>
                <a:lnTo>
                  <a:pt x="2025865" y="212374"/>
                </a:lnTo>
                <a:lnTo>
                  <a:pt x="2028007" y="11175"/>
                </a:lnTo>
                <a:lnTo>
                  <a:pt x="2027626" y="9779"/>
                </a:lnTo>
                <a:lnTo>
                  <a:pt x="2009592" y="3556"/>
                </a:lnTo>
                <a:lnTo>
                  <a:pt x="2004893" y="3301"/>
                </a:lnTo>
              </a:path>
              <a:path w="2514798" h="298456">
                <a:moveTo>
                  <a:pt x="1333317" y="3301"/>
                </a:moveTo>
                <a:lnTo>
                  <a:pt x="1317823" y="3301"/>
                </a:lnTo>
                <a:lnTo>
                  <a:pt x="1311219" y="3429"/>
                </a:lnTo>
                <a:lnTo>
                  <a:pt x="1295090" y="10668"/>
                </a:lnTo>
                <a:lnTo>
                  <a:pt x="1296018" y="13970"/>
                </a:lnTo>
                <a:lnTo>
                  <a:pt x="1296995" y="17145"/>
                </a:lnTo>
                <a:lnTo>
                  <a:pt x="1298773" y="21336"/>
                </a:lnTo>
                <a:lnTo>
                  <a:pt x="1301567" y="26670"/>
                </a:lnTo>
                <a:lnTo>
                  <a:pt x="1365829" y="145288"/>
                </a:lnTo>
                <a:lnTo>
                  <a:pt x="1296614" y="271399"/>
                </a:lnTo>
                <a:lnTo>
                  <a:pt x="1293820" y="276606"/>
                </a:lnTo>
                <a:lnTo>
                  <a:pt x="1291915" y="280797"/>
                </a:lnTo>
                <a:lnTo>
                  <a:pt x="1291026" y="283845"/>
                </a:lnTo>
                <a:lnTo>
                  <a:pt x="1290137" y="287020"/>
                </a:lnTo>
                <a:lnTo>
                  <a:pt x="1290391" y="289433"/>
                </a:lnTo>
                <a:lnTo>
                  <a:pt x="1293439" y="292735"/>
                </a:lnTo>
                <a:lnTo>
                  <a:pt x="1296233" y="293751"/>
                </a:lnTo>
                <a:lnTo>
                  <a:pt x="1300551" y="294132"/>
                </a:lnTo>
                <a:lnTo>
                  <a:pt x="1304742" y="294640"/>
                </a:lnTo>
                <a:lnTo>
                  <a:pt x="1310711" y="294894"/>
                </a:lnTo>
                <a:lnTo>
                  <a:pt x="1325189" y="294894"/>
                </a:lnTo>
                <a:lnTo>
                  <a:pt x="1352240" y="285750"/>
                </a:lnTo>
                <a:lnTo>
                  <a:pt x="1406215" y="181483"/>
                </a:lnTo>
                <a:lnTo>
                  <a:pt x="1470974" y="181483"/>
                </a:lnTo>
                <a:lnTo>
                  <a:pt x="1451046" y="144653"/>
                </a:lnTo>
                <a:lnTo>
                  <a:pt x="1471076" y="107950"/>
                </a:lnTo>
                <a:lnTo>
                  <a:pt x="1411168" y="107950"/>
                </a:lnTo>
                <a:lnTo>
                  <a:pt x="1360495" y="12446"/>
                </a:lnTo>
                <a:lnTo>
                  <a:pt x="1359606" y="10668"/>
                </a:lnTo>
                <a:lnTo>
                  <a:pt x="1358590" y="9144"/>
                </a:lnTo>
                <a:lnTo>
                  <a:pt x="1338778" y="3429"/>
                </a:lnTo>
                <a:lnTo>
                  <a:pt x="1333317" y="3301"/>
                </a:lnTo>
              </a:path>
              <a:path w="2514798" h="298456">
                <a:moveTo>
                  <a:pt x="1470974" y="181483"/>
                </a:moveTo>
                <a:lnTo>
                  <a:pt x="1406215" y="181483"/>
                </a:lnTo>
                <a:lnTo>
                  <a:pt x="1460444" y="285750"/>
                </a:lnTo>
                <a:lnTo>
                  <a:pt x="1461206" y="287528"/>
                </a:lnTo>
                <a:lnTo>
                  <a:pt x="1487114" y="294894"/>
                </a:lnTo>
                <a:lnTo>
                  <a:pt x="1502481" y="294894"/>
                </a:lnTo>
                <a:lnTo>
                  <a:pt x="1508958" y="294640"/>
                </a:lnTo>
                <a:lnTo>
                  <a:pt x="1513657" y="294132"/>
                </a:lnTo>
                <a:lnTo>
                  <a:pt x="1518356" y="293751"/>
                </a:lnTo>
                <a:lnTo>
                  <a:pt x="1521658" y="292735"/>
                </a:lnTo>
                <a:lnTo>
                  <a:pt x="1525214" y="289433"/>
                </a:lnTo>
                <a:lnTo>
                  <a:pt x="1525722" y="287020"/>
                </a:lnTo>
                <a:lnTo>
                  <a:pt x="1524833" y="283845"/>
                </a:lnTo>
                <a:lnTo>
                  <a:pt x="1524071" y="280797"/>
                </a:lnTo>
                <a:lnTo>
                  <a:pt x="1522293" y="276606"/>
                </a:lnTo>
                <a:lnTo>
                  <a:pt x="1519626" y="271399"/>
                </a:lnTo>
                <a:lnTo>
                  <a:pt x="1470974" y="181483"/>
                </a:lnTo>
              </a:path>
              <a:path w="2514798" h="298456">
                <a:moveTo>
                  <a:pt x="1500068" y="3301"/>
                </a:moveTo>
                <a:lnTo>
                  <a:pt x="1485844" y="3301"/>
                </a:lnTo>
                <a:lnTo>
                  <a:pt x="1480637" y="3429"/>
                </a:lnTo>
                <a:lnTo>
                  <a:pt x="1463238" y="8000"/>
                </a:lnTo>
                <a:lnTo>
                  <a:pt x="1462222" y="9144"/>
                </a:lnTo>
                <a:lnTo>
                  <a:pt x="1461333" y="10668"/>
                </a:lnTo>
                <a:lnTo>
                  <a:pt x="1459657" y="13970"/>
                </a:lnTo>
                <a:lnTo>
                  <a:pt x="1411168" y="107950"/>
                </a:lnTo>
                <a:lnTo>
                  <a:pt x="1471076" y="107950"/>
                </a:lnTo>
                <a:lnTo>
                  <a:pt x="1515435" y="26670"/>
                </a:lnTo>
                <a:lnTo>
                  <a:pt x="1517848" y="21336"/>
                </a:lnTo>
                <a:lnTo>
                  <a:pt x="1519626" y="17145"/>
                </a:lnTo>
                <a:lnTo>
                  <a:pt x="1520419" y="13843"/>
                </a:lnTo>
                <a:lnTo>
                  <a:pt x="1521150" y="10922"/>
                </a:lnTo>
                <a:lnTo>
                  <a:pt x="1520769" y="8509"/>
                </a:lnTo>
                <a:lnTo>
                  <a:pt x="1517467" y="5207"/>
                </a:lnTo>
                <a:lnTo>
                  <a:pt x="1514546" y="4191"/>
                </a:lnTo>
                <a:lnTo>
                  <a:pt x="1505910" y="3429"/>
                </a:lnTo>
                <a:lnTo>
                  <a:pt x="1500068" y="3301"/>
                </a:lnTo>
              </a:path>
              <a:path w="2514798" h="298456">
                <a:moveTo>
                  <a:pt x="141930" y="0"/>
                </a:moveTo>
                <a:lnTo>
                  <a:pt x="98188" y="4409"/>
                </a:lnTo>
                <a:lnTo>
                  <a:pt x="61708" y="19221"/>
                </a:lnTo>
                <a:lnTo>
                  <a:pt x="31084" y="46914"/>
                </a:lnTo>
                <a:lnTo>
                  <a:pt x="7724" y="94117"/>
                </a:lnTo>
                <a:lnTo>
                  <a:pt x="286" y="143173"/>
                </a:lnTo>
                <a:lnTo>
                  <a:pt x="0" y="158459"/>
                </a:lnTo>
                <a:lnTo>
                  <a:pt x="599" y="171293"/>
                </a:lnTo>
                <a:lnTo>
                  <a:pt x="10546" y="220942"/>
                </a:lnTo>
                <a:lnTo>
                  <a:pt x="37052" y="264294"/>
                </a:lnTo>
                <a:lnTo>
                  <a:pt x="80831" y="291039"/>
                </a:lnTo>
                <a:lnTo>
                  <a:pt x="131938" y="298169"/>
                </a:lnTo>
                <a:lnTo>
                  <a:pt x="144905" y="297474"/>
                </a:lnTo>
                <a:lnTo>
                  <a:pt x="157043" y="295783"/>
                </a:lnTo>
                <a:lnTo>
                  <a:pt x="165679" y="294132"/>
                </a:lnTo>
                <a:lnTo>
                  <a:pt x="173426" y="292100"/>
                </a:lnTo>
                <a:lnTo>
                  <a:pt x="180284" y="289560"/>
                </a:lnTo>
                <a:lnTo>
                  <a:pt x="187015" y="287147"/>
                </a:lnTo>
                <a:lnTo>
                  <a:pt x="213558" y="256667"/>
                </a:lnTo>
                <a:lnTo>
                  <a:pt x="213492" y="248155"/>
                </a:lnTo>
                <a:lnTo>
                  <a:pt x="131046" y="248155"/>
                </a:lnTo>
                <a:lnTo>
                  <a:pt x="118382" y="246193"/>
                </a:lnTo>
                <a:lnTo>
                  <a:pt x="78208" y="216721"/>
                </a:lnTo>
                <a:lnTo>
                  <a:pt x="64546" y="170993"/>
                </a:lnTo>
                <a:lnTo>
                  <a:pt x="63531" y="140509"/>
                </a:lnTo>
                <a:lnTo>
                  <a:pt x="64567" y="128483"/>
                </a:lnTo>
                <a:lnTo>
                  <a:pt x="80219" y="81275"/>
                </a:lnTo>
                <a:lnTo>
                  <a:pt x="112394" y="53296"/>
                </a:lnTo>
                <a:lnTo>
                  <a:pt x="138401" y="49292"/>
                </a:lnTo>
                <a:lnTo>
                  <a:pt x="212612" y="49292"/>
                </a:lnTo>
                <a:lnTo>
                  <a:pt x="212669" y="42291"/>
                </a:lnTo>
                <a:lnTo>
                  <a:pt x="194889" y="14732"/>
                </a:lnTo>
                <a:lnTo>
                  <a:pt x="189809" y="11811"/>
                </a:lnTo>
                <a:lnTo>
                  <a:pt x="149677" y="635"/>
                </a:lnTo>
                <a:lnTo>
                  <a:pt x="141930" y="0"/>
                </a:lnTo>
              </a:path>
              <a:path w="2514798" h="298456">
                <a:moveTo>
                  <a:pt x="207462" y="224917"/>
                </a:moveTo>
                <a:lnTo>
                  <a:pt x="204033" y="224917"/>
                </a:lnTo>
                <a:lnTo>
                  <a:pt x="201366" y="226187"/>
                </a:lnTo>
                <a:lnTo>
                  <a:pt x="197937" y="228600"/>
                </a:lnTo>
                <a:lnTo>
                  <a:pt x="194381" y="230886"/>
                </a:lnTo>
                <a:lnTo>
                  <a:pt x="158717" y="246346"/>
                </a:lnTo>
                <a:lnTo>
                  <a:pt x="131046" y="248155"/>
                </a:lnTo>
                <a:lnTo>
                  <a:pt x="213492" y="248155"/>
                </a:lnTo>
                <a:lnTo>
                  <a:pt x="213431" y="240157"/>
                </a:lnTo>
                <a:lnTo>
                  <a:pt x="212923" y="233680"/>
                </a:lnTo>
                <a:lnTo>
                  <a:pt x="212415" y="231267"/>
                </a:lnTo>
                <a:lnTo>
                  <a:pt x="211757" y="229410"/>
                </a:lnTo>
                <a:lnTo>
                  <a:pt x="211272" y="227711"/>
                </a:lnTo>
                <a:lnTo>
                  <a:pt x="210510" y="226441"/>
                </a:lnTo>
                <a:lnTo>
                  <a:pt x="209621" y="225806"/>
                </a:lnTo>
                <a:lnTo>
                  <a:pt x="208732" y="225298"/>
                </a:lnTo>
                <a:lnTo>
                  <a:pt x="207462" y="224917"/>
                </a:lnTo>
              </a:path>
              <a:path w="2514798" h="298456">
                <a:moveTo>
                  <a:pt x="212612" y="49292"/>
                </a:moveTo>
                <a:lnTo>
                  <a:pt x="138401" y="49292"/>
                </a:lnTo>
                <a:lnTo>
                  <a:pt x="151791" y="50378"/>
                </a:lnTo>
                <a:lnTo>
                  <a:pt x="163266" y="53213"/>
                </a:lnTo>
                <a:lnTo>
                  <a:pt x="196032" y="70612"/>
                </a:lnTo>
                <a:lnTo>
                  <a:pt x="199461" y="73152"/>
                </a:lnTo>
                <a:lnTo>
                  <a:pt x="202255" y="74549"/>
                </a:lnTo>
                <a:lnTo>
                  <a:pt x="205811" y="74549"/>
                </a:lnTo>
                <a:lnTo>
                  <a:pt x="206954" y="74041"/>
                </a:lnTo>
                <a:lnTo>
                  <a:pt x="207970" y="73152"/>
                </a:lnTo>
                <a:lnTo>
                  <a:pt x="209113" y="72263"/>
                </a:lnTo>
                <a:lnTo>
                  <a:pt x="212501" y="58674"/>
                </a:lnTo>
                <a:lnTo>
                  <a:pt x="212612" y="49292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3896" y="300481"/>
            <a:ext cx="221106" cy="290322"/>
          </a:xfrm>
          <a:custGeom>
            <a:avLst/>
            <a:gdLst/>
            <a:ahLst/>
            <a:cxnLst/>
            <a:rect l="l" t="t" r="r" b="b"/>
            <a:pathLst>
              <a:path w="221106" h="290322">
                <a:moveTo>
                  <a:pt x="8762" y="0"/>
                </a:moveTo>
                <a:lnTo>
                  <a:pt x="212343" y="0"/>
                </a:lnTo>
                <a:lnTo>
                  <a:pt x="213740" y="0"/>
                </a:lnTo>
                <a:lnTo>
                  <a:pt x="214883" y="508"/>
                </a:lnTo>
                <a:lnTo>
                  <a:pt x="216026" y="1270"/>
                </a:lnTo>
                <a:lnTo>
                  <a:pt x="217169" y="2159"/>
                </a:lnTo>
                <a:lnTo>
                  <a:pt x="218058" y="3428"/>
                </a:lnTo>
                <a:lnTo>
                  <a:pt x="218820" y="5334"/>
                </a:lnTo>
                <a:lnTo>
                  <a:pt x="219582" y="7112"/>
                </a:lnTo>
                <a:lnTo>
                  <a:pt x="220090" y="9651"/>
                </a:lnTo>
                <a:lnTo>
                  <a:pt x="220471" y="12826"/>
                </a:lnTo>
                <a:lnTo>
                  <a:pt x="220852" y="15875"/>
                </a:lnTo>
                <a:lnTo>
                  <a:pt x="221106" y="19685"/>
                </a:lnTo>
                <a:lnTo>
                  <a:pt x="221106" y="24129"/>
                </a:lnTo>
                <a:lnTo>
                  <a:pt x="221106" y="28448"/>
                </a:lnTo>
                <a:lnTo>
                  <a:pt x="220852" y="32131"/>
                </a:lnTo>
                <a:lnTo>
                  <a:pt x="220471" y="35178"/>
                </a:lnTo>
                <a:lnTo>
                  <a:pt x="220090" y="38226"/>
                </a:lnTo>
                <a:lnTo>
                  <a:pt x="219582" y="40767"/>
                </a:lnTo>
                <a:lnTo>
                  <a:pt x="218820" y="42545"/>
                </a:lnTo>
                <a:lnTo>
                  <a:pt x="218058" y="44450"/>
                </a:lnTo>
                <a:lnTo>
                  <a:pt x="217169" y="45847"/>
                </a:lnTo>
                <a:lnTo>
                  <a:pt x="216026" y="46736"/>
                </a:lnTo>
                <a:lnTo>
                  <a:pt x="214883" y="47625"/>
                </a:lnTo>
                <a:lnTo>
                  <a:pt x="213740" y="48006"/>
                </a:lnTo>
                <a:lnTo>
                  <a:pt x="212343" y="48006"/>
                </a:lnTo>
                <a:lnTo>
                  <a:pt x="140080" y="48006"/>
                </a:lnTo>
                <a:lnTo>
                  <a:pt x="140080" y="280924"/>
                </a:lnTo>
                <a:lnTo>
                  <a:pt x="140080" y="282448"/>
                </a:lnTo>
                <a:lnTo>
                  <a:pt x="139573" y="283718"/>
                </a:lnTo>
                <a:lnTo>
                  <a:pt x="138556" y="284861"/>
                </a:lnTo>
                <a:lnTo>
                  <a:pt x="137667" y="286131"/>
                </a:lnTo>
                <a:lnTo>
                  <a:pt x="136016" y="287020"/>
                </a:lnTo>
                <a:lnTo>
                  <a:pt x="133730" y="287782"/>
                </a:lnTo>
                <a:lnTo>
                  <a:pt x="131571" y="288544"/>
                </a:lnTo>
                <a:lnTo>
                  <a:pt x="128524" y="289179"/>
                </a:lnTo>
                <a:lnTo>
                  <a:pt x="124713" y="289560"/>
                </a:lnTo>
                <a:lnTo>
                  <a:pt x="120903" y="290068"/>
                </a:lnTo>
                <a:lnTo>
                  <a:pt x="116204" y="290322"/>
                </a:lnTo>
                <a:lnTo>
                  <a:pt x="110616" y="290322"/>
                </a:lnTo>
                <a:lnTo>
                  <a:pt x="104901" y="290322"/>
                </a:lnTo>
                <a:lnTo>
                  <a:pt x="100202" y="290068"/>
                </a:lnTo>
                <a:lnTo>
                  <a:pt x="96392" y="289560"/>
                </a:lnTo>
                <a:lnTo>
                  <a:pt x="92582" y="289179"/>
                </a:lnTo>
                <a:lnTo>
                  <a:pt x="89534" y="288544"/>
                </a:lnTo>
                <a:lnTo>
                  <a:pt x="87375" y="287782"/>
                </a:lnTo>
                <a:lnTo>
                  <a:pt x="85089" y="287020"/>
                </a:lnTo>
                <a:lnTo>
                  <a:pt x="83565" y="286131"/>
                </a:lnTo>
                <a:lnTo>
                  <a:pt x="82550" y="284861"/>
                </a:lnTo>
                <a:lnTo>
                  <a:pt x="81533" y="283718"/>
                </a:lnTo>
                <a:lnTo>
                  <a:pt x="81152" y="282448"/>
                </a:lnTo>
                <a:lnTo>
                  <a:pt x="81152" y="280924"/>
                </a:lnTo>
                <a:lnTo>
                  <a:pt x="81152" y="48006"/>
                </a:lnTo>
                <a:lnTo>
                  <a:pt x="8762" y="48006"/>
                </a:lnTo>
                <a:lnTo>
                  <a:pt x="7238" y="48006"/>
                </a:lnTo>
                <a:lnTo>
                  <a:pt x="5968" y="47625"/>
                </a:lnTo>
                <a:lnTo>
                  <a:pt x="4952" y="46736"/>
                </a:lnTo>
                <a:lnTo>
                  <a:pt x="3937" y="45847"/>
                </a:lnTo>
                <a:lnTo>
                  <a:pt x="3048" y="44450"/>
                </a:lnTo>
                <a:lnTo>
                  <a:pt x="2286" y="42545"/>
                </a:lnTo>
                <a:lnTo>
                  <a:pt x="1524" y="40767"/>
                </a:lnTo>
                <a:lnTo>
                  <a:pt x="1015" y="38226"/>
                </a:lnTo>
                <a:lnTo>
                  <a:pt x="634" y="35178"/>
                </a:lnTo>
                <a:lnTo>
                  <a:pt x="253" y="32131"/>
                </a:lnTo>
                <a:lnTo>
                  <a:pt x="0" y="28448"/>
                </a:lnTo>
                <a:lnTo>
                  <a:pt x="0" y="24129"/>
                </a:lnTo>
                <a:lnTo>
                  <a:pt x="0" y="19685"/>
                </a:lnTo>
                <a:lnTo>
                  <a:pt x="253" y="15875"/>
                </a:lnTo>
                <a:lnTo>
                  <a:pt x="634" y="12826"/>
                </a:lnTo>
                <a:lnTo>
                  <a:pt x="1015" y="9651"/>
                </a:lnTo>
                <a:lnTo>
                  <a:pt x="1524" y="7112"/>
                </a:lnTo>
                <a:lnTo>
                  <a:pt x="2286" y="5334"/>
                </a:lnTo>
                <a:lnTo>
                  <a:pt x="3048" y="3428"/>
                </a:lnTo>
                <a:lnTo>
                  <a:pt x="3937" y="2159"/>
                </a:lnTo>
                <a:lnTo>
                  <a:pt x="4952" y="1270"/>
                </a:lnTo>
                <a:lnTo>
                  <a:pt x="5968" y="508"/>
                </a:lnTo>
                <a:lnTo>
                  <a:pt x="7238" y="0"/>
                </a:lnTo>
                <a:lnTo>
                  <a:pt x="876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8760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9" y="0"/>
                </a:moveTo>
                <a:lnTo>
                  <a:pt x="161671" y="0"/>
                </a:lnTo>
                <a:lnTo>
                  <a:pt x="162940" y="0"/>
                </a:lnTo>
                <a:lnTo>
                  <a:pt x="164211" y="381"/>
                </a:lnTo>
                <a:lnTo>
                  <a:pt x="165226" y="1143"/>
                </a:lnTo>
                <a:lnTo>
                  <a:pt x="166242" y="1904"/>
                </a:lnTo>
                <a:lnTo>
                  <a:pt x="167131" y="3175"/>
                </a:lnTo>
                <a:lnTo>
                  <a:pt x="167893" y="5079"/>
                </a:lnTo>
                <a:lnTo>
                  <a:pt x="168655" y="6985"/>
                </a:lnTo>
                <a:lnTo>
                  <a:pt x="169163" y="9271"/>
                </a:lnTo>
                <a:lnTo>
                  <a:pt x="169544" y="12192"/>
                </a:lnTo>
                <a:lnTo>
                  <a:pt x="169925" y="15113"/>
                </a:lnTo>
                <a:lnTo>
                  <a:pt x="170179" y="18796"/>
                </a:lnTo>
                <a:lnTo>
                  <a:pt x="170179" y="23241"/>
                </a:lnTo>
                <a:lnTo>
                  <a:pt x="170179" y="27432"/>
                </a:lnTo>
                <a:lnTo>
                  <a:pt x="169925" y="30988"/>
                </a:lnTo>
                <a:lnTo>
                  <a:pt x="169544" y="33909"/>
                </a:lnTo>
                <a:lnTo>
                  <a:pt x="169163" y="36829"/>
                </a:lnTo>
                <a:lnTo>
                  <a:pt x="168655" y="39116"/>
                </a:lnTo>
                <a:lnTo>
                  <a:pt x="167893" y="40894"/>
                </a:lnTo>
                <a:lnTo>
                  <a:pt x="167131" y="42672"/>
                </a:lnTo>
                <a:lnTo>
                  <a:pt x="166242" y="43942"/>
                </a:lnTo>
                <a:lnTo>
                  <a:pt x="165226" y="44831"/>
                </a:lnTo>
                <a:lnTo>
                  <a:pt x="164211" y="45593"/>
                </a:lnTo>
                <a:lnTo>
                  <a:pt x="162940" y="46100"/>
                </a:lnTo>
                <a:lnTo>
                  <a:pt x="161671" y="46100"/>
                </a:lnTo>
                <a:lnTo>
                  <a:pt x="58547" y="46100"/>
                </a:lnTo>
                <a:lnTo>
                  <a:pt x="58547" y="116586"/>
                </a:lnTo>
                <a:lnTo>
                  <a:pt x="145796" y="116586"/>
                </a:lnTo>
                <a:lnTo>
                  <a:pt x="147192" y="116586"/>
                </a:lnTo>
                <a:lnTo>
                  <a:pt x="148336" y="116967"/>
                </a:lnTo>
                <a:lnTo>
                  <a:pt x="149478" y="117856"/>
                </a:lnTo>
                <a:lnTo>
                  <a:pt x="150622" y="118618"/>
                </a:lnTo>
                <a:lnTo>
                  <a:pt x="151511" y="119888"/>
                </a:lnTo>
                <a:lnTo>
                  <a:pt x="152273" y="121666"/>
                </a:lnTo>
                <a:lnTo>
                  <a:pt x="153035" y="123317"/>
                </a:lnTo>
                <a:lnTo>
                  <a:pt x="153542" y="125603"/>
                </a:lnTo>
                <a:lnTo>
                  <a:pt x="153924" y="128524"/>
                </a:lnTo>
                <a:lnTo>
                  <a:pt x="154304" y="131445"/>
                </a:lnTo>
                <a:lnTo>
                  <a:pt x="154559" y="135001"/>
                </a:lnTo>
                <a:lnTo>
                  <a:pt x="154559" y="139192"/>
                </a:lnTo>
                <a:lnTo>
                  <a:pt x="154559" y="143510"/>
                </a:lnTo>
                <a:lnTo>
                  <a:pt x="147192" y="161417"/>
                </a:lnTo>
                <a:lnTo>
                  <a:pt x="145796" y="161417"/>
                </a:lnTo>
                <a:lnTo>
                  <a:pt x="58547" y="161417"/>
                </a:lnTo>
                <a:lnTo>
                  <a:pt x="58547" y="242951"/>
                </a:lnTo>
                <a:lnTo>
                  <a:pt x="162560" y="242951"/>
                </a:lnTo>
                <a:lnTo>
                  <a:pt x="163829" y="242951"/>
                </a:lnTo>
                <a:lnTo>
                  <a:pt x="165100" y="243332"/>
                </a:lnTo>
                <a:lnTo>
                  <a:pt x="166242" y="244221"/>
                </a:lnTo>
                <a:lnTo>
                  <a:pt x="167386" y="244983"/>
                </a:lnTo>
                <a:lnTo>
                  <a:pt x="168275" y="246253"/>
                </a:lnTo>
                <a:lnTo>
                  <a:pt x="169037" y="248031"/>
                </a:lnTo>
                <a:lnTo>
                  <a:pt x="169799" y="249809"/>
                </a:lnTo>
                <a:lnTo>
                  <a:pt x="170306" y="252222"/>
                </a:lnTo>
                <a:lnTo>
                  <a:pt x="170687" y="255143"/>
                </a:lnTo>
                <a:lnTo>
                  <a:pt x="171068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69037" y="283845"/>
                </a:lnTo>
                <a:lnTo>
                  <a:pt x="168275" y="285623"/>
                </a:lnTo>
                <a:lnTo>
                  <a:pt x="167386" y="286893"/>
                </a:lnTo>
                <a:lnTo>
                  <a:pt x="166242" y="287655"/>
                </a:lnTo>
                <a:lnTo>
                  <a:pt x="165100" y="288544"/>
                </a:lnTo>
                <a:lnTo>
                  <a:pt x="163829" y="288925"/>
                </a:lnTo>
                <a:lnTo>
                  <a:pt x="162560" y="288925"/>
                </a:lnTo>
                <a:lnTo>
                  <a:pt x="17399" y="288925"/>
                </a:lnTo>
                <a:lnTo>
                  <a:pt x="12573" y="288925"/>
                </a:lnTo>
                <a:lnTo>
                  <a:pt x="8381" y="287528"/>
                </a:lnTo>
                <a:lnTo>
                  <a:pt x="5079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79" y="4445"/>
                </a:lnTo>
                <a:lnTo>
                  <a:pt x="8381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2855" y="300481"/>
            <a:ext cx="221107" cy="290322"/>
          </a:xfrm>
          <a:custGeom>
            <a:avLst/>
            <a:gdLst/>
            <a:ahLst/>
            <a:cxnLst/>
            <a:rect l="l" t="t" r="r" b="b"/>
            <a:pathLst>
              <a:path w="221107" h="290322">
                <a:moveTo>
                  <a:pt x="8763" y="0"/>
                </a:moveTo>
                <a:lnTo>
                  <a:pt x="212344" y="0"/>
                </a:lnTo>
                <a:lnTo>
                  <a:pt x="213741" y="0"/>
                </a:lnTo>
                <a:lnTo>
                  <a:pt x="214884" y="508"/>
                </a:lnTo>
                <a:lnTo>
                  <a:pt x="216027" y="1270"/>
                </a:lnTo>
                <a:lnTo>
                  <a:pt x="217170" y="2159"/>
                </a:lnTo>
                <a:lnTo>
                  <a:pt x="218059" y="3428"/>
                </a:lnTo>
                <a:lnTo>
                  <a:pt x="218821" y="5334"/>
                </a:lnTo>
                <a:lnTo>
                  <a:pt x="219583" y="7112"/>
                </a:lnTo>
                <a:lnTo>
                  <a:pt x="220091" y="9651"/>
                </a:lnTo>
                <a:lnTo>
                  <a:pt x="220472" y="12826"/>
                </a:lnTo>
                <a:lnTo>
                  <a:pt x="220853" y="15875"/>
                </a:lnTo>
                <a:lnTo>
                  <a:pt x="221107" y="19685"/>
                </a:lnTo>
                <a:lnTo>
                  <a:pt x="221107" y="24129"/>
                </a:lnTo>
                <a:lnTo>
                  <a:pt x="221107" y="28448"/>
                </a:lnTo>
                <a:lnTo>
                  <a:pt x="220853" y="32131"/>
                </a:lnTo>
                <a:lnTo>
                  <a:pt x="220472" y="35178"/>
                </a:lnTo>
                <a:lnTo>
                  <a:pt x="220091" y="38226"/>
                </a:lnTo>
                <a:lnTo>
                  <a:pt x="219583" y="40767"/>
                </a:lnTo>
                <a:lnTo>
                  <a:pt x="218821" y="42545"/>
                </a:lnTo>
                <a:lnTo>
                  <a:pt x="218059" y="44450"/>
                </a:lnTo>
                <a:lnTo>
                  <a:pt x="217170" y="45847"/>
                </a:lnTo>
                <a:lnTo>
                  <a:pt x="216027" y="46736"/>
                </a:lnTo>
                <a:lnTo>
                  <a:pt x="214884" y="47625"/>
                </a:lnTo>
                <a:lnTo>
                  <a:pt x="213741" y="48006"/>
                </a:lnTo>
                <a:lnTo>
                  <a:pt x="212344" y="48006"/>
                </a:lnTo>
                <a:lnTo>
                  <a:pt x="140081" y="48006"/>
                </a:lnTo>
                <a:lnTo>
                  <a:pt x="140081" y="280924"/>
                </a:lnTo>
                <a:lnTo>
                  <a:pt x="140081" y="282448"/>
                </a:lnTo>
                <a:lnTo>
                  <a:pt x="139573" y="283718"/>
                </a:lnTo>
                <a:lnTo>
                  <a:pt x="138557" y="284861"/>
                </a:lnTo>
                <a:lnTo>
                  <a:pt x="137668" y="286131"/>
                </a:lnTo>
                <a:lnTo>
                  <a:pt x="136017" y="287020"/>
                </a:lnTo>
                <a:lnTo>
                  <a:pt x="133731" y="287782"/>
                </a:lnTo>
                <a:lnTo>
                  <a:pt x="131572" y="288544"/>
                </a:lnTo>
                <a:lnTo>
                  <a:pt x="128524" y="289179"/>
                </a:lnTo>
                <a:lnTo>
                  <a:pt x="124714" y="289560"/>
                </a:lnTo>
                <a:lnTo>
                  <a:pt x="120904" y="290068"/>
                </a:lnTo>
                <a:lnTo>
                  <a:pt x="116205" y="290322"/>
                </a:lnTo>
                <a:lnTo>
                  <a:pt x="110617" y="290322"/>
                </a:lnTo>
                <a:lnTo>
                  <a:pt x="104902" y="290322"/>
                </a:lnTo>
                <a:lnTo>
                  <a:pt x="100203" y="290068"/>
                </a:lnTo>
                <a:lnTo>
                  <a:pt x="96393" y="289560"/>
                </a:lnTo>
                <a:lnTo>
                  <a:pt x="92583" y="289179"/>
                </a:lnTo>
                <a:lnTo>
                  <a:pt x="89535" y="288544"/>
                </a:lnTo>
                <a:lnTo>
                  <a:pt x="87376" y="287782"/>
                </a:lnTo>
                <a:lnTo>
                  <a:pt x="85090" y="287020"/>
                </a:lnTo>
                <a:lnTo>
                  <a:pt x="83566" y="286131"/>
                </a:lnTo>
                <a:lnTo>
                  <a:pt x="82550" y="284861"/>
                </a:lnTo>
                <a:lnTo>
                  <a:pt x="81534" y="283718"/>
                </a:lnTo>
                <a:lnTo>
                  <a:pt x="81153" y="282448"/>
                </a:lnTo>
                <a:lnTo>
                  <a:pt x="81153" y="280924"/>
                </a:lnTo>
                <a:lnTo>
                  <a:pt x="81153" y="48006"/>
                </a:lnTo>
                <a:lnTo>
                  <a:pt x="8763" y="48006"/>
                </a:lnTo>
                <a:lnTo>
                  <a:pt x="7239" y="48006"/>
                </a:lnTo>
                <a:lnTo>
                  <a:pt x="5969" y="47625"/>
                </a:lnTo>
                <a:lnTo>
                  <a:pt x="4953" y="46736"/>
                </a:lnTo>
                <a:lnTo>
                  <a:pt x="3937" y="45847"/>
                </a:lnTo>
                <a:lnTo>
                  <a:pt x="3048" y="44450"/>
                </a:lnTo>
                <a:lnTo>
                  <a:pt x="2286" y="42545"/>
                </a:lnTo>
                <a:lnTo>
                  <a:pt x="1524" y="40767"/>
                </a:lnTo>
                <a:lnTo>
                  <a:pt x="1016" y="38226"/>
                </a:lnTo>
                <a:lnTo>
                  <a:pt x="635" y="35178"/>
                </a:lnTo>
                <a:lnTo>
                  <a:pt x="254" y="32131"/>
                </a:lnTo>
                <a:lnTo>
                  <a:pt x="0" y="28448"/>
                </a:lnTo>
                <a:lnTo>
                  <a:pt x="0" y="24129"/>
                </a:lnTo>
                <a:lnTo>
                  <a:pt x="0" y="19685"/>
                </a:lnTo>
                <a:lnTo>
                  <a:pt x="254" y="15875"/>
                </a:lnTo>
                <a:lnTo>
                  <a:pt x="635" y="12826"/>
                </a:lnTo>
                <a:lnTo>
                  <a:pt x="1016" y="9651"/>
                </a:lnTo>
                <a:lnTo>
                  <a:pt x="1524" y="7112"/>
                </a:lnTo>
                <a:lnTo>
                  <a:pt x="2286" y="5334"/>
                </a:lnTo>
                <a:lnTo>
                  <a:pt x="3048" y="3428"/>
                </a:lnTo>
                <a:lnTo>
                  <a:pt x="3937" y="2159"/>
                </a:lnTo>
                <a:lnTo>
                  <a:pt x="4953" y="1270"/>
                </a:lnTo>
                <a:lnTo>
                  <a:pt x="5969" y="508"/>
                </a:lnTo>
                <a:lnTo>
                  <a:pt x="7239" y="0"/>
                </a:lnTo>
                <a:lnTo>
                  <a:pt x="876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9932" y="299593"/>
            <a:ext cx="238252" cy="291210"/>
          </a:xfrm>
          <a:custGeom>
            <a:avLst/>
            <a:gdLst/>
            <a:ahLst/>
            <a:cxnLst/>
            <a:rect l="l" t="t" r="r" b="b"/>
            <a:pathLst>
              <a:path w="238251" h="291210">
                <a:moveTo>
                  <a:pt x="212598" y="0"/>
                </a:moveTo>
                <a:lnTo>
                  <a:pt x="217550" y="0"/>
                </a:lnTo>
                <a:lnTo>
                  <a:pt x="221869" y="253"/>
                </a:lnTo>
                <a:lnTo>
                  <a:pt x="225298" y="634"/>
                </a:lnTo>
                <a:lnTo>
                  <a:pt x="228727" y="1015"/>
                </a:lnTo>
                <a:lnTo>
                  <a:pt x="231394" y="1650"/>
                </a:lnTo>
                <a:lnTo>
                  <a:pt x="233171" y="2539"/>
                </a:lnTo>
                <a:lnTo>
                  <a:pt x="235077" y="3428"/>
                </a:lnTo>
                <a:lnTo>
                  <a:pt x="236346" y="4445"/>
                </a:lnTo>
                <a:lnTo>
                  <a:pt x="237108" y="5587"/>
                </a:lnTo>
                <a:lnTo>
                  <a:pt x="237870" y="6857"/>
                </a:lnTo>
                <a:lnTo>
                  <a:pt x="238252" y="8127"/>
                </a:lnTo>
                <a:lnTo>
                  <a:pt x="238252" y="9651"/>
                </a:lnTo>
                <a:lnTo>
                  <a:pt x="238252" y="269239"/>
                </a:lnTo>
                <a:lnTo>
                  <a:pt x="238252" y="272668"/>
                </a:lnTo>
                <a:lnTo>
                  <a:pt x="237617" y="275716"/>
                </a:lnTo>
                <a:lnTo>
                  <a:pt x="218948" y="290321"/>
                </a:lnTo>
                <a:lnTo>
                  <a:pt x="216154" y="290321"/>
                </a:lnTo>
                <a:lnTo>
                  <a:pt x="191135" y="290321"/>
                </a:lnTo>
                <a:lnTo>
                  <a:pt x="185928" y="290321"/>
                </a:lnTo>
                <a:lnTo>
                  <a:pt x="181356" y="289686"/>
                </a:lnTo>
                <a:lnTo>
                  <a:pt x="177673" y="288670"/>
                </a:lnTo>
                <a:lnTo>
                  <a:pt x="173862" y="287654"/>
                </a:lnTo>
                <a:lnTo>
                  <a:pt x="170306" y="285749"/>
                </a:lnTo>
                <a:lnTo>
                  <a:pt x="167131" y="282955"/>
                </a:lnTo>
                <a:lnTo>
                  <a:pt x="163956" y="280288"/>
                </a:lnTo>
                <a:lnTo>
                  <a:pt x="147828" y="253618"/>
                </a:lnTo>
                <a:lnTo>
                  <a:pt x="75946" y="118617"/>
                </a:lnTo>
                <a:lnTo>
                  <a:pt x="70422" y="107676"/>
                </a:lnTo>
                <a:lnTo>
                  <a:pt x="64835" y="95984"/>
                </a:lnTo>
                <a:lnTo>
                  <a:pt x="58860" y="82897"/>
                </a:lnTo>
                <a:lnTo>
                  <a:pt x="54117" y="71823"/>
                </a:lnTo>
                <a:lnTo>
                  <a:pt x="51181" y="65404"/>
                </a:lnTo>
                <a:lnTo>
                  <a:pt x="52683" y="105709"/>
                </a:lnTo>
                <a:lnTo>
                  <a:pt x="52959" y="281558"/>
                </a:lnTo>
                <a:lnTo>
                  <a:pt x="52959" y="283082"/>
                </a:lnTo>
                <a:lnTo>
                  <a:pt x="52578" y="284352"/>
                </a:lnTo>
                <a:lnTo>
                  <a:pt x="51689" y="285622"/>
                </a:lnTo>
                <a:lnTo>
                  <a:pt x="50927" y="286765"/>
                </a:lnTo>
                <a:lnTo>
                  <a:pt x="49530" y="287781"/>
                </a:lnTo>
                <a:lnTo>
                  <a:pt x="47498" y="288543"/>
                </a:lnTo>
                <a:lnTo>
                  <a:pt x="45466" y="289432"/>
                </a:lnTo>
                <a:lnTo>
                  <a:pt x="42799" y="290067"/>
                </a:lnTo>
                <a:lnTo>
                  <a:pt x="39369" y="290448"/>
                </a:lnTo>
                <a:lnTo>
                  <a:pt x="35941" y="290956"/>
                </a:lnTo>
                <a:lnTo>
                  <a:pt x="31496" y="291210"/>
                </a:lnTo>
                <a:lnTo>
                  <a:pt x="26162" y="291210"/>
                </a:lnTo>
                <a:lnTo>
                  <a:pt x="20955" y="291210"/>
                </a:lnTo>
                <a:lnTo>
                  <a:pt x="16637" y="290956"/>
                </a:lnTo>
                <a:lnTo>
                  <a:pt x="13208" y="290448"/>
                </a:lnTo>
                <a:lnTo>
                  <a:pt x="9779" y="290067"/>
                </a:lnTo>
                <a:lnTo>
                  <a:pt x="7112" y="289432"/>
                </a:lnTo>
                <a:lnTo>
                  <a:pt x="5206" y="288543"/>
                </a:lnTo>
                <a:lnTo>
                  <a:pt x="3175" y="287781"/>
                </a:lnTo>
                <a:lnTo>
                  <a:pt x="1905" y="286765"/>
                </a:lnTo>
                <a:lnTo>
                  <a:pt x="1143" y="285622"/>
                </a:lnTo>
                <a:lnTo>
                  <a:pt x="381" y="284352"/>
                </a:lnTo>
                <a:lnTo>
                  <a:pt x="0" y="283082"/>
                </a:lnTo>
                <a:lnTo>
                  <a:pt x="0" y="281558"/>
                </a:lnTo>
                <a:lnTo>
                  <a:pt x="0" y="21971"/>
                </a:lnTo>
                <a:lnTo>
                  <a:pt x="0" y="14985"/>
                </a:lnTo>
                <a:lnTo>
                  <a:pt x="2031" y="9651"/>
                </a:lnTo>
                <a:lnTo>
                  <a:pt x="6223" y="6223"/>
                </a:lnTo>
                <a:lnTo>
                  <a:pt x="10287" y="2666"/>
                </a:lnTo>
                <a:lnTo>
                  <a:pt x="15240" y="888"/>
                </a:lnTo>
                <a:lnTo>
                  <a:pt x="21209" y="888"/>
                </a:lnTo>
                <a:lnTo>
                  <a:pt x="52705" y="888"/>
                </a:lnTo>
                <a:lnTo>
                  <a:pt x="58419" y="888"/>
                </a:lnTo>
                <a:lnTo>
                  <a:pt x="63118" y="1397"/>
                </a:lnTo>
                <a:lnTo>
                  <a:pt x="67056" y="2412"/>
                </a:lnTo>
                <a:lnTo>
                  <a:pt x="70866" y="3301"/>
                </a:lnTo>
                <a:lnTo>
                  <a:pt x="74294" y="4952"/>
                </a:lnTo>
                <a:lnTo>
                  <a:pt x="77343" y="7238"/>
                </a:lnTo>
                <a:lnTo>
                  <a:pt x="80391" y="9398"/>
                </a:lnTo>
                <a:lnTo>
                  <a:pt x="94234" y="31114"/>
                </a:lnTo>
                <a:lnTo>
                  <a:pt x="150494" y="136651"/>
                </a:lnTo>
                <a:lnTo>
                  <a:pt x="153797" y="143128"/>
                </a:lnTo>
                <a:lnTo>
                  <a:pt x="156972" y="149351"/>
                </a:lnTo>
                <a:lnTo>
                  <a:pt x="160147" y="155574"/>
                </a:lnTo>
                <a:lnTo>
                  <a:pt x="163449" y="161670"/>
                </a:lnTo>
                <a:lnTo>
                  <a:pt x="166497" y="167893"/>
                </a:lnTo>
                <a:lnTo>
                  <a:pt x="169418" y="174116"/>
                </a:lnTo>
                <a:lnTo>
                  <a:pt x="172466" y="180212"/>
                </a:lnTo>
                <a:lnTo>
                  <a:pt x="175387" y="186308"/>
                </a:lnTo>
                <a:lnTo>
                  <a:pt x="178181" y="192277"/>
                </a:lnTo>
                <a:lnTo>
                  <a:pt x="180975" y="198246"/>
                </a:lnTo>
                <a:lnTo>
                  <a:pt x="183769" y="204215"/>
                </a:lnTo>
                <a:lnTo>
                  <a:pt x="186436" y="210184"/>
                </a:lnTo>
                <a:lnTo>
                  <a:pt x="186690" y="210184"/>
                </a:lnTo>
                <a:lnTo>
                  <a:pt x="186197" y="197756"/>
                </a:lnTo>
                <a:lnTo>
                  <a:pt x="185846" y="185007"/>
                </a:lnTo>
                <a:lnTo>
                  <a:pt x="185524" y="169253"/>
                </a:lnTo>
                <a:lnTo>
                  <a:pt x="185351" y="156907"/>
                </a:lnTo>
                <a:lnTo>
                  <a:pt x="185293" y="146519"/>
                </a:lnTo>
                <a:lnTo>
                  <a:pt x="185293" y="9651"/>
                </a:lnTo>
                <a:lnTo>
                  <a:pt x="185293" y="8127"/>
                </a:lnTo>
                <a:lnTo>
                  <a:pt x="191135" y="2539"/>
                </a:lnTo>
                <a:lnTo>
                  <a:pt x="193167" y="1650"/>
                </a:lnTo>
                <a:lnTo>
                  <a:pt x="195961" y="1015"/>
                </a:lnTo>
                <a:lnTo>
                  <a:pt x="199390" y="634"/>
                </a:lnTo>
                <a:lnTo>
                  <a:pt x="202819" y="253"/>
                </a:lnTo>
                <a:lnTo>
                  <a:pt x="207137" y="0"/>
                </a:lnTo>
                <a:lnTo>
                  <a:pt x="2125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3680" y="299211"/>
            <a:ext cx="158750" cy="290195"/>
          </a:xfrm>
          <a:custGeom>
            <a:avLst/>
            <a:gdLst/>
            <a:ahLst/>
            <a:cxnLst/>
            <a:rect l="l" t="t" r="r" b="b"/>
            <a:pathLst>
              <a:path w="158750" h="290195">
                <a:moveTo>
                  <a:pt x="29464" y="0"/>
                </a:moveTo>
                <a:lnTo>
                  <a:pt x="35306" y="0"/>
                </a:lnTo>
                <a:lnTo>
                  <a:pt x="40005" y="254"/>
                </a:lnTo>
                <a:lnTo>
                  <a:pt x="43815" y="635"/>
                </a:lnTo>
                <a:lnTo>
                  <a:pt x="47498" y="1143"/>
                </a:lnTo>
                <a:lnTo>
                  <a:pt x="50419" y="1651"/>
                </a:lnTo>
                <a:lnTo>
                  <a:pt x="52705" y="2413"/>
                </a:lnTo>
                <a:lnTo>
                  <a:pt x="54991" y="3175"/>
                </a:lnTo>
                <a:lnTo>
                  <a:pt x="56515" y="4191"/>
                </a:lnTo>
                <a:lnTo>
                  <a:pt x="57531" y="5334"/>
                </a:lnTo>
                <a:lnTo>
                  <a:pt x="58420" y="6477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41808"/>
                </a:lnTo>
                <a:lnTo>
                  <a:pt x="149860" y="241808"/>
                </a:lnTo>
                <a:lnTo>
                  <a:pt x="151257" y="241808"/>
                </a:lnTo>
                <a:lnTo>
                  <a:pt x="152654" y="242189"/>
                </a:lnTo>
                <a:lnTo>
                  <a:pt x="153670" y="242951"/>
                </a:lnTo>
                <a:lnTo>
                  <a:pt x="154813" y="243840"/>
                </a:lnTo>
                <a:lnTo>
                  <a:pt x="155829" y="245110"/>
                </a:lnTo>
                <a:lnTo>
                  <a:pt x="156464" y="247015"/>
                </a:lnTo>
                <a:lnTo>
                  <a:pt x="157226" y="248920"/>
                </a:lnTo>
                <a:lnTo>
                  <a:pt x="157861" y="251333"/>
                </a:lnTo>
                <a:lnTo>
                  <a:pt x="158242" y="254381"/>
                </a:lnTo>
                <a:lnTo>
                  <a:pt x="158623" y="257429"/>
                </a:lnTo>
                <a:lnTo>
                  <a:pt x="158750" y="261239"/>
                </a:lnTo>
                <a:lnTo>
                  <a:pt x="158750" y="265684"/>
                </a:lnTo>
                <a:lnTo>
                  <a:pt x="158750" y="270129"/>
                </a:lnTo>
                <a:lnTo>
                  <a:pt x="156464" y="284480"/>
                </a:lnTo>
                <a:lnTo>
                  <a:pt x="155829" y="286512"/>
                </a:lnTo>
                <a:lnTo>
                  <a:pt x="154813" y="287909"/>
                </a:lnTo>
                <a:lnTo>
                  <a:pt x="153670" y="288925"/>
                </a:lnTo>
                <a:lnTo>
                  <a:pt x="152654" y="289814"/>
                </a:lnTo>
                <a:lnTo>
                  <a:pt x="151257" y="290195"/>
                </a:lnTo>
                <a:lnTo>
                  <a:pt x="149860" y="290195"/>
                </a:lnTo>
                <a:lnTo>
                  <a:pt x="17399" y="290195"/>
                </a:lnTo>
                <a:lnTo>
                  <a:pt x="12573" y="290195"/>
                </a:lnTo>
                <a:lnTo>
                  <a:pt x="8382" y="288798"/>
                </a:lnTo>
                <a:lnTo>
                  <a:pt x="5080" y="285877"/>
                </a:lnTo>
                <a:lnTo>
                  <a:pt x="1651" y="282956"/>
                </a:lnTo>
                <a:lnTo>
                  <a:pt x="0" y="278257"/>
                </a:lnTo>
                <a:lnTo>
                  <a:pt x="0" y="271653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1524" y="5334"/>
                </a:lnTo>
                <a:lnTo>
                  <a:pt x="2413" y="4191"/>
                </a:lnTo>
                <a:lnTo>
                  <a:pt x="23876" y="0"/>
                </a:lnTo>
                <a:lnTo>
                  <a:pt x="2946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0278" y="299211"/>
            <a:ext cx="266446" cy="291592"/>
          </a:xfrm>
          <a:custGeom>
            <a:avLst/>
            <a:gdLst/>
            <a:ahLst/>
            <a:cxnLst/>
            <a:rect l="l" t="t" r="r" b="b"/>
            <a:pathLst>
              <a:path w="266446" h="291592">
                <a:moveTo>
                  <a:pt x="130810" y="0"/>
                </a:moveTo>
                <a:lnTo>
                  <a:pt x="139573" y="0"/>
                </a:lnTo>
                <a:lnTo>
                  <a:pt x="146558" y="127"/>
                </a:lnTo>
                <a:lnTo>
                  <a:pt x="151764" y="381"/>
                </a:lnTo>
                <a:lnTo>
                  <a:pt x="156972" y="508"/>
                </a:lnTo>
                <a:lnTo>
                  <a:pt x="161036" y="1016"/>
                </a:lnTo>
                <a:lnTo>
                  <a:pt x="163957" y="1905"/>
                </a:lnTo>
                <a:lnTo>
                  <a:pt x="166750" y="2667"/>
                </a:lnTo>
                <a:lnTo>
                  <a:pt x="173355" y="12319"/>
                </a:lnTo>
                <a:lnTo>
                  <a:pt x="262636" y="268351"/>
                </a:lnTo>
                <a:lnTo>
                  <a:pt x="264541" y="273685"/>
                </a:lnTo>
                <a:lnTo>
                  <a:pt x="265557" y="277876"/>
                </a:lnTo>
                <a:lnTo>
                  <a:pt x="266064" y="281051"/>
                </a:lnTo>
                <a:lnTo>
                  <a:pt x="266446" y="284226"/>
                </a:lnTo>
                <a:lnTo>
                  <a:pt x="265938" y="286512"/>
                </a:lnTo>
                <a:lnTo>
                  <a:pt x="264287" y="288036"/>
                </a:lnTo>
                <a:lnTo>
                  <a:pt x="262636" y="289687"/>
                </a:lnTo>
                <a:lnTo>
                  <a:pt x="259714" y="290576"/>
                </a:lnTo>
                <a:lnTo>
                  <a:pt x="255524" y="290957"/>
                </a:lnTo>
                <a:lnTo>
                  <a:pt x="251333" y="291338"/>
                </a:lnTo>
                <a:lnTo>
                  <a:pt x="245618" y="291592"/>
                </a:lnTo>
                <a:lnTo>
                  <a:pt x="238379" y="291592"/>
                </a:lnTo>
                <a:lnTo>
                  <a:pt x="230759" y="291592"/>
                </a:lnTo>
                <a:lnTo>
                  <a:pt x="210947" y="289814"/>
                </a:lnTo>
                <a:lnTo>
                  <a:pt x="208661" y="289179"/>
                </a:lnTo>
                <a:lnTo>
                  <a:pt x="207137" y="288290"/>
                </a:lnTo>
                <a:lnTo>
                  <a:pt x="206248" y="287020"/>
                </a:lnTo>
                <a:lnTo>
                  <a:pt x="205359" y="285877"/>
                </a:lnTo>
                <a:lnTo>
                  <a:pt x="204597" y="284353"/>
                </a:lnTo>
                <a:lnTo>
                  <a:pt x="203962" y="282448"/>
                </a:lnTo>
                <a:lnTo>
                  <a:pt x="184531" y="224409"/>
                </a:lnTo>
                <a:lnTo>
                  <a:pt x="76073" y="224409"/>
                </a:lnTo>
                <a:lnTo>
                  <a:pt x="57785" y="280797"/>
                </a:lnTo>
                <a:lnTo>
                  <a:pt x="57150" y="282956"/>
                </a:lnTo>
                <a:lnTo>
                  <a:pt x="56387" y="284607"/>
                </a:lnTo>
                <a:lnTo>
                  <a:pt x="55372" y="286131"/>
                </a:lnTo>
                <a:lnTo>
                  <a:pt x="54483" y="287528"/>
                </a:lnTo>
                <a:lnTo>
                  <a:pt x="52832" y="288544"/>
                </a:lnTo>
                <a:lnTo>
                  <a:pt x="32512" y="291592"/>
                </a:lnTo>
                <a:lnTo>
                  <a:pt x="26035" y="291592"/>
                </a:lnTo>
                <a:lnTo>
                  <a:pt x="19176" y="291592"/>
                </a:lnTo>
                <a:lnTo>
                  <a:pt x="13843" y="291338"/>
                </a:lnTo>
                <a:lnTo>
                  <a:pt x="10033" y="290830"/>
                </a:lnTo>
                <a:lnTo>
                  <a:pt x="6096" y="290449"/>
                </a:lnTo>
                <a:lnTo>
                  <a:pt x="3429" y="289306"/>
                </a:lnTo>
                <a:lnTo>
                  <a:pt x="1905" y="287655"/>
                </a:lnTo>
                <a:lnTo>
                  <a:pt x="508" y="285877"/>
                </a:lnTo>
                <a:lnTo>
                  <a:pt x="0" y="283464"/>
                </a:lnTo>
                <a:lnTo>
                  <a:pt x="381" y="280416"/>
                </a:lnTo>
                <a:lnTo>
                  <a:pt x="92837" y="11557"/>
                </a:lnTo>
                <a:lnTo>
                  <a:pt x="101600" y="1905"/>
                </a:lnTo>
                <a:lnTo>
                  <a:pt x="104267" y="1016"/>
                </a:lnTo>
                <a:lnTo>
                  <a:pt x="107823" y="508"/>
                </a:lnTo>
                <a:lnTo>
                  <a:pt x="112395" y="381"/>
                </a:lnTo>
                <a:lnTo>
                  <a:pt x="117094" y="127"/>
                </a:lnTo>
                <a:lnTo>
                  <a:pt x="123189" y="0"/>
                </a:lnTo>
                <a:lnTo>
                  <a:pt x="13081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9546" y="299211"/>
            <a:ext cx="235965" cy="295154"/>
          </a:xfrm>
          <a:custGeom>
            <a:avLst/>
            <a:gdLst/>
            <a:ahLst/>
            <a:cxnLst/>
            <a:rect l="l" t="t" r="r" b="b"/>
            <a:pathLst>
              <a:path w="235965" h="295154">
                <a:moveTo>
                  <a:pt x="29463" y="0"/>
                </a:moveTo>
                <a:lnTo>
                  <a:pt x="35178" y="0"/>
                </a:lnTo>
                <a:lnTo>
                  <a:pt x="39877" y="254"/>
                </a:lnTo>
                <a:lnTo>
                  <a:pt x="57276" y="5334"/>
                </a:lnTo>
                <a:lnTo>
                  <a:pt x="58292" y="6477"/>
                </a:lnTo>
                <a:lnTo>
                  <a:pt x="58800" y="7874"/>
                </a:lnTo>
                <a:lnTo>
                  <a:pt x="58800" y="9398"/>
                </a:lnTo>
                <a:lnTo>
                  <a:pt x="58800" y="179959"/>
                </a:lnTo>
                <a:lnTo>
                  <a:pt x="67323" y="219507"/>
                </a:lnTo>
                <a:lnTo>
                  <a:pt x="94106" y="242951"/>
                </a:lnTo>
                <a:lnTo>
                  <a:pt x="101473" y="245745"/>
                </a:lnTo>
                <a:lnTo>
                  <a:pt x="109727" y="247142"/>
                </a:lnTo>
                <a:lnTo>
                  <a:pt x="118872" y="247142"/>
                </a:lnTo>
                <a:lnTo>
                  <a:pt x="128015" y="247142"/>
                </a:lnTo>
                <a:lnTo>
                  <a:pt x="136270" y="245745"/>
                </a:lnTo>
                <a:lnTo>
                  <a:pt x="143637" y="242824"/>
                </a:lnTo>
                <a:lnTo>
                  <a:pt x="150875" y="240030"/>
                </a:lnTo>
                <a:lnTo>
                  <a:pt x="176785" y="198682"/>
                </a:lnTo>
                <a:lnTo>
                  <a:pt x="177926" y="9398"/>
                </a:lnTo>
                <a:lnTo>
                  <a:pt x="177926" y="7874"/>
                </a:lnTo>
                <a:lnTo>
                  <a:pt x="178435" y="6477"/>
                </a:lnTo>
                <a:lnTo>
                  <a:pt x="179324" y="5334"/>
                </a:lnTo>
                <a:lnTo>
                  <a:pt x="180212" y="4191"/>
                </a:lnTo>
                <a:lnTo>
                  <a:pt x="181737" y="3175"/>
                </a:lnTo>
                <a:lnTo>
                  <a:pt x="184023" y="2413"/>
                </a:lnTo>
                <a:lnTo>
                  <a:pt x="186181" y="1651"/>
                </a:lnTo>
                <a:lnTo>
                  <a:pt x="189229" y="1143"/>
                </a:lnTo>
                <a:lnTo>
                  <a:pt x="193039" y="635"/>
                </a:lnTo>
                <a:lnTo>
                  <a:pt x="196850" y="254"/>
                </a:lnTo>
                <a:lnTo>
                  <a:pt x="201549" y="0"/>
                </a:lnTo>
                <a:lnTo>
                  <a:pt x="207263" y="0"/>
                </a:lnTo>
                <a:lnTo>
                  <a:pt x="212851" y="0"/>
                </a:lnTo>
                <a:lnTo>
                  <a:pt x="234695" y="5334"/>
                </a:lnTo>
                <a:lnTo>
                  <a:pt x="235585" y="6477"/>
                </a:lnTo>
                <a:lnTo>
                  <a:pt x="235965" y="7874"/>
                </a:lnTo>
                <a:lnTo>
                  <a:pt x="235965" y="9398"/>
                </a:lnTo>
                <a:lnTo>
                  <a:pt x="235965" y="182626"/>
                </a:lnTo>
                <a:lnTo>
                  <a:pt x="231127" y="221146"/>
                </a:lnTo>
                <a:lnTo>
                  <a:pt x="212707" y="257522"/>
                </a:lnTo>
                <a:lnTo>
                  <a:pt x="173672" y="285591"/>
                </a:lnTo>
                <a:lnTo>
                  <a:pt x="135829" y="294314"/>
                </a:lnTo>
                <a:lnTo>
                  <a:pt x="123598" y="295154"/>
                </a:lnTo>
                <a:lnTo>
                  <a:pt x="107778" y="294889"/>
                </a:lnTo>
                <a:lnTo>
                  <a:pt x="57919" y="284805"/>
                </a:lnTo>
                <a:lnTo>
                  <a:pt x="25797" y="262131"/>
                </a:lnTo>
                <a:lnTo>
                  <a:pt x="6688" y="228155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397" y="5334"/>
                </a:lnTo>
                <a:lnTo>
                  <a:pt x="2286" y="4191"/>
                </a:lnTo>
                <a:lnTo>
                  <a:pt x="3937" y="3175"/>
                </a:lnTo>
                <a:lnTo>
                  <a:pt x="6223" y="2413"/>
                </a:lnTo>
                <a:lnTo>
                  <a:pt x="8508" y="1651"/>
                </a:lnTo>
                <a:lnTo>
                  <a:pt x="11556" y="1143"/>
                </a:lnTo>
                <a:lnTo>
                  <a:pt x="15239" y="635"/>
                </a:lnTo>
                <a:lnTo>
                  <a:pt x="18923" y="254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7642" y="299211"/>
            <a:ext cx="235585" cy="291592"/>
          </a:xfrm>
          <a:custGeom>
            <a:avLst/>
            <a:gdLst/>
            <a:ahLst/>
            <a:cxnLst/>
            <a:rect l="l" t="t" r="r" b="b"/>
            <a:pathLst>
              <a:path w="235585" h="291592">
                <a:moveTo>
                  <a:pt x="36195" y="0"/>
                </a:moveTo>
                <a:lnTo>
                  <a:pt x="43180" y="0"/>
                </a:lnTo>
                <a:lnTo>
                  <a:pt x="48641" y="127"/>
                </a:lnTo>
                <a:lnTo>
                  <a:pt x="52832" y="381"/>
                </a:lnTo>
                <a:lnTo>
                  <a:pt x="56896" y="762"/>
                </a:lnTo>
                <a:lnTo>
                  <a:pt x="60071" y="1270"/>
                </a:lnTo>
                <a:lnTo>
                  <a:pt x="62484" y="1905"/>
                </a:lnTo>
                <a:lnTo>
                  <a:pt x="64897" y="2540"/>
                </a:lnTo>
                <a:lnTo>
                  <a:pt x="70358" y="9144"/>
                </a:lnTo>
                <a:lnTo>
                  <a:pt x="121031" y="104648"/>
                </a:lnTo>
                <a:lnTo>
                  <a:pt x="170307" y="9144"/>
                </a:lnTo>
                <a:lnTo>
                  <a:pt x="171196" y="7366"/>
                </a:lnTo>
                <a:lnTo>
                  <a:pt x="172085" y="5842"/>
                </a:lnTo>
                <a:lnTo>
                  <a:pt x="173101" y="4699"/>
                </a:lnTo>
                <a:lnTo>
                  <a:pt x="174117" y="3429"/>
                </a:lnTo>
                <a:lnTo>
                  <a:pt x="175641" y="2540"/>
                </a:lnTo>
                <a:lnTo>
                  <a:pt x="177800" y="1905"/>
                </a:lnTo>
                <a:lnTo>
                  <a:pt x="179959" y="1270"/>
                </a:lnTo>
                <a:lnTo>
                  <a:pt x="182880" y="762"/>
                </a:lnTo>
                <a:lnTo>
                  <a:pt x="186690" y="381"/>
                </a:lnTo>
                <a:lnTo>
                  <a:pt x="190500" y="127"/>
                </a:lnTo>
                <a:lnTo>
                  <a:pt x="195707" y="0"/>
                </a:lnTo>
                <a:lnTo>
                  <a:pt x="202437" y="0"/>
                </a:lnTo>
                <a:lnTo>
                  <a:pt x="209931" y="0"/>
                </a:lnTo>
                <a:lnTo>
                  <a:pt x="228981" y="3556"/>
                </a:lnTo>
                <a:lnTo>
                  <a:pt x="230632" y="5207"/>
                </a:lnTo>
                <a:lnTo>
                  <a:pt x="231012" y="7620"/>
                </a:lnTo>
                <a:lnTo>
                  <a:pt x="230251" y="10668"/>
                </a:lnTo>
                <a:lnTo>
                  <a:pt x="229489" y="13843"/>
                </a:lnTo>
                <a:lnTo>
                  <a:pt x="227711" y="18034"/>
                </a:lnTo>
                <a:lnTo>
                  <a:pt x="225298" y="23368"/>
                </a:lnTo>
                <a:lnTo>
                  <a:pt x="160909" y="141351"/>
                </a:lnTo>
                <a:lnTo>
                  <a:pt x="229489" y="268097"/>
                </a:lnTo>
                <a:lnTo>
                  <a:pt x="232156" y="273304"/>
                </a:lnTo>
                <a:lnTo>
                  <a:pt x="233934" y="277495"/>
                </a:lnTo>
                <a:lnTo>
                  <a:pt x="234696" y="280543"/>
                </a:lnTo>
                <a:lnTo>
                  <a:pt x="235585" y="283718"/>
                </a:lnTo>
                <a:lnTo>
                  <a:pt x="223520" y="290830"/>
                </a:lnTo>
                <a:lnTo>
                  <a:pt x="218821" y="291338"/>
                </a:lnTo>
                <a:lnTo>
                  <a:pt x="212344" y="291592"/>
                </a:lnTo>
                <a:lnTo>
                  <a:pt x="204089" y="291592"/>
                </a:lnTo>
                <a:lnTo>
                  <a:pt x="196977" y="291592"/>
                </a:lnTo>
                <a:lnTo>
                  <a:pt x="170307" y="282448"/>
                </a:lnTo>
                <a:lnTo>
                  <a:pt x="116078" y="178181"/>
                </a:lnTo>
                <a:lnTo>
                  <a:pt x="62103" y="282448"/>
                </a:lnTo>
                <a:lnTo>
                  <a:pt x="61214" y="284226"/>
                </a:lnTo>
                <a:lnTo>
                  <a:pt x="60198" y="285623"/>
                </a:lnTo>
                <a:lnTo>
                  <a:pt x="35052" y="291592"/>
                </a:lnTo>
                <a:lnTo>
                  <a:pt x="28321" y="291592"/>
                </a:lnTo>
                <a:lnTo>
                  <a:pt x="20574" y="291592"/>
                </a:lnTo>
                <a:lnTo>
                  <a:pt x="14605" y="291338"/>
                </a:lnTo>
                <a:lnTo>
                  <a:pt x="10414" y="290830"/>
                </a:lnTo>
                <a:lnTo>
                  <a:pt x="6096" y="290449"/>
                </a:lnTo>
                <a:lnTo>
                  <a:pt x="3302" y="289433"/>
                </a:lnTo>
                <a:lnTo>
                  <a:pt x="1778" y="287782"/>
                </a:lnTo>
                <a:lnTo>
                  <a:pt x="254" y="286131"/>
                </a:lnTo>
                <a:lnTo>
                  <a:pt x="0" y="283718"/>
                </a:lnTo>
                <a:lnTo>
                  <a:pt x="889" y="280543"/>
                </a:lnTo>
                <a:lnTo>
                  <a:pt x="1778" y="277495"/>
                </a:lnTo>
                <a:lnTo>
                  <a:pt x="3683" y="273304"/>
                </a:lnTo>
                <a:lnTo>
                  <a:pt x="6477" y="268097"/>
                </a:lnTo>
                <a:lnTo>
                  <a:pt x="75692" y="141986"/>
                </a:lnTo>
                <a:lnTo>
                  <a:pt x="11430" y="23368"/>
                </a:lnTo>
                <a:lnTo>
                  <a:pt x="8636" y="18034"/>
                </a:lnTo>
                <a:lnTo>
                  <a:pt x="6858" y="13843"/>
                </a:lnTo>
                <a:lnTo>
                  <a:pt x="5842" y="10541"/>
                </a:lnTo>
                <a:lnTo>
                  <a:pt x="4953" y="7366"/>
                </a:lnTo>
                <a:lnTo>
                  <a:pt x="5334" y="4953"/>
                </a:lnTo>
                <a:lnTo>
                  <a:pt x="6985" y="3429"/>
                </a:lnTo>
                <a:lnTo>
                  <a:pt x="8762" y="1905"/>
                </a:lnTo>
                <a:lnTo>
                  <a:pt x="11937" y="889"/>
                </a:lnTo>
                <a:lnTo>
                  <a:pt x="16510" y="508"/>
                </a:lnTo>
                <a:lnTo>
                  <a:pt x="21082" y="127"/>
                </a:lnTo>
                <a:lnTo>
                  <a:pt x="27686" y="0"/>
                </a:lnTo>
                <a:lnTo>
                  <a:pt x="3619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7506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170" y="1905"/>
                </a:lnTo>
                <a:lnTo>
                  <a:pt x="164536" y="3301"/>
                </a:lnTo>
                <a:lnTo>
                  <a:pt x="171521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969" y="17525"/>
                </a:lnTo>
                <a:lnTo>
                  <a:pt x="212415" y="39497"/>
                </a:lnTo>
                <a:lnTo>
                  <a:pt x="212669" y="42291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12542" y="58166"/>
                </a:lnTo>
                <a:lnTo>
                  <a:pt x="212288" y="61341"/>
                </a:lnTo>
                <a:lnTo>
                  <a:pt x="212034" y="64516"/>
                </a:lnTo>
                <a:lnTo>
                  <a:pt x="211399" y="66929"/>
                </a:lnTo>
                <a:lnTo>
                  <a:pt x="210764" y="68961"/>
                </a:lnTo>
                <a:lnTo>
                  <a:pt x="210002" y="70866"/>
                </a:lnTo>
                <a:lnTo>
                  <a:pt x="209113" y="72263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461" y="73152"/>
                </a:lnTo>
                <a:lnTo>
                  <a:pt x="196032" y="70612"/>
                </a:lnTo>
                <a:lnTo>
                  <a:pt x="192603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1" y="49292"/>
                </a:lnTo>
                <a:lnTo>
                  <a:pt x="124307" y="50278"/>
                </a:lnTo>
                <a:lnTo>
                  <a:pt x="89517" y="68414"/>
                </a:lnTo>
                <a:lnTo>
                  <a:pt x="69894" y="102459"/>
                </a:lnTo>
                <a:lnTo>
                  <a:pt x="63531" y="140509"/>
                </a:lnTo>
                <a:lnTo>
                  <a:pt x="63712" y="157334"/>
                </a:lnTo>
                <a:lnTo>
                  <a:pt x="72712" y="205567"/>
                </a:lnTo>
                <a:lnTo>
                  <a:pt x="97857" y="237375"/>
                </a:lnTo>
                <a:lnTo>
                  <a:pt x="131046" y="248155"/>
                </a:lnTo>
                <a:lnTo>
                  <a:pt x="147291" y="247826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6065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272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923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13558" y="256667"/>
                </a:lnTo>
                <a:lnTo>
                  <a:pt x="213304" y="259207"/>
                </a:lnTo>
                <a:lnTo>
                  <a:pt x="213050" y="261874"/>
                </a:lnTo>
                <a:lnTo>
                  <a:pt x="180284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8" y="298169"/>
                </a:lnTo>
                <a:lnTo>
                  <a:pt x="117443" y="297736"/>
                </a:lnTo>
                <a:lnTo>
                  <a:pt x="67045" y="285216"/>
                </a:lnTo>
                <a:lnTo>
                  <a:pt x="28480" y="254108"/>
                </a:lnTo>
                <a:lnTo>
                  <a:pt x="6817" y="208450"/>
                </a:lnTo>
                <a:lnTo>
                  <a:pt x="0" y="158459"/>
                </a:lnTo>
                <a:lnTo>
                  <a:pt x="286" y="143173"/>
                </a:lnTo>
                <a:lnTo>
                  <a:pt x="4924" y="104955"/>
                </a:lnTo>
                <a:lnTo>
                  <a:pt x="18696" y="67024"/>
                </a:lnTo>
                <a:lnTo>
                  <a:pt x="41830" y="35473"/>
                </a:lnTo>
                <a:lnTo>
                  <a:pt x="85409" y="8274"/>
                </a:lnTo>
                <a:lnTo>
                  <a:pt x="133571" y="0"/>
                </a:lnTo>
                <a:lnTo>
                  <a:pt x="133929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7042" y="295402"/>
            <a:ext cx="273243" cy="298947"/>
          </a:xfrm>
          <a:custGeom>
            <a:avLst/>
            <a:gdLst/>
            <a:ahLst/>
            <a:cxnLst/>
            <a:rect l="l" t="t" r="r" b="b"/>
            <a:pathLst>
              <a:path w="273243" h="298947">
                <a:moveTo>
                  <a:pt x="139502" y="0"/>
                </a:moveTo>
                <a:lnTo>
                  <a:pt x="178906" y="3707"/>
                </a:lnTo>
                <a:lnTo>
                  <a:pt x="217125" y="18048"/>
                </a:lnTo>
                <a:lnTo>
                  <a:pt x="252071" y="52774"/>
                </a:lnTo>
                <a:lnTo>
                  <a:pt x="269263" y="100264"/>
                </a:lnTo>
                <a:lnTo>
                  <a:pt x="273243" y="137592"/>
                </a:lnTo>
                <a:lnTo>
                  <a:pt x="273032" y="153527"/>
                </a:lnTo>
                <a:lnTo>
                  <a:pt x="269132" y="192037"/>
                </a:lnTo>
                <a:lnTo>
                  <a:pt x="256300" y="230331"/>
                </a:lnTo>
                <a:lnTo>
                  <a:pt x="233741" y="262130"/>
                </a:lnTo>
                <a:lnTo>
                  <a:pt x="190254" y="289641"/>
                </a:lnTo>
                <a:lnTo>
                  <a:pt x="141681" y="298947"/>
                </a:lnTo>
                <a:lnTo>
                  <a:pt x="125647" y="298697"/>
                </a:lnTo>
                <a:lnTo>
                  <a:pt x="77916" y="291221"/>
                </a:lnTo>
                <a:lnTo>
                  <a:pt x="43288" y="272631"/>
                </a:lnTo>
                <a:lnTo>
                  <a:pt x="13973" y="232993"/>
                </a:lnTo>
                <a:lnTo>
                  <a:pt x="1755" y="184255"/>
                </a:lnTo>
                <a:lnTo>
                  <a:pt x="0" y="158242"/>
                </a:lnTo>
                <a:lnTo>
                  <a:pt x="253" y="142768"/>
                </a:lnTo>
                <a:lnTo>
                  <a:pt x="4522" y="104657"/>
                </a:lnTo>
                <a:lnTo>
                  <a:pt x="17575" y="67268"/>
                </a:lnTo>
                <a:lnTo>
                  <a:pt x="40435" y="36075"/>
                </a:lnTo>
                <a:lnTo>
                  <a:pt x="84005" y="9211"/>
                </a:lnTo>
                <a:lnTo>
                  <a:pt x="132746" y="108"/>
                </a:lnTo>
                <a:lnTo>
                  <a:pt x="139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500" y="1581911"/>
            <a:ext cx="2072639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8604" y="1408557"/>
            <a:ext cx="17750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9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ONTEXT</a:t>
            </a:r>
            <a:r>
              <a:rPr sz="3600" b="1" spc="-50" baseline="3413" dirty="0">
                <a:latin typeface="Calibri"/>
                <a:cs typeface="Calibri"/>
              </a:rPr>
              <a:t>U</a:t>
            </a:r>
            <a:r>
              <a:rPr sz="3600" b="1" spc="0" baseline="3413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334" y="2294382"/>
            <a:ext cx="8396789" cy="2433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201" algn="just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Las</a:t>
            </a:r>
            <a:r>
              <a:rPr sz="3600" spc="13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dim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ns</a:t>
            </a:r>
            <a:r>
              <a:rPr sz="3600" spc="-1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ones</a:t>
            </a:r>
            <a:r>
              <a:rPr sz="3600" spc="14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2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xtu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les</a:t>
            </a:r>
            <a:r>
              <a:rPr sz="3600" spc="1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4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alúan</a:t>
            </a:r>
            <a:r>
              <a:rPr sz="3600" spc="12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134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ci</a:t>
            </a:r>
            <a:r>
              <a:rPr sz="3600" spc="-9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13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los</a:t>
            </a:r>
            <a:r>
              <a:rPr sz="3600" spc="1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11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929"/>
              </a:lnSpc>
              <a:spcBef>
                <a:spcPts val="257"/>
              </a:spcBef>
            </a:pP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34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2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x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que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án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utili</a:t>
            </a:r>
            <a:r>
              <a:rPr sz="2400" spc="-39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ado</a:t>
            </a:r>
            <a:r>
              <a:rPr sz="2400" spc="-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eben</a:t>
            </a:r>
            <a:r>
              <a:rPr sz="2400" spc="2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ener</a:t>
            </a:r>
            <a:r>
              <a:rPr sz="2400" spc="2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ela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 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929"/>
              </a:lnSpc>
              <a:spcBef>
                <a:spcPts val="380"/>
              </a:spcBef>
            </a:pP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</a:t>
            </a:r>
            <a:r>
              <a:rPr sz="2400" spc="292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312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68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28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cu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tión</a:t>
            </a:r>
            <a:r>
              <a:rPr sz="2400" spc="27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30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ar</a:t>
            </a:r>
            <a:r>
              <a:rPr sz="2400" spc="268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tual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s.</a:t>
            </a:r>
            <a:r>
              <a:rPr sz="2400" spc="292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312" dirty="0">
                <a:latin typeface="Calibri"/>
                <a:cs typeface="Calibri"/>
              </a:rPr>
              <a:t> 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alor</a:t>
            </a:r>
            <a:r>
              <a:rPr sz="2400" spc="30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ag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44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ado</a:t>
            </a:r>
            <a:r>
              <a:rPr sz="2400" spc="252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8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 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929"/>
              </a:lnSpc>
              <a:spcBef>
                <a:spcPts val="380"/>
              </a:spcBef>
            </a:pPr>
            <a:r>
              <a:rPr sz="2400" spc="0" dirty="0">
                <a:latin typeface="Calibri"/>
                <a:cs typeface="Calibri"/>
              </a:rPr>
              <a:t>que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20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eoría</a:t>
            </a:r>
            <a:r>
              <a:rPr sz="2400" spc="23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20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las</a:t>
            </a:r>
            <a:r>
              <a:rPr sz="2400" spc="2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Comuni</a:t>
            </a:r>
            <a:r>
              <a:rPr sz="2400" spc="-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-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ones</a:t>
            </a:r>
            <a:r>
              <a:rPr sz="2400" spc="203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</a:t>
            </a:r>
            <a:r>
              <a:rPr sz="2400" spc="20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ce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omo</a:t>
            </a:r>
            <a:r>
              <a:rPr sz="2400" spc="194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tidad 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929"/>
              </a:lnSpc>
              <a:spcBef>
                <a:spcPts val="380"/>
              </a:spcBef>
            </a:pP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</a:t>
            </a:r>
            <a:r>
              <a:rPr sz="2400" spc="-9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r>
              <a:rPr sz="2400" spc="2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tid</a:t>
            </a:r>
            <a:r>
              <a:rPr sz="2400" spc="-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9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</a:t>
            </a:r>
            <a:r>
              <a:rPr sz="2400" spc="-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r>
              <a:rPr sz="2400" spc="2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=</a:t>
            </a:r>
            <a:r>
              <a:rPr sz="2400" spc="8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</a:t>
            </a:r>
            <a:r>
              <a:rPr sz="2400" spc="-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ción</a:t>
            </a:r>
            <a:r>
              <a:rPr sz="2400" spc="4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ocida</a:t>
            </a:r>
            <a:r>
              <a:rPr sz="2400" spc="8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12700" marR="11784" algn="just">
              <a:lnSpc>
                <a:spcPct val="101725"/>
              </a:lnSpc>
              <a:spcBef>
                <a:spcPts val="380"/>
              </a:spcBef>
            </a:pP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r>
              <a:rPr sz="2400" spc="103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ibida</a:t>
            </a:r>
            <a:r>
              <a:rPr sz="2400" spc="9" dirty="0">
                <a:latin typeface="Calibri"/>
                <a:cs typeface="Calibri"/>
              </a:rPr>
              <a:t>)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139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17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tidad</a:t>
            </a:r>
            <a:r>
              <a:rPr sz="2400" spc="16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15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 </a:t>
            </a:r>
            <a:r>
              <a:rPr sz="2400" spc="357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ompl</a:t>
            </a:r>
            <a:r>
              <a:rPr sz="2400" spc="-9" dirty="0">
                <a:latin typeface="Calibri"/>
                <a:cs typeface="Calibri"/>
              </a:rPr>
              <a:t>et</a:t>
            </a:r>
            <a:r>
              <a:rPr sz="2400" spc="0" dirty="0">
                <a:latin typeface="Calibri"/>
                <a:cs typeface="Calibri"/>
              </a:rPr>
              <a:t>itud</a:t>
            </a:r>
            <a:r>
              <a:rPr sz="2400" spc="16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dep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11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334" y="4818634"/>
            <a:ext cx="10062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usuario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2064" y="4818634"/>
            <a:ext cx="728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pe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-5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0833" y="4818634"/>
            <a:ext cx="3968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86989" y="4818634"/>
            <a:ext cx="10826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19" baseline="3413" dirty="0">
                <a:latin typeface="Calibri"/>
                <a:cs typeface="Calibri"/>
              </a:rPr>
              <a:t>e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al,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60723" y="4818634"/>
            <a:ext cx="3540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05732" y="4818634"/>
            <a:ext cx="9137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p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10047" y="4818634"/>
            <a:ext cx="7752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72885" y="4818634"/>
            <a:ext cx="10598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po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iti</a:t>
            </a:r>
            <a:r>
              <a:rPr sz="3600" spc="-25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21981" y="4818634"/>
            <a:ext cx="5567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q</a:t>
            </a:r>
            <a:r>
              <a:rPr sz="3600" spc="9" baseline="3413" dirty="0">
                <a:latin typeface="Calibri"/>
                <a:cs typeface="Calibri"/>
              </a:rPr>
              <a:t>u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0063" y="4818634"/>
            <a:ext cx="7163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334" y="5239258"/>
            <a:ext cx="42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dim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nsi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nes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-44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r>
              <a:rPr sz="3600" spc="-4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al</a:t>
            </a:r>
            <a:r>
              <a:rPr sz="3600" spc="-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alo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1220" y="0"/>
            <a:ext cx="3134868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8057" y="212343"/>
            <a:ext cx="2455418" cy="381935"/>
          </a:xfrm>
          <a:custGeom>
            <a:avLst/>
            <a:gdLst/>
            <a:ahLst/>
            <a:cxnLst/>
            <a:rect l="l" t="t" r="r" b="b"/>
            <a:pathLst>
              <a:path w="2455418" h="381935">
                <a:moveTo>
                  <a:pt x="2120646" y="86867"/>
                </a:moveTo>
                <a:lnTo>
                  <a:pt x="2104263" y="86867"/>
                </a:lnTo>
                <a:lnTo>
                  <a:pt x="2098167" y="86995"/>
                </a:lnTo>
                <a:lnTo>
                  <a:pt x="2093468" y="87249"/>
                </a:lnTo>
                <a:lnTo>
                  <a:pt x="2088895" y="87375"/>
                </a:lnTo>
                <a:lnTo>
                  <a:pt x="2085340" y="87883"/>
                </a:lnTo>
                <a:lnTo>
                  <a:pt x="2082672" y="88773"/>
                </a:lnTo>
                <a:lnTo>
                  <a:pt x="2080133" y="89534"/>
                </a:lnTo>
                <a:lnTo>
                  <a:pt x="1984756" y="354710"/>
                </a:lnTo>
                <a:lnTo>
                  <a:pt x="1981072" y="370331"/>
                </a:lnTo>
                <a:lnTo>
                  <a:pt x="1981581" y="372744"/>
                </a:lnTo>
                <a:lnTo>
                  <a:pt x="1982978" y="374522"/>
                </a:lnTo>
                <a:lnTo>
                  <a:pt x="1984502" y="376173"/>
                </a:lnTo>
                <a:lnTo>
                  <a:pt x="1987169" y="377316"/>
                </a:lnTo>
                <a:lnTo>
                  <a:pt x="1991106" y="377697"/>
                </a:lnTo>
                <a:lnTo>
                  <a:pt x="1994916" y="378205"/>
                </a:lnTo>
                <a:lnTo>
                  <a:pt x="2000250" y="378459"/>
                </a:lnTo>
                <a:lnTo>
                  <a:pt x="2013584" y="378459"/>
                </a:lnTo>
                <a:lnTo>
                  <a:pt x="2036445" y="372998"/>
                </a:lnTo>
                <a:lnTo>
                  <a:pt x="2037460" y="371475"/>
                </a:lnTo>
                <a:lnTo>
                  <a:pt x="2038222" y="369823"/>
                </a:lnTo>
                <a:lnTo>
                  <a:pt x="2038981" y="367283"/>
                </a:lnTo>
                <a:lnTo>
                  <a:pt x="2057145" y="311276"/>
                </a:lnTo>
                <a:lnTo>
                  <a:pt x="2228385" y="311276"/>
                </a:lnTo>
                <a:lnTo>
                  <a:pt x="2212620" y="266064"/>
                </a:lnTo>
                <a:lnTo>
                  <a:pt x="2070100" y="266064"/>
                </a:lnTo>
                <a:lnTo>
                  <a:pt x="2110994" y="143382"/>
                </a:lnTo>
                <a:lnTo>
                  <a:pt x="2169839" y="143382"/>
                </a:lnTo>
                <a:lnTo>
                  <a:pt x="2154428" y="99186"/>
                </a:lnTo>
                <a:lnTo>
                  <a:pt x="2153539" y="96265"/>
                </a:lnTo>
                <a:lnTo>
                  <a:pt x="2152522" y="94106"/>
                </a:lnTo>
                <a:lnTo>
                  <a:pt x="2149983" y="90804"/>
                </a:lnTo>
                <a:lnTo>
                  <a:pt x="2147823" y="89534"/>
                </a:lnTo>
                <a:lnTo>
                  <a:pt x="2145030" y="88773"/>
                </a:lnTo>
                <a:lnTo>
                  <a:pt x="2142109" y="87883"/>
                </a:lnTo>
                <a:lnTo>
                  <a:pt x="2138045" y="87375"/>
                </a:lnTo>
                <a:lnTo>
                  <a:pt x="2132838" y="87249"/>
                </a:lnTo>
                <a:lnTo>
                  <a:pt x="2127631" y="86995"/>
                </a:lnTo>
                <a:lnTo>
                  <a:pt x="2120646" y="86867"/>
                </a:lnTo>
              </a:path>
              <a:path w="2455418" h="381935">
                <a:moveTo>
                  <a:pt x="2228385" y="311276"/>
                </a:moveTo>
                <a:lnTo>
                  <a:pt x="2165604" y="311276"/>
                </a:lnTo>
                <a:lnTo>
                  <a:pt x="2185670" y="371220"/>
                </a:lnTo>
                <a:lnTo>
                  <a:pt x="2186432" y="372744"/>
                </a:lnTo>
                <a:lnTo>
                  <a:pt x="2187321" y="373888"/>
                </a:lnTo>
                <a:lnTo>
                  <a:pt x="2188210" y="375157"/>
                </a:lnTo>
                <a:lnTo>
                  <a:pt x="2189734" y="376046"/>
                </a:lnTo>
                <a:lnTo>
                  <a:pt x="2192020" y="376681"/>
                </a:lnTo>
                <a:lnTo>
                  <a:pt x="2194179" y="377443"/>
                </a:lnTo>
                <a:lnTo>
                  <a:pt x="2197481" y="377825"/>
                </a:lnTo>
                <a:lnTo>
                  <a:pt x="2205990" y="378332"/>
                </a:lnTo>
                <a:lnTo>
                  <a:pt x="2226691" y="378459"/>
                </a:lnTo>
                <a:lnTo>
                  <a:pt x="2232406" y="378205"/>
                </a:lnTo>
                <a:lnTo>
                  <a:pt x="2240788" y="377443"/>
                </a:lnTo>
                <a:lnTo>
                  <a:pt x="2243709" y="376554"/>
                </a:lnTo>
                <a:lnTo>
                  <a:pt x="2245360" y="374903"/>
                </a:lnTo>
                <a:lnTo>
                  <a:pt x="2247010" y="373379"/>
                </a:lnTo>
                <a:lnTo>
                  <a:pt x="2247434" y="371475"/>
                </a:lnTo>
                <a:lnTo>
                  <a:pt x="2247366" y="369823"/>
                </a:lnTo>
                <a:lnTo>
                  <a:pt x="2247138" y="367918"/>
                </a:lnTo>
                <a:lnTo>
                  <a:pt x="2246630" y="364743"/>
                </a:lnTo>
                <a:lnTo>
                  <a:pt x="2245614" y="360552"/>
                </a:lnTo>
                <a:lnTo>
                  <a:pt x="2243709" y="355218"/>
                </a:lnTo>
                <a:lnTo>
                  <a:pt x="2228385" y="311276"/>
                </a:lnTo>
              </a:path>
              <a:path w="2455418" h="381935">
                <a:moveTo>
                  <a:pt x="2169839" y="143382"/>
                </a:moveTo>
                <a:lnTo>
                  <a:pt x="2111121" y="143382"/>
                </a:lnTo>
                <a:lnTo>
                  <a:pt x="2152015" y="266064"/>
                </a:lnTo>
                <a:lnTo>
                  <a:pt x="2212620" y="266064"/>
                </a:lnTo>
                <a:lnTo>
                  <a:pt x="2169839" y="143382"/>
                </a:lnTo>
              </a:path>
              <a:path w="2455418" h="381935">
                <a:moveTo>
                  <a:pt x="750569" y="88137"/>
                </a:moveTo>
                <a:lnTo>
                  <a:pt x="663320" y="88137"/>
                </a:lnTo>
                <a:lnTo>
                  <a:pt x="659130" y="89661"/>
                </a:lnTo>
                <a:lnTo>
                  <a:pt x="655828" y="92582"/>
                </a:lnTo>
                <a:lnTo>
                  <a:pt x="652399" y="95503"/>
                </a:lnTo>
                <a:lnTo>
                  <a:pt x="650748" y="100202"/>
                </a:lnTo>
                <a:lnTo>
                  <a:pt x="650748" y="370585"/>
                </a:lnTo>
                <a:lnTo>
                  <a:pt x="651256" y="371855"/>
                </a:lnTo>
                <a:lnTo>
                  <a:pt x="652144" y="372998"/>
                </a:lnTo>
                <a:lnTo>
                  <a:pt x="653034" y="374268"/>
                </a:lnTo>
                <a:lnTo>
                  <a:pt x="654557" y="375157"/>
                </a:lnTo>
                <a:lnTo>
                  <a:pt x="656844" y="375919"/>
                </a:lnTo>
                <a:lnTo>
                  <a:pt x="659003" y="376681"/>
                </a:lnTo>
                <a:lnTo>
                  <a:pt x="662051" y="377316"/>
                </a:lnTo>
                <a:lnTo>
                  <a:pt x="665861" y="377697"/>
                </a:lnTo>
                <a:lnTo>
                  <a:pt x="669670" y="378205"/>
                </a:lnTo>
                <a:lnTo>
                  <a:pt x="674369" y="378459"/>
                </a:lnTo>
                <a:lnTo>
                  <a:pt x="685800" y="378459"/>
                </a:lnTo>
                <a:lnTo>
                  <a:pt x="690626" y="378205"/>
                </a:lnTo>
                <a:lnTo>
                  <a:pt x="694309" y="377697"/>
                </a:lnTo>
                <a:lnTo>
                  <a:pt x="697992" y="377316"/>
                </a:lnTo>
                <a:lnTo>
                  <a:pt x="701040" y="376681"/>
                </a:lnTo>
                <a:lnTo>
                  <a:pt x="703199" y="375919"/>
                </a:lnTo>
                <a:lnTo>
                  <a:pt x="705485" y="375157"/>
                </a:lnTo>
                <a:lnTo>
                  <a:pt x="707009" y="374268"/>
                </a:lnTo>
                <a:lnTo>
                  <a:pt x="708025" y="372998"/>
                </a:lnTo>
                <a:lnTo>
                  <a:pt x="709041" y="371855"/>
                </a:lnTo>
                <a:lnTo>
                  <a:pt x="709422" y="370585"/>
                </a:lnTo>
                <a:lnTo>
                  <a:pt x="709422" y="258952"/>
                </a:lnTo>
                <a:lnTo>
                  <a:pt x="815340" y="258952"/>
                </a:lnTo>
                <a:lnTo>
                  <a:pt x="813689" y="256793"/>
                </a:lnTo>
                <a:lnTo>
                  <a:pt x="810006" y="253237"/>
                </a:lnTo>
                <a:lnTo>
                  <a:pt x="802513" y="247268"/>
                </a:lnTo>
                <a:lnTo>
                  <a:pt x="798448" y="244728"/>
                </a:lnTo>
                <a:lnTo>
                  <a:pt x="795100" y="242387"/>
                </a:lnTo>
                <a:lnTo>
                  <a:pt x="830833" y="221487"/>
                </a:lnTo>
                <a:lnTo>
                  <a:pt x="835847" y="215010"/>
                </a:lnTo>
                <a:lnTo>
                  <a:pt x="709422" y="215010"/>
                </a:lnTo>
                <a:lnTo>
                  <a:pt x="709422" y="133096"/>
                </a:lnTo>
                <a:lnTo>
                  <a:pt x="842896" y="133096"/>
                </a:lnTo>
                <a:lnTo>
                  <a:pt x="841767" y="129955"/>
                </a:lnTo>
                <a:lnTo>
                  <a:pt x="814458" y="102468"/>
                </a:lnTo>
                <a:lnTo>
                  <a:pt x="775081" y="89788"/>
                </a:lnTo>
                <a:lnTo>
                  <a:pt x="756793" y="88391"/>
                </a:lnTo>
                <a:lnTo>
                  <a:pt x="750569" y="88137"/>
                </a:lnTo>
              </a:path>
              <a:path w="2455418" h="381935">
                <a:moveTo>
                  <a:pt x="815340" y="258952"/>
                </a:moveTo>
                <a:lnTo>
                  <a:pt x="734060" y="258952"/>
                </a:lnTo>
                <a:lnTo>
                  <a:pt x="739520" y="259968"/>
                </a:lnTo>
                <a:lnTo>
                  <a:pt x="744347" y="261873"/>
                </a:lnTo>
                <a:lnTo>
                  <a:pt x="766826" y="284606"/>
                </a:lnTo>
                <a:lnTo>
                  <a:pt x="769873" y="290321"/>
                </a:lnTo>
                <a:lnTo>
                  <a:pt x="772921" y="296798"/>
                </a:lnTo>
                <a:lnTo>
                  <a:pt x="775969" y="304038"/>
                </a:lnTo>
                <a:lnTo>
                  <a:pt x="801878" y="368553"/>
                </a:lnTo>
                <a:lnTo>
                  <a:pt x="802513" y="370331"/>
                </a:lnTo>
                <a:lnTo>
                  <a:pt x="803275" y="371855"/>
                </a:lnTo>
                <a:lnTo>
                  <a:pt x="826262" y="378459"/>
                </a:lnTo>
                <a:lnTo>
                  <a:pt x="839978" y="378459"/>
                </a:lnTo>
                <a:lnTo>
                  <a:pt x="845819" y="378205"/>
                </a:lnTo>
                <a:lnTo>
                  <a:pt x="854456" y="377697"/>
                </a:lnTo>
                <a:lnTo>
                  <a:pt x="857757" y="377189"/>
                </a:lnTo>
                <a:lnTo>
                  <a:pt x="859917" y="376427"/>
                </a:lnTo>
                <a:lnTo>
                  <a:pt x="862203" y="375665"/>
                </a:lnTo>
                <a:lnTo>
                  <a:pt x="863600" y="374776"/>
                </a:lnTo>
                <a:lnTo>
                  <a:pt x="864234" y="373633"/>
                </a:lnTo>
                <a:lnTo>
                  <a:pt x="864743" y="372490"/>
                </a:lnTo>
                <a:lnTo>
                  <a:pt x="865123" y="371093"/>
                </a:lnTo>
                <a:lnTo>
                  <a:pt x="865123" y="368045"/>
                </a:lnTo>
                <a:lnTo>
                  <a:pt x="864743" y="365886"/>
                </a:lnTo>
                <a:lnTo>
                  <a:pt x="863981" y="363346"/>
                </a:lnTo>
                <a:lnTo>
                  <a:pt x="863219" y="360679"/>
                </a:lnTo>
                <a:lnTo>
                  <a:pt x="859535" y="350900"/>
                </a:lnTo>
                <a:lnTo>
                  <a:pt x="835152" y="294004"/>
                </a:lnTo>
                <a:lnTo>
                  <a:pt x="832357" y="287146"/>
                </a:lnTo>
                <a:lnTo>
                  <a:pt x="816991" y="261111"/>
                </a:lnTo>
                <a:lnTo>
                  <a:pt x="815340" y="258952"/>
                </a:lnTo>
              </a:path>
              <a:path w="2455418" h="381935">
                <a:moveTo>
                  <a:pt x="842896" y="133096"/>
                </a:moveTo>
                <a:lnTo>
                  <a:pt x="742569" y="133096"/>
                </a:lnTo>
                <a:lnTo>
                  <a:pt x="747776" y="133350"/>
                </a:lnTo>
                <a:lnTo>
                  <a:pt x="751586" y="133730"/>
                </a:lnTo>
                <a:lnTo>
                  <a:pt x="787276" y="155970"/>
                </a:lnTo>
                <a:lnTo>
                  <a:pt x="789432" y="163956"/>
                </a:lnTo>
                <a:lnTo>
                  <a:pt x="789432" y="179704"/>
                </a:lnTo>
                <a:lnTo>
                  <a:pt x="788416" y="185419"/>
                </a:lnTo>
                <a:lnTo>
                  <a:pt x="786257" y="190500"/>
                </a:lnTo>
                <a:lnTo>
                  <a:pt x="784225" y="195452"/>
                </a:lnTo>
                <a:lnTo>
                  <a:pt x="781050" y="199897"/>
                </a:lnTo>
                <a:lnTo>
                  <a:pt x="776858" y="203453"/>
                </a:lnTo>
                <a:lnTo>
                  <a:pt x="772794" y="207136"/>
                </a:lnTo>
                <a:lnTo>
                  <a:pt x="767588" y="209930"/>
                </a:lnTo>
                <a:lnTo>
                  <a:pt x="755015" y="213994"/>
                </a:lnTo>
                <a:lnTo>
                  <a:pt x="747776" y="215010"/>
                </a:lnTo>
                <a:lnTo>
                  <a:pt x="835847" y="215010"/>
                </a:lnTo>
                <a:lnTo>
                  <a:pt x="850137" y="167157"/>
                </a:lnTo>
                <a:lnTo>
                  <a:pt x="849409" y="155955"/>
                </a:lnTo>
                <a:lnTo>
                  <a:pt x="846842" y="144074"/>
                </a:lnTo>
                <a:lnTo>
                  <a:pt x="842896" y="133096"/>
                </a:lnTo>
              </a:path>
              <a:path w="2455418" h="381935">
                <a:moveTo>
                  <a:pt x="1711325" y="88137"/>
                </a:moveTo>
                <a:lnTo>
                  <a:pt x="1560957" y="88137"/>
                </a:lnTo>
                <a:lnTo>
                  <a:pt x="1556766" y="89661"/>
                </a:lnTo>
                <a:lnTo>
                  <a:pt x="1553464" y="92582"/>
                </a:lnTo>
                <a:lnTo>
                  <a:pt x="1550034" y="95503"/>
                </a:lnTo>
                <a:lnTo>
                  <a:pt x="1548383" y="100202"/>
                </a:lnTo>
                <a:lnTo>
                  <a:pt x="1548383" y="365125"/>
                </a:lnTo>
                <a:lnTo>
                  <a:pt x="1550034" y="369823"/>
                </a:lnTo>
                <a:lnTo>
                  <a:pt x="1553464" y="372744"/>
                </a:lnTo>
                <a:lnTo>
                  <a:pt x="1556766" y="375665"/>
                </a:lnTo>
                <a:lnTo>
                  <a:pt x="1560957" y="377063"/>
                </a:lnTo>
                <a:lnTo>
                  <a:pt x="1712214" y="377063"/>
                </a:lnTo>
                <a:lnTo>
                  <a:pt x="1713483" y="376681"/>
                </a:lnTo>
                <a:lnTo>
                  <a:pt x="1714627" y="375792"/>
                </a:lnTo>
                <a:lnTo>
                  <a:pt x="1715770" y="375030"/>
                </a:lnTo>
                <a:lnTo>
                  <a:pt x="1716658" y="373760"/>
                </a:lnTo>
                <a:lnTo>
                  <a:pt x="1718183" y="370204"/>
                </a:lnTo>
                <a:lnTo>
                  <a:pt x="1718691" y="367791"/>
                </a:lnTo>
                <a:lnTo>
                  <a:pt x="1719453" y="361950"/>
                </a:lnTo>
                <a:lnTo>
                  <a:pt x="1719453" y="346201"/>
                </a:lnTo>
                <a:lnTo>
                  <a:pt x="1714627" y="332358"/>
                </a:lnTo>
                <a:lnTo>
                  <a:pt x="1713483" y="331469"/>
                </a:lnTo>
                <a:lnTo>
                  <a:pt x="1712214" y="331088"/>
                </a:lnTo>
                <a:lnTo>
                  <a:pt x="1606931" y="331088"/>
                </a:lnTo>
                <a:lnTo>
                  <a:pt x="1606931" y="249554"/>
                </a:lnTo>
                <a:lnTo>
                  <a:pt x="1695577" y="249554"/>
                </a:lnTo>
                <a:lnTo>
                  <a:pt x="1696720" y="249173"/>
                </a:lnTo>
                <a:lnTo>
                  <a:pt x="1702943" y="231647"/>
                </a:lnTo>
                <a:lnTo>
                  <a:pt x="1702943" y="223138"/>
                </a:lnTo>
                <a:lnTo>
                  <a:pt x="1702689" y="219582"/>
                </a:lnTo>
                <a:lnTo>
                  <a:pt x="1701927" y="213740"/>
                </a:lnTo>
                <a:lnTo>
                  <a:pt x="1701419" y="211454"/>
                </a:lnTo>
                <a:lnTo>
                  <a:pt x="1700657" y="209803"/>
                </a:lnTo>
                <a:lnTo>
                  <a:pt x="1699895" y="208025"/>
                </a:lnTo>
                <a:lnTo>
                  <a:pt x="1699006" y="206755"/>
                </a:lnTo>
                <a:lnTo>
                  <a:pt x="1697863" y="205993"/>
                </a:lnTo>
                <a:lnTo>
                  <a:pt x="1696720" y="205104"/>
                </a:lnTo>
                <a:lnTo>
                  <a:pt x="1695577" y="204723"/>
                </a:lnTo>
                <a:lnTo>
                  <a:pt x="1606931" y="204723"/>
                </a:lnTo>
                <a:lnTo>
                  <a:pt x="1606931" y="134238"/>
                </a:lnTo>
                <a:lnTo>
                  <a:pt x="1711325" y="134238"/>
                </a:lnTo>
                <a:lnTo>
                  <a:pt x="1712595" y="133730"/>
                </a:lnTo>
                <a:lnTo>
                  <a:pt x="1718564" y="115570"/>
                </a:lnTo>
                <a:lnTo>
                  <a:pt x="1718564" y="106933"/>
                </a:lnTo>
                <a:lnTo>
                  <a:pt x="1712595" y="88519"/>
                </a:lnTo>
                <a:lnTo>
                  <a:pt x="1711325" y="88137"/>
                </a:lnTo>
              </a:path>
              <a:path w="2455418" h="381935">
                <a:moveTo>
                  <a:pt x="534924" y="136144"/>
                </a:moveTo>
                <a:lnTo>
                  <a:pt x="475995" y="136144"/>
                </a:lnTo>
                <a:lnTo>
                  <a:pt x="475995" y="370585"/>
                </a:lnTo>
                <a:lnTo>
                  <a:pt x="476376" y="371855"/>
                </a:lnTo>
                <a:lnTo>
                  <a:pt x="477393" y="372998"/>
                </a:lnTo>
                <a:lnTo>
                  <a:pt x="478409" y="374268"/>
                </a:lnTo>
                <a:lnTo>
                  <a:pt x="479932" y="375157"/>
                </a:lnTo>
                <a:lnTo>
                  <a:pt x="482219" y="375919"/>
                </a:lnTo>
                <a:lnTo>
                  <a:pt x="484378" y="376681"/>
                </a:lnTo>
                <a:lnTo>
                  <a:pt x="487425" y="377316"/>
                </a:lnTo>
                <a:lnTo>
                  <a:pt x="491236" y="377697"/>
                </a:lnTo>
                <a:lnTo>
                  <a:pt x="495045" y="378205"/>
                </a:lnTo>
                <a:lnTo>
                  <a:pt x="499744" y="378459"/>
                </a:lnTo>
                <a:lnTo>
                  <a:pt x="511048" y="378459"/>
                </a:lnTo>
                <a:lnTo>
                  <a:pt x="515747" y="378205"/>
                </a:lnTo>
                <a:lnTo>
                  <a:pt x="519556" y="377697"/>
                </a:lnTo>
                <a:lnTo>
                  <a:pt x="523367" y="377316"/>
                </a:lnTo>
                <a:lnTo>
                  <a:pt x="526415" y="376681"/>
                </a:lnTo>
                <a:lnTo>
                  <a:pt x="528574" y="375919"/>
                </a:lnTo>
                <a:lnTo>
                  <a:pt x="530860" y="375157"/>
                </a:lnTo>
                <a:lnTo>
                  <a:pt x="532511" y="374268"/>
                </a:lnTo>
                <a:lnTo>
                  <a:pt x="533400" y="372998"/>
                </a:lnTo>
                <a:lnTo>
                  <a:pt x="534416" y="371855"/>
                </a:lnTo>
                <a:lnTo>
                  <a:pt x="534924" y="370585"/>
                </a:lnTo>
                <a:lnTo>
                  <a:pt x="534924" y="136144"/>
                </a:lnTo>
              </a:path>
              <a:path w="2455418" h="381935">
                <a:moveTo>
                  <a:pt x="608584" y="88137"/>
                </a:moveTo>
                <a:lnTo>
                  <a:pt x="402081" y="88137"/>
                </a:lnTo>
                <a:lnTo>
                  <a:pt x="400812" y="88646"/>
                </a:lnTo>
                <a:lnTo>
                  <a:pt x="399795" y="89407"/>
                </a:lnTo>
                <a:lnTo>
                  <a:pt x="398780" y="90297"/>
                </a:lnTo>
                <a:lnTo>
                  <a:pt x="397891" y="91566"/>
                </a:lnTo>
                <a:lnTo>
                  <a:pt x="397129" y="93472"/>
                </a:lnTo>
                <a:lnTo>
                  <a:pt x="396367" y="95250"/>
                </a:lnTo>
                <a:lnTo>
                  <a:pt x="395859" y="97789"/>
                </a:lnTo>
                <a:lnTo>
                  <a:pt x="395097" y="104012"/>
                </a:lnTo>
                <a:lnTo>
                  <a:pt x="394843" y="107823"/>
                </a:lnTo>
                <a:lnTo>
                  <a:pt x="394843" y="116585"/>
                </a:lnTo>
                <a:lnTo>
                  <a:pt x="395097" y="120269"/>
                </a:lnTo>
                <a:lnTo>
                  <a:pt x="395859" y="126364"/>
                </a:lnTo>
                <a:lnTo>
                  <a:pt x="396367" y="128904"/>
                </a:lnTo>
                <a:lnTo>
                  <a:pt x="397129" y="130682"/>
                </a:lnTo>
                <a:lnTo>
                  <a:pt x="397891" y="132587"/>
                </a:lnTo>
                <a:lnTo>
                  <a:pt x="398780" y="133984"/>
                </a:lnTo>
                <a:lnTo>
                  <a:pt x="400812" y="135762"/>
                </a:lnTo>
                <a:lnTo>
                  <a:pt x="402081" y="136144"/>
                </a:lnTo>
                <a:lnTo>
                  <a:pt x="608584" y="136144"/>
                </a:lnTo>
                <a:lnTo>
                  <a:pt x="609726" y="135762"/>
                </a:lnTo>
                <a:lnTo>
                  <a:pt x="612013" y="133984"/>
                </a:lnTo>
                <a:lnTo>
                  <a:pt x="612901" y="132587"/>
                </a:lnTo>
                <a:lnTo>
                  <a:pt x="613663" y="130682"/>
                </a:lnTo>
                <a:lnTo>
                  <a:pt x="614426" y="128904"/>
                </a:lnTo>
                <a:lnTo>
                  <a:pt x="614934" y="126364"/>
                </a:lnTo>
                <a:lnTo>
                  <a:pt x="615695" y="120269"/>
                </a:lnTo>
                <a:lnTo>
                  <a:pt x="615950" y="116585"/>
                </a:lnTo>
                <a:lnTo>
                  <a:pt x="615950" y="107823"/>
                </a:lnTo>
                <a:lnTo>
                  <a:pt x="615695" y="104012"/>
                </a:lnTo>
                <a:lnTo>
                  <a:pt x="614934" y="97789"/>
                </a:lnTo>
                <a:lnTo>
                  <a:pt x="614426" y="95250"/>
                </a:lnTo>
                <a:lnTo>
                  <a:pt x="613663" y="93472"/>
                </a:lnTo>
                <a:lnTo>
                  <a:pt x="612901" y="91566"/>
                </a:lnTo>
                <a:lnTo>
                  <a:pt x="612013" y="90297"/>
                </a:lnTo>
                <a:lnTo>
                  <a:pt x="610869" y="89407"/>
                </a:lnTo>
                <a:lnTo>
                  <a:pt x="609726" y="88646"/>
                </a:lnTo>
                <a:lnTo>
                  <a:pt x="608584" y="88137"/>
                </a:lnTo>
              </a:path>
              <a:path w="2455418" h="381935">
                <a:moveTo>
                  <a:pt x="1088644" y="88137"/>
                </a:moveTo>
                <a:lnTo>
                  <a:pt x="1045464" y="88137"/>
                </a:lnTo>
                <a:lnTo>
                  <a:pt x="1040510" y="89915"/>
                </a:lnTo>
                <a:lnTo>
                  <a:pt x="1036446" y="93472"/>
                </a:lnTo>
                <a:lnTo>
                  <a:pt x="1032256" y="96900"/>
                </a:lnTo>
                <a:lnTo>
                  <a:pt x="1030223" y="102234"/>
                </a:lnTo>
                <a:lnTo>
                  <a:pt x="1030300" y="370585"/>
                </a:lnTo>
                <a:lnTo>
                  <a:pt x="1030605" y="371601"/>
                </a:lnTo>
                <a:lnTo>
                  <a:pt x="1031451" y="372998"/>
                </a:lnTo>
                <a:lnTo>
                  <a:pt x="1032129" y="374014"/>
                </a:lnTo>
                <a:lnTo>
                  <a:pt x="1033398" y="375030"/>
                </a:lnTo>
                <a:lnTo>
                  <a:pt x="1035431" y="375792"/>
                </a:lnTo>
                <a:lnTo>
                  <a:pt x="1037335" y="376681"/>
                </a:lnTo>
                <a:lnTo>
                  <a:pt x="1040003" y="377316"/>
                </a:lnTo>
                <a:lnTo>
                  <a:pt x="1043432" y="377697"/>
                </a:lnTo>
                <a:lnTo>
                  <a:pt x="1046860" y="378205"/>
                </a:lnTo>
                <a:lnTo>
                  <a:pt x="1051179" y="378459"/>
                </a:lnTo>
                <a:lnTo>
                  <a:pt x="1061720" y="378459"/>
                </a:lnTo>
                <a:lnTo>
                  <a:pt x="1066165" y="378205"/>
                </a:lnTo>
                <a:lnTo>
                  <a:pt x="1069594" y="377697"/>
                </a:lnTo>
                <a:lnTo>
                  <a:pt x="1073022" y="377316"/>
                </a:lnTo>
                <a:lnTo>
                  <a:pt x="1075690" y="376681"/>
                </a:lnTo>
                <a:lnTo>
                  <a:pt x="1077721" y="375792"/>
                </a:lnTo>
                <a:lnTo>
                  <a:pt x="1079754" y="375030"/>
                </a:lnTo>
                <a:lnTo>
                  <a:pt x="1081151" y="374014"/>
                </a:lnTo>
                <a:lnTo>
                  <a:pt x="1081913" y="372871"/>
                </a:lnTo>
                <a:lnTo>
                  <a:pt x="1082802" y="371601"/>
                </a:lnTo>
                <a:lnTo>
                  <a:pt x="1083106" y="370585"/>
                </a:lnTo>
                <a:lnTo>
                  <a:pt x="1083119" y="205304"/>
                </a:lnTo>
                <a:lnTo>
                  <a:pt x="1082907" y="192958"/>
                </a:lnTo>
                <a:lnTo>
                  <a:pt x="1082483" y="178059"/>
                </a:lnTo>
                <a:lnTo>
                  <a:pt x="1081991" y="165392"/>
                </a:lnTo>
                <a:lnTo>
                  <a:pt x="1081405" y="152653"/>
                </a:lnTo>
                <a:lnTo>
                  <a:pt x="1142737" y="152653"/>
                </a:lnTo>
                <a:lnTo>
                  <a:pt x="1124458" y="118363"/>
                </a:lnTo>
                <a:lnTo>
                  <a:pt x="1121664" y="112522"/>
                </a:lnTo>
                <a:lnTo>
                  <a:pt x="1118870" y="107696"/>
                </a:lnTo>
                <a:lnTo>
                  <a:pt x="1113535" y="99822"/>
                </a:lnTo>
                <a:lnTo>
                  <a:pt x="1110615" y="96647"/>
                </a:lnTo>
                <a:lnTo>
                  <a:pt x="1107567" y="94487"/>
                </a:lnTo>
                <a:lnTo>
                  <a:pt x="1104519" y="92201"/>
                </a:lnTo>
                <a:lnTo>
                  <a:pt x="1101090" y="90550"/>
                </a:lnTo>
                <a:lnTo>
                  <a:pt x="1097280" y="89661"/>
                </a:lnTo>
                <a:lnTo>
                  <a:pt x="1093343" y="88646"/>
                </a:lnTo>
                <a:lnTo>
                  <a:pt x="1088644" y="88137"/>
                </a:lnTo>
              </a:path>
              <a:path w="2455418" h="381935">
                <a:moveTo>
                  <a:pt x="1142737" y="152653"/>
                </a:moveTo>
                <a:lnTo>
                  <a:pt x="1081405" y="152653"/>
                </a:lnTo>
                <a:lnTo>
                  <a:pt x="1084341" y="159072"/>
                </a:lnTo>
                <a:lnTo>
                  <a:pt x="1089084" y="170146"/>
                </a:lnTo>
                <a:lnTo>
                  <a:pt x="1095059" y="183233"/>
                </a:lnTo>
                <a:lnTo>
                  <a:pt x="1100646" y="194925"/>
                </a:lnTo>
                <a:lnTo>
                  <a:pt x="1106170" y="205866"/>
                </a:lnTo>
                <a:lnTo>
                  <a:pt x="1178052" y="340867"/>
                </a:lnTo>
                <a:lnTo>
                  <a:pt x="1181734" y="348360"/>
                </a:lnTo>
                <a:lnTo>
                  <a:pt x="1197356" y="370204"/>
                </a:lnTo>
                <a:lnTo>
                  <a:pt x="1200531" y="372998"/>
                </a:lnTo>
                <a:lnTo>
                  <a:pt x="1204087" y="374903"/>
                </a:lnTo>
                <a:lnTo>
                  <a:pt x="1211580" y="376935"/>
                </a:lnTo>
                <a:lnTo>
                  <a:pt x="1216152" y="377570"/>
                </a:lnTo>
                <a:lnTo>
                  <a:pt x="1249171" y="377570"/>
                </a:lnTo>
                <a:lnTo>
                  <a:pt x="1268476" y="359917"/>
                </a:lnTo>
                <a:lnTo>
                  <a:pt x="1268476" y="297433"/>
                </a:lnTo>
                <a:lnTo>
                  <a:pt x="1216659" y="297433"/>
                </a:lnTo>
                <a:lnTo>
                  <a:pt x="1213993" y="291464"/>
                </a:lnTo>
                <a:lnTo>
                  <a:pt x="1205610" y="273557"/>
                </a:lnTo>
                <a:lnTo>
                  <a:pt x="1202690" y="267461"/>
                </a:lnTo>
                <a:lnTo>
                  <a:pt x="1199642" y="261365"/>
                </a:lnTo>
                <a:lnTo>
                  <a:pt x="1196720" y="255142"/>
                </a:lnTo>
                <a:lnTo>
                  <a:pt x="1193672" y="248919"/>
                </a:lnTo>
                <a:lnTo>
                  <a:pt x="1190370" y="242823"/>
                </a:lnTo>
                <a:lnTo>
                  <a:pt x="1180719" y="223900"/>
                </a:lnTo>
                <a:lnTo>
                  <a:pt x="1142737" y="152653"/>
                </a:lnTo>
              </a:path>
              <a:path w="2455418" h="381935">
                <a:moveTo>
                  <a:pt x="1247775" y="87249"/>
                </a:moveTo>
                <a:lnTo>
                  <a:pt x="1237360" y="87249"/>
                </a:lnTo>
                <a:lnTo>
                  <a:pt x="1233043" y="87502"/>
                </a:lnTo>
                <a:lnTo>
                  <a:pt x="1226184" y="88264"/>
                </a:lnTo>
                <a:lnTo>
                  <a:pt x="1223391" y="88900"/>
                </a:lnTo>
                <a:lnTo>
                  <a:pt x="1221358" y="89788"/>
                </a:lnTo>
                <a:lnTo>
                  <a:pt x="1219200" y="90677"/>
                </a:lnTo>
                <a:lnTo>
                  <a:pt x="1217803" y="91694"/>
                </a:lnTo>
                <a:lnTo>
                  <a:pt x="1216914" y="92836"/>
                </a:lnTo>
                <a:lnTo>
                  <a:pt x="1216025" y="94106"/>
                </a:lnTo>
                <a:lnTo>
                  <a:pt x="1215517" y="95376"/>
                </a:lnTo>
                <a:lnTo>
                  <a:pt x="1215642" y="248919"/>
                </a:lnTo>
                <a:lnTo>
                  <a:pt x="1215729" y="255142"/>
                </a:lnTo>
                <a:lnTo>
                  <a:pt x="1216105" y="273557"/>
                </a:lnTo>
                <a:lnTo>
                  <a:pt x="1216421" y="285005"/>
                </a:lnTo>
                <a:lnTo>
                  <a:pt x="1216914" y="297433"/>
                </a:lnTo>
                <a:lnTo>
                  <a:pt x="1268476" y="297433"/>
                </a:lnTo>
                <a:lnTo>
                  <a:pt x="1268476" y="95376"/>
                </a:lnTo>
                <a:lnTo>
                  <a:pt x="1268095" y="94106"/>
                </a:lnTo>
                <a:lnTo>
                  <a:pt x="1267333" y="92836"/>
                </a:lnTo>
                <a:lnTo>
                  <a:pt x="1266570" y="91694"/>
                </a:lnTo>
                <a:lnTo>
                  <a:pt x="1265301" y="90677"/>
                </a:lnTo>
                <a:lnTo>
                  <a:pt x="1263395" y="89788"/>
                </a:lnTo>
                <a:lnTo>
                  <a:pt x="1261618" y="88900"/>
                </a:lnTo>
                <a:lnTo>
                  <a:pt x="1258951" y="88264"/>
                </a:lnTo>
                <a:lnTo>
                  <a:pt x="1252093" y="87502"/>
                </a:lnTo>
                <a:lnTo>
                  <a:pt x="1247775" y="87249"/>
                </a:lnTo>
              </a:path>
              <a:path w="2455418" h="381935">
                <a:moveTo>
                  <a:pt x="180340" y="88137"/>
                </a:moveTo>
                <a:lnTo>
                  <a:pt x="137160" y="88137"/>
                </a:lnTo>
                <a:lnTo>
                  <a:pt x="132206" y="89915"/>
                </a:lnTo>
                <a:lnTo>
                  <a:pt x="128143" y="93472"/>
                </a:lnTo>
                <a:lnTo>
                  <a:pt x="123951" y="96900"/>
                </a:lnTo>
                <a:lnTo>
                  <a:pt x="121919" y="102234"/>
                </a:lnTo>
                <a:lnTo>
                  <a:pt x="121996" y="370585"/>
                </a:lnTo>
                <a:lnTo>
                  <a:pt x="122300" y="371601"/>
                </a:lnTo>
                <a:lnTo>
                  <a:pt x="123147" y="372998"/>
                </a:lnTo>
                <a:lnTo>
                  <a:pt x="123825" y="374014"/>
                </a:lnTo>
                <a:lnTo>
                  <a:pt x="125094" y="375030"/>
                </a:lnTo>
                <a:lnTo>
                  <a:pt x="127126" y="375792"/>
                </a:lnTo>
                <a:lnTo>
                  <a:pt x="129031" y="376681"/>
                </a:lnTo>
                <a:lnTo>
                  <a:pt x="131699" y="377316"/>
                </a:lnTo>
                <a:lnTo>
                  <a:pt x="135128" y="377697"/>
                </a:lnTo>
                <a:lnTo>
                  <a:pt x="138556" y="378205"/>
                </a:lnTo>
                <a:lnTo>
                  <a:pt x="142875" y="378459"/>
                </a:lnTo>
                <a:lnTo>
                  <a:pt x="153416" y="378459"/>
                </a:lnTo>
                <a:lnTo>
                  <a:pt x="157861" y="378205"/>
                </a:lnTo>
                <a:lnTo>
                  <a:pt x="161290" y="377697"/>
                </a:lnTo>
                <a:lnTo>
                  <a:pt x="164719" y="377316"/>
                </a:lnTo>
                <a:lnTo>
                  <a:pt x="167386" y="376681"/>
                </a:lnTo>
                <a:lnTo>
                  <a:pt x="169418" y="375792"/>
                </a:lnTo>
                <a:lnTo>
                  <a:pt x="171450" y="375030"/>
                </a:lnTo>
                <a:lnTo>
                  <a:pt x="172847" y="374014"/>
                </a:lnTo>
                <a:lnTo>
                  <a:pt x="173609" y="372871"/>
                </a:lnTo>
                <a:lnTo>
                  <a:pt x="174498" y="371601"/>
                </a:lnTo>
                <a:lnTo>
                  <a:pt x="174802" y="370585"/>
                </a:lnTo>
                <a:lnTo>
                  <a:pt x="174815" y="205304"/>
                </a:lnTo>
                <a:lnTo>
                  <a:pt x="174603" y="192958"/>
                </a:lnTo>
                <a:lnTo>
                  <a:pt x="174179" y="178059"/>
                </a:lnTo>
                <a:lnTo>
                  <a:pt x="173687" y="165392"/>
                </a:lnTo>
                <a:lnTo>
                  <a:pt x="173100" y="152653"/>
                </a:lnTo>
                <a:lnTo>
                  <a:pt x="234433" y="152653"/>
                </a:lnTo>
                <a:lnTo>
                  <a:pt x="216154" y="118363"/>
                </a:lnTo>
                <a:lnTo>
                  <a:pt x="213360" y="112522"/>
                </a:lnTo>
                <a:lnTo>
                  <a:pt x="210566" y="107696"/>
                </a:lnTo>
                <a:lnTo>
                  <a:pt x="205231" y="99822"/>
                </a:lnTo>
                <a:lnTo>
                  <a:pt x="202311" y="96647"/>
                </a:lnTo>
                <a:lnTo>
                  <a:pt x="199262" y="94487"/>
                </a:lnTo>
                <a:lnTo>
                  <a:pt x="196215" y="92201"/>
                </a:lnTo>
                <a:lnTo>
                  <a:pt x="192786" y="90550"/>
                </a:lnTo>
                <a:lnTo>
                  <a:pt x="188975" y="89661"/>
                </a:lnTo>
                <a:lnTo>
                  <a:pt x="185038" y="88646"/>
                </a:lnTo>
                <a:lnTo>
                  <a:pt x="180340" y="88137"/>
                </a:lnTo>
              </a:path>
              <a:path w="2455418" h="381935">
                <a:moveTo>
                  <a:pt x="234433" y="152653"/>
                </a:moveTo>
                <a:lnTo>
                  <a:pt x="173100" y="152653"/>
                </a:lnTo>
                <a:lnTo>
                  <a:pt x="176037" y="159072"/>
                </a:lnTo>
                <a:lnTo>
                  <a:pt x="180780" y="170146"/>
                </a:lnTo>
                <a:lnTo>
                  <a:pt x="186755" y="183233"/>
                </a:lnTo>
                <a:lnTo>
                  <a:pt x="192342" y="194925"/>
                </a:lnTo>
                <a:lnTo>
                  <a:pt x="197866" y="205866"/>
                </a:lnTo>
                <a:lnTo>
                  <a:pt x="269748" y="340867"/>
                </a:lnTo>
                <a:lnTo>
                  <a:pt x="273431" y="348360"/>
                </a:lnTo>
                <a:lnTo>
                  <a:pt x="289051" y="370204"/>
                </a:lnTo>
                <a:lnTo>
                  <a:pt x="292226" y="372998"/>
                </a:lnTo>
                <a:lnTo>
                  <a:pt x="295782" y="374903"/>
                </a:lnTo>
                <a:lnTo>
                  <a:pt x="303275" y="376935"/>
                </a:lnTo>
                <a:lnTo>
                  <a:pt x="307848" y="377570"/>
                </a:lnTo>
                <a:lnTo>
                  <a:pt x="340868" y="377570"/>
                </a:lnTo>
                <a:lnTo>
                  <a:pt x="360172" y="359917"/>
                </a:lnTo>
                <a:lnTo>
                  <a:pt x="360172" y="297433"/>
                </a:lnTo>
                <a:lnTo>
                  <a:pt x="308356" y="297433"/>
                </a:lnTo>
                <a:lnTo>
                  <a:pt x="305688" y="291464"/>
                </a:lnTo>
                <a:lnTo>
                  <a:pt x="297306" y="273557"/>
                </a:lnTo>
                <a:lnTo>
                  <a:pt x="294386" y="267461"/>
                </a:lnTo>
                <a:lnTo>
                  <a:pt x="291338" y="261365"/>
                </a:lnTo>
                <a:lnTo>
                  <a:pt x="288417" y="255142"/>
                </a:lnTo>
                <a:lnTo>
                  <a:pt x="285369" y="248919"/>
                </a:lnTo>
                <a:lnTo>
                  <a:pt x="282067" y="242823"/>
                </a:lnTo>
                <a:lnTo>
                  <a:pt x="272415" y="223900"/>
                </a:lnTo>
                <a:lnTo>
                  <a:pt x="234433" y="152653"/>
                </a:lnTo>
              </a:path>
              <a:path w="2455418" h="381935">
                <a:moveTo>
                  <a:pt x="339470" y="87249"/>
                </a:moveTo>
                <a:lnTo>
                  <a:pt x="329056" y="87249"/>
                </a:lnTo>
                <a:lnTo>
                  <a:pt x="324738" y="87502"/>
                </a:lnTo>
                <a:lnTo>
                  <a:pt x="317881" y="88264"/>
                </a:lnTo>
                <a:lnTo>
                  <a:pt x="315087" y="88900"/>
                </a:lnTo>
                <a:lnTo>
                  <a:pt x="313055" y="89788"/>
                </a:lnTo>
                <a:lnTo>
                  <a:pt x="310895" y="90677"/>
                </a:lnTo>
                <a:lnTo>
                  <a:pt x="309499" y="91694"/>
                </a:lnTo>
                <a:lnTo>
                  <a:pt x="308610" y="92836"/>
                </a:lnTo>
                <a:lnTo>
                  <a:pt x="307720" y="94106"/>
                </a:lnTo>
                <a:lnTo>
                  <a:pt x="307213" y="95376"/>
                </a:lnTo>
                <a:lnTo>
                  <a:pt x="307338" y="248919"/>
                </a:lnTo>
                <a:lnTo>
                  <a:pt x="307425" y="255142"/>
                </a:lnTo>
                <a:lnTo>
                  <a:pt x="307801" y="273557"/>
                </a:lnTo>
                <a:lnTo>
                  <a:pt x="308117" y="285005"/>
                </a:lnTo>
                <a:lnTo>
                  <a:pt x="308610" y="297433"/>
                </a:lnTo>
                <a:lnTo>
                  <a:pt x="360172" y="297433"/>
                </a:lnTo>
                <a:lnTo>
                  <a:pt x="360172" y="95376"/>
                </a:lnTo>
                <a:lnTo>
                  <a:pt x="359791" y="94106"/>
                </a:lnTo>
                <a:lnTo>
                  <a:pt x="359029" y="92836"/>
                </a:lnTo>
                <a:lnTo>
                  <a:pt x="358267" y="91694"/>
                </a:lnTo>
                <a:lnTo>
                  <a:pt x="356997" y="90677"/>
                </a:lnTo>
                <a:lnTo>
                  <a:pt x="355092" y="89788"/>
                </a:lnTo>
                <a:lnTo>
                  <a:pt x="353313" y="88900"/>
                </a:lnTo>
                <a:lnTo>
                  <a:pt x="350647" y="88264"/>
                </a:lnTo>
                <a:lnTo>
                  <a:pt x="343788" y="87502"/>
                </a:lnTo>
                <a:lnTo>
                  <a:pt x="339470" y="87249"/>
                </a:lnTo>
              </a:path>
              <a:path w="2455418" h="381935">
                <a:moveTo>
                  <a:pt x="943609" y="86867"/>
                </a:moveTo>
                <a:lnTo>
                  <a:pt x="932180" y="86867"/>
                </a:lnTo>
                <a:lnTo>
                  <a:pt x="927481" y="87122"/>
                </a:lnTo>
                <a:lnTo>
                  <a:pt x="909828" y="92201"/>
                </a:lnTo>
                <a:lnTo>
                  <a:pt x="908812" y="93345"/>
                </a:lnTo>
                <a:lnTo>
                  <a:pt x="908304" y="94741"/>
                </a:lnTo>
                <a:lnTo>
                  <a:pt x="908304" y="370585"/>
                </a:lnTo>
                <a:lnTo>
                  <a:pt x="908812" y="371855"/>
                </a:lnTo>
                <a:lnTo>
                  <a:pt x="909828" y="372998"/>
                </a:lnTo>
                <a:lnTo>
                  <a:pt x="910717" y="374268"/>
                </a:lnTo>
                <a:lnTo>
                  <a:pt x="923670" y="377697"/>
                </a:lnTo>
                <a:lnTo>
                  <a:pt x="927354" y="378205"/>
                </a:lnTo>
                <a:lnTo>
                  <a:pt x="932180" y="378459"/>
                </a:lnTo>
                <a:lnTo>
                  <a:pt x="943609" y="378459"/>
                </a:lnTo>
                <a:lnTo>
                  <a:pt x="948308" y="378205"/>
                </a:lnTo>
                <a:lnTo>
                  <a:pt x="952119" y="377697"/>
                </a:lnTo>
                <a:lnTo>
                  <a:pt x="955802" y="377316"/>
                </a:lnTo>
                <a:lnTo>
                  <a:pt x="967232" y="370585"/>
                </a:lnTo>
                <a:lnTo>
                  <a:pt x="967232" y="94741"/>
                </a:lnTo>
                <a:lnTo>
                  <a:pt x="948308" y="87122"/>
                </a:lnTo>
                <a:lnTo>
                  <a:pt x="943609" y="86867"/>
                </a:lnTo>
              </a:path>
              <a:path w="2455418" h="381935">
                <a:moveTo>
                  <a:pt x="35306" y="86867"/>
                </a:moveTo>
                <a:lnTo>
                  <a:pt x="23875" y="86867"/>
                </a:lnTo>
                <a:lnTo>
                  <a:pt x="19176" y="87122"/>
                </a:lnTo>
                <a:lnTo>
                  <a:pt x="1524" y="92201"/>
                </a:lnTo>
                <a:lnTo>
                  <a:pt x="507" y="93345"/>
                </a:lnTo>
                <a:lnTo>
                  <a:pt x="0" y="94741"/>
                </a:lnTo>
                <a:lnTo>
                  <a:pt x="0" y="370585"/>
                </a:lnTo>
                <a:lnTo>
                  <a:pt x="507" y="371855"/>
                </a:lnTo>
                <a:lnTo>
                  <a:pt x="1524" y="372998"/>
                </a:lnTo>
                <a:lnTo>
                  <a:pt x="2412" y="374268"/>
                </a:lnTo>
                <a:lnTo>
                  <a:pt x="15367" y="377697"/>
                </a:lnTo>
                <a:lnTo>
                  <a:pt x="19050" y="378205"/>
                </a:lnTo>
                <a:lnTo>
                  <a:pt x="23875" y="378459"/>
                </a:lnTo>
                <a:lnTo>
                  <a:pt x="35306" y="378459"/>
                </a:lnTo>
                <a:lnTo>
                  <a:pt x="40005" y="378205"/>
                </a:lnTo>
                <a:lnTo>
                  <a:pt x="43815" y="377697"/>
                </a:lnTo>
                <a:lnTo>
                  <a:pt x="47498" y="377316"/>
                </a:lnTo>
                <a:lnTo>
                  <a:pt x="58928" y="370585"/>
                </a:lnTo>
                <a:lnTo>
                  <a:pt x="58928" y="94741"/>
                </a:lnTo>
                <a:lnTo>
                  <a:pt x="40005" y="87122"/>
                </a:lnTo>
                <a:lnTo>
                  <a:pt x="35306" y="86867"/>
                </a:lnTo>
              </a:path>
              <a:path w="2455418" h="381935">
                <a:moveTo>
                  <a:pt x="1892934" y="83565"/>
                </a:moveTo>
                <a:lnTo>
                  <a:pt x="1849193" y="87975"/>
                </a:lnTo>
                <a:lnTo>
                  <a:pt x="1812713" y="102787"/>
                </a:lnTo>
                <a:lnTo>
                  <a:pt x="1782089" y="130480"/>
                </a:lnTo>
                <a:lnTo>
                  <a:pt x="1758729" y="177683"/>
                </a:lnTo>
                <a:lnTo>
                  <a:pt x="1751291" y="226739"/>
                </a:lnTo>
                <a:lnTo>
                  <a:pt x="1751004" y="242025"/>
                </a:lnTo>
                <a:lnTo>
                  <a:pt x="1751604" y="254859"/>
                </a:lnTo>
                <a:lnTo>
                  <a:pt x="1761551" y="304508"/>
                </a:lnTo>
                <a:lnTo>
                  <a:pt x="1788057" y="347860"/>
                </a:lnTo>
                <a:lnTo>
                  <a:pt x="1831836" y="374605"/>
                </a:lnTo>
                <a:lnTo>
                  <a:pt x="1882943" y="381735"/>
                </a:lnTo>
                <a:lnTo>
                  <a:pt x="1895910" y="381040"/>
                </a:lnTo>
                <a:lnTo>
                  <a:pt x="1908047" y="379348"/>
                </a:lnTo>
                <a:lnTo>
                  <a:pt x="1916683" y="377697"/>
                </a:lnTo>
                <a:lnTo>
                  <a:pt x="1924431" y="375665"/>
                </a:lnTo>
                <a:lnTo>
                  <a:pt x="1931289" y="373125"/>
                </a:lnTo>
                <a:lnTo>
                  <a:pt x="1938020" y="370713"/>
                </a:lnTo>
                <a:lnTo>
                  <a:pt x="1964563" y="340232"/>
                </a:lnTo>
                <a:lnTo>
                  <a:pt x="1964563" y="331721"/>
                </a:lnTo>
                <a:lnTo>
                  <a:pt x="1882051" y="331721"/>
                </a:lnTo>
                <a:lnTo>
                  <a:pt x="1869387" y="329759"/>
                </a:lnTo>
                <a:lnTo>
                  <a:pt x="1829213" y="300287"/>
                </a:lnTo>
                <a:lnTo>
                  <a:pt x="1815551" y="254559"/>
                </a:lnTo>
                <a:lnTo>
                  <a:pt x="1814536" y="224075"/>
                </a:lnTo>
                <a:lnTo>
                  <a:pt x="1815572" y="212049"/>
                </a:lnTo>
                <a:lnTo>
                  <a:pt x="1831224" y="164841"/>
                </a:lnTo>
                <a:lnTo>
                  <a:pt x="1863399" y="136862"/>
                </a:lnTo>
                <a:lnTo>
                  <a:pt x="1889406" y="132858"/>
                </a:lnTo>
                <a:lnTo>
                  <a:pt x="1963617" y="132858"/>
                </a:lnTo>
                <a:lnTo>
                  <a:pt x="1963673" y="125856"/>
                </a:lnTo>
                <a:lnTo>
                  <a:pt x="1945894" y="98298"/>
                </a:lnTo>
                <a:lnTo>
                  <a:pt x="1940814" y="95376"/>
                </a:lnTo>
                <a:lnTo>
                  <a:pt x="1900682" y="84200"/>
                </a:lnTo>
                <a:lnTo>
                  <a:pt x="1892934" y="83565"/>
                </a:lnTo>
              </a:path>
              <a:path w="2455418" h="381935">
                <a:moveTo>
                  <a:pt x="1958467" y="308482"/>
                </a:moveTo>
                <a:lnTo>
                  <a:pt x="1955038" y="308482"/>
                </a:lnTo>
                <a:lnTo>
                  <a:pt x="1952370" y="309752"/>
                </a:lnTo>
                <a:lnTo>
                  <a:pt x="1948942" y="312165"/>
                </a:lnTo>
                <a:lnTo>
                  <a:pt x="1945385" y="314451"/>
                </a:lnTo>
                <a:lnTo>
                  <a:pt x="1909722" y="329912"/>
                </a:lnTo>
                <a:lnTo>
                  <a:pt x="1882051" y="331721"/>
                </a:lnTo>
                <a:lnTo>
                  <a:pt x="1964563" y="331721"/>
                </a:lnTo>
                <a:lnTo>
                  <a:pt x="1962762" y="312976"/>
                </a:lnTo>
                <a:lnTo>
                  <a:pt x="1962277" y="311276"/>
                </a:lnTo>
                <a:lnTo>
                  <a:pt x="1961515" y="310006"/>
                </a:lnTo>
                <a:lnTo>
                  <a:pt x="1960626" y="309371"/>
                </a:lnTo>
                <a:lnTo>
                  <a:pt x="1959737" y="308863"/>
                </a:lnTo>
                <a:lnTo>
                  <a:pt x="1958467" y="308482"/>
                </a:lnTo>
              </a:path>
              <a:path w="2455418" h="381935">
                <a:moveTo>
                  <a:pt x="1963617" y="132858"/>
                </a:moveTo>
                <a:lnTo>
                  <a:pt x="1889406" y="132858"/>
                </a:lnTo>
                <a:lnTo>
                  <a:pt x="1902796" y="133944"/>
                </a:lnTo>
                <a:lnTo>
                  <a:pt x="1914270" y="136778"/>
                </a:lnTo>
                <a:lnTo>
                  <a:pt x="1947037" y="154177"/>
                </a:lnTo>
                <a:lnTo>
                  <a:pt x="1950466" y="156717"/>
                </a:lnTo>
                <a:lnTo>
                  <a:pt x="1953259" y="158114"/>
                </a:lnTo>
                <a:lnTo>
                  <a:pt x="1956816" y="158114"/>
                </a:lnTo>
                <a:lnTo>
                  <a:pt x="1957958" y="157606"/>
                </a:lnTo>
                <a:lnTo>
                  <a:pt x="1958975" y="156717"/>
                </a:lnTo>
                <a:lnTo>
                  <a:pt x="1960118" y="155828"/>
                </a:lnTo>
                <a:lnTo>
                  <a:pt x="1963506" y="142239"/>
                </a:lnTo>
                <a:lnTo>
                  <a:pt x="1963617" y="132858"/>
                </a:lnTo>
              </a:path>
              <a:path w="2455418" h="381935">
                <a:moveTo>
                  <a:pt x="2277618" y="311276"/>
                </a:moveTo>
                <a:lnTo>
                  <a:pt x="2274062" y="311276"/>
                </a:lnTo>
                <a:lnTo>
                  <a:pt x="2272792" y="311657"/>
                </a:lnTo>
                <a:lnTo>
                  <a:pt x="2271648" y="312419"/>
                </a:lnTo>
                <a:lnTo>
                  <a:pt x="2270506" y="313308"/>
                </a:lnTo>
                <a:lnTo>
                  <a:pt x="2269617" y="314578"/>
                </a:lnTo>
                <a:lnTo>
                  <a:pt x="2268982" y="316610"/>
                </a:lnTo>
                <a:lnTo>
                  <a:pt x="2268347" y="318515"/>
                </a:lnTo>
                <a:lnTo>
                  <a:pt x="2267839" y="321055"/>
                </a:lnTo>
                <a:lnTo>
                  <a:pt x="2267585" y="324103"/>
                </a:lnTo>
                <a:lnTo>
                  <a:pt x="2267204" y="327278"/>
                </a:lnTo>
                <a:lnTo>
                  <a:pt x="2267077" y="342645"/>
                </a:lnTo>
                <a:lnTo>
                  <a:pt x="2267458" y="347852"/>
                </a:lnTo>
                <a:lnTo>
                  <a:pt x="2268347" y="351535"/>
                </a:lnTo>
                <a:lnTo>
                  <a:pt x="2269109" y="355218"/>
                </a:lnTo>
                <a:lnTo>
                  <a:pt x="2281935" y="366521"/>
                </a:lnTo>
                <a:lnTo>
                  <a:pt x="2286381" y="369061"/>
                </a:lnTo>
                <a:lnTo>
                  <a:pt x="2328938" y="380951"/>
                </a:lnTo>
                <a:lnTo>
                  <a:pt x="2356897" y="381935"/>
                </a:lnTo>
                <a:lnTo>
                  <a:pt x="2368844" y="380800"/>
                </a:lnTo>
                <a:lnTo>
                  <a:pt x="2405856" y="370340"/>
                </a:lnTo>
                <a:lnTo>
                  <a:pt x="2443082" y="337021"/>
                </a:lnTo>
                <a:lnTo>
                  <a:pt x="2444189" y="334898"/>
                </a:lnTo>
                <a:lnTo>
                  <a:pt x="2356104" y="334898"/>
                </a:lnTo>
                <a:lnTo>
                  <a:pt x="2345084" y="334842"/>
                </a:lnTo>
                <a:lnTo>
                  <a:pt x="2304922" y="326008"/>
                </a:lnTo>
                <a:lnTo>
                  <a:pt x="2280539" y="312419"/>
                </a:lnTo>
                <a:lnTo>
                  <a:pt x="2277618" y="311276"/>
                </a:lnTo>
              </a:path>
              <a:path w="2455418" h="381935">
                <a:moveTo>
                  <a:pt x="2375789" y="83057"/>
                </a:moveTo>
                <a:lnTo>
                  <a:pt x="2368931" y="83057"/>
                </a:lnTo>
                <a:lnTo>
                  <a:pt x="2360831" y="83303"/>
                </a:lnTo>
                <a:lnTo>
                  <a:pt x="2321843" y="91362"/>
                </a:lnTo>
                <a:lnTo>
                  <a:pt x="2284655" y="121622"/>
                </a:lnTo>
                <a:lnTo>
                  <a:pt x="2272734" y="157991"/>
                </a:lnTo>
                <a:lnTo>
                  <a:pt x="2272303" y="174227"/>
                </a:lnTo>
                <a:lnTo>
                  <a:pt x="2274145" y="186833"/>
                </a:lnTo>
                <a:lnTo>
                  <a:pt x="2300590" y="228660"/>
                </a:lnTo>
                <a:lnTo>
                  <a:pt x="2333371" y="248284"/>
                </a:lnTo>
                <a:lnTo>
                  <a:pt x="2363216" y="261619"/>
                </a:lnTo>
                <a:lnTo>
                  <a:pt x="2369693" y="265048"/>
                </a:lnTo>
                <a:lnTo>
                  <a:pt x="2381250" y="272288"/>
                </a:lnTo>
                <a:lnTo>
                  <a:pt x="2385822" y="276478"/>
                </a:lnTo>
                <a:lnTo>
                  <a:pt x="2392934" y="285876"/>
                </a:lnTo>
                <a:lnTo>
                  <a:pt x="2394839" y="291464"/>
                </a:lnTo>
                <a:lnTo>
                  <a:pt x="2394839" y="303656"/>
                </a:lnTo>
                <a:lnTo>
                  <a:pt x="2393696" y="308863"/>
                </a:lnTo>
                <a:lnTo>
                  <a:pt x="2389632" y="318007"/>
                </a:lnTo>
                <a:lnTo>
                  <a:pt x="2386584" y="321944"/>
                </a:lnTo>
                <a:lnTo>
                  <a:pt x="2382647" y="324992"/>
                </a:lnTo>
                <a:lnTo>
                  <a:pt x="2378710" y="328167"/>
                </a:lnTo>
                <a:lnTo>
                  <a:pt x="2373884" y="330580"/>
                </a:lnTo>
                <a:lnTo>
                  <a:pt x="2368169" y="332358"/>
                </a:lnTo>
                <a:lnTo>
                  <a:pt x="2362581" y="334009"/>
                </a:lnTo>
                <a:lnTo>
                  <a:pt x="2356104" y="334898"/>
                </a:lnTo>
                <a:lnTo>
                  <a:pt x="2444189" y="334898"/>
                </a:lnTo>
                <a:lnTo>
                  <a:pt x="2450404" y="322981"/>
                </a:lnTo>
                <a:lnTo>
                  <a:pt x="2453305" y="312197"/>
                </a:lnTo>
                <a:lnTo>
                  <a:pt x="2454985" y="299208"/>
                </a:lnTo>
                <a:lnTo>
                  <a:pt x="2455418" y="283166"/>
                </a:lnTo>
                <a:lnTo>
                  <a:pt x="2453552" y="270631"/>
                </a:lnTo>
                <a:lnTo>
                  <a:pt x="2426693" y="228774"/>
                </a:lnTo>
                <a:lnTo>
                  <a:pt x="2393696" y="209422"/>
                </a:lnTo>
                <a:lnTo>
                  <a:pt x="2363470" y="196087"/>
                </a:lnTo>
                <a:lnTo>
                  <a:pt x="2356739" y="192658"/>
                </a:lnTo>
                <a:lnTo>
                  <a:pt x="2331593" y="166242"/>
                </a:lnTo>
                <a:lnTo>
                  <a:pt x="2331593" y="155575"/>
                </a:lnTo>
                <a:lnTo>
                  <a:pt x="2332355" y="151510"/>
                </a:lnTo>
                <a:lnTo>
                  <a:pt x="2334158" y="147192"/>
                </a:lnTo>
                <a:lnTo>
                  <a:pt x="2335530" y="143763"/>
                </a:lnTo>
                <a:lnTo>
                  <a:pt x="2337943" y="140334"/>
                </a:lnTo>
                <a:lnTo>
                  <a:pt x="2341118" y="137667"/>
                </a:lnTo>
                <a:lnTo>
                  <a:pt x="2344301" y="134869"/>
                </a:lnTo>
                <a:lnTo>
                  <a:pt x="2348230" y="132714"/>
                </a:lnTo>
                <a:lnTo>
                  <a:pt x="2357755" y="129666"/>
                </a:lnTo>
                <a:lnTo>
                  <a:pt x="2363343" y="128777"/>
                </a:lnTo>
                <a:lnTo>
                  <a:pt x="2438908" y="128777"/>
                </a:lnTo>
                <a:lnTo>
                  <a:pt x="2438908" y="117475"/>
                </a:lnTo>
                <a:lnTo>
                  <a:pt x="2438654" y="112267"/>
                </a:lnTo>
                <a:lnTo>
                  <a:pt x="2438400" y="110108"/>
                </a:lnTo>
                <a:lnTo>
                  <a:pt x="2438019" y="108457"/>
                </a:lnTo>
                <a:lnTo>
                  <a:pt x="2437638" y="106679"/>
                </a:lnTo>
                <a:lnTo>
                  <a:pt x="2437130" y="105282"/>
                </a:lnTo>
                <a:lnTo>
                  <a:pt x="2436114" y="103250"/>
                </a:lnTo>
                <a:lnTo>
                  <a:pt x="2435097" y="101980"/>
                </a:lnTo>
                <a:lnTo>
                  <a:pt x="2433573" y="100456"/>
                </a:lnTo>
                <a:lnTo>
                  <a:pt x="2432177" y="98932"/>
                </a:lnTo>
                <a:lnTo>
                  <a:pt x="2396235" y="85725"/>
                </a:lnTo>
                <a:lnTo>
                  <a:pt x="2382520" y="83565"/>
                </a:lnTo>
                <a:lnTo>
                  <a:pt x="2375789" y="83057"/>
                </a:lnTo>
              </a:path>
              <a:path w="2455418" h="381935">
                <a:moveTo>
                  <a:pt x="2438908" y="128777"/>
                </a:moveTo>
                <a:lnTo>
                  <a:pt x="2377947" y="128777"/>
                </a:lnTo>
                <a:lnTo>
                  <a:pt x="2385441" y="129794"/>
                </a:lnTo>
                <a:lnTo>
                  <a:pt x="2399157" y="133857"/>
                </a:lnTo>
                <a:lnTo>
                  <a:pt x="2427097" y="147446"/>
                </a:lnTo>
                <a:lnTo>
                  <a:pt x="2429764" y="148462"/>
                </a:lnTo>
                <a:lnTo>
                  <a:pt x="2433066" y="148462"/>
                </a:lnTo>
                <a:lnTo>
                  <a:pt x="2434335" y="148081"/>
                </a:lnTo>
                <a:lnTo>
                  <a:pt x="2438799" y="133857"/>
                </a:lnTo>
                <a:lnTo>
                  <a:pt x="2438908" y="128777"/>
                </a:lnTo>
              </a:path>
              <a:path w="2455418" h="381935">
                <a:moveTo>
                  <a:pt x="1325118" y="311276"/>
                </a:moveTo>
                <a:lnTo>
                  <a:pt x="1321562" y="311276"/>
                </a:lnTo>
                <a:lnTo>
                  <a:pt x="1320292" y="311657"/>
                </a:lnTo>
                <a:lnTo>
                  <a:pt x="1319148" y="312419"/>
                </a:lnTo>
                <a:lnTo>
                  <a:pt x="1318006" y="313308"/>
                </a:lnTo>
                <a:lnTo>
                  <a:pt x="1317117" y="314578"/>
                </a:lnTo>
                <a:lnTo>
                  <a:pt x="1316482" y="316610"/>
                </a:lnTo>
                <a:lnTo>
                  <a:pt x="1315846" y="318515"/>
                </a:lnTo>
                <a:lnTo>
                  <a:pt x="1315339" y="321055"/>
                </a:lnTo>
                <a:lnTo>
                  <a:pt x="1315084" y="324103"/>
                </a:lnTo>
                <a:lnTo>
                  <a:pt x="1314704" y="327278"/>
                </a:lnTo>
                <a:lnTo>
                  <a:pt x="1314577" y="342645"/>
                </a:lnTo>
                <a:lnTo>
                  <a:pt x="1314958" y="347852"/>
                </a:lnTo>
                <a:lnTo>
                  <a:pt x="1315846" y="351535"/>
                </a:lnTo>
                <a:lnTo>
                  <a:pt x="1316608" y="355218"/>
                </a:lnTo>
                <a:lnTo>
                  <a:pt x="1329435" y="366521"/>
                </a:lnTo>
                <a:lnTo>
                  <a:pt x="1333881" y="369061"/>
                </a:lnTo>
                <a:lnTo>
                  <a:pt x="1376438" y="380951"/>
                </a:lnTo>
                <a:lnTo>
                  <a:pt x="1404397" y="381935"/>
                </a:lnTo>
                <a:lnTo>
                  <a:pt x="1416344" y="380800"/>
                </a:lnTo>
                <a:lnTo>
                  <a:pt x="1453356" y="370340"/>
                </a:lnTo>
                <a:lnTo>
                  <a:pt x="1490582" y="337021"/>
                </a:lnTo>
                <a:lnTo>
                  <a:pt x="1491689" y="334898"/>
                </a:lnTo>
                <a:lnTo>
                  <a:pt x="1403604" y="334898"/>
                </a:lnTo>
                <a:lnTo>
                  <a:pt x="1392584" y="334842"/>
                </a:lnTo>
                <a:lnTo>
                  <a:pt x="1352422" y="326008"/>
                </a:lnTo>
                <a:lnTo>
                  <a:pt x="1328039" y="312419"/>
                </a:lnTo>
                <a:lnTo>
                  <a:pt x="1325118" y="311276"/>
                </a:lnTo>
              </a:path>
              <a:path w="2455418" h="381935">
                <a:moveTo>
                  <a:pt x="1423289" y="83057"/>
                </a:moveTo>
                <a:lnTo>
                  <a:pt x="1416431" y="83057"/>
                </a:lnTo>
                <a:lnTo>
                  <a:pt x="1408331" y="83303"/>
                </a:lnTo>
                <a:lnTo>
                  <a:pt x="1369343" y="91362"/>
                </a:lnTo>
                <a:lnTo>
                  <a:pt x="1332155" y="121622"/>
                </a:lnTo>
                <a:lnTo>
                  <a:pt x="1320234" y="157991"/>
                </a:lnTo>
                <a:lnTo>
                  <a:pt x="1319803" y="174227"/>
                </a:lnTo>
                <a:lnTo>
                  <a:pt x="1321645" y="186833"/>
                </a:lnTo>
                <a:lnTo>
                  <a:pt x="1348090" y="228660"/>
                </a:lnTo>
                <a:lnTo>
                  <a:pt x="1380870" y="248284"/>
                </a:lnTo>
                <a:lnTo>
                  <a:pt x="1410716" y="261619"/>
                </a:lnTo>
                <a:lnTo>
                  <a:pt x="1417193" y="265048"/>
                </a:lnTo>
                <a:lnTo>
                  <a:pt x="1428750" y="272288"/>
                </a:lnTo>
                <a:lnTo>
                  <a:pt x="1433321" y="276478"/>
                </a:lnTo>
                <a:lnTo>
                  <a:pt x="1440433" y="285876"/>
                </a:lnTo>
                <a:lnTo>
                  <a:pt x="1442339" y="291464"/>
                </a:lnTo>
                <a:lnTo>
                  <a:pt x="1442339" y="303656"/>
                </a:lnTo>
                <a:lnTo>
                  <a:pt x="1441195" y="308863"/>
                </a:lnTo>
                <a:lnTo>
                  <a:pt x="1437132" y="318007"/>
                </a:lnTo>
                <a:lnTo>
                  <a:pt x="1434083" y="321944"/>
                </a:lnTo>
                <a:lnTo>
                  <a:pt x="1430146" y="324992"/>
                </a:lnTo>
                <a:lnTo>
                  <a:pt x="1426209" y="328167"/>
                </a:lnTo>
                <a:lnTo>
                  <a:pt x="1421383" y="330580"/>
                </a:lnTo>
                <a:lnTo>
                  <a:pt x="1415669" y="332358"/>
                </a:lnTo>
                <a:lnTo>
                  <a:pt x="1410081" y="334009"/>
                </a:lnTo>
                <a:lnTo>
                  <a:pt x="1403604" y="334898"/>
                </a:lnTo>
                <a:lnTo>
                  <a:pt x="1491689" y="334898"/>
                </a:lnTo>
                <a:lnTo>
                  <a:pt x="1497904" y="322981"/>
                </a:lnTo>
                <a:lnTo>
                  <a:pt x="1500805" y="312197"/>
                </a:lnTo>
                <a:lnTo>
                  <a:pt x="1502485" y="299208"/>
                </a:lnTo>
                <a:lnTo>
                  <a:pt x="1502918" y="283166"/>
                </a:lnTo>
                <a:lnTo>
                  <a:pt x="1501052" y="270631"/>
                </a:lnTo>
                <a:lnTo>
                  <a:pt x="1474193" y="228774"/>
                </a:lnTo>
                <a:lnTo>
                  <a:pt x="1441195" y="209422"/>
                </a:lnTo>
                <a:lnTo>
                  <a:pt x="1410970" y="196087"/>
                </a:lnTo>
                <a:lnTo>
                  <a:pt x="1404239" y="192658"/>
                </a:lnTo>
                <a:lnTo>
                  <a:pt x="1379093" y="166242"/>
                </a:lnTo>
                <a:lnTo>
                  <a:pt x="1379093" y="155575"/>
                </a:lnTo>
                <a:lnTo>
                  <a:pt x="1379855" y="151510"/>
                </a:lnTo>
                <a:lnTo>
                  <a:pt x="1381658" y="147192"/>
                </a:lnTo>
                <a:lnTo>
                  <a:pt x="1383030" y="143763"/>
                </a:lnTo>
                <a:lnTo>
                  <a:pt x="1385443" y="140334"/>
                </a:lnTo>
                <a:lnTo>
                  <a:pt x="1388618" y="137667"/>
                </a:lnTo>
                <a:lnTo>
                  <a:pt x="1391801" y="134869"/>
                </a:lnTo>
                <a:lnTo>
                  <a:pt x="1395730" y="132714"/>
                </a:lnTo>
                <a:lnTo>
                  <a:pt x="1405255" y="129666"/>
                </a:lnTo>
                <a:lnTo>
                  <a:pt x="1410843" y="128777"/>
                </a:lnTo>
                <a:lnTo>
                  <a:pt x="1486408" y="128777"/>
                </a:lnTo>
                <a:lnTo>
                  <a:pt x="1486408" y="117475"/>
                </a:lnTo>
                <a:lnTo>
                  <a:pt x="1486154" y="112267"/>
                </a:lnTo>
                <a:lnTo>
                  <a:pt x="1485900" y="110108"/>
                </a:lnTo>
                <a:lnTo>
                  <a:pt x="1485519" y="108457"/>
                </a:lnTo>
                <a:lnTo>
                  <a:pt x="1485138" y="106679"/>
                </a:lnTo>
                <a:lnTo>
                  <a:pt x="1484630" y="105282"/>
                </a:lnTo>
                <a:lnTo>
                  <a:pt x="1483614" y="103250"/>
                </a:lnTo>
                <a:lnTo>
                  <a:pt x="1482597" y="101980"/>
                </a:lnTo>
                <a:lnTo>
                  <a:pt x="1481073" y="100456"/>
                </a:lnTo>
                <a:lnTo>
                  <a:pt x="1479677" y="98932"/>
                </a:lnTo>
                <a:lnTo>
                  <a:pt x="1443735" y="85725"/>
                </a:lnTo>
                <a:lnTo>
                  <a:pt x="1430020" y="83565"/>
                </a:lnTo>
                <a:lnTo>
                  <a:pt x="1423289" y="83057"/>
                </a:lnTo>
              </a:path>
              <a:path w="2455418" h="381935">
                <a:moveTo>
                  <a:pt x="1486408" y="128777"/>
                </a:moveTo>
                <a:lnTo>
                  <a:pt x="1425447" y="128777"/>
                </a:lnTo>
                <a:lnTo>
                  <a:pt x="1432941" y="129794"/>
                </a:lnTo>
                <a:lnTo>
                  <a:pt x="1446657" y="133857"/>
                </a:lnTo>
                <a:lnTo>
                  <a:pt x="1474596" y="147446"/>
                </a:lnTo>
                <a:lnTo>
                  <a:pt x="1477264" y="148462"/>
                </a:lnTo>
                <a:lnTo>
                  <a:pt x="1480566" y="148462"/>
                </a:lnTo>
                <a:lnTo>
                  <a:pt x="1481835" y="148081"/>
                </a:lnTo>
                <a:lnTo>
                  <a:pt x="1486299" y="133857"/>
                </a:lnTo>
                <a:lnTo>
                  <a:pt x="1486408" y="128777"/>
                </a:lnTo>
              </a:path>
              <a:path w="2455418" h="381935">
                <a:moveTo>
                  <a:pt x="994156" y="0"/>
                </a:moveTo>
                <a:lnTo>
                  <a:pt x="987297" y="0"/>
                </a:lnTo>
                <a:lnTo>
                  <a:pt x="977265" y="126"/>
                </a:lnTo>
                <a:lnTo>
                  <a:pt x="969771" y="634"/>
                </a:lnTo>
                <a:lnTo>
                  <a:pt x="966596" y="1015"/>
                </a:lnTo>
                <a:lnTo>
                  <a:pt x="964057" y="1777"/>
                </a:lnTo>
                <a:lnTo>
                  <a:pt x="961390" y="2539"/>
                </a:lnTo>
                <a:lnTo>
                  <a:pt x="959231" y="3555"/>
                </a:lnTo>
                <a:lnTo>
                  <a:pt x="957326" y="4952"/>
                </a:lnTo>
                <a:lnTo>
                  <a:pt x="955420" y="6223"/>
                </a:lnTo>
                <a:lnTo>
                  <a:pt x="953516" y="8000"/>
                </a:lnTo>
                <a:lnTo>
                  <a:pt x="951610" y="10286"/>
                </a:lnTo>
                <a:lnTo>
                  <a:pt x="909701" y="57911"/>
                </a:lnTo>
                <a:lnTo>
                  <a:pt x="908684" y="59689"/>
                </a:lnTo>
                <a:lnTo>
                  <a:pt x="908304" y="61213"/>
                </a:lnTo>
                <a:lnTo>
                  <a:pt x="908050" y="62610"/>
                </a:lnTo>
                <a:lnTo>
                  <a:pt x="908557" y="63880"/>
                </a:lnTo>
                <a:lnTo>
                  <a:pt x="909828" y="64897"/>
                </a:lnTo>
                <a:lnTo>
                  <a:pt x="911097" y="65785"/>
                </a:lnTo>
                <a:lnTo>
                  <a:pt x="913257" y="66548"/>
                </a:lnTo>
                <a:lnTo>
                  <a:pt x="916305" y="66928"/>
                </a:lnTo>
                <a:lnTo>
                  <a:pt x="919353" y="67436"/>
                </a:lnTo>
                <a:lnTo>
                  <a:pt x="923417" y="67690"/>
                </a:lnTo>
                <a:lnTo>
                  <a:pt x="936879" y="67563"/>
                </a:lnTo>
                <a:lnTo>
                  <a:pt x="940054" y="67182"/>
                </a:lnTo>
                <a:lnTo>
                  <a:pt x="943102" y="66928"/>
                </a:lnTo>
                <a:lnTo>
                  <a:pt x="945895" y="66421"/>
                </a:lnTo>
                <a:lnTo>
                  <a:pt x="948055" y="65785"/>
                </a:lnTo>
                <a:lnTo>
                  <a:pt x="950341" y="65150"/>
                </a:lnTo>
                <a:lnTo>
                  <a:pt x="952245" y="64261"/>
                </a:lnTo>
                <a:lnTo>
                  <a:pt x="953769" y="63246"/>
                </a:lnTo>
                <a:lnTo>
                  <a:pt x="955294" y="62356"/>
                </a:lnTo>
                <a:lnTo>
                  <a:pt x="956818" y="61213"/>
                </a:lnTo>
                <a:lnTo>
                  <a:pt x="958342" y="59816"/>
                </a:lnTo>
                <a:lnTo>
                  <a:pt x="1007871" y="15239"/>
                </a:lnTo>
                <a:lnTo>
                  <a:pt x="1010031" y="13207"/>
                </a:lnTo>
                <a:lnTo>
                  <a:pt x="1011428" y="11429"/>
                </a:lnTo>
                <a:lnTo>
                  <a:pt x="1012190" y="9651"/>
                </a:lnTo>
                <a:lnTo>
                  <a:pt x="1012825" y="7874"/>
                </a:lnTo>
                <a:lnTo>
                  <a:pt x="1012570" y="6223"/>
                </a:lnTo>
                <a:lnTo>
                  <a:pt x="1009777" y="3428"/>
                </a:lnTo>
                <a:lnTo>
                  <a:pt x="1007109" y="2285"/>
                </a:lnTo>
                <a:lnTo>
                  <a:pt x="999490" y="507"/>
                </a:lnTo>
                <a:lnTo>
                  <a:pt x="99415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6440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9" y="0"/>
                </a:moveTo>
                <a:lnTo>
                  <a:pt x="161671" y="0"/>
                </a:lnTo>
                <a:lnTo>
                  <a:pt x="162941" y="0"/>
                </a:lnTo>
                <a:lnTo>
                  <a:pt x="164211" y="381"/>
                </a:lnTo>
                <a:lnTo>
                  <a:pt x="165226" y="1143"/>
                </a:lnTo>
                <a:lnTo>
                  <a:pt x="166243" y="1904"/>
                </a:lnTo>
                <a:lnTo>
                  <a:pt x="167132" y="3175"/>
                </a:lnTo>
                <a:lnTo>
                  <a:pt x="170180" y="18796"/>
                </a:lnTo>
                <a:lnTo>
                  <a:pt x="170180" y="23241"/>
                </a:lnTo>
                <a:lnTo>
                  <a:pt x="170180" y="27432"/>
                </a:lnTo>
                <a:lnTo>
                  <a:pt x="167894" y="40894"/>
                </a:lnTo>
                <a:lnTo>
                  <a:pt x="167132" y="42672"/>
                </a:lnTo>
                <a:lnTo>
                  <a:pt x="166243" y="43942"/>
                </a:lnTo>
                <a:lnTo>
                  <a:pt x="165226" y="44831"/>
                </a:lnTo>
                <a:lnTo>
                  <a:pt x="164211" y="45593"/>
                </a:lnTo>
                <a:lnTo>
                  <a:pt x="162941" y="46100"/>
                </a:lnTo>
                <a:lnTo>
                  <a:pt x="161671" y="46100"/>
                </a:lnTo>
                <a:lnTo>
                  <a:pt x="58547" y="46100"/>
                </a:lnTo>
                <a:lnTo>
                  <a:pt x="58547" y="116586"/>
                </a:lnTo>
                <a:lnTo>
                  <a:pt x="145796" y="116586"/>
                </a:lnTo>
                <a:lnTo>
                  <a:pt x="147193" y="116586"/>
                </a:lnTo>
                <a:lnTo>
                  <a:pt x="148336" y="116967"/>
                </a:lnTo>
                <a:lnTo>
                  <a:pt x="149479" y="117856"/>
                </a:lnTo>
                <a:lnTo>
                  <a:pt x="150622" y="118618"/>
                </a:lnTo>
                <a:lnTo>
                  <a:pt x="151511" y="119888"/>
                </a:lnTo>
                <a:lnTo>
                  <a:pt x="152273" y="121666"/>
                </a:lnTo>
                <a:lnTo>
                  <a:pt x="153035" y="123317"/>
                </a:lnTo>
                <a:lnTo>
                  <a:pt x="153543" y="125603"/>
                </a:lnTo>
                <a:lnTo>
                  <a:pt x="153924" y="128524"/>
                </a:lnTo>
                <a:lnTo>
                  <a:pt x="154305" y="131445"/>
                </a:lnTo>
                <a:lnTo>
                  <a:pt x="154559" y="135001"/>
                </a:lnTo>
                <a:lnTo>
                  <a:pt x="154559" y="139192"/>
                </a:lnTo>
                <a:lnTo>
                  <a:pt x="154559" y="143510"/>
                </a:lnTo>
                <a:lnTo>
                  <a:pt x="154305" y="147066"/>
                </a:lnTo>
                <a:lnTo>
                  <a:pt x="153924" y="149860"/>
                </a:lnTo>
                <a:lnTo>
                  <a:pt x="153543" y="152654"/>
                </a:lnTo>
                <a:lnTo>
                  <a:pt x="147193" y="161417"/>
                </a:lnTo>
                <a:lnTo>
                  <a:pt x="145796" y="161417"/>
                </a:lnTo>
                <a:lnTo>
                  <a:pt x="58547" y="161417"/>
                </a:lnTo>
                <a:lnTo>
                  <a:pt x="58547" y="242951"/>
                </a:lnTo>
                <a:lnTo>
                  <a:pt x="162560" y="242951"/>
                </a:lnTo>
                <a:lnTo>
                  <a:pt x="163830" y="242951"/>
                </a:lnTo>
                <a:lnTo>
                  <a:pt x="165100" y="243332"/>
                </a:lnTo>
                <a:lnTo>
                  <a:pt x="166243" y="244221"/>
                </a:lnTo>
                <a:lnTo>
                  <a:pt x="167386" y="244983"/>
                </a:lnTo>
                <a:lnTo>
                  <a:pt x="168275" y="246253"/>
                </a:lnTo>
                <a:lnTo>
                  <a:pt x="169037" y="248031"/>
                </a:lnTo>
                <a:lnTo>
                  <a:pt x="169799" y="249809"/>
                </a:lnTo>
                <a:lnTo>
                  <a:pt x="170307" y="252222"/>
                </a:lnTo>
                <a:lnTo>
                  <a:pt x="170687" y="255143"/>
                </a:lnTo>
                <a:lnTo>
                  <a:pt x="171069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71069" y="273812"/>
                </a:lnTo>
                <a:lnTo>
                  <a:pt x="170687" y="276733"/>
                </a:lnTo>
                <a:lnTo>
                  <a:pt x="170307" y="279654"/>
                </a:lnTo>
                <a:lnTo>
                  <a:pt x="169799" y="282067"/>
                </a:lnTo>
                <a:lnTo>
                  <a:pt x="169037" y="283845"/>
                </a:lnTo>
                <a:lnTo>
                  <a:pt x="168275" y="285623"/>
                </a:lnTo>
                <a:lnTo>
                  <a:pt x="167386" y="286893"/>
                </a:lnTo>
                <a:lnTo>
                  <a:pt x="166243" y="287655"/>
                </a:lnTo>
                <a:lnTo>
                  <a:pt x="165100" y="288544"/>
                </a:lnTo>
                <a:lnTo>
                  <a:pt x="163830" y="288925"/>
                </a:lnTo>
                <a:lnTo>
                  <a:pt x="162560" y="288925"/>
                </a:lnTo>
                <a:lnTo>
                  <a:pt x="17399" y="288925"/>
                </a:lnTo>
                <a:lnTo>
                  <a:pt x="12573" y="288925"/>
                </a:lnTo>
                <a:lnTo>
                  <a:pt x="8382" y="287528"/>
                </a:lnTo>
                <a:lnTo>
                  <a:pt x="5080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80" y="4445"/>
                </a:lnTo>
                <a:lnTo>
                  <a:pt x="8382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8804" y="300481"/>
            <a:ext cx="214375" cy="290322"/>
          </a:xfrm>
          <a:custGeom>
            <a:avLst/>
            <a:gdLst/>
            <a:ahLst/>
            <a:cxnLst/>
            <a:rect l="l" t="t" r="r" b="b"/>
            <a:pathLst>
              <a:path w="214375" h="290322">
                <a:moveTo>
                  <a:pt x="17399" y="0"/>
                </a:moveTo>
                <a:lnTo>
                  <a:pt x="92201" y="0"/>
                </a:lnTo>
                <a:lnTo>
                  <a:pt x="99821" y="0"/>
                </a:lnTo>
                <a:lnTo>
                  <a:pt x="106044" y="253"/>
                </a:lnTo>
                <a:lnTo>
                  <a:pt x="149459" y="7676"/>
                </a:lnTo>
                <a:lnTo>
                  <a:pt x="184431" y="32064"/>
                </a:lnTo>
                <a:lnTo>
                  <a:pt x="198664" y="67832"/>
                </a:lnTo>
                <a:lnTo>
                  <a:pt x="199389" y="79019"/>
                </a:lnTo>
                <a:lnTo>
                  <a:pt x="198561" y="92354"/>
                </a:lnTo>
                <a:lnTo>
                  <a:pt x="180085" y="133350"/>
                </a:lnTo>
                <a:lnTo>
                  <a:pt x="144352" y="154249"/>
                </a:lnTo>
                <a:lnTo>
                  <a:pt x="147700" y="156591"/>
                </a:lnTo>
                <a:lnTo>
                  <a:pt x="151765" y="159131"/>
                </a:lnTo>
                <a:lnTo>
                  <a:pt x="155574" y="162179"/>
                </a:lnTo>
                <a:lnTo>
                  <a:pt x="159257" y="165100"/>
                </a:lnTo>
                <a:lnTo>
                  <a:pt x="162941" y="168656"/>
                </a:lnTo>
                <a:lnTo>
                  <a:pt x="166243" y="172974"/>
                </a:lnTo>
                <a:lnTo>
                  <a:pt x="169544" y="177165"/>
                </a:lnTo>
                <a:lnTo>
                  <a:pt x="184404" y="205867"/>
                </a:lnTo>
                <a:lnTo>
                  <a:pt x="208787" y="262763"/>
                </a:lnTo>
                <a:lnTo>
                  <a:pt x="210946" y="268478"/>
                </a:lnTo>
                <a:lnTo>
                  <a:pt x="212470" y="272542"/>
                </a:lnTo>
                <a:lnTo>
                  <a:pt x="213232" y="275209"/>
                </a:lnTo>
                <a:lnTo>
                  <a:pt x="213994" y="277749"/>
                </a:lnTo>
                <a:lnTo>
                  <a:pt x="214375" y="279908"/>
                </a:lnTo>
                <a:lnTo>
                  <a:pt x="214375" y="281305"/>
                </a:lnTo>
                <a:lnTo>
                  <a:pt x="214375" y="282956"/>
                </a:lnTo>
                <a:lnTo>
                  <a:pt x="209169" y="288290"/>
                </a:lnTo>
                <a:lnTo>
                  <a:pt x="207009" y="289052"/>
                </a:lnTo>
                <a:lnTo>
                  <a:pt x="203707" y="289560"/>
                </a:lnTo>
                <a:lnTo>
                  <a:pt x="199390" y="289814"/>
                </a:lnTo>
                <a:lnTo>
                  <a:pt x="195071" y="290068"/>
                </a:lnTo>
                <a:lnTo>
                  <a:pt x="189230" y="290322"/>
                </a:lnTo>
                <a:lnTo>
                  <a:pt x="181736" y="290322"/>
                </a:lnTo>
                <a:lnTo>
                  <a:pt x="175514" y="290322"/>
                </a:lnTo>
                <a:lnTo>
                  <a:pt x="151130" y="280416"/>
                </a:lnTo>
                <a:lnTo>
                  <a:pt x="125221" y="215900"/>
                </a:lnTo>
                <a:lnTo>
                  <a:pt x="122173" y="208661"/>
                </a:lnTo>
                <a:lnTo>
                  <a:pt x="119125" y="202184"/>
                </a:lnTo>
                <a:lnTo>
                  <a:pt x="116078" y="196469"/>
                </a:lnTo>
                <a:lnTo>
                  <a:pt x="113156" y="190881"/>
                </a:lnTo>
                <a:lnTo>
                  <a:pt x="83312" y="170815"/>
                </a:lnTo>
                <a:lnTo>
                  <a:pt x="77088" y="170815"/>
                </a:lnTo>
                <a:lnTo>
                  <a:pt x="58674" y="170815"/>
                </a:lnTo>
                <a:lnTo>
                  <a:pt x="58674" y="280924"/>
                </a:lnTo>
                <a:lnTo>
                  <a:pt x="58674" y="282448"/>
                </a:lnTo>
                <a:lnTo>
                  <a:pt x="58293" y="283718"/>
                </a:lnTo>
                <a:lnTo>
                  <a:pt x="57276" y="284861"/>
                </a:lnTo>
                <a:lnTo>
                  <a:pt x="56261" y="286131"/>
                </a:lnTo>
                <a:lnTo>
                  <a:pt x="54737" y="287020"/>
                </a:lnTo>
                <a:lnTo>
                  <a:pt x="52450" y="287782"/>
                </a:lnTo>
                <a:lnTo>
                  <a:pt x="50292" y="288544"/>
                </a:lnTo>
                <a:lnTo>
                  <a:pt x="47243" y="289179"/>
                </a:lnTo>
                <a:lnTo>
                  <a:pt x="43561" y="289560"/>
                </a:lnTo>
                <a:lnTo>
                  <a:pt x="39877" y="290068"/>
                </a:lnTo>
                <a:lnTo>
                  <a:pt x="35051" y="290322"/>
                </a:lnTo>
                <a:lnTo>
                  <a:pt x="29209" y="290322"/>
                </a:lnTo>
                <a:lnTo>
                  <a:pt x="23621" y="290322"/>
                </a:lnTo>
                <a:lnTo>
                  <a:pt x="18922" y="290068"/>
                </a:lnTo>
                <a:lnTo>
                  <a:pt x="15112" y="289560"/>
                </a:lnTo>
                <a:lnTo>
                  <a:pt x="11302" y="289179"/>
                </a:lnTo>
                <a:lnTo>
                  <a:pt x="8255" y="288544"/>
                </a:lnTo>
                <a:lnTo>
                  <a:pt x="6095" y="287782"/>
                </a:lnTo>
                <a:lnTo>
                  <a:pt x="3809" y="287020"/>
                </a:lnTo>
                <a:lnTo>
                  <a:pt x="2286" y="286131"/>
                </a:lnTo>
                <a:lnTo>
                  <a:pt x="1396" y="284861"/>
                </a:lnTo>
                <a:lnTo>
                  <a:pt x="507" y="283718"/>
                </a:lnTo>
                <a:lnTo>
                  <a:pt x="0" y="282448"/>
                </a:lnTo>
                <a:lnTo>
                  <a:pt x="0" y="280924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80" y="4445"/>
                </a:lnTo>
                <a:lnTo>
                  <a:pt x="8381" y="1524"/>
                </a:lnTo>
                <a:lnTo>
                  <a:pt x="12572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2900" y="300481"/>
            <a:ext cx="221106" cy="290322"/>
          </a:xfrm>
          <a:custGeom>
            <a:avLst/>
            <a:gdLst/>
            <a:ahLst/>
            <a:cxnLst/>
            <a:rect l="l" t="t" r="r" b="b"/>
            <a:pathLst>
              <a:path w="221106" h="290322">
                <a:moveTo>
                  <a:pt x="8762" y="0"/>
                </a:moveTo>
                <a:lnTo>
                  <a:pt x="212344" y="0"/>
                </a:lnTo>
                <a:lnTo>
                  <a:pt x="213741" y="0"/>
                </a:lnTo>
                <a:lnTo>
                  <a:pt x="214883" y="508"/>
                </a:lnTo>
                <a:lnTo>
                  <a:pt x="216026" y="1270"/>
                </a:lnTo>
                <a:lnTo>
                  <a:pt x="217169" y="2159"/>
                </a:lnTo>
                <a:lnTo>
                  <a:pt x="218058" y="3428"/>
                </a:lnTo>
                <a:lnTo>
                  <a:pt x="218820" y="5334"/>
                </a:lnTo>
                <a:lnTo>
                  <a:pt x="219582" y="7112"/>
                </a:lnTo>
                <a:lnTo>
                  <a:pt x="220091" y="9651"/>
                </a:lnTo>
                <a:lnTo>
                  <a:pt x="220472" y="12826"/>
                </a:lnTo>
                <a:lnTo>
                  <a:pt x="220852" y="15875"/>
                </a:lnTo>
                <a:lnTo>
                  <a:pt x="221106" y="19685"/>
                </a:lnTo>
                <a:lnTo>
                  <a:pt x="221106" y="24129"/>
                </a:lnTo>
                <a:lnTo>
                  <a:pt x="221106" y="28448"/>
                </a:lnTo>
                <a:lnTo>
                  <a:pt x="218820" y="42545"/>
                </a:lnTo>
                <a:lnTo>
                  <a:pt x="218058" y="44450"/>
                </a:lnTo>
                <a:lnTo>
                  <a:pt x="217169" y="45847"/>
                </a:lnTo>
                <a:lnTo>
                  <a:pt x="216026" y="46736"/>
                </a:lnTo>
                <a:lnTo>
                  <a:pt x="214883" y="47625"/>
                </a:lnTo>
                <a:lnTo>
                  <a:pt x="213741" y="48006"/>
                </a:lnTo>
                <a:lnTo>
                  <a:pt x="212344" y="48006"/>
                </a:lnTo>
                <a:lnTo>
                  <a:pt x="140081" y="48006"/>
                </a:lnTo>
                <a:lnTo>
                  <a:pt x="140081" y="280924"/>
                </a:lnTo>
                <a:lnTo>
                  <a:pt x="140081" y="282448"/>
                </a:lnTo>
                <a:lnTo>
                  <a:pt x="139573" y="283718"/>
                </a:lnTo>
                <a:lnTo>
                  <a:pt x="138556" y="284861"/>
                </a:lnTo>
                <a:lnTo>
                  <a:pt x="137668" y="286131"/>
                </a:lnTo>
                <a:lnTo>
                  <a:pt x="136017" y="287020"/>
                </a:lnTo>
                <a:lnTo>
                  <a:pt x="133731" y="287782"/>
                </a:lnTo>
                <a:lnTo>
                  <a:pt x="131572" y="288544"/>
                </a:lnTo>
                <a:lnTo>
                  <a:pt x="128524" y="289179"/>
                </a:lnTo>
                <a:lnTo>
                  <a:pt x="124713" y="289560"/>
                </a:lnTo>
                <a:lnTo>
                  <a:pt x="120904" y="290068"/>
                </a:lnTo>
                <a:lnTo>
                  <a:pt x="116205" y="290322"/>
                </a:lnTo>
                <a:lnTo>
                  <a:pt x="110617" y="290322"/>
                </a:lnTo>
                <a:lnTo>
                  <a:pt x="104901" y="290322"/>
                </a:lnTo>
                <a:lnTo>
                  <a:pt x="100202" y="290068"/>
                </a:lnTo>
                <a:lnTo>
                  <a:pt x="96393" y="289560"/>
                </a:lnTo>
                <a:lnTo>
                  <a:pt x="92582" y="289179"/>
                </a:lnTo>
                <a:lnTo>
                  <a:pt x="89535" y="288544"/>
                </a:lnTo>
                <a:lnTo>
                  <a:pt x="87375" y="287782"/>
                </a:lnTo>
                <a:lnTo>
                  <a:pt x="85089" y="287020"/>
                </a:lnTo>
                <a:lnTo>
                  <a:pt x="83566" y="286131"/>
                </a:lnTo>
                <a:lnTo>
                  <a:pt x="82550" y="284861"/>
                </a:lnTo>
                <a:lnTo>
                  <a:pt x="81533" y="283718"/>
                </a:lnTo>
                <a:lnTo>
                  <a:pt x="81152" y="282448"/>
                </a:lnTo>
                <a:lnTo>
                  <a:pt x="81152" y="280924"/>
                </a:lnTo>
                <a:lnTo>
                  <a:pt x="81152" y="48006"/>
                </a:lnTo>
                <a:lnTo>
                  <a:pt x="8762" y="48006"/>
                </a:lnTo>
                <a:lnTo>
                  <a:pt x="7238" y="48006"/>
                </a:lnTo>
                <a:lnTo>
                  <a:pt x="5968" y="47625"/>
                </a:lnTo>
                <a:lnTo>
                  <a:pt x="4952" y="46736"/>
                </a:lnTo>
                <a:lnTo>
                  <a:pt x="3937" y="45847"/>
                </a:lnTo>
                <a:lnTo>
                  <a:pt x="3048" y="44450"/>
                </a:lnTo>
                <a:lnTo>
                  <a:pt x="2286" y="42545"/>
                </a:lnTo>
                <a:lnTo>
                  <a:pt x="1524" y="40767"/>
                </a:lnTo>
                <a:lnTo>
                  <a:pt x="1016" y="38226"/>
                </a:lnTo>
                <a:lnTo>
                  <a:pt x="635" y="35178"/>
                </a:lnTo>
                <a:lnTo>
                  <a:pt x="254" y="32131"/>
                </a:lnTo>
                <a:lnTo>
                  <a:pt x="0" y="28448"/>
                </a:lnTo>
                <a:lnTo>
                  <a:pt x="0" y="24129"/>
                </a:lnTo>
                <a:lnTo>
                  <a:pt x="0" y="19685"/>
                </a:lnTo>
                <a:lnTo>
                  <a:pt x="254" y="15875"/>
                </a:lnTo>
                <a:lnTo>
                  <a:pt x="635" y="12826"/>
                </a:lnTo>
                <a:lnTo>
                  <a:pt x="1016" y="9651"/>
                </a:lnTo>
                <a:lnTo>
                  <a:pt x="1524" y="7112"/>
                </a:lnTo>
                <a:lnTo>
                  <a:pt x="2286" y="5334"/>
                </a:lnTo>
                <a:lnTo>
                  <a:pt x="3048" y="3428"/>
                </a:lnTo>
                <a:lnTo>
                  <a:pt x="3937" y="2159"/>
                </a:lnTo>
                <a:lnTo>
                  <a:pt x="4952" y="1270"/>
                </a:lnTo>
                <a:lnTo>
                  <a:pt x="5968" y="508"/>
                </a:lnTo>
                <a:lnTo>
                  <a:pt x="7238" y="0"/>
                </a:lnTo>
                <a:lnTo>
                  <a:pt x="876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8280" y="299593"/>
            <a:ext cx="238252" cy="291210"/>
          </a:xfrm>
          <a:custGeom>
            <a:avLst/>
            <a:gdLst/>
            <a:ahLst/>
            <a:cxnLst/>
            <a:rect l="l" t="t" r="r" b="b"/>
            <a:pathLst>
              <a:path w="238252" h="291210">
                <a:moveTo>
                  <a:pt x="212598" y="0"/>
                </a:moveTo>
                <a:lnTo>
                  <a:pt x="217551" y="0"/>
                </a:lnTo>
                <a:lnTo>
                  <a:pt x="221869" y="253"/>
                </a:lnTo>
                <a:lnTo>
                  <a:pt x="225298" y="634"/>
                </a:lnTo>
                <a:lnTo>
                  <a:pt x="228727" y="1015"/>
                </a:lnTo>
                <a:lnTo>
                  <a:pt x="231394" y="1650"/>
                </a:lnTo>
                <a:lnTo>
                  <a:pt x="233172" y="2539"/>
                </a:lnTo>
                <a:lnTo>
                  <a:pt x="235077" y="3428"/>
                </a:lnTo>
                <a:lnTo>
                  <a:pt x="236347" y="4445"/>
                </a:lnTo>
                <a:lnTo>
                  <a:pt x="237109" y="5587"/>
                </a:lnTo>
                <a:lnTo>
                  <a:pt x="237871" y="6857"/>
                </a:lnTo>
                <a:lnTo>
                  <a:pt x="238252" y="8127"/>
                </a:lnTo>
                <a:lnTo>
                  <a:pt x="238252" y="9651"/>
                </a:lnTo>
                <a:lnTo>
                  <a:pt x="238252" y="269239"/>
                </a:lnTo>
                <a:lnTo>
                  <a:pt x="238252" y="272668"/>
                </a:lnTo>
                <a:lnTo>
                  <a:pt x="237617" y="275716"/>
                </a:lnTo>
                <a:lnTo>
                  <a:pt x="218948" y="290321"/>
                </a:lnTo>
                <a:lnTo>
                  <a:pt x="216154" y="290321"/>
                </a:lnTo>
                <a:lnTo>
                  <a:pt x="191135" y="290321"/>
                </a:lnTo>
                <a:lnTo>
                  <a:pt x="185928" y="290321"/>
                </a:lnTo>
                <a:lnTo>
                  <a:pt x="181356" y="289686"/>
                </a:lnTo>
                <a:lnTo>
                  <a:pt x="177673" y="288670"/>
                </a:lnTo>
                <a:lnTo>
                  <a:pt x="173863" y="287654"/>
                </a:lnTo>
                <a:lnTo>
                  <a:pt x="170307" y="285749"/>
                </a:lnTo>
                <a:lnTo>
                  <a:pt x="167132" y="282955"/>
                </a:lnTo>
                <a:lnTo>
                  <a:pt x="163957" y="280288"/>
                </a:lnTo>
                <a:lnTo>
                  <a:pt x="147828" y="253618"/>
                </a:lnTo>
                <a:lnTo>
                  <a:pt x="75946" y="118617"/>
                </a:lnTo>
                <a:lnTo>
                  <a:pt x="70422" y="107676"/>
                </a:lnTo>
                <a:lnTo>
                  <a:pt x="64835" y="95984"/>
                </a:lnTo>
                <a:lnTo>
                  <a:pt x="58860" y="82897"/>
                </a:lnTo>
                <a:lnTo>
                  <a:pt x="54117" y="71823"/>
                </a:lnTo>
                <a:lnTo>
                  <a:pt x="51181" y="65404"/>
                </a:lnTo>
                <a:lnTo>
                  <a:pt x="52683" y="105709"/>
                </a:lnTo>
                <a:lnTo>
                  <a:pt x="52959" y="281558"/>
                </a:lnTo>
                <a:lnTo>
                  <a:pt x="52959" y="283082"/>
                </a:lnTo>
                <a:lnTo>
                  <a:pt x="52578" y="284352"/>
                </a:lnTo>
                <a:lnTo>
                  <a:pt x="51689" y="285622"/>
                </a:lnTo>
                <a:lnTo>
                  <a:pt x="50927" y="286765"/>
                </a:lnTo>
                <a:lnTo>
                  <a:pt x="49530" y="287781"/>
                </a:lnTo>
                <a:lnTo>
                  <a:pt x="47498" y="288543"/>
                </a:lnTo>
                <a:lnTo>
                  <a:pt x="45466" y="289432"/>
                </a:lnTo>
                <a:lnTo>
                  <a:pt x="42799" y="290067"/>
                </a:lnTo>
                <a:lnTo>
                  <a:pt x="39370" y="290448"/>
                </a:lnTo>
                <a:lnTo>
                  <a:pt x="35941" y="290956"/>
                </a:lnTo>
                <a:lnTo>
                  <a:pt x="31496" y="291210"/>
                </a:lnTo>
                <a:lnTo>
                  <a:pt x="26162" y="291210"/>
                </a:lnTo>
                <a:lnTo>
                  <a:pt x="20955" y="291210"/>
                </a:lnTo>
                <a:lnTo>
                  <a:pt x="16637" y="290956"/>
                </a:lnTo>
                <a:lnTo>
                  <a:pt x="13208" y="290448"/>
                </a:lnTo>
                <a:lnTo>
                  <a:pt x="9779" y="290067"/>
                </a:lnTo>
                <a:lnTo>
                  <a:pt x="7112" y="289432"/>
                </a:lnTo>
                <a:lnTo>
                  <a:pt x="5207" y="288543"/>
                </a:lnTo>
                <a:lnTo>
                  <a:pt x="3175" y="287781"/>
                </a:lnTo>
                <a:lnTo>
                  <a:pt x="1905" y="286765"/>
                </a:lnTo>
                <a:lnTo>
                  <a:pt x="1143" y="285622"/>
                </a:lnTo>
                <a:lnTo>
                  <a:pt x="381" y="284352"/>
                </a:lnTo>
                <a:lnTo>
                  <a:pt x="0" y="283082"/>
                </a:lnTo>
                <a:lnTo>
                  <a:pt x="0" y="281558"/>
                </a:lnTo>
                <a:lnTo>
                  <a:pt x="0" y="21971"/>
                </a:lnTo>
                <a:lnTo>
                  <a:pt x="0" y="14985"/>
                </a:lnTo>
                <a:lnTo>
                  <a:pt x="2032" y="9651"/>
                </a:lnTo>
                <a:lnTo>
                  <a:pt x="6223" y="6223"/>
                </a:lnTo>
                <a:lnTo>
                  <a:pt x="10287" y="2666"/>
                </a:lnTo>
                <a:lnTo>
                  <a:pt x="15240" y="888"/>
                </a:lnTo>
                <a:lnTo>
                  <a:pt x="21209" y="888"/>
                </a:lnTo>
                <a:lnTo>
                  <a:pt x="52705" y="888"/>
                </a:lnTo>
                <a:lnTo>
                  <a:pt x="58420" y="888"/>
                </a:lnTo>
                <a:lnTo>
                  <a:pt x="63119" y="1397"/>
                </a:lnTo>
                <a:lnTo>
                  <a:pt x="67056" y="2412"/>
                </a:lnTo>
                <a:lnTo>
                  <a:pt x="70866" y="3301"/>
                </a:lnTo>
                <a:lnTo>
                  <a:pt x="74295" y="4952"/>
                </a:lnTo>
                <a:lnTo>
                  <a:pt x="77343" y="7238"/>
                </a:lnTo>
                <a:lnTo>
                  <a:pt x="80391" y="9398"/>
                </a:lnTo>
                <a:lnTo>
                  <a:pt x="94234" y="31114"/>
                </a:lnTo>
                <a:lnTo>
                  <a:pt x="150495" y="136651"/>
                </a:lnTo>
                <a:lnTo>
                  <a:pt x="153797" y="143128"/>
                </a:lnTo>
                <a:lnTo>
                  <a:pt x="156972" y="149351"/>
                </a:lnTo>
                <a:lnTo>
                  <a:pt x="160147" y="155574"/>
                </a:lnTo>
                <a:lnTo>
                  <a:pt x="163449" y="161670"/>
                </a:lnTo>
                <a:lnTo>
                  <a:pt x="166497" y="167893"/>
                </a:lnTo>
                <a:lnTo>
                  <a:pt x="169418" y="174116"/>
                </a:lnTo>
                <a:lnTo>
                  <a:pt x="172466" y="180212"/>
                </a:lnTo>
                <a:lnTo>
                  <a:pt x="175387" y="186308"/>
                </a:lnTo>
                <a:lnTo>
                  <a:pt x="178181" y="192277"/>
                </a:lnTo>
                <a:lnTo>
                  <a:pt x="180975" y="198246"/>
                </a:lnTo>
                <a:lnTo>
                  <a:pt x="183769" y="204215"/>
                </a:lnTo>
                <a:lnTo>
                  <a:pt x="186436" y="210184"/>
                </a:lnTo>
                <a:lnTo>
                  <a:pt x="186690" y="210184"/>
                </a:lnTo>
                <a:lnTo>
                  <a:pt x="186197" y="197756"/>
                </a:lnTo>
                <a:lnTo>
                  <a:pt x="185846" y="185007"/>
                </a:lnTo>
                <a:lnTo>
                  <a:pt x="185524" y="169253"/>
                </a:lnTo>
                <a:lnTo>
                  <a:pt x="185351" y="156907"/>
                </a:lnTo>
                <a:lnTo>
                  <a:pt x="185293" y="146519"/>
                </a:lnTo>
                <a:lnTo>
                  <a:pt x="185293" y="9651"/>
                </a:lnTo>
                <a:lnTo>
                  <a:pt x="185293" y="8127"/>
                </a:lnTo>
                <a:lnTo>
                  <a:pt x="191135" y="2539"/>
                </a:lnTo>
                <a:lnTo>
                  <a:pt x="193167" y="1650"/>
                </a:lnTo>
                <a:lnTo>
                  <a:pt x="195961" y="1015"/>
                </a:lnTo>
                <a:lnTo>
                  <a:pt x="199390" y="634"/>
                </a:lnTo>
                <a:lnTo>
                  <a:pt x="202819" y="253"/>
                </a:lnTo>
                <a:lnTo>
                  <a:pt x="207137" y="0"/>
                </a:lnTo>
                <a:lnTo>
                  <a:pt x="2125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9976" y="299593"/>
            <a:ext cx="238252" cy="291210"/>
          </a:xfrm>
          <a:custGeom>
            <a:avLst/>
            <a:gdLst/>
            <a:ahLst/>
            <a:cxnLst/>
            <a:rect l="l" t="t" r="r" b="b"/>
            <a:pathLst>
              <a:path w="238252" h="291210">
                <a:moveTo>
                  <a:pt x="212598" y="0"/>
                </a:moveTo>
                <a:lnTo>
                  <a:pt x="217550" y="0"/>
                </a:lnTo>
                <a:lnTo>
                  <a:pt x="221869" y="253"/>
                </a:lnTo>
                <a:lnTo>
                  <a:pt x="225298" y="634"/>
                </a:lnTo>
                <a:lnTo>
                  <a:pt x="228727" y="1015"/>
                </a:lnTo>
                <a:lnTo>
                  <a:pt x="231394" y="1650"/>
                </a:lnTo>
                <a:lnTo>
                  <a:pt x="233172" y="2539"/>
                </a:lnTo>
                <a:lnTo>
                  <a:pt x="235077" y="3428"/>
                </a:lnTo>
                <a:lnTo>
                  <a:pt x="236347" y="4445"/>
                </a:lnTo>
                <a:lnTo>
                  <a:pt x="237109" y="5587"/>
                </a:lnTo>
                <a:lnTo>
                  <a:pt x="237871" y="6857"/>
                </a:lnTo>
                <a:lnTo>
                  <a:pt x="238252" y="8127"/>
                </a:lnTo>
                <a:lnTo>
                  <a:pt x="238252" y="9651"/>
                </a:lnTo>
                <a:lnTo>
                  <a:pt x="238252" y="269239"/>
                </a:lnTo>
                <a:lnTo>
                  <a:pt x="238252" y="272668"/>
                </a:lnTo>
                <a:lnTo>
                  <a:pt x="237617" y="275716"/>
                </a:lnTo>
                <a:lnTo>
                  <a:pt x="218948" y="290321"/>
                </a:lnTo>
                <a:lnTo>
                  <a:pt x="216154" y="290321"/>
                </a:lnTo>
                <a:lnTo>
                  <a:pt x="191135" y="290321"/>
                </a:lnTo>
                <a:lnTo>
                  <a:pt x="185928" y="290321"/>
                </a:lnTo>
                <a:lnTo>
                  <a:pt x="181356" y="289686"/>
                </a:lnTo>
                <a:lnTo>
                  <a:pt x="177673" y="288670"/>
                </a:lnTo>
                <a:lnTo>
                  <a:pt x="173862" y="287654"/>
                </a:lnTo>
                <a:lnTo>
                  <a:pt x="170306" y="285749"/>
                </a:lnTo>
                <a:lnTo>
                  <a:pt x="167131" y="282955"/>
                </a:lnTo>
                <a:lnTo>
                  <a:pt x="163956" y="280288"/>
                </a:lnTo>
                <a:lnTo>
                  <a:pt x="147828" y="253618"/>
                </a:lnTo>
                <a:lnTo>
                  <a:pt x="75946" y="118617"/>
                </a:lnTo>
                <a:lnTo>
                  <a:pt x="70422" y="107676"/>
                </a:lnTo>
                <a:lnTo>
                  <a:pt x="64835" y="95984"/>
                </a:lnTo>
                <a:lnTo>
                  <a:pt x="58860" y="82897"/>
                </a:lnTo>
                <a:lnTo>
                  <a:pt x="54117" y="71823"/>
                </a:lnTo>
                <a:lnTo>
                  <a:pt x="51181" y="65404"/>
                </a:lnTo>
                <a:lnTo>
                  <a:pt x="52683" y="105709"/>
                </a:lnTo>
                <a:lnTo>
                  <a:pt x="52959" y="281558"/>
                </a:lnTo>
                <a:lnTo>
                  <a:pt x="52959" y="283082"/>
                </a:lnTo>
                <a:lnTo>
                  <a:pt x="52578" y="284352"/>
                </a:lnTo>
                <a:lnTo>
                  <a:pt x="51689" y="285622"/>
                </a:lnTo>
                <a:lnTo>
                  <a:pt x="50927" y="286765"/>
                </a:lnTo>
                <a:lnTo>
                  <a:pt x="49530" y="287781"/>
                </a:lnTo>
                <a:lnTo>
                  <a:pt x="47498" y="288543"/>
                </a:lnTo>
                <a:lnTo>
                  <a:pt x="45466" y="289432"/>
                </a:lnTo>
                <a:lnTo>
                  <a:pt x="42799" y="290067"/>
                </a:lnTo>
                <a:lnTo>
                  <a:pt x="39370" y="290448"/>
                </a:lnTo>
                <a:lnTo>
                  <a:pt x="35941" y="290956"/>
                </a:lnTo>
                <a:lnTo>
                  <a:pt x="31496" y="291210"/>
                </a:lnTo>
                <a:lnTo>
                  <a:pt x="26162" y="291210"/>
                </a:lnTo>
                <a:lnTo>
                  <a:pt x="20955" y="291210"/>
                </a:lnTo>
                <a:lnTo>
                  <a:pt x="16637" y="290956"/>
                </a:lnTo>
                <a:lnTo>
                  <a:pt x="13208" y="290448"/>
                </a:lnTo>
                <a:lnTo>
                  <a:pt x="9779" y="290067"/>
                </a:lnTo>
                <a:lnTo>
                  <a:pt x="7112" y="289432"/>
                </a:lnTo>
                <a:lnTo>
                  <a:pt x="5206" y="288543"/>
                </a:lnTo>
                <a:lnTo>
                  <a:pt x="3175" y="287781"/>
                </a:lnTo>
                <a:lnTo>
                  <a:pt x="1905" y="286765"/>
                </a:lnTo>
                <a:lnTo>
                  <a:pt x="1143" y="285622"/>
                </a:lnTo>
                <a:lnTo>
                  <a:pt x="381" y="284352"/>
                </a:lnTo>
                <a:lnTo>
                  <a:pt x="0" y="283082"/>
                </a:lnTo>
                <a:lnTo>
                  <a:pt x="0" y="281558"/>
                </a:lnTo>
                <a:lnTo>
                  <a:pt x="0" y="21971"/>
                </a:lnTo>
                <a:lnTo>
                  <a:pt x="0" y="14985"/>
                </a:lnTo>
                <a:lnTo>
                  <a:pt x="2031" y="9651"/>
                </a:lnTo>
                <a:lnTo>
                  <a:pt x="6223" y="6223"/>
                </a:lnTo>
                <a:lnTo>
                  <a:pt x="10287" y="2666"/>
                </a:lnTo>
                <a:lnTo>
                  <a:pt x="15240" y="888"/>
                </a:lnTo>
                <a:lnTo>
                  <a:pt x="21209" y="888"/>
                </a:lnTo>
                <a:lnTo>
                  <a:pt x="52705" y="888"/>
                </a:lnTo>
                <a:lnTo>
                  <a:pt x="58420" y="888"/>
                </a:lnTo>
                <a:lnTo>
                  <a:pt x="63118" y="1397"/>
                </a:lnTo>
                <a:lnTo>
                  <a:pt x="67056" y="2412"/>
                </a:lnTo>
                <a:lnTo>
                  <a:pt x="70866" y="3301"/>
                </a:lnTo>
                <a:lnTo>
                  <a:pt x="74295" y="4952"/>
                </a:lnTo>
                <a:lnTo>
                  <a:pt x="77343" y="7238"/>
                </a:lnTo>
                <a:lnTo>
                  <a:pt x="80391" y="9398"/>
                </a:lnTo>
                <a:lnTo>
                  <a:pt x="94234" y="31114"/>
                </a:lnTo>
                <a:lnTo>
                  <a:pt x="150495" y="136651"/>
                </a:lnTo>
                <a:lnTo>
                  <a:pt x="153797" y="143128"/>
                </a:lnTo>
                <a:lnTo>
                  <a:pt x="156972" y="149351"/>
                </a:lnTo>
                <a:lnTo>
                  <a:pt x="160147" y="155574"/>
                </a:lnTo>
                <a:lnTo>
                  <a:pt x="163449" y="161670"/>
                </a:lnTo>
                <a:lnTo>
                  <a:pt x="166497" y="167893"/>
                </a:lnTo>
                <a:lnTo>
                  <a:pt x="169418" y="174116"/>
                </a:lnTo>
                <a:lnTo>
                  <a:pt x="172466" y="180212"/>
                </a:lnTo>
                <a:lnTo>
                  <a:pt x="175387" y="186308"/>
                </a:lnTo>
                <a:lnTo>
                  <a:pt x="178181" y="192277"/>
                </a:lnTo>
                <a:lnTo>
                  <a:pt x="180975" y="198246"/>
                </a:lnTo>
                <a:lnTo>
                  <a:pt x="183769" y="204215"/>
                </a:lnTo>
                <a:lnTo>
                  <a:pt x="186436" y="210184"/>
                </a:lnTo>
                <a:lnTo>
                  <a:pt x="186690" y="210184"/>
                </a:lnTo>
                <a:lnTo>
                  <a:pt x="186197" y="197756"/>
                </a:lnTo>
                <a:lnTo>
                  <a:pt x="185846" y="185007"/>
                </a:lnTo>
                <a:lnTo>
                  <a:pt x="185524" y="169253"/>
                </a:lnTo>
                <a:lnTo>
                  <a:pt x="185351" y="156907"/>
                </a:lnTo>
                <a:lnTo>
                  <a:pt x="185293" y="146519"/>
                </a:lnTo>
                <a:lnTo>
                  <a:pt x="185293" y="9651"/>
                </a:lnTo>
                <a:lnTo>
                  <a:pt x="185293" y="8127"/>
                </a:lnTo>
                <a:lnTo>
                  <a:pt x="191135" y="2539"/>
                </a:lnTo>
                <a:lnTo>
                  <a:pt x="193167" y="1650"/>
                </a:lnTo>
                <a:lnTo>
                  <a:pt x="195961" y="1015"/>
                </a:lnTo>
                <a:lnTo>
                  <a:pt x="199390" y="634"/>
                </a:lnTo>
                <a:lnTo>
                  <a:pt x="202819" y="253"/>
                </a:lnTo>
                <a:lnTo>
                  <a:pt x="207137" y="0"/>
                </a:lnTo>
                <a:lnTo>
                  <a:pt x="2125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9129" y="299211"/>
            <a:ext cx="266446" cy="291592"/>
          </a:xfrm>
          <a:custGeom>
            <a:avLst/>
            <a:gdLst/>
            <a:ahLst/>
            <a:cxnLst/>
            <a:rect l="l" t="t" r="r" b="b"/>
            <a:pathLst>
              <a:path w="266446" h="291592">
                <a:moveTo>
                  <a:pt x="130810" y="0"/>
                </a:moveTo>
                <a:lnTo>
                  <a:pt x="139573" y="0"/>
                </a:lnTo>
                <a:lnTo>
                  <a:pt x="146558" y="127"/>
                </a:lnTo>
                <a:lnTo>
                  <a:pt x="151765" y="381"/>
                </a:lnTo>
                <a:lnTo>
                  <a:pt x="156972" y="508"/>
                </a:lnTo>
                <a:lnTo>
                  <a:pt x="161036" y="1016"/>
                </a:lnTo>
                <a:lnTo>
                  <a:pt x="163957" y="1905"/>
                </a:lnTo>
                <a:lnTo>
                  <a:pt x="166750" y="2667"/>
                </a:lnTo>
                <a:lnTo>
                  <a:pt x="173355" y="12319"/>
                </a:lnTo>
                <a:lnTo>
                  <a:pt x="262636" y="268351"/>
                </a:lnTo>
                <a:lnTo>
                  <a:pt x="264541" y="273685"/>
                </a:lnTo>
                <a:lnTo>
                  <a:pt x="265557" y="277876"/>
                </a:lnTo>
                <a:lnTo>
                  <a:pt x="266065" y="281051"/>
                </a:lnTo>
                <a:lnTo>
                  <a:pt x="266446" y="284226"/>
                </a:lnTo>
                <a:lnTo>
                  <a:pt x="265938" y="286512"/>
                </a:lnTo>
                <a:lnTo>
                  <a:pt x="264287" y="288036"/>
                </a:lnTo>
                <a:lnTo>
                  <a:pt x="262636" y="289687"/>
                </a:lnTo>
                <a:lnTo>
                  <a:pt x="259715" y="290576"/>
                </a:lnTo>
                <a:lnTo>
                  <a:pt x="255524" y="290957"/>
                </a:lnTo>
                <a:lnTo>
                  <a:pt x="251333" y="291338"/>
                </a:lnTo>
                <a:lnTo>
                  <a:pt x="245618" y="291592"/>
                </a:lnTo>
                <a:lnTo>
                  <a:pt x="238379" y="291592"/>
                </a:lnTo>
                <a:lnTo>
                  <a:pt x="230759" y="291592"/>
                </a:lnTo>
                <a:lnTo>
                  <a:pt x="210947" y="289814"/>
                </a:lnTo>
                <a:lnTo>
                  <a:pt x="208661" y="289179"/>
                </a:lnTo>
                <a:lnTo>
                  <a:pt x="207137" y="288290"/>
                </a:lnTo>
                <a:lnTo>
                  <a:pt x="206248" y="287020"/>
                </a:lnTo>
                <a:lnTo>
                  <a:pt x="205359" y="285877"/>
                </a:lnTo>
                <a:lnTo>
                  <a:pt x="204597" y="284353"/>
                </a:lnTo>
                <a:lnTo>
                  <a:pt x="203962" y="282448"/>
                </a:lnTo>
                <a:lnTo>
                  <a:pt x="184531" y="224409"/>
                </a:lnTo>
                <a:lnTo>
                  <a:pt x="76073" y="224409"/>
                </a:lnTo>
                <a:lnTo>
                  <a:pt x="57785" y="280797"/>
                </a:lnTo>
                <a:lnTo>
                  <a:pt x="57150" y="282956"/>
                </a:lnTo>
                <a:lnTo>
                  <a:pt x="56387" y="284607"/>
                </a:lnTo>
                <a:lnTo>
                  <a:pt x="55372" y="286131"/>
                </a:lnTo>
                <a:lnTo>
                  <a:pt x="54483" y="287528"/>
                </a:lnTo>
                <a:lnTo>
                  <a:pt x="52832" y="288544"/>
                </a:lnTo>
                <a:lnTo>
                  <a:pt x="32512" y="291592"/>
                </a:lnTo>
                <a:lnTo>
                  <a:pt x="26035" y="291592"/>
                </a:lnTo>
                <a:lnTo>
                  <a:pt x="19177" y="291592"/>
                </a:lnTo>
                <a:lnTo>
                  <a:pt x="13843" y="291338"/>
                </a:lnTo>
                <a:lnTo>
                  <a:pt x="10033" y="290830"/>
                </a:lnTo>
                <a:lnTo>
                  <a:pt x="6096" y="290449"/>
                </a:lnTo>
                <a:lnTo>
                  <a:pt x="3429" y="289306"/>
                </a:lnTo>
                <a:lnTo>
                  <a:pt x="1905" y="287655"/>
                </a:lnTo>
                <a:lnTo>
                  <a:pt x="508" y="285877"/>
                </a:lnTo>
                <a:lnTo>
                  <a:pt x="0" y="283464"/>
                </a:lnTo>
                <a:lnTo>
                  <a:pt x="381" y="280416"/>
                </a:lnTo>
                <a:lnTo>
                  <a:pt x="92837" y="11557"/>
                </a:lnTo>
                <a:lnTo>
                  <a:pt x="101600" y="1905"/>
                </a:lnTo>
                <a:lnTo>
                  <a:pt x="104267" y="1016"/>
                </a:lnTo>
                <a:lnTo>
                  <a:pt x="107823" y="508"/>
                </a:lnTo>
                <a:lnTo>
                  <a:pt x="112395" y="381"/>
                </a:lnTo>
                <a:lnTo>
                  <a:pt x="117094" y="127"/>
                </a:lnTo>
                <a:lnTo>
                  <a:pt x="123190" y="0"/>
                </a:lnTo>
                <a:lnTo>
                  <a:pt x="13081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6360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43814" y="635"/>
                </a:lnTo>
                <a:lnTo>
                  <a:pt x="47498" y="1143"/>
                </a:lnTo>
                <a:lnTo>
                  <a:pt x="50418" y="1651"/>
                </a:lnTo>
                <a:lnTo>
                  <a:pt x="52704" y="2413"/>
                </a:lnTo>
                <a:lnTo>
                  <a:pt x="54990" y="3175"/>
                </a:lnTo>
                <a:lnTo>
                  <a:pt x="56514" y="4191"/>
                </a:lnTo>
                <a:lnTo>
                  <a:pt x="57530" y="5334"/>
                </a:lnTo>
                <a:lnTo>
                  <a:pt x="58419" y="6477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19" y="284988"/>
                </a:lnTo>
                <a:lnTo>
                  <a:pt x="57530" y="286131"/>
                </a:lnTo>
                <a:lnTo>
                  <a:pt x="56514" y="287401"/>
                </a:lnTo>
                <a:lnTo>
                  <a:pt x="54990" y="288290"/>
                </a:lnTo>
                <a:lnTo>
                  <a:pt x="52704" y="289052"/>
                </a:lnTo>
                <a:lnTo>
                  <a:pt x="50418" y="289814"/>
                </a:lnTo>
                <a:lnTo>
                  <a:pt x="47498" y="290449"/>
                </a:lnTo>
                <a:lnTo>
                  <a:pt x="43814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875" y="291592"/>
                </a:lnTo>
                <a:lnTo>
                  <a:pt x="19050" y="291338"/>
                </a:lnTo>
                <a:lnTo>
                  <a:pt x="15366" y="290830"/>
                </a:lnTo>
                <a:lnTo>
                  <a:pt x="11556" y="290449"/>
                </a:lnTo>
                <a:lnTo>
                  <a:pt x="1524" y="286131"/>
                </a:lnTo>
                <a:lnTo>
                  <a:pt x="508" y="284988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8057" y="299211"/>
            <a:ext cx="58928" cy="291592"/>
          </a:xfrm>
          <a:custGeom>
            <a:avLst/>
            <a:gdLst/>
            <a:ahLst/>
            <a:cxnLst/>
            <a:rect l="l" t="t" r="r" b="b"/>
            <a:pathLst>
              <a:path w="58928" h="291592">
                <a:moveTo>
                  <a:pt x="29463" y="0"/>
                </a:moveTo>
                <a:lnTo>
                  <a:pt x="35306" y="0"/>
                </a:lnTo>
                <a:lnTo>
                  <a:pt x="40005" y="254"/>
                </a:lnTo>
                <a:lnTo>
                  <a:pt x="43815" y="635"/>
                </a:lnTo>
                <a:lnTo>
                  <a:pt x="47498" y="1143"/>
                </a:lnTo>
                <a:lnTo>
                  <a:pt x="50418" y="1651"/>
                </a:lnTo>
                <a:lnTo>
                  <a:pt x="52705" y="2413"/>
                </a:lnTo>
                <a:lnTo>
                  <a:pt x="54991" y="3175"/>
                </a:lnTo>
                <a:lnTo>
                  <a:pt x="56515" y="4191"/>
                </a:lnTo>
                <a:lnTo>
                  <a:pt x="57531" y="5334"/>
                </a:lnTo>
                <a:lnTo>
                  <a:pt x="58419" y="6477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82194"/>
                </a:lnTo>
                <a:lnTo>
                  <a:pt x="58928" y="283718"/>
                </a:lnTo>
                <a:lnTo>
                  <a:pt x="58419" y="284988"/>
                </a:lnTo>
                <a:lnTo>
                  <a:pt x="57531" y="286131"/>
                </a:lnTo>
                <a:lnTo>
                  <a:pt x="56515" y="287401"/>
                </a:lnTo>
                <a:lnTo>
                  <a:pt x="54991" y="288290"/>
                </a:lnTo>
                <a:lnTo>
                  <a:pt x="52705" y="289052"/>
                </a:lnTo>
                <a:lnTo>
                  <a:pt x="50418" y="289814"/>
                </a:lnTo>
                <a:lnTo>
                  <a:pt x="47498" y="290449"/>
                </a:lnTo>
                <a:lnTo>
                  <a:pt x="43815" y="290830"/>
                </a:lnTo>
                <a:lnTo>
                  <a:pt x="40005" y="291338"/>
                </a:lnTo>
                <a:lnTo>
                  <a:pt x="35306" y="291592"/>
                </a:lnTo>
                <a:lnTo>
                  <a:pt x="29463" y="291592"/>
                </a:lnTo>
                <a:lnTo>
                  <a:pt x="23875" y="291592"/>
                </a:lnTo>
                <a:lnTo>
                  <a:pt x="19050" y="291338"/>
                </a:lnTo>
                <a:lnTo>
                  <a:pt x="15367" y="290830"/>
                </a:lnTo>
                <a:lnTo>
                  <a:pt x="11556" y="290449"/>
                </a:lnTo>
                <a:lnTo>
                  <a:pt x="1524" y="286131"/>
                </a:lnTo>
                <a:lnTo>
                  <a:pt x="507" y="284988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7" y="635"/>
                </a:lnTo>
                <a:lnTo>
                  <a:pt x="19176" y="254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9062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170" y="1905"/>
                </a:lnTo>
                <a:lnTo>
                  <a:pt x="164536" y="3301"/>
                </a:lnTo>
                <a:lnTo>
                  <a:pt x="171521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969" y="17525"/>
                </a:lnTo>
                <a:lnTo>
                  <a:pt x="212415" y="39497"/>
                </a:lnTo>
                <a:lnTo>
                  <a:pt x="212669" y="42291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12542" y="58166"/>
                </a:lnTo>
                <a:lnTo>
                  <a:pt x="212288" y="61341"/>
                </a:lnTo>
                <a:lnTo>
                  <a:pt x="212034" y="64516"/>
                </a:lnTo>
                <a:lnTo>
                  <a:pt x="211399" y="66929"/>
                </a:lnTo>
                <a:lnTo>
                  <a:pt x="210764" y="68961"/>
                </a:lnTo>
                <a:lnTo>
                  <a:pt x="210002" y="70866"/>
                </a:lnTo>
                <a:lnTo>
                  <a:pt x="209113" y="72263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461" y="73152"/>
                </a:lnTo>
                <a:lnTo>
                  <a:pt x="196032" y="70612"/>
                </a:lnTo>
                <a:lnTo>
                  <a:pt x="192603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1" y="49292"/>
                </a:lnTo>
                <a:lnTo>
                  <a:pt x="124307" y="50278"/>
                </a:lnTo>
                <a:lnTo>
                  <a:pt x="89517" y="68414"/>
                </a:lnTo>
                <a:lnTo>
                  <a:pt x="69894" y="102459"/>
                </a:lnTo>
                <a:lnTo>
                  <a:pt x="63531" y="140509"/>
                </a:lnTo>
                <a:lnTo>
                  <a:pt x="63712" y="157334"/>
                </a:lnTo>
                <a:lnTo>
                  <a:pt x="72712" y="205567"/>
                </a:lnTo>
                <a:lnTo>
                  <a:pt x="97857" y="237375"/>
                </a:lnTo>
                <a:lnTo>
                  <a:pt x="131046" y="248155"/>
                </a:lnTo>
                <a:lnTo>
                  <a:pt x="147291" y="247826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6065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272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923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13558" y="256667"/>
                </a:lnTo>
                <a:lnTo>
                  <a:pt x="213304" y="259207"/>
                </a:lnTo>
                <a:lnTo>
                  <a:pt x="213050" y="261874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284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8" y="298169"/>
                </a:lnTo>
                <a:lnTo>
                  <a:pt x="117443" y="297736"/>
                </a:lnTo>
                <a:lnTo>
                  <a:pt x="67045" y="285216"/>
                </a:lnTo>
                <a:lnTo>
                  <a:pt x="28480" y="254108"/>
                </a:lnTo>
                <a:lnTo>
                  <a:pt x="6817" y="208450"/>
                </a:lnTo>
                <a:lnTo>
                  <a:pt x="0" y="158459"/>
                </a:lnTo>
                <a:lnTo>
                  <a:pt x="286" y="143173"/>
                </a:lnTo>
                <a:lnTo>
                  <a:pt x="4924" y="104955"/>
                </a:lnTo>
                <a:lnTo>
                  <a:pt x="18696" y="67024"/>
                </a:lnTo>
                <a:lnTo>
                  <a:pt x="41830" y="35473"/>
                </a:lnTo>
                <a:lnTo>
                  <a:pt x="85409" y="8274"/>
                </a:lnTo>
                <a:lnTo>
                  <a:pt x="133571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5134" y="295402"/>
            <a:ext cx="188341" cy="298877"/>
          </a:xfrm>
          <a:custGeom>
            <a:avLst/>
            <a:gdLst/>
            <a:ahLst/>
            <a:cxnLst/>
            <a:rect l="l" t="t" r="r" b="b"/>
            <a:pathLst>
              <a:path w="188341" h="298877">
                <a:moveTo>
                  <a:pt x="101853" y="0"/>
                </a:moveTo>
                <a:lnTo>
                  <a:pt x="108712" y="0"/>
                </a:lnTo>
                <a:lnTo>
                  <a:pt x="115442" y="507"/>
                </a:lnTo>
                <a:lnTo>
                  <a:pt x="152780" y="9651"/>
                </a:lnTo>
                <a:lnTo>
                  <a:pt x="166496" y="17399"/>
                </a:lnTo>
                <a:lnTo>
                  <a:pt x="168020" y="18923"/>
                </a:lnTo>
                <a:lnTo>
                  <a:pt x="169037" y="20193"/>
                </a:lnTo>
                <a:lnTo>
                  <a:pt x="169544" y="21208"/>
                </a:lnTo>
                <a:lnTo>
                  <a:pt x="170052" y="22225"/>
                </a:lnTo>
                <a:lnTo>
                  <a:pt x="170561" y="23622"/>
                </a:lnTo>
                <a:lnTo>
                  <a:pt x="170941" y="25400"/>
                </a:lnTo>
                <a:lnTo>
                  <a:pt x="171323" y="27050"/>
                </a:lnTo>
                <a:lnTo>
                  <a:pt x="171576" y="29209"/>
                </a:lnTo>
                <a:lnTo>
                  <a:pt x="171703" y="31876"/>
                </a:lnTo>
                <a:lnTo>
                  <a:pt x="171830" y="34417"/>
                </a:lnTo>
                <a:lnTo>
                  <a:pt x="171957" y="37719"/>
                </a:lnTo>
                <a:lnTo>
                  <a:pt x="171957" y="41528"/>
                </a:lnTo>
                <a:lnTo>
                  <a:pt x="171957" y="45847"/>
                </a:lnTo>
                <a:lnTo>
                  <a:pt x="171830" y="49529"/>
                </a:lnTo>
                <a:lnTo>
                  <a:pt x="171576" y="52450"/>
                </a:lnTo>
                <a:lnTo>
                  <a:pt x="171323" y="55499"/>
                </a:lnTo>
                <a:lnTo>
                  <a:pt x="170941" y="57912"/>
                </a:lnTo>
                <a:lnTo>
                  <a:pt x="170433" y="59817"/>
                </a:lnTo>
                <a:lnTo>
                  <a:pt x="169925" y="61722"/>
                </a:lnTo>
                <a:lnTo>
                  <a:pt x="169163" y="63119"/>
                </a:lnTo>
                <a:lnTo>
                  <a:pt x="168275" y="64135"/>
                </a:lnTo>
                <a:lnTo>
                  <a:pt x="167258" y="65024"/>
                </a:lnTo>
                <a:lnTo>
                  <a:pt x="165988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19" y="64388"/>
                </a:lnTo>
                <a:lnTo>
                  <a:pt x="156463" y="62230"/>
                </a:lnTo>
                <a:lnTo>
                  <a:pt x="152907" y="60198"/>
                </a:lnTo>
                <a:lnTo>
                  <a:pt x="125221" y="48768"/>
                </a:lnTo>
                <a:lnTo>
                  <a:pt x="118363" y="46736"/>
                </a:lnTo>
                <a:lnTo>
                  <a:pt x="110870" y="45720"/>
                </a:lnTo>
                <a:lnTo>
                  <a:pt x="102742" y="45720"/>
                </a:lnTo>
                <a:lnTo>
                  <a:pt x="96265" y="45720"/>
                </a:lnTo>
                <a:lnTo>
                  <a:pt x="90677" y="46608"/>
                </a:lnTo>
                <a:lnTo>
                  <a:pt x="85978" y="48132"/>
                </a:lnTo>
                <a:lnTo>
                  <a:pt x="81152" y="49656"/>
                </a:lnTo>
                <a:lnTo>
                  <a:pt x="77215" y="51816"/>
                </a:lnTo>
                <a:lnTo>
                  <a:pt x="74040" y="54609"/>
                </a:lnTo>
                <a:lnTo>
                  <a:pt x="70865" y="57276"/>
                </a:lnTo>
                <a:lnTo>
                  <a:pt x="68452" y="60706"/>
                </a:lnTo>
                <a:lnTo>
                  <a:pt x="66928" y="64515"/>
                </a:lnTo>
                <a:lnTo>
                  <a:pt x="65277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92" y="113030"/>
                </a:lnTo>
                <a:lnTo>
                  <a:pt x="111251" y="119380"/>
                </a:lnTo>
                <a:lnTo>
                  <a:pt x="118871" y="122809"/>
                </a:lnTo>
                <a:lnTo>
                  <a:pt x="159616" y="145716"/>
                </a:lnTo>
                <a:lnTo>
                  <a:pt x="186475" y="187573"/>
                </a:lnTo>
                <a:lnTo>
                  <a:pt x="188341" y="200108"/>
                </a:lnTo>
                <a:lnTo>
                  <a:pt x="187908" y="216150"/>
                </a:lnTo>
                <a:lnTo>
                  <a:pt x="176005" y="253963"/>
                </a:lnTo>
                <a:lnTo>
                  <a:pt x="138779" y="287282"/>
                </a:lnTo>
                <a:lnTo>
                  <a:pt x="101767" y="297742"/>
                </a:lnTo>
                <a:lnTo>
                  <a:pt x="89820" y="298877"/>
                </a:lnTo>
                <a:lnTo>
                  <a:pt x="73609" y="298737"/>
                </a:lnTo>
                <a:lnTo>
                  <a:pt x="35194" y="292112"/>
                </a:lnTo>
                <a:lnTo>
                  <a:pt x="14858" y="283463"/>
                </a:lnTo>
                <a:lnTo>
                  <a:pt x="10413" y="281050"/>
                </a:lnTo>
                <a:lnTo>
                  <a:pt x="1269" y="268477"/>
                </a:lnTo>
                <a:lnTo>
                  <a:pt x="380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26" y="244221"/>
                </a:lnTo>
                <a:lnTo>
                  <a:pt x="507" y="241046"/>
                </a:lnTo>
                <a:lnTo>
                  <a:pt x="762" y="237998"/>
                </a:lnTo>
                <a:lnTo>
                  <a:pt x="1269" y="235458"/>
                </a:lnTo>
                <a:lnTo>
                  <a:pt x="1904" y="233552"/>
                </a:lnTo>
                <a:lnTo>
                  <a:pt x="2539" y="231521"/>
                </a:lnTo>
                <a:lnTo>
                  <a:pt x="3428" y="230250"/>
                </a:lnTo>
                <a:lnTo>
                  <a:pt x="4571" y="229362"/>
                </a:lnTo>
                <a:lnTo>
                  <a:pt x="5714" y="228600"/>
                </a:lnTo>
                <a:lnTo>
                  <a:pt x="6985" y="228219"/>
                </a:lnTo>
                <a:lnTo>
                  <a:pt x="8508" y="228219"/>
                </a:lnTo>
                <a:lnTo>
                  <a:pt x="10540" y="228219"/>
                </a:lnTo>
                <a:lnTo>
                  <a:pt x="13462" y="229362"/>
                </a:lnTo>
                <a:lnTo>
                  <a:pt x="17271" y="231901"/>
                </a:lnTo>
                <a:lnTo>
                  <a:pt x="21081" y="234314"/>
                </a:lnTo>
                <a:lnTo>
                  <a:pt x="64867" y="250663"/>
                </a:lnTo>
                <a:lnTo>
                  <a:pt x="89026" y="251840"/>
                </a:lnTo>
                <a:lnTo>
                  <a:pt x="95503" y="250951"/>
                </a:lnTo>
                <a:lnTo>
                  <a:pt x="101091" y="249300"/>
                </a:lnTo>
                <a:lnTo>
                  <a:pt x="106806" y="247523"/>
                </a:lnTo>
                <a:lnTo>
                  <a:pt x="111632" y="245110"/>
                </a:lnTo>
                <a:lnTo>
                  <a:pt x="115569" y="241935"/>
                </a:lnTo>
                <a:lnTo>
                  <a:pt x="119506" y="238887"/>
                </a:lnTo>
                <a:lnTo>
                  <a:pt x="122554" y="234950"/>
                </a:lnTo>
                <a:lnTo>
                  <a:pt x="124587" y="230377"/>
                </a:lnTo>
                <a:lnTo>
                  <a:pt x="126618" y="225806"/>
                </a:lnTo>
                <a:lnTo>
                  <a:pt x="127762" y="220599"/>
                </a:lnTo>
                <a:lnTo>
                  <a:pt x="127762" y="215011"/>
                </a:lnTo>
                <a:lnTo>
                  <a:pt x="127762" y="208407"/>
                </a:lnTo>
                <a:lnTo>
                  <a:pt x="108457" y="185674"/>
                </a:lnTo>
                <a:lnTo>
                  <a:pt x="102615" y="181990"/>
                </a:lnTo>
                <a:lnTo>
                  <a:pt x="96138" y="178562"/>
                </a:lnTo>
                <a:lnTo>
                  <a:pt x="88900" y="175387"/>
                </a:lnTo>
                <a:lnTo>
                  <a:pt x="81533" y="172212"/>
                </a:lnTo>
                <a:lnTo>
                  <a:pt x="74040" y="168783"/>
                </a:lnTo>
                <a:lnTo>
                  <a:pt x="33513" y="145602"/>
                </a:lnTo>
                <a:lnTo>
                  <a:pt x="7068" y="103775"/>
                </a:lnTo>
                <a:lnTo>
                  <a:pt x="5226" y="91169"/>
                </a:lnTo>
                <a:lnTo>
                  <a:pt x="5657" y="74933"/>
                </a:lnTo>
                <a:lnTo>
                  <a:pt x="17578" y="38564"/>
                </a:lnTo>
                <a:lnTo>
                  <a:pt x="54766" y="8304"/>
                </a:lnTo>
                <a:lnTo>
                  <a:pt x="93754" y="245"/>
                </a:lnTo>
                <a:lnTo>
                  <a:pt x="10185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02634" y="295402"/>
            <a:ext cx="188341" cy="298877"/>
          </a:xfrm>
          <a:custGeom>
            <a:avLst/>
            <a:gdLst/>
            <a:ahLst/>
            <a:cxnLst/>
            <a:rect l="l" t="t" r="r" b="b"/>
            <a:pathLst>
              <a:path w="188341" h="298877">
                <a:moveTo>
                  <a:pt x="101853" y="0"/>
                </a:moveTo>
                <a:lnTo>
                  <a:pt x="108712" y="0"/>
                </a:lnTo>
                <a:lnTo>
                  <a:pt x="115442" y="507"/>
                </a:lnTo>
                <a:lnTo>
                  <a:pt x="152780" y="9651"/>
                </a:lnTo>
                <a:lnTo>
                  <a:pt x="166496" y="17399"/>
                </a:lnTo>
                <a:lnTo>
                  <a:pt x="168020" y="18923"/>
                </a:lnTo>
                <a:lnTo>
                  <a:pt x="169037" y="20193"/>
                </a:lnTo>
                <a:lnTo>
                  <a:pt x="169544" y="21208"/>
                </a:lnTo>
                <a:lnTo>
                  <a:pt x="170052" y="22225"/>
                </a:lnTo>
                <a:lnTo>
                  <a:pt x="170561" y="23622"/>
                </a:lnTo>
                <a:lnTo>
                  <a:pt x="170941" y="25400"/>
                </a:lnTo>
                <a:lnTo>
                  <a:pt x="171323" y="27050"/>
                </a:lnTo>
                <a:lnTo>
                  <a:pt x="171576" y="29209"/>
                </a:lnTo>
                <a:lnTo>
                  <a:pt x="171703" y="31876"/>
                </a:lnTo>
                <a:lnTo>
                  <a:pt x="171830" y="34417"/>
                </a:lnTo>
                <a:lnTo>
                  <a:pt x="171957" y="37719"/>
                </a:lnTo>
                <a:lnTo>
                  <a:pt x="171957" y="41528"/>
                </a:lnTo>
                <a:lnTo>
                  <a:pt x="171957" y="45847"/>
                </a:lnTo>
                <a:lnTo>
                  <a:pt x="171830" y="49529"/>
                </a:lnTo>
                <a:lnTo>
                  <a:pt x="171576" y="52450"/>
                </a:lnTo>
                <a:lnTo>
                  <a:pt x="171323" y="55499"/>
                </a:lnTo>
                <a:lnTo>
                  <a:pt x="170941" y="57912"/>
                </a:lnTo>
                <a:lnTo>
                  <a:pt x="170433" y="59817"/>
                </a:lnTo>
                <a:lnTo>
                  <a:pt x="169925" y="61722"/>
                </a:lnTo>
                <a:lnTo>
                  <a:pt x="169163" y="63119"/>
                </a:lnTo>
                <a:lnTo>
                  <a:pt x="168275" y="64135"/>
                </a:lnTo>
                <a:lnTo>
                  <a:pt x="167258" y="65024"/>
                </a:lnTo>
                <a:lnTo>
                  <a:pt x="165988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19" y="64388"/>
                </a:lnTo>
                <a:lnTo>
                  <a:pt x="156463" y="62230"/>
                </a:lnTo>
                <a:lnTo>
                  <a:pt x="152907" y="60198"/>
                </a:lnTo>
                <a:lnTo>
                  <a:pt x="125221" y="48768"/>
                </a:lnTo>
                <a:lnTo>
                  <a:pt x="118363" y="46736"/>
                </a:lnTo>
                <a:lnTo>
                  <a:pt x="110870" y="45720"/>
                </a:lnTo>
                <a:lnTo>
                  <a:pt x="102742" y="45720"/>
                </a:lnTo>
                <a:lnTo>
                  <a:pt x="96265" y="45720"/>
                </a:lnTo>
                <a:lnTo>
                  <a:pt x="90677" y="46608"/>
                </a:lnTo>
                <a:lnTo>
                  <a:pt x="85978" y="48132"/>
                </a:lnTo>
                <a:lnTo>
                  <a:pt x="81152" y="49656"/>
                </a:lnTo>
                <a:lnTo>
                  <a:pt x="77215" y="51816"/>
                </a:lnTo>
                <a:lnTo>
                  <a:pt x="74040" y="54609"/>
                </a:lnTo>
                <a:lnTo>
                  <a:pt x="70865" y="57276"/>
                </a:lnTo>
                <a:lnTo>
                  <a:pt x="68452" y="60706"/>
                </a:lnTo>
                <a:lnTo>
                  <a:pt x="66928" y="64515"/>
                </a:lnTo>
                <a:lnTo>
                  <a:pt x="65277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92" y="113030"/>
                </a:lnTo>
                <a:lnTo>
                  <a:pt x="111251" y="119380"/>
                </a:lnTo>
                <a:lnTo>
                  <a:pt x="118871" y="122809"/>
                </a:lnTo>
                <a:lnTo>
                  <a:pt x="159616" y="145716"/>
                </a:lnTo>
                <a:lnTo>
                  <a:pt x="186475" y="187573"/>
                </a:lnTo>
                <a:lnTo>
                  <a:pt x="188341" y="200108"/>
                </a:lnTo>
                <a:lnTo>
                  <a:pt x="187908" y="216150"/>
                </a:lnTo>
                <a:lnTo>
                  <a:pt x="176005" y="253963"/>
                </a:lnTo>
                <a:lnTo>
                  <a:pt x="138779" y="287282"/>
                </a:lnTo>
                <a:lnTo>
                  <a:pt x="101767" y="297742"/>
                </a:lnTo>
                <a:lnTo>
                  <a:pt x="89820" y="298877"/>
                </a:lnTo>
                <a:lnTo>
                  <a:pt x="73609" y="298737"/>
                </a:lnTo>
                <a:lnTo>
                  <a:pt x="35194" y="292112"/>
                </a:lnTo>
                <a:lnTo>
                  <a:pt x="14858" y="283463"/>
                </a:lnTo>
                <a:lnTo>
                  <a:pt x="10413" y="281050"/>
                </a:lnTo>
                <a:lnTo>
                  <a:pt x="1269" y="268477"/>
                </a:lnTo>
                <a:lnTo>
                  <a:pt x="380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26" y="244221"/>
                </a:lnTo>
                <a:lnTo>
                  <a:pt x="507" y="241046"/>
                </a:lnTo>
                <a:lnTo>
                  <a:pt x="762" y="237998"/>
                </a:lnTo>
                <a:lnTo>
                  <a:pt x="1269" y="235458"/>
                </a:lnTo>
                <a:lnTo>
                  <a:pt x="1904" y="233552"/>
                </a:lnTo>
                <a:lnTo>
                  <a:pt x="2539" y="231521"/>
                </a:lnTo>
                <a:lnTo>
                  <a:pt x="3428" y="230250"/>
                </a:lnTo>
                <a:lnTo>
                  <a:pt x="4571" y="229362"/>
                </a:lnTo>
                <a:lnTo>
                  <a:pt x="5714" y="228600"/>
                </a:lnTo>
                <a:lnTo>
                  <a:pt x="6985" y="228219"/>
                </a:lnTo>
                <a:lnTo>
                  <a:pt x="8508" y="228219"/>
                </a:lnTo>
                <a:lnTo>
                  <a:pt x="10540" y="228219"/>
                </a:lnTo>
                <a:lnTo>
                  <a:pt x="13462" y="229362"/>
                </a:lnTo>
                <a:lnTo>
                  <a:pt x="17271" y="231901"/>
                </a:lnTo>
                <a:lnTo>
                  <a:pt x="21081" y="234314"/>
                </a:lnTo>
                <a:lnTo>
                  <a:pt x="64867" y="250663"/>
                </a:lnTo>
                <a:lnTo>
                  <a:pt x="89026" y="251840"/>
                </a:lnTo>
                <a:lnTo>
                  <a:pt x="95503" y="250951"/>
                </a:lnTo>
                <a:lnTo>
                  <a:pt x="101091" y="249300"/>
                </a:lnTo>
                <a:lnTo>
                  <a:pt x="106806" y="247523"/>
                </a:lnTo>
                <a:lnTo>
                  <a:pt x="111632" y="245110"/>
                </a:lnTo>
                <a:lnTo>
                  <a:pt x="115569" y="241935"/>
                </a:lnTo>
                <a:lnTo>
                  <a:pt x="119506" y="238887"/>
                </a:lnTo>
                <a:lnTo>
                  <a:pt x="122554" y="234950"/>
                </a:lnTo>
                <a:lnTo>
                  <a:pt x="124587" y="230377"/>
                </a:lnTo>
                <a:lnTo>
                  <a:pt x="126618" y="225806"/>
                </a:lnTo>
                <a:lnTo>
                  <a:pt x="127762" y="220599"/>
                </a:lnTo>
                <a:lnTo>
                  <a:pt x="127762" y="215011"/>
                </a:lnTo>
                <a:lnTo>
                  <a:pt x="127762" y="208407"/>
                </a:lnTo>
                <a:lnTo>
                  <a:pt x="108457" y="185674"/>
                </a:lnTo>
                <a:lnTo>
                  <a:pt x="102615" y="181990"/>
                </a:lnTo>
                <a:lnTo>
                  <a:pt x="96138" y="178562"/>
                </a:lnTo>
                <a:lnTo>
                  <a:pt x="88900" y="175387"/>
                </a:lnTo>
                <a:lnTo>
                  <a:pt x="81533" y="172212"/>
                </a:lnTo>
                <a:lnTo>
                  <a:pt x="74040" y="168783"/>
                </a:lnTo>
                <a:lnTo>
                  <a:pt x="33513" y="145602"/>
                </a:lnTo>
                <a:lnTo>
                  <a:pt x="7068" y="103775"/>
                </a:lnTo>
                <a:lnTo>
                  <a:pt x="5226" y="91169"/>
                </a:lnTo>
                <a:lnTo>
                  <a:pt x="5657" y="74933"/>
                </a:lnTo>
                <a:lnTo>
                  <a:pt x="17578" y="38564"/>
                </a:lnTo>
                <a:lnTo>
                  <a:pt x="54766" y="8304"/>
                </a:lnTo>
                <a:lnTo>
                  <a:pt x="93754" y="245"/>
                </a:lnTo>
                <a:lnTo>
                  <a:pt x="10185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6107" y="212343"/>
            <a:ext cx="104775" cy="67690"/>
          </a:xfrm>
          <a:custGeom>
            <a:avLst/>
            <a:gdLst/>
            <a:ahLst/>
            <a:cxnLst/>
            <a:rect l="l" t="t" r="r" b="b"/>
            <a:pathLst>
              <a:path w="104775" h="67690">
                <a:moveTo>
                  <a:pt x="79247" y="0"/>
                </a:moveTo>
                <a:lnTo>
                  <a:pt x="86105" y="0"/>
                </a:lnTo>
                <a:lnTo>
                  <a:pt x="91439" y="507"/>
                </a:lnTo>
                <a:lnTo>
                  <a:pt x="95250" y="1397"/>
                </a:lnTo>
                <a:lnTo>
                  <a:pt x="99059" y="2285"/>
                </a:lnTo>
                <a:lnTo>
                  <a:pt x="101726" y="3428"/>
                </a:lnTo>
                <a:lnTo>
                  <a:pt x="103123" y="4825"/>
                </a:lnTo>
                <a:lnTo>
                  <a:pt x="104520" y="6223"/>
                </a:lnTo>
                <a:lnTo>
                  <a:pt x="50291" y="59816"/>
                </a:lnTo>
                <a:lnTo>
                  <a:pt x="48767" y="61213"/>
                </a:lnTo>
                <a:lnTo>
                  <a:pt x="47243" y="62356"/>
                </a:lnTo>
                <a:lnTo>
                  <a:pt x="45719" y="63246"/>
                </a:lnTo>
                <a:lnTo>
                  <a:pt x="44195" y="64261"/>
                </a:lnTo>
                <a:lnTo>
                  <a:pt x="42290" y="65150"/>
                </a:lnTo>
                <a:lnTo>
                  <a:pt x="40004" y="65785"/>
                </a:lnTo>
                <a:lnTo>
                  <a:pt x="37845" y="66421"/>
                </a:lnTo>
                <a:lnTo>
                  <a:pt x="35051" y="66928"/>
                </a:lnTo>
                <a:lnTo>
                  <a:pt x="32003" y="67182"/>
                </a:lnTo>
                <a:lnTo>
                  <a:pt x="28828" y="67563"/>
                </a:lnTo>
                <a:lnTo>
                  <a:pt x="25018" y="67690"/>
                </a:lnTo>
                <a:lnTo>
                  <a:pt x="20319" y="67690"/>
                </a:lnTo>
                <a:lnTo>
                  <a:pt x="15366" y="67690"/>
                </a:lnTo>
                <a:lnTo>
                  <a:pt x="11302" y="67436"/>
                </a:lnTo>
                <a:lnTo>
                  <a:pt x="8254" y="66928"/>
                </a:lnTo>
                <a:lnTo>
                  <a:pt x="5206" y="66548"/>
                </a:lnTo>
                <a:lnTo>
                  <a:pt x="3047" y="65785"/>
                </a:lnTo>
                <a:lnTo>
                  <a:pt x="1777" y="64897"/>
                </a:lnTo>
                <a:lnTo>
                  <a:pt x="507" y="63880"/>
                </a:lnTo>
                <a:lnTo>
                  <a:pt x="0" y="62610"/>
                </a:lnTo>
                <a:lnTo>
                  <a:pt x="253" y="61213"/>
                </a:lnTo>
                <a:lnTo>
                  <a:pt x="634" y="59689"/>
                </a:lnTo>
                <a:lnTo>
                  <a:pt x="1650" y="57911"/>
                </a:lnTo>
                <a:lnTo>
                  <a:pt x="3428" y="55879"/>
                </a:lnTo>
                <a:lnTo>
                  <a:pt x="43560" y="10286"/>
                </a:lnTo>
                <a:lnTo>
                  <a:pt x="45465" y="8000"/>
                </a:lnTo>
                <a:lnTo>
                  <a:pt x="47370" y="6223"/>
                </a:lnTo>
                <a:lnTo>
                  <a:pt x="49275" y="4952"/>
                </a:lnTo>
                <a:lnTo>
                  <a:pt x="51180" y="3555"/>
                </a:lnTo>
                <a:lnTo>
                  <a:pt x="53339" y="2539"/>
                </a:lnTo>
                <a:lnTo>
                  <a:pt x="56006" y="1777"/>
                </a:lnTo>
                <a:lnTo>
                  <a:pt x="58546" y="1015"/>
                </a:lnTo>
                <a:lnTo>
                  <a:pt x="61721" y="634"/>
                </a:lnTo>
                <a:lnTo>
                  <a:pt x="65404" y="380"/>
                </a:lnTo>
                <a:lnTo>
                  <a:pt x="69214" y="126"/>
                </a:lnTo>
                <a:lnTo>
                  <a:pt x="73787" y="0"/>
                </a:lnTo>
                <a:lnTo>
                  <a:pt x="7924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500" y="1581911"/>
            <a:ext cx="2048256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739" y="1408557"/>
            <a:ext cx="9054151" cy="1270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564" marR="5581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INTRÍNS</a:t>
            </a:r>
            <a:r>
              <a:rPr sz="3600" b="1" spc="-19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CAS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035"/>
              </a:spcBef>
            </a:pP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17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-34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oría</a:t>
            </a:r>
            <a:r>
              <a:rPr sz="2400" spc="13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12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las</a:t>
            </a:r>
            <a:r>
              <a:rPr sz="2400" spc="17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dim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nsi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nes</a:t>
            </a:r>
            <a:r>
              <a:rPr sz="2400" spc="18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adi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-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onale</a:t>
            </a:r>
            <a:r>
              <a:rPr sz="2400" spc="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:</a:t>
            </a:r>
            <a:r>
              <a:rPr sz="2400" spc="16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ecisi</a:t>
            </a:r>
            <a:r>
              <a:rPr sz="2400" spc="-4" dirty="0">
                <a:latin typeface="Calibri"/>
                <a:cs typeface="Calibri"/>
              </a:rPr>
              <a:t>ó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17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385"/>
              </a:spcBef>
            </a:pP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fian</a:t>
            </a:r>
            <a:r>
              <a:rPr sz="2400" spc="-39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 la fue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39" y="2769870"/>
            <a:ext cx="3579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1555" y="2769870"/>
            <a:ext cx="15744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</a:t>
            </a:r>
            <a:r>
              <a:rPr sz="3600" spc="-9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60777" y="2769870"/>
            <a:ext cx="5557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1714" y="2769870"/>
            <a:ext cx="9288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supe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6410" y="2769870"/>
            <a:ext cx="3066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77410" y="2769870"/>
            <a:ext cx="9831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análi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35321" y="2769870"/>
            <a:ext cx="8266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desde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37528" y="2769870"/>
            <a:ext cx="7689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odas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80301" y="2769870"/>
            <a:ext cx="4189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74457" y="2769870"/>
            <a:ext cx="16483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im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nsi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39" y="3190494"/>
            <a:ext cx="90439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men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ionad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1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puede</a:t>
            </a:r>
            <a:r>
              <a:rPr sz="3600" spc="4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ser</a:t>
            </a:r>
            <a:r>
              <a:rPr sz="3600" spc="15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ide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ada</a:t>
            </a:r>
            <a:r>
              <a:rPr sz="3600" spc="2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omo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fit</a:t>
            </a:r>
            <a:r>
              <a:rPr sz="3600" spc="34" baseline="3413" dirty="0">
                <a:latin typeface="Calibri"/>
                <a:cs typeface="Calibri"/>
              </a:rPr>
              <a:t> 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</a:t>
            </a:r>
            <a:r>
              <a:rPr sz="3600" spc="-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use,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-20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buena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739" y="3611117"/>
            <a:ext cx="9624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6700" y="3611117"/>
            <a:ext cx="221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55166" y="3611117"/>
            <a:ext cx="6321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p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83638" y="3611117"/>
            <a:ext cx="6352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3633" y="3611117"/>
            <a:ext cx="24955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939800" algn="l"/>
                <a:tab pos="1435100" algn="l"/>
              </a:tabLst>
            </a:pPr>
            <a:r>
              <a:rPr sz="3600" spc="0" baseline="3413" dirty="0">
                <a:latin typeface="Calibri"/>
                <a:cs typeface="Calibri"/>
              </a:rPr>
              <a:t>iniciar	un	p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oceso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03545" y="3611117"/>
            <a:ext cx="12114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is</a:t>
            </a:r>
            <a:r>
              <a:rPr sz="3600" spc="-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rio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09613" y="3611117"/>
            <a:ext cx="2445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47941" y="3611117"/>
            <a:ext cx="4040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un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49718" y="3611117"/>
            <a:ext cx="9842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análisis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28709" y="3611117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739" y="4031767"/>
            <a:ext cx="90463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eli</a:t>
            </a:r>
            <a:r>
              <a:rPr sz="3600" spc="-19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enci</a:t>
            </a:r>
            <a:r>
              <a:rPr sz="3600" spc="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r>
              <a:rPr sz="3600" spc="362" baseline="3413" dirty="0">
                <a:latin typeface="Calibri"/>
                <a:cs typeface="Calibri"/>
              </a:rPr>
              <a:t> </a:t>
            </a:r>
            <a:r>
              <a:rPr sz="3600" spc="-1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ale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menci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nar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nde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ación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á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739" y="4452620"/>
            <a:ext cx="10858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tribu</a:t>
            </a:r>
            <a:r>
              <a:rPr sz="3600" spc="-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40332" y="4452620"/>
            <a:ext cx="14273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dep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nde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á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44470" y="4452620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18814" y="4452620"/>
            <a:ext cx="299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95242" y="4452620"/>
            <a:ext cx="10168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función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87951" y="4452620"/>
            <a:ext cx="5557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20665" y="4452620"/>
            <a:ext cx="3540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51957" y="4452620"/>
            <a:ext cx="8465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upe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75501" y="4452620"/>
            <a:ext cx="53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82433" y="4452620"/>
            <a:ext cx="11601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1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spec</a:t>
            </a:r>
            <a:r>
              <a:rPr sz="3600" spc="-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18397" y="4452620"/>
            <a:ext cx="2298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24721" y="4452620"/>
            <a:ext cx="299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39" y="4873244"/>
            <a:ext cx="22108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828800" algn="l"/>
              </a:tabLst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.	</a:t>
            </a:r>
            <a:r>
              <a:rPr sz="3600" spc="4" baseline="3413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54910" y="4873244"/>
            <a:ext cx="4337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52698" y="4873244"/>
            <a:ext cx="13196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9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x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em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38598" y="4873244"/>
            <a:ext cx="4323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36260" y="4873244"/>
            <a:ext cx="9418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ni</a:t>
            </a: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44209" y="4873244"/>
            <a:ext cx="14524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j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á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qui</a:t>
            </a:r>
            <a:r>
              <a:rPr sz="3600" spc="-19" baseline="3413" dirty="0">
                <a:latin typeface="Calibri"/>
                <a:cs typeface="Calibri"/>
              </a:rPr>
              <a:t>co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63078" y="4873244"/>
            <a:ext cx="12599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9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erio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739" y="5293867"/>
            <a:ext cx="90425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(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olec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es,</a:t>
            </a:r>
            <a:r>
              <a:rPr sz="3600" spc="2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cu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odi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s)</a:t>
            </a:r>
            <a:r>
              <a:rPr sz="3600" spc="9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án</a:t>
            </a:r>
            <a:r>
              <a:rPr sz="3600" spc="10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</a:t>
            </a:r>
            <a:r>
              <a:rPr sz="3600" spc="-54" baseline="3413" dirty="0">
                <a:latin typeface="Calibri"/>
                <a:cs typeface="Calibri"/>
              </a:rPr>
              <a:t>a</a:t>
            </a:r>
            <a:r>
              <a:rPr sz="3600" spc="-19" baseline="3413" dirty="0">
                <a:latin typeface="Calibri"/>
                <a:cs typeface="Calibri"/>
              </a:rPr>
              <a:t>yo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r>
              <a:rPr sz="3600" spc="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impo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anc</a:t>
            </a:r>
            <a:r>
              <a:rPr sz="3600" spc="-1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10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10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las</a:t>
            </a:r>
            <a:r>
              <a:rPr sz="3600" spc="10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men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iones</a:t>
            </a:r>
            <a:r>
              <a:rPr sz="3600" spc="5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39" y="5714568"/>
            <a:ext cx="18212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disp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nibilid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79422" y="5714568"/>
            <a:ext cx="22196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79650" y="5714568"/>
            <a:ext cx="176822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ación,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25595" y="5714568"/>
            <a:ext cx="117373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78577" y="5714568"/>
            <a:ext cx="55579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12560" y="5714568"/>
            <a:ext cx="43411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24625" y="5714568"/>
            <a:ext cx="94112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ni</a:t>
            </a: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46085" y="5714568"/>
            <a:ext cx="3956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21573" y="5714568"/>
            <a:ext cx="110451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deci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8739" y="6135420"/>
            <a:ext cx="9045465" cy="7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(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umido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es)</a:t>
            </a:r>
            <a:r>
              <a:rPr sz="3600" spc="40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pond</a:t>
            </a:r>
            <a:r>
              <a:rPr sz="3600" spc="-5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án</a:t>
            </a:r>
            <a:r>
              <a:rPr sz="3600" spc="432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4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é</a:t>
            </a:r>
            <a:r>
              <a:rPr sz="3600" spc="-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asis</a:t>
            </a:r>
            <a:r>
              <a:rPr sz="3600" spc="392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40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las</a:t>
            </a:r>
            <a:r>
              <a:rPr sz="3600" spc="4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men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iones</a:t>
            </a:r>
            <a:r>
              <a:rPr sz="3600" spc="379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39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x</a:t>
            </a:r>
            <a:r>
              <a:rPr sz="3600" spc="0" baseline="3413" dirty="0">
                <a:latin typeface="Calibri"/>
                <a:cs typeface="Calibri"/>
              </a:rPr>
              <a:t>tual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trínse</a:t>
            </a:r>
            <a:r>
              <a:rPr sz="2400" spc="-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 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051" y="0"/>
            <a:ext cx="6687311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4851" y="533400"/>
            <a:ext cx="2927604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3275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8444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4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09" y="24129"/>
                </a:lnTo>
                <a:lnTo>
                  <a:pt x="34035" y="23875"/>
                </a:lnTo>
                <a:lnTo>
                  <a:pt x="37210" y="23240"/>
                </a:lnTo>
                <a:lnTo>
                  <a:pt x="40385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5645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4"/>
                </a:lnTo>
                <a:lnTo>
                  <a:pt x="23436" y="4457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3901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05306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0477" y="566673"/>
            <a:ext cx="46482" cy="24129"/>
          </a:xfrm>
          <a:custGeom>
            <a:avLst/>
            <a:gdLst/>
            <a:ahLst/>
            <a:cxnLst/>
            <a:rect l="l" t="t" r="r" b="b"/>
            <a:pathLst>
              <a:path w="46482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5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2" y="23240"/>
                </a:lnTo>
                <a:lnTo>
                  <a:pt x="11430" y="23875"/>
                </a:lnTo>
                <a:lnTo>
                  <a:pt x="16256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2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7678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5933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8838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4009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1" y="21971"/>
                </a:lnTo>
                <a:lnTo>
                  <a:pt x="44195" y="20700"/>
                </a:lnTo>
                <a:lnTo>
                  <a:pt x="45719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1209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69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9465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0678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25848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83050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1306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80456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3185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6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78703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3796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1460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4190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7" y="30861"/>
                </a:lnTo>
                <a:lnTo>
                  <a:pt x="19304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29707" y="417576"/>
            <a:ext cx="101980" cy="129412"/>
          </a:xfrm>
          <a:custGeom>
            <a:avLst/>
            <a:gdLst/>
            <a:ahLst/>
            <a:cxnLst/>
            <a:rect l="l" t="t" r="r" b="b"/>
            <a:pathLst>
              <a:path w="101980" h="129412">
                <a:moveTo>
                  <a:pt x="101980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5" y="126619"/>
                </a:lnTo>
                <a:lnTo>
                  <a:pt x="10159" y="127762"/>
                </a:lnTo>
                <a:lnTo>
                  <a:pt x="6476" y="128904"/>
                </a:lnTo>
                <a:lnTo>
                  <a:pt x="2666" y="129412"/>
                </a:lnTo>
                <a:lnTo>
                  <a:pt x="101980" y="129412"/>
                </a:lnTo>
                <a:lnTo>
                  <a:pt x="10198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74800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0544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3273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6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790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3884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99384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52114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7630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1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6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7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42724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1682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06014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8" y="0"/>
                </a:lnTo>
                <a:lnTo>
                  <a:pt x="9652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8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5617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5952" y="195452"/>
                </a:lnTo>
                <a:lnTo>
                  <a:pt x="186063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37147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7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32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25845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4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6076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7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44772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82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5952" y="195452"/>
                </a:lnTo>
                <a:lnTo>
                  <a:pt x="186063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4076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8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32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82773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06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32204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3" y="0"/>
                </a:moveTo>
                <a:lnTo>
                  <a:pt x="65277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20900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7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5914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5" y="217042"/>
                </a:lnTo>
                <a:lnTo>
                  <a:pt x="33654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0623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33654" y="0"/>
                </a:moveTo>
                <a:lnTo>
                  <a:pt x="22606" y="0"/>
                </a:lnTo>
                <a:lnTo>
                  <a:pt x="18033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6" y="217042"/>
                </a:lnTo>
                <a:lnTo>
                  <a:pt x="33654" y="217042"/>
                </a:lnTo>
                <a:lnTo>
                  <a:pt x="56260" y="209550"/>
                </a:lnTo>
                <a:lnTo>
                  <a:pt x="56260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7597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42" y="0"/>
                </a:moveTo>
                <a:lnTo>
                  <a:pt x="22631" y="0"/>
                </a:lnTo>
                <a:lnTo>
                  <a:pt x="1808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31" y="217042"/>
                </a:lnTo>
                <a:lnTo>
                  <a:pt x="33642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4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20050" y="370204"/>
            <a:ext cx="162244" cy="224155"/>
          </a:xfrm>
          <a:custGeom>
            <a:avLst/>
            <a:gdLst/>
            <a:ahLst/>
            <a:cxnLst/>
            <a:rect l="l" t="t" r="r" b="b"/>
            <a:pathLst>
              <a:path w="162244" h="224155">
                <a:moveTo>
                  <a:pt x="105899" y="0"/>
                </a:moveTo>
                <a:lnTo>
                  <a:pt x="99930" y="0"/>
                </a:lnTo>
                <a:lnTo>
                  <a:pt x="90702" y="341"/>
                </a:lnTo>
                <a:lnTo>
                  <a:pt x="52575" y="10036"/>
                </a:lnTo>
                <a:lnTo>
                  <a:pt x="21797" y="35685"/>
                </a:lnTo>
                <a:lnTo>
                  <a:pt x="4650" y="72852"/>
                </a:lnTo>
                <a:lnTo>
                  <a:pt x="0" y="126439"/>
                </a:lnTo>
                <a:lnTo>
                  <a:pt x="1148" y="139224"/>
                </a:lnTo>
                <a:lnTo>
                  <a:pt x="17215" y="186642"/>
                </a:lnTo>
                <a:lnTo>
                  <a:pt x="56691" y="218025"/>
                </a:lnTo>
                <a:lnTo>
                  <a:pt x="94596" y="224155"/>
                </a:lnTo>
                <a:lnTo>
                  <a:pt x="101454" y="224155"/>
                </a:lnTo>
                <a:lnTo>
                  <a:pt x="142983" y="213487"/>
                </a:lnTo>
                <a:lnTo>
                  <a:pt x="162244" y="177292"/>
                </a:lnTo>
                <a:lnTo>
                  <a:pt x="95485" y="177292"/>
                </a:lnTo>
                <a:lnTo>
                  <a:pt x="88881" y="175895"/>
                </a:lnTo>
                <a:lnTo>
                  <a:pt x="62211" y="148336"/>
                </a:lnTo>
                <a:lnTo>
                  <a:pt x="57693" y="100534"/>
                </a:lnTo>
                <a:lnTo>
                  <a:pt x="59493" y="88522"/>
                </a:lnTo>
                <a:lnTo>
                  <a:pt x="77470" y="53282"/>
                </a:lnTo>
                <a:lnTo>
                  <a:pt x="102343" y="45466"/>
                </a:lnTo>
                <a:lnTo>
                  <a:pt x="161525" y="45466"/>
                </a:lnTo>
                <a:lnTo>
                  <a:pt x="161404" y="35685"/>
                </a:lnTo>
                <a:lnTo>
                  <a:pt x="161271" y="32639"/>
                </a:lnTo>
                <a:lnTo>
                  <a:pt x="161017" y="30099"/>
                </a:lnTo>
                <a:lnTo>
                  <a:pt x="160763" y="27940"/>
                </a:lnTo>
                <a:lnTo>
                  <a:pt x="160382" y="26162"/>
                </a:lnTo>
                <a:lnTo>
                  <a:pt x="160001" y="24257"/>
                </a:lnTo>
                <a:lnTo>
                  <a:pt x="159493" y="22860"/>
                </a:lnTo>
                <a:lnTo>
                  <a:pt x="158731" y="21717"/>
                </a:lnTo>
                <a:lnTo>
                  <a:pt x="158096" y="20574"/>
                </a:lnTo>
                <a:lnTo>
                  <a:pt x="123171" y="2540"/>
                </a:lnTo>
                <a:lnTo>
                  <a:pt x="111741" y="508"/>
                </a:lnTo>
                <a:lnTo>
                  <a:pt x="1058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30903" y="525144"/>
            <a:ext cx="51391" cy="22351"/>
          </a:xfrm>
          <a:custGeom>
            <a:avLst/>
            <a:gdLst/>
            <a:ahLst/>
            <a:cxnLst/>
            <a:rect l="l" t="t" r="r" b="b"/>
            <a:pathLst>
              <a:path w="51391" h="22351">
                <a:moveTo>
                  <a:pt x="45847" y="0"/>
                </a:moveTo>
                <a:lnTo>
                  <a:pt x="42545" y="0"/>
                </a:lnTo>
                <a:lnTo>
                  <a:pt x="40132" y="1142"/>
                </a:lnTo>
                <a:lnTo>
                  <a:pt x="34544" y="5714"/>
                </a:lnTo>
                <a:lnTo>
                  <a:pt x="30987" y="8254"/>
                </a:lnTo>
                <a:lnTo>
                  <a:pt x="26797" y="11175"/>
                </a:lnTo>
                <a:lnTo>
                  <a:pt x="22606" y="13969"/>
                </a:lnTo>
                <a:lnTo>
                  <a:pt x="17780" y="16509"/>
                </a:lnTo>
                <a:lnTo>
                  <a:pt x="12192" y="18795"/>
                </a:lnTo>
                <a:lnTo>
                  <a:pt x="6604" y="21208"/>
                </a:lnTo>
                <a:lnTo>
                  <a:pt x="0" y="22351"/>
                </a:lnTo>
                <a:lnTo>
                  <a:pt x="51391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29886" y="415670"/>
            <a:ext cx="51688" cy="20192"/>
          </a:xfrm>
          <a:custGeom>
            <a:avLst/>
            <a:gdLst/>
            <a:ahLst/>
            <a:cxnLst/>
            <a:rect l="l" t="t" r="r" b="b"/>
            <a:pathLst>
              <a:path w="51688" h="20192">
                <a:moveTo>
                  <a:pt x="51688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0" y="19050"/>
                </a:lnTo>
                <a:lnTo>
                  <a:pt x="41148" y="20192"/>
                </a:lnTo>
                <a:lnTo>
                  <a:pt x="46100" y="20192"/>
                </a:lnTo>
                <a:lnTo>
                  <a:pt x="48005" y="18414"/>
                </a:lnTo>
                <a:lnTo>
                  <a:pt x="49529" y="14858"/>
                </a:lnTo>
                <a:lnTo>
                  <a:pt x="50926" y="11429"/>
                </a:lnTo>
                <a:lnTo>
                  <a:pt x="51688" y="5333"/>
                </a:lnTo>
                <a:lnTo>
                  <a:pt x="5168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12522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13455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5" y="95376"/>
                </a:lnTo>
                <a:lnTo>
                  <a:pt x="10541" y="101091"/>
                </a:lnTo>
                <a:lnTo>
                  <a:pt x="15112" y="105790"/>
                </a:lnTo>
                <a:lnTo>
                  <a:pt x="19685" y="110616"/>
                </a:lnTo>
                <a:lnTo>
                  <a:pt x="54229" y="129159"/>
                </a:lnTo>
                <a:lnTo>
                  <a:pt x="65786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6" y="155575"/>
                </a:lnTo>
                <a:lnTo>
                  <a:pt x="96266" y="163957"/>
                </a:lnTo>
                <a:lnTo>
                  <a:pt x="95504" y="167386"/>
                </a:lnTo>
                <a:lnTo>
                  <a:pt x="93980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6" y="182245"/>
                </a:lnTo>
                <a:lnTo>
                  <a:pt x="73279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6" y="138684"/>
                </a:lnTo>
                <a:lnTo>
                  <a:pt x="146685" y="132079"/>
                </a:lnTo>
                <a:lnTo>
                  <a:pt x="143891" y="125475"/>
                </a:lnTo>
                <a:lnTo>
                  <a:pt x="113918" y="99695"/>
                </a:lnTo>
                <a:lnTo>
                  <a:pt x="101981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4" y="78486"/>
                </a:lnTo>
                <a:lnTo>
                  <a:pt x="60070" y="75691"/>
                </a:lnTo>
                <a:lnTo>
                  <a:pt x="54356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2991" y="409701"/>
            <a:ext cx="50164" cy="14732"/>
          </a:xfrm>
          <a:custGeom>
            <a:avLst/>
            <a:gdLst/>
            <a:ahLst/>
            <a:cxnLst/>
            <a:rect l="l" t="t" r="r" b="b"/>
            <a:pathLst>
              <a:path w="50164" h="14732">
                <a:moveTo>
                  <a:pt x="50164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8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0" y="14732"/>
                </a:lnTo>
                <a:lnTo>
                  <a:pt x="44703" y="14732"/>
                </a:lnTo>
                <a:lnTo>
                  <a:pt x="45846" y="14477"/>
                </a:lnTo>
                <a:lnTo>
                  <a:pt x="47625" y="13462"/>
                </a:lnTo>
                <a:lnTo>
                  <a:pt x="48259" y="12446"/>
                </a:lnTo>
                <a:lnTo>
                  <a:pt x="48820" y="10795"/>
                </a:lnTo>
                <a:lnTo>
                  <a:pt x="49402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48763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6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5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1778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5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60" y="47625"/>
                </a:lnTo>
                <a:lnTo>
                  <a:pt x="93472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55061" y="418845"/>
            <a:ext cx="83819" cy="171957"/>
          </a:xfrm>
          <a:custGeom>
            <a:avLst/>
            <a:gdLst/>
            <a:ahLst/>
            <a:cxnLst/>
            <a:rect l="l" t="t" r="r" b="b"/>
            <a:pathLst>
              <a:path w="83819" h="171957">
                <a:moveTo>
                  <a:pt x="79199" y="0"/>
                </a:moveTo>
                <a:lnTo>
                  <a:pt x="0" y="0"/>
                </a:lnTo>
                <a:lnTo>
                  <a:pt x="4952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0" y="165734"/>
                </a:lnTo>
                <a:lnTo>
                  <a:pt x="50418" y="171957"/>
                </a:lnTo>
                <a:lnTo>
                  <a:pt x="61340" y="171957"/>
                </a:lnTo>
                <a:lnTo>
                  <a:pt x="83819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96769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96014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96948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4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4" y="110616"/>
                </a:lnTo>
                <a:lnTo>
                  <a:pt x="54228" y="129159"/>
                </a:lnTo>
                <a:lnTo>
                  <a:pt x="65785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278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6" y="138684"/>
                </a:lnTo>
                <a:lnTo>
                  <a:pt x="146684" y="132079"/>
                </a:lnTo>
                <a:lnTo>
                  <a:pt x="143890" y="125475"/>
                </a:lnTo>
                <a:lnTo>
                  <a:pt x="113918" y="99695"/>
                </a:lnTo>
                <a:lnTo>
                  <a:pt x="101981" y="94361"/>
                </a:lnTo>
                <a:lnTo>
                  <a:pt x="95884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60070" y="75691"/>
                </a:lnTo>
                <a:lnTo>
                  <a:pt x="54356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86482" y="409701"/>
            <a:ext cx="50165" cy="14732"/>
          </a:xfrm>
          <a:custGeom>
            <a:avLst/>
            <a:gdLst/>
            <a:ahLst/>
            <a:cxnLst/>
            <a:rect l="l" t="t" r="r" b="b"/>
            <a:pathLst>
              <a:path w="50165" h="14732">
                <a:moveTo>
                  <a:pt x="50165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9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1" y="14732"/>
                </a:lnTo>
                <a:lnTo>
                  <a:pt x="44704" y="14732"/>
                </a:lnTo>
                <a:lnTo>
                  <a:pt x="45847" y="14477"/>
                </a:lnTo>
                <a:lnTo>
                  <a:pt x="47625" y="13462"/>
                </a:lnTo>
                <a:lnTo>
                  <a:pt x="48260" y="12446"/>
                </a:lnTo>
                <a:lnTo>
                  <a:pt x="48820" y="10795"/>
                </a:lnTo>
                <a:lnTo>
                  <a:pt x="49403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2379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4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59" y="47625"/>
                </a:lnTo>
                <a:lnTo>
                  <a:pt x="93471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68677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199" y="0"/>
                </a:moveTo>
                <a:lnTo>
                  <a:pt x="0" y="0"/>
                </a:lnTo>
                <a:lnTo>
                  <a:pt x="4953" y="1142"/>
                </a:lnTo>
                <a:lnTo>
                  <a:pt x="9144" y="3301"/>
                </a:lnTo>
                <a:lnTo>
                  <a:pt x="27813" y="39624"/>
                </a:lnTo>
                <a:lnTo>
                  <a:pt x="27813" y="164464"/>
                </a:lnTo>
                <a:lnTo>
                  <a:pt x="28321" y="165734"/>
                </a:lnTo>
                <a:lnTo>
                  <a:pt x="50419" y="171957"/>
                </a:lnTo>
                <a:lnTo>
                  <a:pt x="61341" y="171957"/>
                </a:lnTo>
                <a:lnTo>
                  <a:pt x="83820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10385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60373" y="373888"/>
            <a:ext cx="311835" cy="216915"/>
          </a:xfrm>
          <a:custGeom>
            <a:avLst/>
            <a:gdLst/>
            <a:ahLst/>
            <a:cxnLst/>
            <a:rect l="l" t="t" r="r" b="b"/>
            <a:pathLst>
              <a:path w="311835" h="216915">
                <a:moveTo>
                  <a:pt x="32816" y="0"/>
                </a:moveTo>
                <a:lnTo>
                  <a:pt x="15671" y="0"/>
                </a:lnTo>
                <a:lnTo>
                  <a:pt x="9563" y="762"/>
                </a:lnTo>
                <a:lnTo>
                  <a:pt x="7073" y="1397"/>
                </a:lnTo>
                <a:lnTo>
                  <a:pt x="5143" y="2159"/>
                </a:lnTo>
                <a:lnTo>
                  <a:pt x="3200" y="2794"/>
                </a:lnTo>
                <a:lnTo>
                  <a:pt x="1866" y="3810"/>
                </a:lnTo>
                <a:lnTo>
                  <a:pt x="1117" y="4952"/>
                </a:lnTo>
                <a:lnTo>
                  <a:pt x="381" y="5969"/>
                </a:lnTo>
                <a:lnTo>
                  <a:pt x="32" y="7246"/>
                </a:lnTo>
                <a:lnTo>
                  <a:pt x="0" y="209423"/>
                </a:lnTo>
                <a:lnTo>
                  <a:pt x="444" y="210692"/>
                </a:lnTo>
                <a:lnTo>
                  <a:pt x="22631" y="216915"/>
                </a:lnTo>
                <a:lnTo>
                  <a:pt x="33642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0848" y="71500"/>
                </a:lnTo>
                <a:lnTo>
                  <a:pt x="92049" y="44958"/>
                </a:lnTo>
                <a:lnTo>
                  <a:pt x="311835" y="44958"/>
                </a:lnTo>
                <a:lnTo>
                  <a:pt x="310136" y="37941"/>
                </a:lnTo>
                <a:lnTo>
                  <a:pt x="307379" y="32512"/>
                </a:lnTo>
                <a:lnTo>
                  <a:pt x="177444" y="32512"/>
                </a:lnTo>
                <a:lnTo>
                  <a:pt x="177098" y="31750"/>
                </a:lnTo>
                <a:lnTo>
                  <a:pt x="48006" y="31750"/>
                </a:lnTo>
                <a:lnTo>
                  <a:pt x="47973" y="7246"/>
                </a:lnTo>
                <a:lnTo>
                  <a:pt x="47625" y="5969"/>
                </a:lnTo>
                <a:lnTo>
                  <a:pt x="46888" y="4952"/>
                </a:lnTo>
                <a:lnTo>
                  <a:pt x="46139" y="3810"/>
                </a:lnTo>
                <a:lnTo>
                  <a:pt x="44907" y="2794"/>
                </a:lnTo>
                <a:lnTo>
                  <a:pt x="43205" y="2159"/>
                </a:lnTo>
                <a:lnTo>
                  <a:pt x="41490" y="1397"/>
                </a:lnTo>
                <a:lnTo>
                  <a:pt x="39017" y="756"/>
                </a:lnTo>
                <a:lnTo>
                  <a:pt x="328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64627" y="418845"/>
            <a:ext cx="118148" cy="171957"/>
          </a:xfrm>
          <a:custGeom>
            <a:avLst/>
            <a:gdLst/>
            <a:ahLst/>
            <a:cxnLst/>
            <a:rect l="l" t="t" r="r" b="b"/>
            <a:pathLst>
              <a:path w="118148" h="171957">
                <a:moveTo>
                  <a:pt x="118148" y="0"/>
                </a:moveTo>
                <a:lnTo>
                  <a:pt x="0" y="0"/>
                </a:lnTo>
                <a:lnTo>
                  <a:pt x="4686" y="1142"/>
                </a:lnTo>
                <a:lnTo>
                  <a:pt x="8674" y="3301"/>
                </a:lnTo>
                <a:lnTo>
                  <a:pt x="26073" y="38226"/>
                </a:lnTo>
                <a:lnTo>
                  <a:pt x="26073" y="164464"/>
                </a:lnTo>
                <a:lnTo>
                  <a:pt x="26581" y="165734"/>
                </a:lnTo>
                <a:lnTo>
                  <a:pt x="48806" y="171957"/>
                </a:lnTo>
                <a:lnTo>
                  <a:pt x="59601" y="171957"/>
                </a:lnTo>
                <a:lnTo>
                  <a:pt x="82207" y="164464"/>
                </a:lnTo>
                <a:lnTo>
                  <a:pt x="82207" y="162940"/>
                </a:lnTo>
                <a:lnTo>
                  <a:pt x="86957" y="24861"/>
                </a:lnTo>
                <a:lnTo>
                  <a:pt x="95962" y="15224"/>
                </a:lnTo>
                <a:lnTo>
                  <a:pt x="104432" y="7874"/>
                </a:lnTo>
                <a:lnTo>
                  <a:pt x="111290" y="2666"/>
                </a:lnTo>
                <a:lnTo>
                  <a:pt x="11814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94967" y="418845"/>
            <a:ext cx="82168" cy="171957"/>
          </a:xfrm>
          <a:custGeom>
            <a:avLst/>
            <a:gdLst/>
            <a:ahLst/>
            <a:cxnLst/>
            <a:rect l="l" t="t" r="r" b="b"/>
            <a:pathLst>
              <a:path w="82168" h="171957">
                <a:moveTo>
                  <a:pt x="77241" y="0"/>
                </a:moveTo>
                <a:lnTo>
                  <a:pt x="0" y="0"/>
                </a:lnTo>
                <a:lnTo>
                  <a:pt x="4698" y="1142"/>
                </a:lnTo>
                <a:lnTo>
                  <a:pt x="12572" y="5461"/>
                </a:lnTo>
                <a:lnTo>
                  <a:pt x="15875" y="8508"/>
                </a:lnTo>
                <a:lnTo>
                  <a:pt x="18415" y="12445"/>
                </a:lnTo>
                <a:lnTo>
                  <a:pt x="21081" y="16382"/>
                </a:lnTo>
                <a:lnTo>
                  <a:pt x="22987" y="21081"/>
                </a:lnTo>
                <a:lnTo>
                  <a:pt x="24256" y="26542"/>
                </a:lnTo>
                <a:lnTo>
                  <a:pt x="25526" y="32130"/>
                </a:lnTo>
                <a:lnTo>
                  <a:pt x="26162" y="38226"/>
                </a:lnTo>
                <a:lnTo>
                  <a:pt x="26162" y="164464"/>
                </a:lnTo>
                <a:lnTo>
                  <a:pt x="26543" y="165734"/>
                </a:lnTo>
                <a:lnTo>
                  <a:pt x="27431" y="166877"/>
                </a:lnTo>
                <a:lnTo>
                  <a:pt x="28193" y="168020"/>
                </a:lnTo>
                <a:lnTo>
                  <a:pt x="29718" y="168909"/>
                </a:lnTo>
                <a:lnTo>
                  <a:pt x="34035" y="170433"/>
                </a:lnTo>
                <a:lnTo>
                  <a:pt x="36829" y="170941"/>
                </a:lnTo>
                <a:lnTo>
                  <a:pt x="44068" y="171703"/>
                </a:lnTo>
                <a:lnTo>
                  <a:pt x="48640" y="171957"/>
                </a:lnTo>
                <a:lnTo>
                  <a:pt x="59816" y="171957"/>
                </a:lnTo>
                <a:lnTo>
                  <a:pt x="64388" y="171703"/>
                </a:lnTo>
                <a:lnTo>
                  <a:pt x="71500" y="170941"/>
                </a:lnTo>
                <a:lnTo>
                  <a:pt x="74294" y="170433"/>
                </a:lnTo>
                <a:lnTo>
                  <a:pt x="76326" y="169671"/>
                </a:lnTo>
                <a:lnTo>
                  <a:pt x="78485" y="168909"/>
                </a:lnTo>
                <a:lnTo>
                  <a:pt x="80009" y="168020"/>
                </a:lnTo>
                <a:lnTo>
                  <a:pt x="81787" y="165734"/>
                </a:lnTo>
                <a:lnTo>
                  <a:pt x="82168" y="164464"/>
                </a:lnTo>
                <a:lnTo>
                  <a:pt x="82118" y="31560"/>
                </a:lnTo>
                <a:lnTo>
                  <a:pt x="81369" y="21007"/>
                </a:lnTo>
                <a:lnTo>
                  <a:pt x="79302" y="8508"/>
                </a:lnTo>
                <a:lnTo>
                  <a:pt x="772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37817" y="369950"/>
            <a:ext cx="129934" cy="36449"/>
          </a:xfrm>
          <a:custGeom>
            <a:avLst/>
            <a:gdLst/>
            <a:ahLst/>
            <a:cxnLst/>
            <a:rect l="l" t="t" r="r" b="b"/>
            <a:pathLst>
              <a:path w="129934" h="36449">
                <a:moveTo>
                  <a:pt x="68325" y="0"/>
                </a:moveTo>
                <a:lnTo>
                  <a:pt x="28956" y="11557"/>
                </a:lnTo>
                <a:lnTo>
                  <a:pt x="17525" y="19938"/>
                </a:lnTo>
                <a:lnTo>
                  <a:pt x="11810" y="24511"/>
                </a:lnTo>
                <a:lnTo>
                  <a:pt x="5968" y="29972"/>
                </a:lnTo>
                <a:lnTo>
                  <a:pt x="0" y="36449"/>
                </a:lnTo>
                <a:lnTo>
                  <a:pt x="129934" y="36449"/>
                </a:lnTo>
                <a:lnTo>
                  <a:pt x="94393" y="3731"/>
                </a:lnTo>
                <a:lnTo>
                  <a:pt x="82200" y="939"/>
                </a:lnTo>
                <a:lnTo>
                  <a:pt x="683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08379" y="369950"/>
            <a:ext cx="129092" cy="35687"/>
          </a:xfrm>
          <a:custGeom>
            <a:avLst/>
            <a:gdLst/>
            <a:ahLst/>
            <a:cxnLst/>
            <a:rect l="l" t="t" r="r" b="b"/>
            <a:pathLst>
              <a:path w="129092" h="35687">
                <a:moveTo>
                  <a:pt x="75336" y="0"/>
                </a:moveTo>
                <a:lnTo>
                  <a:pt x="29558" y="10819"/>
                </a:lnTo>
                <a:lnTo>
                  <a:pt x="0" y="35687"/>
                </a:lnTo>
                <a:lnTo>
                  <a:pt x="129092" y="35687"/>
                </a:lnTo>
                <a:lnTo>
                  <a:pt x="126898" y="30861"/>
                </a:lnTo>
                <a:lnTo>
                  <a:pt x="123850" y="25908"/>
                </a:lnTo>
                <a:lnTo>
                  <a:pt x="120040" y="21462"/>
                </a:lnTo>
                <a:lnTo>
                  <a:pt x="116357" y="17018"/>
                </a:lnTo>
                <a:lnTo>
                  <a:pt x="82702" y="888"/>
                </a:lnTo>
                <a:lnTo>
                  <a:pt x="7533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2914" y="300481"/>
            <a:ext cx="211226" cy="288925"/>
          </a:xfrm>
          <a:custGeom>
            <a:avLst/>
            <a:gdLst/>
            <a:ahLst/>
            <a:cxnLst/>
            <a:rect l="l" t="t" r="r" b="b"/>
            <a:pathLst>
              <a:path w="211226" h="288925">
                <a:moveTo>
                  <a:pt x="91528" y="0"/>
                </a:moveTo>
                <a:lnTo>
                  <a:pt x="12496" y="0"/>
                </a:lnTo>
                <a:lnTo>
                  <a:pt x="8369" y="1524"/>
                </a:lnTo>
                <a:lnTo>
                  <a:pt x="1676" y="7366"/>
                </a:lnTo>
                <a:lnTo>
                  <a:pt x="0" y="12065"/>
                </a:lnTo>
                <a:lnTo>
                  <a:pt x="0" y="276987"/>
                </a:lnTo>
                <a:lnTo>
                  <a:pt x="1676" y="281686"/>
                </a:lnTo>
                <a:lnTo>
                  <a:pt x="8369" y="287528"/>
                </a:lnTo>
                <a:lnTo>
                  <a:pt x="12496" y="288925"/>
                </a:lnTo>
                <a:lnTo>
                  <a:pt x="87734" y="288922"/>
                </a:lnTo>
                <a:lnTo>
                  <a:pt x="136415" y="284032"/>
                </a:lnTo>
                <a:lnTo>
                  <a:pt x="173599" y="272058"/>
                </a:lnTo>
                <a:lnTo>
                  <a:pt x="206293" y="247806"/>
                </a:lnTo>
                <a:lnTo>
                  <a:pt x="210572" y="242443"/>
                </a:lnTo>
                <a:lnTo>
                  <a:pt x="58483" y="242443"/>
                </a:lnTo>
                <a:lnTo>
                  <a:pt x="58483" y="46100"/>
                </a:lnTo>
                <a:lnTo>
                  <a:pt x="211226" y="46100"/>
                </a:lnTo>
                <a:lnTo>
                  <a:pt x="209018" y="43243"/>
                </a:lnTo>
                <a:lnTo>
                  <a:pt x="168051" y="13430"/>
                </a:lnTo>
                <a:lnTo>
                  <a:pt x="119455" y="1347"/>
                </a:lnTo>
                <a:lnTo>
                  <a:pt x="105923" y="336"/>
                </a:lnTo>
                <a:lnTo>
                  <a:pt x="9152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1397" y="346583"/>
            <a:ext cx="181481" cy="196342"/>
          </a:xfrm>
          <a:custGeom>
            <a:avLst/>
            <a:gdLst/>
            <a:ahLst/>
            <a:cxnLst/>
            <a:rect l="l" t="t" r="r" b="b"/>
            <a:pathLst>
              <a:path w="181481" h="196342">
                <a:moveTo>
                  <a:pt x="152743" y="0"/>
                </a:moveTo>
                <a:lnTo>
                  <a:pt x="0" y="0"/>
                </a:lnTo>
                <a:lnTo>
                  <a:pt x="34027" y="50"/>
                </a:lnTo>
                <a:lnTo>
                  <a:pt x="45801" y="862"/>
                </a:lnTo>
                <a:lnTo>
                  <a:pt x="83537" y="12612"/>
                </a:lnTo>
                <a:lnTo>
                  <a:pt x="113320" y="50972"/>
                </a:lnTo>
                <a:lnTo>
                  <a:pt x="120330" y="90618"/>
                </a:lnTo>
                <a:lnTo>
                  <a:pt x="120450" y="107639"/>
                </a:lnTo>
                <a:lnTo>
                  <a:pt x="119252" y="119804"/>
                </a:lnTo>
                <a:lnTo>
                  <a:pt x="102025" y="166148"/>
                </a:lnTo>
                <a:lnTo>
                  <a:pt x="68768" y="191002"/>
                </a:lnTo>
                <a:lnTo>
                  <a:pt x="30594" y="196342"/>
                </a:lnTo>
                <a:lnTo>
                  <a:pt x="152089" y="196342"/>
                </a:lnTo>
                <a:lnTo>
                  <a:pt x="173292" y="155751"/>
                </a:lnTo>
                <a:lnTo>
                  <a:pt x="181160" y="106463"/>
                </a:lnTo>
                <a:lnTo>
                  <a:pt x="181481" y="91528"/>
                </a:lnTo>
                <a:lnTo>
                  <a:pt x="180965" y="78689"/>
                </a:lnTo>
                <a:lnTo>
                  <a:pt x="170137" y="29100"/>
                </a:lnTo>
                <a:lnTo>
                  <a:pt x="158391" y="7307"/>
                </a:lnTo>
                <a:lnTo>
                  <a:pt x="152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54828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4" y="48133"/>
                </a:lnTo>
                <a:lnTo>
                  <a:pt x="64770" y="40386"/>
                </a:lnTo>
                <a:lnTo>
                  <a:pt x="64770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8630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3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43355" y="286258"/>
            <a:ext cx="64744" cy="58917"/>
          </a:xfrm>
          <a:custGeom>
            <a:avLst/>
            <a:gdLst/>
            <a:ahLst/>
            <a:cxnLst/>
            <a:rect l="l" t="t" r="r" b="b"/>
            <a:pathLst>
              <a:path w="64744" h="58917">
                <a:moveTo>
                  <a:pt x="32600" y="0"/>
                </a:moveTo>
                <a:lnTo>
                  <a:pt x="0" y="18796"/>
                </a:lnTo>
                <a:lnTo>
                  <a:pt x="0" y="41021"/>
                </a:lnTo>
                <a:lnTo>
                  <a:pt x="2197" y="48514"/>
                </a:lnTo>
                <a:lnTo>
                  <a:pt x="7808" y="53731"/>
                </a:lnTo>
                <a:lnTo>
                  <a:pt x="17626" y="57639"/>
                </a:lnTo>
                <a:lnTo>
                  <a:pt x="33654" y="58917"/>
                </a:lnTo>
                <a:lnTo>
                  <a:pt x="48461" y="57175"/>
                </a:lnTo>
                <a:lnTo>
                  <a:pt x="57823" y="52450"/>
                </a:lnTo>
                <a:lnTo>
                  <a:pt x="62433" y="48133"/>
                </a:lnTo>
                <a:lnTo>
                  <a:pt x="64744" y="40386"/>
                </a:lnTo>
                <a:lnTo>
                  <a:pt x="64744" y="18161"/>
                </a:lnTo>
                <a:lnTo>
                  <a:pt x="62509" y="10541"/>
                </a:lnTo>
                <a:lnTo>
                  <a:pt x="57614" y="5957"/>
                </a:lnTo>
                <a:lnTo>
                  <a:pt x="47930" y="1503"/>
                </a:lnTo>
                <a:lnTo>
                  <a:pt x="3260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72478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655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46371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89883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27927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9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4" y="17780"/>
                </a:lnTo>
                <a:lnTo>
                  <a:pt x="889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40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4"/>
                </a:lnTo>
                <a:lnTo>
                  <a:pt x="71881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59959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8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3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6" y="57658"/>
                </a:lnTo>
                <a:lnTo>
                  <a:pt x="29844" y="57658"/>
                </a:lnTo>
                <a:lnTo>
                  <a:pt x="37718" y="57658"/>
                </a:lnTo>
                <a:lnTo>
                  <a:pt x="70792" y="35125"/>
                </a:lnTo>
                <a:lnTo>
                  <a:pt x="71881" y="0"/>
                </a:lnTo>
                <a:lnTo>
                  <a:pt x="504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63490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8" y="635"/>
                </a:lnTo>
                <a:lnTo>
                  <a:pt x="27178" y="2032"/>
                </a:lnTo>
                <a:lnTo>
                  <a:pt x="20828" y="3302"/>
                </a:lnTo>
                <a:lnTo>
                  <a:pt x="2794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45330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8" y="635"/>
                </a:lnTo>
                <a:lnTo>
                  <a:pt x="27178" y="2032"/>
                </a:lnTo>
                <a:lnTo>
                  <a:pt x="20828" y="3302"/>
                </a:lnTo>
                <a:lnTo>
                  <a:pt x="2794" y="17780"/>
                </a:lnTo>
                <a:lnTo>
                  <a:pt x="889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40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37554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2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1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429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8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5" y="129412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88559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1" y="0"/>
                </a:lnTo>
                <a:lnTo>
                  <a:pt x="27558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8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17642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2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1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429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8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5" y="129412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56483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7" y="0"/>
                </a:moveTo>
                <a:lnTo>
                  <a:pt x="33781" y="0"/>
                </a:lnTo>
                <a:lnTo>
                  <a:pt x="27558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4" y="80010"/>
                </a:lnTo>
                <a:lnTo>
                  <a:pt x="2031" y="87884"/>
                </a:lnTo>
                <a:lnTo>
                  <a:pt x="3428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7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49154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82665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80" y="0"/>
                </a:moveTo>
                <a:lnTo>
                  <a:pt x="35940" y="0"/>
                </a:lnTo>
                <a:lnTo>
                  <a:pt x="29845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01592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80" y="0"/>
                </a:moveTo>
                <a:lnTo>
                  <a:pt x="35941" y="0"/>
                </a:lnTo>
                <a:lnTo>
                  <a:pt x="29845" y="1397"/>
                </a:lnTo>
                <a:lnTo>
                  <a:pt x="3302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39592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80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77721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79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5914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338" y="216026"/>
                </a:lnTo>
                <a:lnTo>
                  <a:pt x="41782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5" y="217042"/>
                </a:lnTo>
                <a:lnTo>
                  <a:pt x="5841" y="214756"/>
                </a:lnTo>
                <a:lnTo>
                  <a:pt x="3682" y="213994"/>
                </a:lnTo>
                <a:lnTo>
                  <a:pt x="2158" y="213105"/>
                </a:lnTo>
                <a:lnTo>
                  <a:pt x="1269" y="211962"/>
                </a:lnTo>
                <a:lnTo>
                  <a:pt x="380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0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90623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0" y="7874"/>
                </a:lnTo>
                <a:lnTo>
                  <a:pt x="56260" y="9398"/>
                </a:lnTo>
                <a:lnTo>
                  <a:pt x="56260" y="208025"/>
                </a:lnTo>
                <a:lnTo>
                  <a:pt x="56260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338" y="216026"/>
                </a:lnTo>
                <a:lnTo>
                  <a:pt x="41782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6" y="217042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6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47597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130" y="0"/>
                </a:moveTo>
                <a:lnTo>
                  <a:pt x="33642" y="0"/>
                </a:lnTo>
                <a:lnTo>
                  <a:pt x="38176" y="253"/>
                </a:lnTo>
                <a:lnTo>
                  <a:pt x="54914" y="5461"/>
                </a:lnTo>
                <a:lnTo>
                  <a:pt x="55816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816" y="210819"/>
                </a:lnTo>
                <a:lnTo>
                  <a:pt x="54914" y="211962"/>
                </a:lnTo>
                <a:lnTo>
                  <a:pt x="54025" y="213105"/>
                </a:lnTo>
                <a:lnTo>
                  <a:pt x="52501" y="213994"/>
                </a:lnTo>
                <a:lnTo>
                  <a:pt x="50342" y="214756"/>
                </a:lnTo>
                <a:lnTo>
                  <a:pt x="48183" y="215518"/>
                </a:lnTo>
                <a:lnTo>
                  <a:pt x="45326" y="216026"/>
                </a:lnTo>
                <a:lnTo>
                  <a:pt x="41744" y="216408"/>
                </a:lnTo>
                <a:lnTo>
                  <a:pt x="38176" y="216788"/>
                </a:lnTo>
                <a:lnTo>
                  <a:pt x="33642" y="217042"/>
                </a:lnTo>
                <a:lnTo>
                  <a:pt x="28130" y="217042"/>
                </a:lnTo>
                <a:lnTo>
                  <a:pt x="22631" y="217042"/>
                </a:lnTo>
                <a:lnTo>
                  <a:pt x="1346" y="211962"/>
                </a:lnTo>
                <a:lnTo>
                  <a:pt x="444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444" y="6603"/>
                </a:lnTo>
                <a:lnTo>
                  <a:pt x="1346" y="5461"/>
                </a:lnTo>
                <a:lnTo>
                  <a:pt x="2235" y="4317"/>
                </a:lnTo>
                <a:lnTo>
                  <a:pt x="22631" y="0"/>
                </a:lnTo>
                <a:lnTo>
                  <a:pt x="281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20050" y="370204"/>
            <a:ext cx="162414" cy="224155"/>
          </a:xfrm>
          <a:custGeom>
            <a:avLst/>
            <a:gdLst/>
            <a:ahLst/>
            <a:cxnLst/>
            <a:rect l="l" t="t" r="r" b="b"/>
            <a:pathLst>
              <a:path w="162414" h="224155">
                <a:moveTo>
                  <a:pt x="99930" y="0"/>
                </a:moveTo>
                <a:lnTo>
                  <a:pt x="105899" y="0"/>
                </a:lnTo>
                <a:lnTo>
                  <a:pt x="111741" y="508"/>
                </a:lnTo>
                <a:lnTo>
                  <a:pt x="146920" y="11811"/>
                </a:lnTo>
                <a:lnTo>
                  <a:pt x="150857" y="14097"/>
                </a:lnTo>
                <a:lnTo>
                  <a:pt x="153651" y="16002"/>
                </a:lnTo>
                <a:lnTo>
                  <a:pt x="155302" y="17653"/>
                </a:lnTo>
                <a:lnTo>
                  <a:pt x="156953" y="19304"/>
                </a:lnTo>
                <a:lnTo>
                  <a:pt x="158096" y="20574"/>
                </a:lnTo>
                <a:lnTo>
                  <a:pt x="158731" y="21717"/>
                </a:lnTo>
                <a:lnTo>
                  <a:pt x="159493" y="22860"/>
                </a:lnTo>
                <a:lnTo>
                  <a:pt x="160001" y="24257"/>
                </a:lnTo>
                <a:lnTo>
                  <a:pt x="160382" y="26162"/>
                </a:lnTo>
                <a:lnTo>
                  <a:pt x="160763" y="27940"/>
                </a:lnTo>
                <a:lnTo>
                  <a:pt x="161017" y="30099"/>
                </a:lnTo>
                <a:lnTo>
                  <a:pt x="161271" y="32639"/>
                </a:lnTo>
                <a:lnTo>
                  <a:pt x="161398" y="35306"/>
                </a:lnTo>
                <a:lnTo>
                  <a:pt x="161525" y="38481"/>
                </a:lnTo>
                <a:lnTo>
                  <a:pt x="161525" y="42164"/>
                </a:lnTo>
                <a:lnTo>
                  <a:pt x="161525" y="50800"/>
                </a:lnTo>
                <a:lnTo>
                  <a:pt x="160763" y="56896"/>
                </a:lnTo>
                <a:lnTo>
                  <a:pt x="159366" y="60325"/>
                </a:lnTo>
                <a:lnTo>
                  <a:pt x="157842" y="63881"/>
                </a:lnTo>
                <a:lnTo>
                  <a:pt x="155937" y="65659"/>
                </a:lnTo>
                <a:lnTo>
                  <a:pt x="153524" y="65659"/>
                </a:lnTo>
                <a:lnTo>
                  <a:pt x="150984" y="65659"/>
                </a:lnTo>
                <a:lnTo>
                  <a:pt x="148317" y="64516"/>
                </a:lnTo>
                <a:lnTo>
                  <a:pt x="145523" y="62484"/>
                </a:lnTo>
                <a:lnTo>
                  <a:pt x="142602" y="60452"/>
                </a:lnTo>
                <a:lnTo>
                  <a:pt x="109836" y="45466"/>
                </a:lnTo>
                <a:lnTo>
                  <a:pt x="102343" y="45466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2"/>
                </a:lnTo>
                <a:lnTo>
                  <a:pt x="95485" y="177292"/>
                </a:lnTo>
                <a:lnTo>
                  <a:pt x="103105" y="177292"/>
                </a:lnTo>
                <a:lnTo>
                  <a:pt x="110852" y="177292"/>
                </a:lnTo>
                <a:lnTo>
                  <a:pt x="117456" y="176149"/>
                </a:lnTo>
                <a:lnTo>
                  <a:pt x="123044" y="173736"/>
                </a:lnTo>
                <a:lnTo>
                  <a:pt x="128632" y="171450"/>
                </a:lnTo>
                <a:lnTo>
                  <a:pt x="148190" y="158369"/>
                </a:lnTo>
                <a:lnTo>
                  <a:pt x="150984" y="156083"/>
                </a:lnTo>
                <a:lnTo>
                  <a:pt x="153397" y="154940"/>
                </a:lnTo>
                <a:lnTo>
                  <a:pt x="155302" y="154940"/>
                </a:lnTo>
                <a:lnTo>
                  <a:pt x="156699" y="154940"/>
                </a:lnTo>
                <a:lnTo>
                  <a:pt x="157715" y="155321"/>
                </a:lnTo>
                <a:lnTo>
                  <a:pt x="158604" y="156083"/>
                </a:lnTo>
                <a:lnTo>
                  <a:pt x="159493" y="156718"/>
                </a:lnTo>
                <a:lnTo>
                  <a:pt x="162414" y="175006"/>
                </a:lnTo>
                <a:lnTo>
                  <a:pt x="162414" y="179959"/>
                </a:lnTo>
                <a:lnTo>
                  <a:pt x="162414" y="183769"/>
                </a:lnTo>
                <a:lnTo>
                  <a:pt x="159874" y="200533"/>
                </a:lnTo>
                <a:lnTo>
                  <a:pt x="159366" y="201675"/>
                </a:lnTo>
                <a:lnTo>
                  <a:pt x="147301" y="211074"/>
                </a:lnTo>
                <a:lnTo>
                  <a:pt x="142983" y="213487"/>
                </a:lnTo>
                <a:lnTo>
                  <a:pt x="101454" y="224155"/>
                </a:lnTo>
                <a:lnTo>
                  <a:pt x="94596" y="224155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73275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25617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1507" y="168783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05306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08838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90678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44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12439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8" y="0"/>
                </a:moveTo>
                <a:lnTo>
                  <a:pt x="88392" y="0"/>
                </a:lnTo>
                <a:lnTo>
                  <a:pt x="94487" y="508"/>
                </a:lnTo>
                <a:lnTo>
                  <a:pt x="100330" y="1397"/>
                </a:lnTo>
                <a:lnTo>
                  <a:pt x="106172" y="2286"/>
                </a:lnTo>
                <a:lnTo>
                  <a:pt x="135382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8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8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6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3" y="53721"/>
                </a:lnTo>
                <a:lnTo>
                  <a:pt x="127889" y="52197"/>
                </a:lnTo>
                <a:lnTo>
                  <a:pt x="125095" y="50546"/>
                </a:lnTo>
                <a:lnTo>
                  <a:pt x="121539" y="48895"/>
                </a:lnTo>
                <a:lnTo>
                  <a:pt x="117221" y="47116"/>
                </a:lnTo>
                <a:lnTo>
                  <a:pt x="113030" y="45338"/>
                </a:lnTo>
                <a:lnTo>
                  <a:pt x="108077" y="43687"/>
                </a:lnTo>
                <a:lnTo>
                  <a:pt x="102489" y="42037"/>
                </a:lnTo>
                <a:lnTo>
                  <a:pt x="96901" y="40512"/>
                </a:lnTo>
                <a:lnTo>
                  <a:pt x="90551" y="39750"/>
                </a:lnTo>
                <a:lnTo>
                  <a:pt x="83439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1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7" y="125475"/>
                </a:lnTo>
                <a:lnTo>
                  <a:pt x="147701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1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70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6" y="165862"/>
                </a:lnTo>
                <a:lnTo>
                  <a:pt x="5968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8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6" y="170307"/>
                </a:lnTo>
                <a:lnTo>
                  <a:pt x="96520" y="167386"/>
                </a:lnTo>
                <a:lnTo>
                  <a:pt x="97282" y="163957"/>
                </a:lnTo>
                <a:lnTo>
                  <a:pt x="97282" y="160020"/>
                </a:lnTo>
                <a:lnTo>
                  <a:pt x="97282" y="155575"/>
                </a:lnTo>
                <a:lnTo>
                  <a:pt x="82168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2" y="133476"/>
                </a:lnTo>
                <a:lnTo>
                  <a:pt x="61087" y="131445"/>
                </a:lnTo>
                <a:lnTo>
                  <a:pt x="55245" y="129159"/>
                </a:lnTo>
                <a:lnTo>
                  <a:pt x="20701" y="110616"/>
                </a:lnTo>
                <a:lnTo>
                  <a:pt x="16129" y="105790"/>
                </a:lnTo>
                <a:lnTo>
                  <a:pt x="11557" y="101091"/>
                </a:lnTo>
                <a:lnTo>
                  <a:pt x="8001" y="95376"/>
                </a:lnTo>
                <a:lnTo>
                  <a:pt x="5207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82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48763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8"/>
                </a:lnTo>
                <a:lnTo>
                  <a:pt x="139954" y="218566"/>
                </a:lnTo>
                <a:lnTo>
                  <a:pt x="137922" y="217804"/>
                </a:lnTo>
                <a:lnTo>
                  <a:pt x="136398" y="216915"/>
                </a:lnTo>
                <a:lnTo>
                  <a:pt x="135509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7"/>
                </a:lnTo>
                <a:lnTo>
                  <a:pt x="125856" y="61340"/>
                </a:lnTo>
                <a:lnTo>
                  <a:pt x="123189" y="57403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29"/>
                </a:lnTo>
                <a:lnTo>
                  <a:pt x="33655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2" y="217804"/>
                </a:lnTo>
                <a:lnTo>
                  <a:pt x="2159" y="216915"/>
                </a:lnTo>
                <a:lnTo>
                  <a:pt x="1269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91682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95932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8" y="0"/>
                </a:moveTo>
                <a:lnTo>
                  <a:pt x="88392" y="0"/>
                </a:lnTo>
                <a:lnTo>
                  <a:pt x="94487" y="508"/>
                </a:lnTo>
                <a:lnTo>
                  <a:pt x="100330" y="1397"/>
                </a:lnTo>
                <a:lnTo>
                  <a:pt x="106172" y="2286"/>
                </a:lnTo>
                <a:lnTo>
                  <a:pt x="135381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7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7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5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2" y="53721"/>
                </a:lnTo>
                <a:lnTo>
                  <a:pt x="127888" y="52197"/>
                </a:lnTo>
                <a:lnTo>
                  <a:pt x="125094" y="50546"/>
                </a:lnTo>
                <a:lnTo>
                  <a:pt x="121538" y="48895"/>
                </a:lnTo>
                <a:lnTo>
                  <a:pt x="117220" y="47116"/>
                </a:lnTo>
                <a:lnTo>
                  <a:pt x="113030" y="45338"/>
                </a:lnTo>
                <a:lnTo>
                  <a:pt x="108076" y="43687"/>
                </a:lnTo>
                <a:lnTo>
                  <a:pt x="102488" y="42037"/>
                </a:lnTo>
                <a:lnTo>
                  <a:pt x="96900" y="40512"/>
                </a:lnTo>
                <a:lnTo>
                  <a:pt x="90550" y="39750"/>
                </a:lnTo>
                <a:lnTo>
                  <a:pt x="83438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0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6" y="125475"/>
                </a:lnTo>
                <a:lnTo>
                  <a:pt x="147700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0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69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5" y="165862"/>
                </a:lnTo>
                <a:lnTo>
                  <a:pt x="5968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8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5" y="170307"/>
                </a:lnTo>
                <a:lnTo>
                  <a:pt x="96519" y="167386"/>
                </a:lnTo>
                <a:lnTo>
                  <a:pt x="97281" y="163957"/>
                </a:lnTo>
                <a:lnTo>
                  <a:pt x="97281" y="160020"/>
                </a:lnTo>
                <a:lnTo>
                  <a:pt x="97281" y="155575"/>
                </a:lnTo>
                <a:lnTo>
                  <a:pt x="82168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1" y="133476"/>
                </a:lnTo>
                <a:lnTo>
                  <a:pt x="61087" y="131445"/>
                </a:lnTo>
                <a:lnTo>
                  <a:pt x="55244" y="129159"/>
                </a:lnTo>
                <a:lnTo>
                  <a:pt x="20700" y="110616"/>
                </a:lnTo>
                <a:lnTo>
                  <a:pt x="16129" y="105790"/>
                </a:lnTo>
                <a:lnTo>
                  <a:pt x="11556" y="101091"/>
                </a:lnTo>
                <a:lnTo>
                  <a:pt x="8000" y="95376"/>
                </a:lnTo>
                <a:lnTo>
                  <a:pt x="5206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62379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5" y="219328"/>
                </a:lnTo>
                <a:lnTo>
                  <a:pt x="139953" y="218566"/>
                </a:lnTo>
                <a:lnTo>
                  <a:pt x="137921" y="217804"/>
                </a:lnTo>
                <a:lnTo>
                  <a:pt x="136397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8" y="48895"/>
                </a:lnTo>
                <a:lnTo>
                  <a:pt x="100710" y="48895"/>
                </a:lnTo>
                <a:lnTo>
                  <a:pt x="93471" y="48895"/>
                </a:lnTo>
                <a:lnTo>
                  <a:pt x="61185" y="735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206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60373" y="369950"/>
            <a:ext cx="316763" cy="220852"/>
          </a:xfrm>
          <a:custGeom>
            <a:avLst/>
            <a:gdLst/>
            <a:ahLst/>
            <a:cxnLst/>
            <a:rect l="l" t="t" r="r" b="b"/>
            <a:pathLst>
              <a:path w="316763" h="220852">
                <a:moveTo>
                  <a:pt x="115214" y="0"/>
                </a:moveTo>
                <a:lnTo>
                  <a:pt x="123342" y="0"/>
                </a:lnTo>
                <a:lnTo>
                  <a:pt x="130708" y="888"/>
                </a:lnTo>
                <a:lnTo>
                  <a:pt x="168046" y="21462"/>
                </a:lnTo>
                <a:lnTo>
                  <a:pt x="171856" y="25908"/>
                </a:lnTo>
                <a:lnTo>
                  <a:pt x="174904" y="30861"/>
                </a:lnTo>
                <a:lnTo>
                  <a:pt x="177444" y="36449"/>
                </a:lnTo>
                <a:lnTo>
                  <a:pt x="183413" y="29972"/>
                </a:lnTo>
                <a:lnTo>
                  <a:pt x="189255" y="24511"/>
                </a:lnTo>
                <a:lnTo>
                  <a:pt x="194970" y="19938"/>
                </a:lnTo>
                <a:lnTo>
                  <a:pt x="200685" y="15239"/>
                </a:lnTo>
                <a:lnTo>
                  <a:pt x="206400" y="11557"/>
                </a:lnTo>
                <a:lnTo>
                  <a:pt x="211988" y="8636"/>
                </a:lnTo>
                <a:lnTo>
                  <a:pt x="217576" y="5714"/>
                </a:lnTo>
                <a:lnTo>
                  <a:pt x="223164" y="3556"/>
                </a:lnTo>
                <a:lnTo>
                  <a:pt x="228752" y="2159"/>
                </a:lnTo>
                <a:lnTo>
                  <a:pt x="234340" y="762"/>
                </a:lnTo>
                <a:lnTo>
                  <a:pt x="239928" y="0"/>
                </a:lnTo>
                <a:lnTo>
                  <a:pt x="245770" y="0"/>
                </a:lnTo>
                <a:lnTo>
                  <a:pt x="286117" y="11183"/>
                </a:lnTo>
                <a:lnTo>
                  <a:pt x="310136" y="41878"/>
                </a:lnTo>
                <a:lnTo>
                  <a:pt x="316712" y="80455"/>
                </a:lnTo>
                <a:lnTo>
                  <a:pt x="316763" y="211836"/>
                </a:lnTo>
                <a:lnTo>
                  <a:pt x="316763" y="213360"/>
                </a:lnTo>
                <a:lnTo>
                  <a:pt x="310921" y="218566"/>
                </a:lnTo>
                <a:lnTo>
                  <a:pt x="308889" y="219328"/>
                </a:lnTo>
                <a:lnTo>
                  <a:pt x="306095" y="219837"/>
                </a:lnTo>
                <a:lnTo>
                  <a:pt x="302539" y="220218"/>
                </a:lnTo>
                <a:lnTo>
                  <a:pt x="298983" y="220599"/>
                </a:lnTo>
                <a:lnTo>
                  <a:pt x="294411" y="220852"/>
                </a:lnTo>
                <a:lnTo>
                  <a:pt x="288823" y="220852"/>
                </a:lnTo>
                <a:lnTo>
                  <a:pt x="283235" y="220852"/>
                </a:lnTo>
                <a:lnTo>
                  <a:pt x="262026" y="215773"/>
                </a:lnTo>
                <a:lnTo>
                  <a:pt x="261137" y="214629"/>
                </a:lnTo>
                <a:lnTo>
                  <a:pt x="260756" y="213360"/>
                </a:lnTo>
                <a:lnTo>
                  <a:pt x="260756" y="211836"/>
                </a:lnTo>
                <a:lnTo>
                  <a:pt x="260756" y="93725"/>
                </a:lnTo>
                <a:lnTo>
                  <a:pt x="260756" y="87122"/>
                </a:lnTo>
                <a:lnTo>
                  <a:pt x="260121" y="81025"/>
                </a:lnTo>
                <a:lnTo>
                  <a:pt x="258851" y="75437"/>
                </a:lnTo>
                <a:lnTo>
                  <a:pt x="257581" y="69976"/>
                </a:lnTo>
                <a:lnTo>
                  <a:pt x="255676" y="65277"/>
                </a:lnTo>
                <a:lnTo>
                  <a:pt x="253009" y="61340"/>
                </a:lnTo>
                <a:lnTo>
                  <a:pt x="250469" y="57403"/>
                </a:lnTo>
                <a:lnTo>
                  <a:pt x="247167" y="54356"/>
                </a:lnTo>
                <a:lnTo>
                  <a:pt x="243230" y="52197"/>
                </a:lnTo>
                <a:lnTo>
                  <a:pt x="239293" y="50037"/>
                </a:lnTo>
                <a:lnTo>
                  <a:pt x="234594" y="48895"/>
                </a:lnTo>
                <a:lnTo>
                  <a:pt x="229006" y="48895"/>
                </a:lnTo>
                <a:lnTo>
                  <a:pt x="222402" y="48895"/>
                </a:lnTo>
                <a:lnTo>
                  <a:pt x="191211" y="73756"/>
                </a:lnTo>
                <a:lnTo>
                  <a:pt x="186461" y="211836"/>
                </a:lnTo>
                <a:lnTo>
                  <a:pt x="186461" y="213360"/>
                </a:lnTo>
                <a:lnTo>
                  <a:pt x="185953" y="214629"/>
                </a:lnTo>
                <a:lnTo>
                  <a:pt x="185064" y="215773"/>
                </a:lnTo>
                <a:lnTo>
                  <a:pt x="184175" y="216915"/>
                </a:lnTo>
                <a:lnTo>
                  <a:pt x="182651" y="217804"/>
                </a:lnTo>
                <a:lnTo>
                  <a:pt x="180492" y="218566"/>
                </a:lnTo>
                <a:lnTo>
                  <a:pt x="178333" y="219328"/>
                </a:lnTo>
                <a:lnTo>
                  <a:pt x="175412" y="219837"/>
                </a:lnTo>
                <a:lnTo>
                  <a:pt x="171856" y="220218"/>
                </a:lnTo>
                <a:lnTo>
                  <a:pt x="168300" y="220599"/>
                </a:lnTo>
                <a:lnTo>
                  <a:pt x="163855" y="220852"/>
                </a:lnTo>
                <a:lnTo>
                  <a:pt x="158521" y="220852"/>
                </a:lnTo>
                <a:lnTo>
                  <a:pt x="153060" y="220852"/>
                </a:lnTo>
                <a:lnTo>
                  <a:pt x="130327" y="213360"/>
                </a:lnTo>
                <a:lnTo>
                  <a:pt x="130327" y="211836"/>
                </a:lnTo>
                <a:lnTo>
                  <a:pt x="130327" y="93725"/>
                </a:lnTo>
                <a:lnTo>
                  <a:pt x="130327" y="87122"/>
                </a:lnTo>
                <a:lnTo>
                  <a:pt x="129692" y="81025"/>
                </a:lnTo>
                <a:lnTo>
                  <a:pt x="112928" y="52197"/>
                </a:lnTo>
                <a:lnTo>
                  <a:pt x="108940" y="50037"/>
                </a:lnTo>
                <a:lnTo>
                  <a:pt x="104254" y="48895"/>
                </a:lnTo>
                <a:lnTo>
                  <a:pt x="98894" y="48895"/>
                </a:lnTo>
                <a:lnTo>
                  <a:pt x="92049" y="48895"/>
                </a:lnTo>
                <a:lnTo>
                  <a:pt x="60903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816" y="214629"/>
                </a:lnTo>
                <a:lnTo>
                  <a:pt x="54914" y="215773"/>
                </a:lnTo>
                <a:lnTo>
                  <a:pt x="54025" y="216915"/>
                </a:lnTo>
                <a:lnTo>
                  <a:pt x="52501" y="217804"/>
                </a:lnTo>
                <a:lnTo>
                  <a:pt x="50342" y="218566"/>
                </a:lnTo>
                <a:lnTo>
                  <a:pt x="48183" y="219328"/>
                </a:lnTo>
                <a:lnTo>
                  <a:pt x="45326" y="219837"/>
                </a:lnTo>
                <a:lnTo>
                  <a:pt x="41744" y="220218"/>
                </a:lnTo>
                <a:lnTo>
                  <a:pt x="38176" y="220599"/>
                </a:lnTo>
                <a:lnTo>
                  <a:pt x="33642" y="220852"/>
                </a:lnTo>
                <a:lnTo>
                  <a:pt x="28130" y="220852"/>
                </a:lnTo>
                <a:lnTo>
                  <a:pt x="22631" y="220852"/>
                </a:lnTo>
                <a:lnTo>
                  <a:pt x="18084" y="220599"/>
                </a:lnTo>
                <a:lnTo>
                  <a:pt x="14516" y="220218"/>
                </a:lnTo>
                <a:lnTo>
                  <a:pt x="10947" y="219837"/>
                </a:lnTo>
                <a:lnTo>
                  <a:pt x="8077" y="219328"/>
                </a:lnTo>
                <a:lnTo>
                  <a:pt x="5918" y="218566"/>
                </a:lnTo>
                <a:lnTo>
                  <a:pt x="3759" y="217804"/>
                </a:lnTo>
                <a:lnTo>
                  <a:pt x="2235" y="216915"/>
                </a:lnTo>
                <a:lnTo>
                  <a:pt x="1346" y="215773"/>
                </a:lnTo>
                <a:lnTo>
                  <a:pt x="444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17" y="8889"/>
                </a:lnTo>
                <a:lnTo>
                  <a:pt x="1866" y="7747"/>
                </a:lnTo>
                <a:lnTo>
                  <a:pt x="3200" y="6731"/>
                </a:lnTo>
                <a:lnTo>
                  <a:pt x="5143" y="6096"/>
                </a:lnTo>
                <a:lnTo>
                  <a:pt x="7073" y="5334"/>
                </a:lnTo>
                <a:lnTo>
                  <a:pt x="9563" y="4699"/>
                </a:lnTo>
                <a:lnTo>
                  <a:pt x="12611" y="4318"/>
                </a:lnTo>
                <a:lnTo>
                  <a:pt x="15671" y="3937"/>
                </a:lnTo>
                <a:lnTo>
                  <a:pt x="19494" y="3810"/>
                </a:lnTo>
                <a:lnTo>
                  <a:pt x="24117" y="3810"/>
                </a:lnTo>
                <a:lnTo>
                  <a:pt x="28879" y="3810"/>
                </a:lnTo>
                <a:lnTo>
                  <a:pt x="32816" y="3937"/>
                </a:lnTo>
                <a:lnTo>
                  <a:pt x="35940" y="4318"/>
                </a:lnTo>
                <a:lnTo>
                  <a:pt x="39065" y="4699"/>
                </a:lnTo>
                <a:lnTo>
                  <a:pt x="41490" y="5334"/>
                </a:lnTo>
                <a:lnTo>
                  <a:pt x="43205" y="6096"/>
                </a:lnTo>
                <a:lnTo>
                  <a:pt x="44907" y="6731"/>
                </a:lnTo>
                <a:lnTo>
                  <a:pt x="46139" y="7747"/>
                </a:lnTo>
                <a:lnTo>
                  <a:pt x="46888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564" y="10819"/>
                </a:lnTo>
                <a:lnTo>
                  <a:pt x="114234" y="6"/>
                </a:lnTo>
                <a:lnTo>
                  <a:pt x="1152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1397" y="346583"/>
            <a:ext cx="120450" cy="196342"/>
          </a:xfrm>
          <a:custGeom>
            <a:avLst/>
            <a:gdLst/>
            <a:ahLst/>
            <a:cxnLst/>
            <a:rect l="l" t="t" r="r" b="b"/>
            <a:pathLst>
              <a:path w="120450" h="196342">
                <a:moveTo>
                  <a:pt x="0" y="0"/>
                </a:moveTo>
                <a:lnTo>
                  <a:pt x="0" y="196342"/>
                </a:lnTo>
                <a:lnTo>
                  <a:pt x="30594" y="196342"/>
                </a:lnTo>
                <a:lnTo>
                  <a:pt x="68768" y="191002"/>
                </a:lnTo>
                <a:lnTo>
                  <a:pt x="102025" y="166148"/>
                </a:lnTo>
                <a:lnTo>
                  <a:pt x="119252" y="119804"/>
                </a:lnTo>
                <a:lnTo>
                  <a:pt x="120450" y="107639"/>
                </a:lnTo>
                <a:lnTo>
                  <a:pt x="120330" y="90618"/>
                </a:lnTo>
                <a:lnTo>
                  <a:pt x="113320" y="50972"/>
                </a:lnTo>
                <a:lnTo>
                  <a:pt x="83537" y="12612"/>
                </a:lnTo>
                <a:lnTo>
                  <a:pt x="45801" y="86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2914" y="300481"/>
            <a:ext cx="239965" cy="288925"/>
          </a:xfrm>
          <a:custGeom>
            <a:avLst/>
            <a:gdLst/>
            <a:ahLst/>
            <a:cxnLst/>
            <a:rect l="l" t="t" r="r" b="b"/>
            <a:pathLst>
              <a:path w="239965" h="288925">
                <a:moveTo>
                  <a:pt x="17411" y="0"/>
                </a:moveTo>
                <a:lnTo>
                  <a:pt x="91528" y="0"/>
                </a:lnTo>
                <a:lnTo>
                  <a:pt x="105923" y="336"/>
                </a:lnTo>
                <a:lnTo>
                  <a:pt x="143929" y="5391"/>
                </a:lnTo>
                <a:lnTo>
                  <a:pt x="179789" y="19206"/>
                </a:lnTo>
                <a:lnTo>
                  <a:pt x="216874" y="53408"/>
                </a:lnTo>
                <a:lnTo>
                  <a:pt x="235937" y="100021"/>
                </a:lnTo>
                <a:lnTo>
                  <a:pt x="239965" y="137629"/>
                </a:lnTo>
                <a:lnTo>
                  <a:pt x="239643" y="152564"/>
                </a:lnTo>
                <a:lnTo>
                  <a:pt x="234729" y="190907"/>
                </a:lnTo>
                <a:lnTo>
                  <a:pt x="219925" y="228514"/>
                </a:lnTo>
                <a:lnTo>
                  <a:pt x="194917" y="257819"/>
                </a:lnTo>
                <a:lnTo>
                  <a:pt x="149299" y="280945"/>
                </a:lnTo>
                <a:lnTo>
                  <a:pt x="100024" y="288628"/>
                </a:lnTo>
                <a:lnTo>
                  <a:pt x="17411" y="288925"/>
                </a:lnTo>
                <a:lnTo>
                  <a:pt x="12496" y="288925"/>
                </a:lnTo>
                <a:lnTo>
                  <a:pt x="8369" y="287528"/>
                </a:lnTo>
                <a:lnTo>
                  <a:pt x="5016" y="284607"/>
                </a:lnTo>
                <a:lnTo>
                  <a:pt x="1676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76" y="7366"/>
                </a:lnTo>
                <a:lnTo>
                  <a:pt x="5016" y="4445"/>
                </a:lnTo>
                <a:lnTo>
                  <a:pt x="8369" y="1524"/>
                </a:lnTo>
                <a:lnTo>
                  <a:pt x="12496" y="0"/>
                </a:lnTo>
                <a:lnTo>
                  <a:pt x="1741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54828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70" y="18161"/>
                </a:lnTo>
                <a:lnTo>
                  <a:pt x="64770" y="28956"/>
                </a:lnTo>
                <a:lnTo>
                  <a:pt x="64770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8630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3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43355" y="286258"/>
            <a:ext cx="64744" cy="58917"/>
          </a:xfrm>
          <a:custGeom>
            <a:avLst/>
            <a:gdLst/>
            <a:ahLst/>
            <a:cxnLst/>
            <a:rect l="l" t="t" r="r" b="b"/>
            <a:pathLst>
              <a:path w="64744" h="58917">
                <a:moveTo>
                  <a:pt x="32600" y="0"/>
                </a:moveTo>
                <a:lnTo>
                  <a:pt x="47930" y="1503"/>
                </a:lnTo>
                <a:lnTo>
                  <a:pt x="57614" y="5957"/>
                </a:lnTo>
                <a:lnTo>
                  <a:pt x="62509" y="10541"/>
                </a:lnTo>
                <a:lnTo>
                  <a:pt x="64744" y="18161"/>
                </a:lnTo>
                <a:lnTo>
                  <a:pt x="64744" y="28956"/>
                </a:lnTo>
                <a:lnTo>
                  <a:pt x="64744" y="40386"/>
                </a:lnTo>
                <a:lnTo>
                  <a:pt x="62433" y="48133"/>
                </a:lnTo>
                <a:lnTo>
                  <a:pt x="57823" y="52450"/>
                </a:lnTo>
                <a:lnTo>
                  <a:pt x="48461" y="57175"/>
                </a:lnTo>
                <a:lnTo>
                  <a:pt x="33654" y="58917"/>
                </a:lnTo>
                <a:lnTo>
                  <a:pt x="17626" y="57639"/>
                </a:lnTo>
                <a:lnTo>
                  <a:pt x="7808" y="53731"/>
                </a:lnTo>
                <a:lnTo>
                  <a:pt x="2197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73" y="10922"/>
                </a:lnTo>
                <a:lnTo>
                  <a:pt x="6807" y="6603"/>
                </a:lnTo>
                <a:lnTo>
                  <a:pt x="16078" y="1789"/>
                </a:lnTo>
                <a:lnTo>
                  <a:pt x="30879" y="13"/>
                </a:lnTo>
                <a:lnTo>
                  <a:pt x="3260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80456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31460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960544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99384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72478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3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33655" y="312165"/>
                </a:lnTo>
                <a:lnTo>
                  <a:pt x="28067" y="312165"/>
                </a:lnTo>
                <a:lnTo>
                  <a:pt x="22606" y="312165"/>
                </a:lnTo>
                <a:lnTo>
                  <a:pt x="5842" y="309879"/>
                </a:lnTo>
                <a:lnTo>
                  <a:pt x="3683" y="309117"/>
                </a:lnTo>
                <a:lnTo>
                  <a:pt x="2159" y="308228"/>
                </a:lnTo>
                <a:lnTo>
                  <a:pt x="1270" y="307085"/>
                </a:lnTo>
                <a:lnTo>
                  <a:pt x="381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46371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338" y="311149"/>
                </a:lnTo>
                <a:lnTo>
                  <a:pt x="41782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89883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338" y="311149"/>
                </a:lnTo>
                <a:lnTo>
                  <a:pt x="41782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84069" y="824611"/>
            <a:ext cx="2242693" cy="318468"/>
          </a:xfrm>
          <a:custGeom>
            <a:avLst/>
            <a:gdLst/>
            <a:ahLst/>
            <a:cxnLst/>
            <a:rect l="l" t="t" r="r" b="b"/>
            <a:pathLst>
              <a:path w="2242693" h="318468">
                <a:moveTo>
                  <a:pt x="1440702" y="136651"/>
                </a:moveTo>
                <a:lnTo>
                  <a:pt x="1360805" y="136651"/>
                </a:lnTo>
                <a:lnTo>
                  <a:pt x="1366773" y="137413"/>
                </a:lnTo>
                <a:lnTo>
                  <a:pt x="1371600" y="138811"/>
                </a:lnTo>
                <a:lnTo>
                  <a:pt x="1376426" y="140335"/>
                </a:lnTo>
                <a:lnTo>
                  <a:pt x="1380363" y="142621"/>
                </a:lnTo>
                <a:lnTo>
                  <a:pt x="1383157" y="145796"/>
                </a:lnTo>
                <a:lnTo>
                  <a:pt x="1386078" y="148971"/>
                </a:lnTo>
                <a:lnTo>
                  <a:pt x="1388236" y="152780"/>
                </a:lnTo>
                <a:lnTo>
                  <a:pt x="1390777" y="162178"/>
                </a:lnTo>
                <a:lnTo>
                  <a:pt x="1391334" y="166971"/>
                </a:lnTo>
                <a:lnTo>
                  <a:pt x="1391411" y="185927"/>
                </a:lnTo>
                <a:lnTo>
                  <a:pt x="1360492" y="186136"/>
                </a:lnTo>
                <a:lnTo>
                  <a:pt x="1347671" y="186928"/>
                </a:lnTo>
                <a:lnTo>
                  <a:pt x="1299749" y="198329"/>
                </a:lnTo>
                <a:lnTo>
                  <a:pt x="1271278" y="223869"/>
                </a:lnTo>
                <a:lnTo>
                  <a:pt x="1264877" y="261401"/>
                </a:lnTo>
                <a:lnTo>
                  <a:pt x="1267125" y="273294"/>
                </a:lnTo>
                <a:lnTo>
                  <a:pt x="1290116" y="305959"/>
                </a:lnTo>
                <a:lnTo>
                  <a:pt x="1327372" y="317956"/>
                </a:lnTo>
                <a:lnTo>
                  <a:pt x="1342688" y="318344"/>
                </a:lnTo>
                <a:lnTo>
                  <a:pt x="1353682" y="316811"/>
                </a:lnTo>
                <a:lnTo>
                  <a:pt x="1365818" y="313186"/>
                </a:lnTo>
                <a:lnTo>
                  <a:pt x="1380209" y="306863"/>
                </a:lnTo>
                <a:lnTo>
                  <a:pt x="1390603" y="299570"/>
                </a:lnTo>
                <a:lnTo>
                  <a:pt x="1400047" y="290702"/>
                </a:lnTo>
                <a:lnTo>
                  <a:pt x="1446516" y="290702"/>
                </a:lnTo>
                <a:lnTo>
                  <a:pt x="1446508" y="278891"/>
                </a:lnTo>
                <a:lnTo>
                  <a:pt x="1339977" y="278891"/>
                </a:lnTo>
                <a:lnTo>
                  <a:pt x="1332738" y="276478"/>
                </a:lnTo>
                <a:lnTo>
                  <a:pt x="1327404" y="271652"/>
                </a:lnTo>
                <a:lnTo>
                  <a:pt x="1322070" y="266953"/>
                </a:lnTo>
                <a:lnTo>
                  <a:pt x="1319530" y="260350"/>
                </a:lnTo>
                <a:lnTo>
                  <a:pt x="1319530" y="247141"/>
                </a:lnTo>
                <a:lnTo>
                  <a:pt x="1320419" y="242824"/>
                </a:lnTo>
                <a:lnTo>
                  <a:pt x="1322323" y="239013"/>
                </a:lnTo>
                <a:lnTo>
                  <a:pt x="1324102" y="235203"/>
                </a:lnTo>
                <a:lnTo>
                  <a:pt x="1327022" y="231901"/>
                </a:lnTo>
                <a:lnTo>
                  <a:pt x="1335151" y="226567"/>
                </a:lnTo>
                <a:lnTo>
                  <a:pt x="1340358" y="224536"/>
                </a:lnTo>
                <a:lnTo>
                  <a:pt x="1346708" y="223265"/>
                </a:lnTo>
                <a:lnTo>
                  <a:pt x="1353058" y="221868"/>
                </a:lnTo>
                <a:lnTo>
                  <a:pt x="1360805" y="221234"/>
                </a:lnTo>
                <a:lnTo>
                  <a:pt x="1446465" y="221234"/>
                </a:lnTo>
                <a:lnTo>
                  <a:pt x="1446425" y="166971"/>
                </a:lnTo>
                <a:lnTo>
                  <a:pt x="1445377" y="155486"/>
                </a:lnTo>
                <a:lnTo>
                  <a:pt x="1442820" y="143252"/>
                </a:lnTo>
                <a:lnTo>
                  <a:pt x="1440702" y="136651"/>
                </a:lnTo>
              </a:path>
              <a:path w="2242693" h="318468">
                <a:moveTo>
                  <a:pt x="1446516" y="290702"/>
                </a:moveTo>
                <a:lnTo>
                  <a:pt x="1400047" y="290702"/>
                </a:lnTo>
                <a:lnTo>
                  <a:pt x="1400047" y="308610"/>
                </a:lnTo>
                <a:lnTo>
                  <a:pt x="1400683" y="310261"/>
                </a:lnTo>
                <a:lnTo>
                  <a:pt x="1401953" y="311403"/>
                </a:lnTo>
                <a:lnTo>
                  <a:pt x="1403222" y="312674"/>
                </a:lnTo>
                <a:lnTo>
                  <a:pt x="1405382" y="313436"/>
                </a:lnTo>
                <a:lnTo>
                  <a:pt x="1408430" y="313943"/>
                </a:lnTo>
                <a:lnTo>
                  <a:pt x="1411478" y="314578"/>
                </a:lnTo>
                <a:lnTo>
                  <a:pt x="1416304" y="314833"/>
                </a:lnTo>
                <a:lnTo>
                  <a:pt x="1429258" y="314833"/>
                </a:lnTo>
                <a:lnTo>
                  <a:pt x="1434083" y="314578"/>
                </a:lnTo>
                <a:lnTo>
                  <a:pt x="1437258" y="313943"/>
                </a:lnTo>
                <a:lnTo>
                  <a:pt x="1440433" y="313436"/>
                </a:lnTo>
                <a:lnTo>
                  <a:pt x="1442720" y="312674"/>
                </a:lnTo>
                <a:lnTo>
                  <a:pt x="1444244" y="311403"/>
                </a:lnTo>
                <a:lnTo>
                  <a:pt x="1445768" y="310261"/>
                </a:lnTo>
                <a:lnTo>
                  <a:pt x="1446530" y="308610"/>
                </a:lnTo>
                <a:lnTo>
                  <a:pt x="1446516" y="290702"/>
                </a:lnTo>
              </a:path>
              <a:path w="2242693" h="318468">
                <a:moveTo>
                  <a:pt x="1446465" y="221234"/>
                </a:moveTo>
                <a:lnTo>
                  <a:pt x="1391411" y="221234"/>
                </a:lnTo>
                <a:lnTo>
                  <a:pt x="1390322" y="256358"/>
                </a:lnTo>
                <a:lnTo>
                  <a:pt x="1380685" y="265813"/>
                </a:lnTo>
                <a:lnTo>
                  <a:pt x="1371219" y="272796"/>
                </a:lnTo>
                <a:lnTo>
                  <a:pt x="1364488" y="276860"/>
                </a:lnTo>
                <a:lnTo>
                  <a:pt x="1357248" y="278891"/>
                </a:lnTo>
                <a:lnTo>
                  <a:pt x="1446508" y="278891"/>
                </a:lnTo>
                <a:lnTo>
                  <a:pt x="1446465" y="221234"/>
                </a:lnTo>
              </a:path>
              <a:path w="2242693" h="318468">
                <a:moveTo>
                  <a:pt x="1358519" y="93979"/>
                </a:moveTo>
                <a:lnTo>
                  <a:pt x="1317117" y="99313"/>
                </a:lnTo>
                <a:lnTo>
                  <a:pt x="1310132" y="101600"/>
                </a:lnTo>
                <a:lnTo>
                  <a:pt x="1303146" y="103759"/>
                </a:lnTo>
                <a:lnTo>
                  <a:pt x="1275503" y="129128"/>
                </a:lnTo>
                <a:lnTo>
                  <a:pt x="1275562" y="138811"/>
                </a:lnTo>
                <a:lnTo>
                  <a:pt x="1275715" y="140715"/>
                </a:lnTo>
                <a:lnTo>
                  <a:pt x="1276222" y="143510"/>
                </a:lnTo>
                <a:lnTo>
                  <a:pt x="1276604" y="146430"/>
                </a:lnTo>
                <a:lnTo>
                  <a:pt x="1283843" y="156717"/>
                </a:lnTo>
                <a:lnTo>
                  <a:pt x="1287907" y="156717"/>
                </a:lnTo>
                <a:lnTo>
                  <a:pt x="1290955" y="155701"/>
                </a:lnTo>
                <a:lnTo>
                  <a:pt x="1294765" y="153542"/>
                </a:lnTo>
                <a:lnTo>
                  <a:pt x="1298575" y="151511"/>
                </a:lnTo>
                <a:lnTo>
                  <a:pt x="1303273" y="149225"/>
                </a:lnTo>
                <a:lnTo>
                  <a:pt x="1308989" y="146685"/>
                </a:lnTo>
                <a:lnTo>
                  <a:pt x="1314577" y="144144"/>
                </a:lnTo>
                <a:lnTo>
                  <a:pt x="1321181" y="141859"/>
                </a:lnTo>
                <a:lnTo>
                  <a:pt x="1328546" y="139700"/>
                </a:lnTo>
                <a:lnTo>
                  <a:pt x="1335913" y="137667"/>
                </a:lnTo>
                <a:lnTo>
                  <a:pt x="1344295" y="136651"/>
                </a:lnTo>
                <a:lnTo>
                  <a:pt x="1440702" y="136651"/>
                </a:lnTo>
                <a:lnTo>
                  <a:pt x="1438288" y="129128"/>
                </a:lnTo>
                <a:lnTo>
                  <a:pt x="1410225" y="102739"/>
                </a:lnTo>
                <a:lnTo>
                  <a:pt x="1372579" y="94431"/>
                </a:lnTo>
                <a:lnTo>
                  <a:pt x="1358519" y="93979"/>
                </a:lnTo>
              </a:path>
              <a:path w="2242693" h="318468">
                <a:moveTo>
                  <a:pt x="1904238" y="93979"/>
                </a:moveTo>
                <a:lnTo>
                  <a:pt x="1861431" y="101025"/>
                </a:lnTo>
                <a:lnTo>
                  <a:pt x="1827746" y="120846"/>
                </a:lnTo>
                <a:lnTo>
                  <a:pt x="1805373" y="153293"/>
                </a:lnTo>
                <a:lnTo>
                  <a:pt x="1795687" y="202478"/>
                </a:lnTo>
                <a:lnTo>
                  <a:pt x="1795494" y="220362"/>
                </a:lnTo>
                <a:lnTo>
                  <a:pt x="1796716" y="232967"/>
                </a:lnTo>
                <a:lnTo>
                  <a:pt x="1813309" y="280573"/>
                </a:lnTo>
                <a:lnTo>
                  <a:pt x="1853259" y="311178"/>
                </a:lnTo>
                <a:lnTo>
                  <a:pt x="1903538" y="318468"/>
                </a:lnTo>
                <a:lnTo>
                  <a:pt x="1915775" y="317680"/>
                </a:lnTo>
                <a:lnTo>
                  <a:pt x="1953309" y="307700"/>
                </a:lnTo>
                <a:lnTo>
                  <a:pt x="1983772" y="284331"/>
                </a:lnTo>
                <a:lnTo>
                  <a:pt x="1991333" y="273685"/>
                </a:lnTo>
                <a:lnTo>
                  <a:pt x="1892172" y="273685"/>
                </a:lnTo>
                <a:lnTo>
                  <a:pt x="1884426" y="272034"/>
                </a:lnTo>
                <a:lnTo>
                  <a:pt x="1858215" y="243136"/>
                </a:lnTo>
                <a:lnTo>
                  <a:pt x="1852965" y="202478"/>
                </a:lnTo>
                <a:lnTo>
                  <a:pt x="1853865" y="189322"/>
                </a:lnTo>
                <a:lnTo>
                  <a:pt x="1869058" y="150494"/>
                </a:lnTo>
                <a:lnTo>
                  <a:pt x="1893951" y="138429"/>
                </a:lnTo>
                <a:lnTo>
                  <a:pt x="1994113" y="138429"/>
                </a:lnTo>
                <a:lnTo>
                  <a:pt x="1987786" y="128833"/>
                </a:lnTo>
                <a:lnTo>
                  <a:pt x="1957891" y="104694"/>
                </a:lnTo>
                <a:lnTo>
                  <a:pt x="1918213" y="94507"/>
                </a:lnTo>
                <a:lnTo>
                  <a:pt x="1904238" y="93979"/>
                </a:lnTo>
              </a:path>
              <a:path w="2242693" h="318468">
                <a:moveTo>
                  <a:pt x="1994113" y="138429"/>
                </a:moveTo>
                <a:lnTo>
                  <a:pt x="1911604" y="138429"/>
                </a:lnTo>
                <a:lnTo>
                  <a:pt x="1919478" y="140080"/>
                </a:lnTo>
                <a:lnTo>
                  <a:pt x="1925573" y="143510"/>
                </a:lnTo>
                <a:lnTo>
                  <a:pt x="1949135" y="183608"/>
                </a:lnTo>
                <a:lnTo>
                  <a:pt x="1950687" y="209750"/>
                </a:lnTo>
                <a:lnTo>
                  <a:pt x="1949812" y="222911"/>
                </a:lnTo>
                <a:lnTo>
                  <a:pt x="1934845" y="261619"/>
                </a:lnTo>
                <a:lnTo>
                  <a:pt x="1909826" y="273685"/>
                </a:lnTo>
                <a:lnTo>
                  <a:pt x="1991333" y="273685"/>
                </a:lnTo>
                <a:lnTo>
                  <a:pt x="2006867" y="228094"/>
                </a:lnTo>
                <a:lnTo>
                  <a:pt x="2008470" y="200299"/>
                </a:lnTo>
                <a:lnTo>
                  <a:pt x="2007859" y="188353"/>
                </a:lnTo>
                <a:lnTo>
                  <a:pt x="2006339" y="176336"/>
                </a:lnTo>
                <a:lnTo>
                  <a:pt x="2003713" y="163731"/>
                </a:lnTo>
                <a:lnTo>
                  <a:pt x="1999788" y="150023"/>
                </a:lnTo>
                <a:lnTo>
                  <a:pt x="1994787" y="139452"/>
                </a:lnTo>
                <a:lnTo>
                  <a:pt x="1994113" y="138429"/>
                </a:lnTo>
              </a:path>
              <a:path w="2242693" h="318468">
                <a:moveTo>
                  <a:pt x="593598" y="93979"/>
                </a:moveTo>
                <a:lnTo>
                  <a:pt x="550791" y="101025"/>
                </a:lnTo>
                <a:lnTo>
                  <a:pt x="517106" y="120846"/>
                </a:lnTo>
                <a:lnTo>
                  <a:pt x="494733" y="153293"/>
                </a:lnTo>
                <a:lnTo>
                  <a:pt x="485047" y="202478"/>
                </a:lnTo>
                <a:lnTo>
                  <a:pt x="484854" y="220362"/>
                </a:lnTo>
                <a:lnTo>
                  <a:pt x="486076" y="232967"/>
                </a:lnTo>
                <a:lnTo>
                  <a:pt x="502669" y="280573"/>
                </a:lnTo>
                <a:lnTo>
                  <a:pt x="542619" y="311178"/>
                </a:lnTo>
                <a:lnTo>
                  <a:pt x="592898" y="318468"/>
                </a:lnTo>
                <a:lnTo>
                  <a:pt x="605135" y="317680"/>
                </a:lnTo>
                <a:lnTo>
                  <a:pt x="642669" y="307700"/>
                </a:lnTo>
                <a:lnTo>
                  <a:pt x="673132" y="284331"/>
                </a:lnTo>
                <a:lnTo>
                  <a:pt x="680693" y="273685"/>
                </a:lnTo>
                <a:lnTo>
                  <a:pt x="581532" y="273685"/>
                </a:lnTo>
                <a:lnTo>
                  <a:pt x="573786" y="272034"/>
                </a:lnTo>
                <a:lnTo>
                  <a:pt x="547575" y="243136"/>
                </a:lnTo>
                <a:lnTo>
                  <a:pt x="542325" y="202478"/>
                </a:lnTo>
                <a:lnTo>
                  <a:pt x="543225" y="189322"/>
                </a:lnTo>
                <a:lnTo>
                  <a:pt x="558419" y="150494"/>
                </a:lnTo>
                <a:lnTo>
                  <a:pt x="583311" y="138429"/>
                </a:lnTo>
                <a:lnTo>
                  <a:pt x="683473" y="138429"/>
                </a:lnTo>
                <a:lnTo>
                  <a:pt x="677146" y="128833"/>
                </a:lnTo>
                <a:lnTo>
                  <a:pt x="647251" y="104694"/>
                </a:lnTo>
                <a:lnTo>
                  <a:pt x="607573" y="94507"/>
                </a:lnTo>
                <a:lnTo>
                  <a:pt x="593598" y="93979"/>
                </a:lnTo>
              </a:path>
              <a:path w="2242693" h="318468">
                <a:moveTo>
                  <a:pt x="683473" y="138429"/>
                </a:moveTo>
                <a:lnTo>
                  <a:pt x="600963" y="138429"/>
                </a:lnTo>
                <a:lnTo>
                  <a:pt x="608838" y="140080"/>
                </a:lnTo>
                <a:lnTo>
                  <a:pt x="614933" y="143510"/>
                </a:lnTo>
                <a:lnTo>
                  <a:pt x="638495" y="183608"/>
                </a:lnTo>
                <a:lnTo>
                  <a:pt x="640047" y="209750"/>
                </a:lnTo>
                <a:lnTo>
                  <a:pt x="639172" y="222911"/>
                </a:lnTo>
                <a:lnTo>
                  <a:pt x="624205" y="261619"/>
                </a:lnTo>
                <a:lnTo>
                  <a:pt x="599186" y="273685"/>
                </a:lnTo>
                <a:lnTo>
                  <a:pt x="680693" y="273685"/>
                </a:lnTo>
                <a:lnTo>
                  <a:pt x="696227" y="228094"/>
                </a:lnTo>
                <a:lnTo>
                  <a:pt x="697830" y="200299"/>
                </a:lnTo>
                <a:lnTo>
                  <a:pt x="697219" y="188353"/>
                </a:lnTo>
                <a:lnTo>
                  <a:pt x="695699" y="176336"/>
                </a:lnTo>
                <a:lnTo>
                  <a:pt x="693073" y="163731"/>
                </a:lnTo>
                <a:lnTo>
                  <a:pt x="689148" y="150023"/>
                </a:lnTo>
                <a:lnTo>
                  <a:pt x="684147" y="139452"/>
                </a:lnTo>
                <a:lnTo>
                  <a:pt x="683473" y="138429"/>
                </a:lnTo>
              </a:path>
              <a:path w="2242693" h="318468">
                <a:moveTo>
                  <a:pt x="1728089" y="97789"/>
                </a:moveTo>
                <a:lnTo>
                  <a:pt x="1717040" y="97789"/>
                </a:lnTo>
                <a:lnTo>
                  <a:pt x="1712468" y="98043"/>
                </a:lnTo>
                <a:lnTo>
                  <a:pt x="1694433" y="105663"/>
                </a:lnTo>
                <a:lnTo>
                  <a:pt x="1694433" y="307339"/>
                </a:lnTo>
                <a:lnTo>
                  <a:pt x="1717040" y="314833"/>
                </a:lnTo>
                <a:lnTo>
                  <a:pt x="1728089" y="314833"/>
                </a:lnTo>
                <a:lnTo>
                  <a:pt x="1750695" y="307339"/>
                </a:lnTo>
                <a:lnTo>
                  <a:pt x="1750695" y="105663"/>
                </a:lnTo>
                <a:lnTo>
                  <a:pt x="1728089" y="97789"/>
                </a:lnTo>
              </a:path>
              <a:path w="2242693" h="318468">
                <a:moveTo>
                  <a:pt x="37973" y="97789"/>
                </a:moveTo>
                <a:lnTo>
                  <a:pt x="26924" y="97789"/>
                </a:lnTo>
                <a:lnTo>
                  <a:pt x="22351" y="98043"/>
                </a:lnTo>
                <a:lnTo>
                  <a:pt x="4318" y="105663"/>
                </a:lnTo>
                <a:lnTo>
                  <a:pt x="4318" y="307339"/>
                </a:lnTo>
                <a:lnTo>
                  <a:pt x="26924" y="314833"/>
                </a:lnTo>
                <a:lnTo>
                  <a:pt x="37973" y="314833"/>
                </a:lnTo>
                <a:lnTo>
                  <a:pt x="60579" y="307339"/>
                </a:lnTo>
                <a:lnTo>
                  <a:pt x="60579" y="105663"/>
                </a:lnTo>
                <a:lnTo>
                  <a:pt x="37973" y="97789"/>
                </a:lnTo>
              </a:path>
              <a:path w="2242693" h="318468">
                <a:moveTo>
                  <a:pt x="1596517" y="94234"/>
                </a:moveTo>
                <a:lnTo>
                  <a:pt x="1590547" y="94234"/>
                </a:lnTo>
                <a:lnTo>
                  <a:pt x="1581320" y="94575"/>
                </a:lnTo>
                <a:lnTo>
                  <a:pt x="1543192" y="104270"/>
                </a:lnTo>
                <a:lnTo>
                  <a:pt x="1512414" y="129919"/>
                </a:lnTo>
                <a:lnTo>
                  <a:pt x="1495267" y="167086"/>
                </a:lnTo>
                <a:lnTo>
                  <a:pt x="1490617" y="220673"/>
                </a:lnTo>
                <a:lnTo>
                  <a:pt x="1491766" y="233458"/>
                </a:lnTo>
                <a:lnTo>
                  <a:pt x="1507832" y="280876"/>
                </a:lnTo>
                <a:lnTo>
                  <a:pt x="1547309" y="312259"/>
                </a:lnTo>
                <a:lnTo>
                  <a:pt x="1585214" y="318388"/>
                </a:lnTo>
                <a:lnTo>
                  <a:pt x="1592071" y="318388"/>
                </a:lnTo>
                <a:lnTo>
                  <a:pt x="1633601" y="307721"/>
                </a:lnTo>
                <a:lnTo>
                  <a:pt x="1652861" y="271525"/>
                </a:lnTo>
                <a:lnTo>
                  <a:pt x="1586103" y="271525"/>
                </a:lnTo>
                <a:lnTo>
                  <a:pt x="1579498" y="270128"/>
                </a:lnTo>
                <a:lnTo>
                  <a:pt x="1552829" y="242569"/>
                </a:lnTo>
                <a:lnTo>
                  <a:pt x="1548310" y="194768"/>
                </a:lnTo>
                <a:lnTo>
                  <a:pt x="1550111" y="182756"/>
                </a:lnTo>
                <a:lnTo>
                  <a:pt x="1568087" y="147516"/>
                </a:lnTo>
                <a:lnTo>
                  <a:pt x="1592960" y="139700"/>
                </a:lnTo>
                <a:lnTo>
                  <a:pt x="1652143" y="139700"/>
                </a:lnTo>
                <a:lnTo>
                  <a:pt x="1652021" y="129919"/>
                </a:lnTo>
                <a:lnTo>
                  <a:pt x="1651889" y="126873"/>
                </a:lnTo>
                <a:lnTo>
                  <a:pt x="1651634" y="124333"/>
                </a:lnTo>
                <a:lnTo>
                  <a:pt x="1651381" y="122174"/>
                </a:lnTo>
                <a:lnTo>
                  <a:pt x="1651000" y="120396"/>
                </a:lnTo>
                <a:lnTo>
                  <a:pt x="1650619" y="118490"/>
                </a:lnTo>
                <a:lnTo>
                  <a:pt x="1650110" y="117093"/>
                </a:lnTo>
                <a:lnTo>
                  <a:pt x="1649348" y="115950"/>
                </a:lnTo>
                <a:lnTo>
                  <a:pt x="1648714" y="114808"/>
                </a:lnTo>
                <a:lnTo>
                  <a:pt x="1613789" y="96774"/>
                </a:lnTo>
                <a:lnTo>
                  <a:pt x="1602358" y="94741"/>
                </a:lnTo>
                <a:lnTo>
                  <a:pt x="1596517" y="94234"/>
                </a:lnTo>
              </a:path>
              <a:path w="2242693" h="318468">
                <a:moveTo>
                  <a:pt x="1647317" y="249174"/>
                </a:moveTo>
                <a:lnTo>
                  <a:pt x="1644015" y="249174"/>
                </a:lnTo>
                <a:lnTo>
                  <a:pt x="1641602" y="250316"/>
                </a:lnTo>
                <a:lnTo>
                  <a:pt x="1636014" y="254888"/>
                </a:lnTo>
                <a:lnTo>
                  <a:pt x="1632458" y="257428"/>
                </a:lnTo>
                <a:lnTo>
                  <a:pt x="1628267" y="260350"/>
                </a:lnTo>
                <a:lnTo>
                  <a:pt x="1624076" y="263143"/>
                </a:lnTo>
                <a:lnTo>
                  <a:pt x="1619250" y="265684"/>
                </a:lnTo>
                <a:lnTo>
                  <a:pt x="1613661" y="267969"/>
                </a:lnTo>
                <a:lnTo>
                  <a:pt x="1608073" y="270383"/>
                </a:lnTo>
                <a:lnTo>
                  <a:pt x="1601470" y="271525"/>
                </a:lnTo>
                <a:lnTo>
                  <a:pt x="1652861" y="271525"/>
                </a:lnTo>
                <a:lnTo>
                  <a:pt x="1649221" y="250316"/>
                </a:lnTo>
                <a:lnTo>
                  <a:pt x="1648333" y="249554"/>
                </a:lnTo>
                <a:lnTo>
                  <a:pt x="1647317" y="249174"/>
                </a:lnTo>
              </a:path>
              <a:path w="2242693" h="318468">
                <a:moveTo>
                  <a:pt x="1652143" y="139700"/>
                </a:moveTo>
                <a:lnTo>
                  <a:pt x="1600454" y="139700"/>
                </a:lnTo>
                <a:lnTo>
                  <a:pt x="1606804" y="140842"/>
                </a:lnTo>
                <a:lnTo>
                  <a:pt x="1617598" y="144906"/>
                </a:lnTo>
                <a:lnTo>
                  <a:pt x="1638934" y="158750"/>
                </a:lnTo>
                <a:lnTo>
                  <a:pt x="1641602" y="159892"/>
                </a:lnTo>
                <a:lnTo>
                  <a:pt x="1646555" y="159892"/>
                </a:lnTo>
                <a:lnTo>
                  <a:pt x="1648459" y="158114"/>
                </a:lnTo>
                <a:lnTo>
                  <a:pt x="1649983" y="154559"/>
                </a:lnTo>
                <a:lnTo>
                  <a:pt x="1651381" y="151129"/>
                </a:lnTo>
                <a:lnTo>
                  <a:pt x="1652143" y="145034"/>
                </a:lnTo>
                <a:lnTo>
                  <a:pt x="1652143" y="139700"/>
                </a:lnTo>
              </a:path>
              <a:path w="2242693" h="318468">
                <a:moveTo>
                  <a:pt x="2085340" y="97916"/>
                </a:moveTo>
                <a:lnTo>
                  <a:pt x="2068195" y="97916"/>
                </a:lnTo>
                <a:lnTo>
                  <a:pt x="2062098" y="98678"/>
                </a:lnTo>
                <a:lnTo>
                  <a:pt x="2059558" y="99313"/>
                </a:lnTo>
                <a:lnTo>
                  <a:pt x="2057654" y="100075"/>
                </a:lnTo>
                <a:lnTo>
                  <a:pt x="2055748" y="100711"/>
                </a:lnTo>
                <a:lnTo>
                  <a:pt x="2054352" y="101726"/>
                </a:lnTo>
                <a:lnTo>
                  <a:pt x="2053717" y="102869"/>
                </a:lnTo>
                <a:lnTo>
                  <a:pt x="2052955" y="103886"/>
                </a:lnTo>
                <a:lnTo>
                  <a:pt x="2052675" y="104910"/>
                </a:lnTo>
                <a:lnTo>
                  <a:pt x="2052573" y="307339"/>
                </a:lnTo>
                <a:lnTo>
                  <a:pt x="2052955" y="308610"/>
                </a:lnTo>
                <a:lnTo>
                  <a:pt x="2075180" y="314833"/>
                </a:lnTo>
                <a:lnTo>
                  <a:pt x="2086229" y="314833"/>
                </a:lnTo>
                <a:lnTo>
                  <a:pt x="2108835" y="307339"/>
                </a:lnTo>
                <a:lnTo>
                  <a:pt x="2108835" y="305815"/>
                </a:lnTo>
                <a:lnTo>
                  <a:pt x="2113759" y="167496"/>
                </a:lnTo>
                <a:lnTo>
                  <a:pt x="2122818" y="158005"/>
                </a:lnTo>
                <a:lnTo>
                  <a:pt x="2131568" y="150749"/>
                </a:lnTo>
                <a:lnTo>
                  <a:pt x="2138934" y="145541"/>
                </a:lnTo>
                <a:lnTo>
                  <a:pt x="2146046" y="142875"/>
                </a:lnTo>
                <a:lnTo>
                  <a:pt x="2238072" y="142875"/>
                </a:lnTo>
                <a:lnTo>
                  <a:pt x="2235557" y="135366"/>
                </a:lnTo>
                <a:lnTo>
                  <a:pt x="2232469" y="129666"/>
                </a:lnTo>
                <a:lnTo>
                  <a:pt x="2100580" y="129666"/>
                </a:lnTo>
                <a:lnTo>
                  <a:pt x="2100478" y="104910"/>
                </a:lnTo>
                <a:lnTo>
                  <a:pt x="2100198" y="103886"/>
                </a:lnTo>
                <a:lnTo>
                  <a:pt x="2099436" y="102869"/>
                </a:lnTo>
                <a:lnTo>
                  <a:pt x="2098675" y="101726"/>
                </a:lnTo>
                <a:lnTo>
                  <a:pt x="2097405" y="100711"/>
                </a:lnTo>
                <a:lnTo>
                  <a:pt x="2095754" y="100075"/>
                </a:lnTo>
                <a:lnTo>
                  <a:pt x="2093976" y="99313"/>
                </a:lnTo>
                <a:lnTo>
                  <a:pt x="2091563" y="98678"/>
                </a:lnTo>
                <a:lnTo>
                  <a:pt x="2085340" y="97916"/>
                </a:lnTo>
              </a:path>
              <a:path w="2242693" h="318468">
                <a:moveTo>
                  <a:pt x="2238072" y="142875"/>
                </a:moveTo>
                <a:lnTo>
                  <a:pt x="2158872" y="142875"/>
                </a:lnTo>
                <a:lnTo>
                  <a:pt x="2163826" y="144017"/>
                </a:lnTo>
                <a:lnTo>
                  <a:pt x="2168017" y="146176"/>
                </a:lnTo>
                <a:lnTo>
                  <a:pt x="2186685" y="182499"/>
                </a:lnTo>
                <a:lnTo>
                  <a:pt x="2186685" y="307339"/>
                </a:lnTo>
                <a:lnTo>
                  <a:pt x="2187194" y="308610"/>
                </a:lnTo>
                <a:lnTo>
                  <a:pt x="2209292" y="314833"/>
                </a:lnTo>
                <a:lnTo>
                  <a:pt x="2220214" y="314833"/>
                </a:lnTo>
                <a:lnTo>
                  <a:pt x="2242693" y="307339"/>
                </a:lnTo>
                <a:lnTo>
                  <a:pt x="2242312" y="169342"/>
                </a:lnTo>
                <a:lnTo>
                  <a:pt x="2241074" y="156734"/>
                </a:lnTo>
                <a:lnTo>
                  <a:pt x="2238891" y="145322"/>
                </a:lnTo>
                <a:lnTo>
                  <a:pt x="2238072" y="142875"/>
                </a:lnTo>
              </a:path>
              <a:path w="2242693" h="318468">
                <a:moveTo>
                  <a:pt x="2169795" y="93979"/>
                </a:moveTo>
                <a:lnTo>
                  <a:pt x="2130299" y="104996"/>
                </a:lnTo>
                <a:lnTo>
                  <a:pt x="2100580" y="129666"/>
                </a:lnTo>
                <a:lnTo>
                  <a:pt x="2232469" y="129666"/>
                </a:lnTo>
                <a:lnTo>
                  <a:pt x="2195929" y="97554"/>
                </a:lnTo>
                <a:lnTo>
                  <a:pt x="2169795" y="93979"/>
                </a:lnTo>
              </a:path>
              <a:path w="2242693" h="318468">
                <a:moveTo>
                  <a:pt x="937768" y="97916"/>
                </a:moveTo>
                <a:lnTo>
                  <a:pt x="920622" y="97916"/>
                </a:lnTo>
                <a:lnTo>
                  <a:pt x="914527" y="98678"/>
                </a:lnTo>
                <a:lnTo>
                  <a:pt x="911986" y="99313"/>
                </a:lnTo>
                <a:lnTo>
                  <a:pt x="910082" y="100075"/>
                </a:lnTo>
                <a:lnTo>
                  <a:pt x="908177" y="100711"/>
                </a:lnTo>
                <a:lnTo>
                  <a:pt x="906780" y="101726"/>
                </a:lnTo>
                <a:lnTo>
                  <a:pt x="906144" y="102869"/>
                </a:lnTo>
                <a:lnTo>
                  <a:pt x="905382" y="103886"/>
                </a:lnTo>
                <a:lnTo>
                  <a:pt x="905034" y="105163"/>
                </a:lnTo>
                <a:lnTo>
                  <a:pt x="905002" y="307339"/>
                </a:lnTo>
                <a:lnTo>
                  <a:pt x="905382" y="308610"/>
                </a:lnTo>
                <a:lnTo>
                  <a:pt x="927607" y="314833"/>
                </a:lnTo>
                <a:lnTo>
                  <a:pt x="938657" y="314833"/>
                </a:lnTo>
                <a:lnTo>
                  <a:pt x="961263" y="307339"/>
                </a:lnTo>
                <a:lnTo>
                  <a:pt x="961263" y="305815"/>
                </a:lnTo>
                <a:lnTo>
                  <a:pt x="965844" y="169417"/>
                </a:lnTo>
                <a:lnTo>
                  <a:pt x="997077" y="142875"/>
                </a:lnTo>
                <a:lnTo>
                  <a:pt x="1216812" y="142875"/>
                </a:lnTo>
                <a:lnTo>
                  <a:pt x="1215112" y="135858"/>
                </a:lnTo>
                <a:lnTo>
                  <a:pt x="1212355" y="130428"/>
                </a:lnTo>
                <a:lnTo>
                  <a:pt x="1082420" y="130428"/>
                </a:lnTo>
                <a:lnTo>
                  <a:pt x="1082074" y="129666"/>
                </a:lnTo>
                <a:lnTo>
                  <a:pt x="953007" y="129666"/>
                </a:lnTo>
                <a:lnTo>
                  <a:pt x="952975" y="105163"/>
                </a:lnTo>
                <a:lnTo>
                  <a:pt x="952627" y="103886"/>
                </a:lnTo>
                <a:lnTo>
                  <a:pt x="951865" y="102869"/>
                </a:lnTo>
                <a:lnTo>
                  <a:pt x="951103" y="101726"/>
                </a:lnTo>
                <a:lnTo>
                  <a:pt x="949832" y="100711"/>
                </a:lnTo>
                <a:lnTo>
                  <a:pt x="948182" y="100075"/>
                </a:lnTo>
                <a:lnTo>
                  <a:pt x="946404" y="99313"/>
                </a:lnTo>
                <a:lnTo>
                  <a:pt x="943906" y="98668"/>
                </a:lnTo>
                <a:lnTo>
                  <a:pt x="937768" y="97916"/>
                </a:lnTo>
              </a:path>
              <a:path w="2242693" h="318468">
                <a:moveTo>
                  <a:pt x="1127379" y="142875"/>
                </a:moveTo>
                <a:lnTo>
                  <a:pt x="1009269" y="142875"/>
                </a:lnTo>
                <a:lnTo>
                  <a:pt x="1013968" y="144017"/>
                </a:lnTo>
                <a:lnTo>
                  <a:pt x="1017905" y="146176"/>
                </a:lnTo>
                <a:lnTo>
                  <a:pt x="1035304" y="181101"/>
                </a:lnTo>
                <a:lnTo>
                  <a:pt x="1035304" y="307339"/>
                </a:lnTo>
                <a:lnTo>
                  <a:pt x="1035811" y="308610"/>
                </a:lnTo>
                <a:lnTo>
                  <a:pt x="1058036" y="314833"/>
                </a:lnTo>
                <a:lnTo>
                  <a:pt x="1068832" y="314833"/>
                </a:lnTo>
                <a:lnTo>
                  <a:pt x="1091438" y="307339"/>
                </a:lnTo>
                <a:lnTo>
                  <a:pt x="1091438" y="305815"/>
                </a:lnTo>
                <a:lnTo>
                  <a:pt x="1096188" y="167736"/>
                </a:lnTo>
                <a:lnTo>
                  <a:pt x="1105193" y="158099"/>
                </a:lnTo>
                <a:lnTo>
                  <a:pt x="1113663" y="150749"/>
                </a:lnTo>
                <a:lnTo>
                  <a:pt x="1120520" y="145541"/>
                </a:lnTo>
                <a:lnTo>
                  <a:pt x="1127379" y="142875"/>
                </a:lnTo>
              </a:path>
              <a:path w="2242693" h="318468">
                <a:moveTo>
                  <a:pt x="1216812" y="142875"/>
                </a:moveTo>
                <a:lnTo>
                  <a:pt x="1139570" y="142875"/>
                </a:lnTo>
                <a:lnTo>
                  <a:pt x="1144270" y="144017"/>
                </a:lnTo>
                <a:lnTo>
                  <a:pt x="1152144" y="148336"/>
                </a:lnTo>
                <a:lnTo>
                  <a:pt x="1155445" y="151384"/>
                </a:lnTo>
                <a:lnTo>
                  <a:pt x="1157985" y="155321"/>
                </a:lnTo>
                <a:lnTo>
                  <a:pt x="1160653" y="159258"/>
                </a:lnTo>
                <a:lnTo>
                  <a:pt x="1162558" y="163956"/>
                </a:lnTo>
                <a:lnTo>
                  <a:pt x="1163828" y="169417"/>
                </a:lnTo>
                <a:lnTo>
                  <a:pt x="1165097" y="175005"/>
                </a:lnTo>
                <a:lnTo>
                  <a:pt x="1165733" y="181101"/>
                </a:lnTo>
                <a:lnTo>
                  <a:pt x="1165733" y="307339"/>
                </a:lnTo>
                <a:lnTo>
                  <a:pt x="1166114" y="308610"/>
                </a:lnTo>
                <a:lnTo>
                  <a:pt x="1167003" y="309752"/>
                </a:lnTo>
                <a:lnTo>
                  <a:pt x="1167765" y="310896"/>
                </a:lnTo>
                <a:lnTo>
                  <a:pt x="1169289" y="311785"/>
                </a:lnTo>
                <a:lnTo>
                  <a:pt x="1173607" y="313309"/>
                </a:lnTo>
                <a:lnTo>
                  <a:pt x="1176401" y="313816"/>
                </a:lnTo>
                <a:lnTo>
                  <a:pt x="1183640" y="314578"/>
                </a:lnTo>
                <a:lnTo>
                  <a:pt x="1188211" y="314833"/>
                </a:lnTo>
                <a:lnTo>
                  <a:pt x="1199388" y="314833"/>
                </a:lnTo>
                <a:lnTo>
                  <a:pt x="1203959" y="314578"/>
                </a:lnTo>
                <a:lnTo>
                  <a:pt x="1211071" y="313816"/>
                </a:lnTo>
                <a:lnTo>
                  <a:pt x="1213866" y="313309"/>
                </a:lnTo>
                <a:lnTo>
                  <a:pt x="1215897" y="312547"/>
                </a:lnTo>
                <a:lnTo>
                  <a:pt x="1218057" y="311785"/>
                </a:lnTo>
                <a:lnTo>
                  <a:pt x="1219581" y="310896"/>
                </a:lnTo>
                <a:lnTo>
                  <a:pt x="1221358" y="308610"/>
                </a:lnTo>
                <a:lnTo>
                  <a:pt x="1221740" y="307339"/>
                </a:lnTo>
                <a:lnTo>
                  <a:pt x="1221689" y="174435"/>
                </a:lnTo>
                <a:lnTo>
                  <a:pt x="1220940" y="163882"/>
                </a:lnTo>
                <a:lnTo>
                  <a:pt x="1218873" y="151384"/>
                </a:lnTo>
                <a:lnTo>
                  <a:pt x="1216812" y="142875"/>
                </a:lnTo>
              </a:path>
              <a:path w="2242693" h="318468">
                <a:moveTo>
                  <a:pt x="1150746" y="93979"/>
                </a:moveTo>
                <a:lnTo>
                  <a:pt x="1111377" y="105537"/>
                </a:lnTo>
                <a:lnTo>
                  <a:pt x="1099946" y="113918"/>
                </a:lnTo>
                <a:lnTo>
                  <a:pt x="1094232" y="118490"/>
                </a:lnTo>
                <a:lnTo>
                  <a:pt x="1088390" y="123951"/>
                </a:lnTo>
                <a:lnTo>
                  <a:pt x="1082420" y="130428"/>
                </a:lnTo>
                <a:lnTo>
                  <a:pt x="1212355" y="130428"/>
                </a:lnTo>
                <a:lnTo>
                  <a:pt x="1176814" y="97711"/>
                </a:lnTo>
                <a:lnTo>
                  <a:pt x="1164621" y="94919"/>
                </a:lnTo>
                <a:lnTo>
                  <a:pt x="1150746" y="93979"/>
                </a:lnTo>
              </a:path>
              <a:path w="2242693" h="318468">
                <a:moveTo>
                  <a:pt x="1028319" y="93979"/>
                </a:moveTo>
                <a:lnTo>
                  <a:pt x="982555" y="104791"/>
                </a:lnTo>
                <a:lnTo>
                  <a:pt x="953007" y="129666"/>
                </a:lnTo>
                <a:lnTo>
                  <a:pt x="1082074" y="129666"/>
                </a:lnTo>
                <a:lnTo>
                  <a:pt x="1079881" y="124840"/>
                </a:lnTo>
                <a:lnTo>
                  <a:pt x="1076833" y="119887"/>
                </a:lnTo>
                <a:lnTo>
                  <a:pt x="1073022" y="115442"/>
                </a:lnTo>
                <a:lnTo>
                  <a:pt x="1069340" y="110998"/>
                </a:lnTo>
                <a:lnTo>
                  <a:pt x="1035684" y="94868"/>
                </a:lnTo>
                <a:lnTo>
                  <a:pt x="1028319" y="93979"/>
                </a:lnTo>
              </a:path>
              <a:path w="2242693" h="318468">
                <a:moveTo>
                  <a:pt x="774700" y="97916"/>
                </a:moveTo>
                <a:lnTo>
                  <a:pt x="757555" y="97916"/>
                </a:lnTo>
                <a:lnTo>
                  <a:pt x="751458" y="98678"/>
                </a:lnTo>
                <a:lnTo>
                  <a:pt x="748919" y="99313"/>
                </a:lnTo>
                <a:lnTo>
                  <a:pt x="747014" y="100075"/>
                </a:lnTo>
                <a:lnTo>
                  <a:pt x="745108" y="100711"/>
                </a:lnTo>
                <a:lnTo>
                  <a:pt x="743711" y="101726"/>
                </a:lnTo>
                <a:lnTo>
                  <a:pt x="743077" y="102869"/>
                </a:lnTo>
                <a:lnTo>
                  <a:pt x="742315" y="103886"/>
                </a:lnTo>
                <a:lnTo>
                  <a:pt x="741933" y="105283"/>
                </a:lnTo>
                <a:lnTo>
                  <a:pt x="741933" y="307339"/>
                </a:lnTo>
                <a:lnTo>
                  <a:pt x="764540" y="314833"/>
                </a:lnTo>
                <a:lnTo>
                  <a:pt x="775589" y="314833"/>
                </a:lnTo>
                <a:lnTo>
                  <a:pt x="798194" y="307339"/>
                </a:lnTo>
                <a:lnTo>
                  <a:pt x="798194" y="181737"/>
                </a:lnTo>
                <a:lnTo>
                  <a:pt x="802385" y="175133"/>
                </a:lnTo>
                <a:lnTo>
                  <a:pt x="830071" y="148589"/>
                </a:lnTo>
                <a:lnTo>
                  <a:pt x="836294" y="146685"/>
                </a:lnTo>
                <a:lnTo>
                  <a:pt x="867960" y="146685"/>
                </a:lnTo>
                <a:lnTo>
                  <a:pt x="868680" y="144525"/>
                </a:lnTo>
                <a:lnTo>
                  <a:pt x="869060" y="141859"/>
                </a:lnTo>
                <a:lnTo>
                  <a:pt x="869442" y="138429"/>
                </a:lnTo>
                <a:lnTo>
                  <a:pt x="869695" y="135000"/>
                </a:lnTo>
                <a:lnTo>
                  <a:pt x="869695" y="131444"/>
                </a:lnTo>
                <a:lnTo>
                  <a:pt x="789940" y="131444"/>
                </a:lnTo>
                <a:lnTo>
                  <a:pt x="789940" y="105283"/>
                </a:lnTo>
                <a:lnTo>
                  <a:pt x="789558" y="103886"/>
                </a:lnTo>
                <a:lnTo>
                  <a:pt x="788712" y="102742"/>
                </a:lnTo>
                <a:lnTo>
                  <a:pt x="788034" y="101726"/>
                </a:lnTo>
                <a:lnTo>
                  <a:pt x="786765" y="100711"/>
                </a:lnTo>
                <a:lnTo>
                  <a:pt x="785114" y="100075"/>
                </a:lnTo>
                <a:lnTo>
                  <a:pt x="783335" y="99313"/>
                </a:lnTo>
                <a:lnTo>
                  <a:pt x="780922" y="98678"/>
                </a:lnTo>
                <a:lnTo>
                  <a:pt x="774700" y="97916"/>
                </a:lnTo>
              </a:path>
              <a:path w="2242693" h="318468">
                <a:moveTo>
                  <a:pt x="867960" y="146685"/>
                </a:moveTo>
                <a:lnTo>
                  <a:pt x="842136" y="146685"/>
                </a:lnTo>
                <a:lnTo>
                  <a:pt x="844550" y="146938"/>
                </a:lnTo>
                <a:lnTo>
                  <a:pt x="849121" y="147954"/>
                </a:lnTo>
                <a:lnTo>
                  <a:pt x="851154" y="148589"/>
                </a:lnTo>
                <a:lnTo>
                  <a:pt x="852932" y="149098"/>
                </a:lnTo>
                <a:lnTo>
                  <a:pt x="854836" y="149733"/>
                </a:lnTo>
                <a:lnTo>
                  <a:pt x="856488" y="150240"/>
                </a:lnTo>
                <a:lnTo>
                  <a:pt x="858011" y="150749"/>
                </a:lnTo>
                <a:lnTo>
                  <a:pt x="859535" y="151384"/>
                </a:lnTo>
                <a:lnTo>
                  <a:pt x="860806" y="151637"/>
                </a:lnTo>
                <a:lnTo>
                  <a:pt x="863472" y="151637"/>
                </a:lnTo>
                <a:lnTo>
                  <a:pt x="864743" y="151256"/>
                </a:lnTo>
                <a:lnTo>
                  <a:pt x="865758" y="150494"/>
                </a:lnTo>
                <a:lnTo>
                  <a:pt x="866647" y="149733"/>
                </a:lnTo>
                <a:lnTo>
                  <a:pt x="867409" y="148336"/>
                </a:lnTo>
                <a:lnTo>
                  <a:pt x="867960" y="146685"/>
                </a:lnTo>
              </a:path>
              <a:path w="2242693" h="318468">
                <a:moveTo>
                  <a:pt x="842771" y="93979"/>
                </a:moveTo>
                <a:lnTo>
                  <a:pt x="838707" y="93979"/>
                </a:lnTo>
                <a:lnTo>
                  <a:pt x="834517" y="94614"/>
                </a:lnTo>
                <a:lnTo>
                  <a:pt x="799972" y="117983"/>
                </a:lnTo>
                <a:lnTo>
                  <a:pt x="789940" y="131444"/>
                </a:lnTo>
                <a:lnTo>
                  <a:pt x="869695" y="131444"/>
                </a:lnTo>
                <a:lnTo>
                  <a:pt x="869695" y="115697"/>
                </a:lnTo>
                <a:lnTo>
                  <a:pt x="869442" y="109347"/>
                </a:lnTo>
                <a:lnTo>
                  <a:pt x="862203" y="97281"/>
                </a:lnTo>
                <a:lnTo>
                  <a:pt x="860425" y="96519"/>
                </a:lnTo>
                <a:lnTo>
                  <a:pt x="858393" y="96012"/>
                </a:lnTo>
                <a:lnTo>
                  <a:pt x="855980" y="95503"/>
                </a:lnTo>
                <a:lnTo>
                  <a:pt x="853567" y="94868"/>
                </a:lnTo>
                <a:lnTo>
                  <a:pt x="846835" y="94106"/>
                </a:lnTo>
                <a:lnTo>
                  <a:pt x="842771" y="93979"/>
                </a:lnTo>
              </a:path>
              <a:path w="2242693" h="318468">
                <a:moveTo>
                  <a:pt x="149860" y="97916"/>
                </a:moveTo>
                <a:lnTo>
                  <a:pt x="132714" y="97916"/>
                </a:lnTo>
                <a:lnTo>
                  <a:pt x="126618" y="98678"/>
                </a:lnTo>
                <a:lnTo>
                  <a:pt x="124079" y="99313"/>
                </a:lnTo>
                <a:lnTo>
                  <a:pt x="122174" y="100075"/>
                </a:lnTo>
                <a:lnTo>
                  <a:pt x="120268" y="100711"/>
                </a:lnTo>
                <a:lnTo>
                  <a:pt x="118872" y="101726"/>
                </a:lnTo>
                <a:lnTo>
                  <a:pt x="118237" y="102869"/>
                </a:lnTo>
                <a:lnTo>
                  <a:pt x="117475" y="103886"/>
                </a:lnTo>
                <a:lnTo>
                  <a:pt x="117195" y="104910"/>
                </a:lnTo>
                <a:lnTo>
                  <a:pt x="117093" y="307339"/>
                </a:lnTo>
                <a:lnTo>
                  <a:pt x="117475" y="308610"/>
                </a:lnTo>
                <a:lnTo>
                  <a:pt x="139700" y="314833"/>
                </a:lnTo>
                <a:lnTo>
                  <a:pt x="150749" y="314833"/>
                </a:lnTo>
                <a:lnTo>
                  <a:pt x="173355" y="307339"/>
                </a:lnTo>
                <a:lnTo>
                  <a:pt x="173355" y="305815"/>
                </a:lnTo>
                <a:lnTo>
                  <a:pt x="178279" y="167496"/>
                </a:lnTo>
                <a:lnTo>
                  <a:pt x="187338" y="158005"/>
                </a:lnTo>
                <a:lnTo>
                  <a:pt x="196087" y="150749"/>
                </a:lnTo>
                <a:lnTo>
                  <a:pt x="203454" y="145541"/>
                </a:lnTo>
                <a:lnTo>
                  <a:pt x="210566" y="142875"/>
                </a:lnTo>
                <a:lnTo>
                  <a:pt x="302592" y="142875"/>
                </a:lnTo>
                <a:lnTo>
                  <a:pt x="300077" y="135366"/>
                </a:lnTo>
                <a:lnTo>
                  <a:pt x="296989" y="129666"/>
                </a:lnTo>
                <a:lnTo>
                  <a:pt x="165100" y="129666"/>
                </a:lnTo>
                <a:lnTo>
                  <a:pt x="164998" y="104910"/>
                </a:lnTo>
                <a:lnTo>
                  <a:pt x="164719" y="103886"/>
                </a:lnTo>
                <a:lnTo>
                  <a:pt x="163956" y="102869"/>
                </a:lnTo>
                <a:lnTo>
                  <a:pt x="163194" y="101726"/>
                </a:lnTo>
                <a:lnTo>
                  <a:pt x="161925" y="100711"/>
                </a:lnTo>
                <a:lnTo>
                  <a:pt x="160274" y="100075"/>
                </a:lnTo>
                <a:lnTo>
                  <a:pt x="158495" y="99313"/>
                </a:lnTo>
                <a:lnTo>
                  <a:pt x="156082" y="98678"/>
                </a:lnTo>
                <a:lnTo>
                  <a:pt x="149860" y="97916"/>
                </a:lnTo>
              </a:path>
              <a:path w="2242693" h="318468">
                <a:moveTo>
                  <a:pt x="302592" y="142875"/>
                </a:moveTo>
                <a:lnTo>
                  <a:pt x="223393" y="142875"/>
                </a:lnTo>
                <a:lnTo>
                  <a:pt x="228345" y="144017"/>
                </a:lnTo>
                <a:lnTo>
                  <a:pt x="232537" y="146176"/>
                </a:lnTo>
                <a:lnTo>
                  <a:pt x="251206" y="182499"/>
                </a:lnTo>
                <a:lnTo>
                  <a:pt x="251206" y="307339"/>
                </a:lnTo>
                <a:lnTo>
                  <a:pt x="251713" y="308610"/>
                </a:lnTo>
                <a:lnTo>
                  <a:pt x="273812" y="314833"/>
                </a:lnTo>
                <a:lnTo>
                  <a:pt x="284733" y="314833"/>
                </a:lnTo>
                <a:lnTo>
                  <a:pt x="307213" y="307339"/>
                </a:lnTo>
                <a:lnTo>
                  <a:pt x="306832" y="169342"/>
                </a:lnTo>
                <a:lnTo>
                  <a:pt x="305594" y="156734"/>
                </a:lnTo>
                <a:lnTo>
                  <a:pt x="303411" y="145322"/>
                </a:lnTo>
                <a:lnTo>
                  <a:pt x="302592" y="142875"/>
                </a:lnTo>
              </a:path>
              <a:path w="2242693" h="318468">
                <a:moveTo>
                  <a:pt x="234314" y="93979"/>
                </a:moveTo>
                <a:lnTo>
                  <a:pt x="194819" y="104996"/>
                </a:lnTo>
                <a:lnTo>
                  <a:pt x="165100" y="129666"/>
                </a:lnTo>
                <a:lnTo>
                  <a:pt x="296989" y="129666"/>
                </a:lnTo>
                <a:lnTo>
                  <a:pt x="260449" y="97554"/>
                </a:lnTo>
                <a:lnTo>
                  <a:pt x="234314" y="93979"/>
                </a:lnTo>
              </a:path>
              <a:path w="2242693" h="318468">
                <a:moveTo>
                  <a:pt x="1722755" y="10287"/>
                </a:moveTo>
                <a:lnTo>
                  <a:pt x="1690116" y="29083"/>
                </a:lnTo>
                <a:lnTo>
                  <a:pt x="1690116" y="51308"/>
                </a:lnTo>
                <a:lnTo>
                  <a:pt x="1692402" y="58800"/>
                </a:lnTo>
                <a:lnTo>
                  <a:pt x="1697981" y="64042"/>
                </a:lnTo>
                <a:lnTo>
                  <a:pt x="1707833" y="67932"/>
                </a:lnTo>
                <a:lnTo>
                  <a:pt x="1723849" y="69204"/>
                </a:lnTo>
                <a:lnTo>
                  <a:pt x="1738614" y="67463"/>
                </a:lnTo>
                <a:lnTo>
                  <a:pt x="1748028" y="62737"/>
                </a:lnTo>
                <a:lnTo>
                  <a:pt x="1752600" y="58419"/>
                </a:lnTo>
                <a:lnTo>
                  <a:pt x="1754885" y="50673"/>
                </a:lnTo>
                <a:lnTo>
                  <a:pt x="1754885" y="28448"/>
                </a:lnTo>
                <a:lnTo>
                  <a:pt x="1752727" y="20827"/>
                </a:lnTo>
                <a:lnTo>
                  <a:pt x="1747746" y="16267"/>
                </a:lnTo>
                <a:lnTo>
                  <a:pt x="1738122" y="11796"/>
                </a:lnTo>
                <a:lnTo>
                  <a:pt x="1722755" y="10287"/>
                </a:lnTo>
              </a:path>
              <a:path w="2242693" h="318468">
                <a:moveTo>
                  <a:pt x="32638" y="10287"/>
                </a:moveTo>
                <a:lnTo>
                  <a:pt x="0" y="29083"/>
                </a:lnTo>
                <a:lnTo>
                  <a:pt x="0" y="51308"/>
                </a:lnTo>
                <a:lnTo>
                  <a:pt x="2286" y="58800"/>
                </a:lnTo>
                <a:lnTo>
                  <a:pt x="7865" y="64042"/>
                </a:lnTo>
                <a:lnTo>
                  <a:pt x="17717" y="67932"/>
                </a:lnTo>
                <a:lnTo>
                  <a:pt x="33733" y="69204"/>
                </a:lnTo>
                <a:lnTo>
                  <a:pt x="48498" y="67463"/>
                </a:lnTo>
                <a:lnTo>
                  <a:pt x="57912" y="62737"/>
                </a:lnTo>
                <a:lnTo>
                  <a:pt x="62483" y="58419"/>
                </a:lnTo>
                <a:lnTo>
                  <a:pt x="64769" y="50673"/>
                </a:lnTo>
                <a:lnTo>
                  <a:pt x="64769" y="28448"/>
                </a:lnTo>
                <a:lnTo>
                  <a:pt x="62611" y="20827"/>
                </a:lnTo>
                <a:lnTo>
                  <a:pt x="57630" y="16267"/>
                </a:lnTo>
                <a:lnTo>
                  <a:pt x="48006" y="11796"/>
                </a:lnTo>
                <a:lnTo>
                  <a:pt x="32638" y="10287"/>
                </a:lnTo>
              </a:path>
              <a:path w="2242693" h="318468">
                <a:moveTo>
                  <a:pt x="426338" y="144652"/>
                </a:moveTo>
                <a:lnTo>
                  <a:pt x="370331" y="144652"/>
                </a:lnTo>
                <a:lnTo>
                  <a:pt x="370331" y="307339"/>
                </a:lnTo>
                <a:lnTo>
                  <a:pt x="370713" y="308610"/>
                </a:lnTo>
                <a:lnTo>
                  <a:pt x="371601" y="309752"/>
                </a:lnTo>
                <a:lnTo>
                  <a:pt x="372363" y="310896"/>
                </a:lnTo>
                <a:lnTo>
                  <a:pt x="392811" y="314833"/>
                </a:lnTo>
                <a:lnTo>
                  <a:pt x="403606" y="314833"/>
                </a:lnTo>
                <a:lnTo>
                  <a:pt x="408178" y="314578"/>
                </a:lnTo>
                <a:lnTo>
                  <a:pt x="415544" y="313816"/>
                </a:lnTo>
                <a:lnTo>
                  <a:pt x="418464" y="313309"/>
                </a:lnTo>
                <a:lnTo>
                  <a:pt x="420497" y="312547"/>
                </a:lnTo>
                <a:lnTo>
                  <a:pt x="422656" y="311785"/>
                </a:lnTo>
                <a:lnTo>
                  <a:pt x="424180" y="310896"/>
                </a:lnTo>
                <a:lnTo>
                  <a:pt x="425957" y="308610"/>
                </a:lnTo>
                <a:lnTo>
                  <a:pt x="426338" y="307339"/>
                </a:lnTo>
                <a:lnTo>
                  <a:pt x="426338" y="144652"/>
                </a:lnTo>
              </a:path>
              <a:path w="2242693" h="318468">
                <a:moveTo>
                  <a:pt x="464057" y="99187"/>
                </a:moveTo>
                <a:lnTo>
                  <a:pt x="344043" y="99187"/>
                </a:lnTo>
                <a:lnTo>
                  <a:pt x="342773" y="99440"/>
                </a:lnTo>
                <a:lnTo>
                  <a:pt x="336804" y="117601"/>
                </a:lnTo>
                <a:lnTo>
                  <a:pt x="336804" y="130048"/>
                </a:lnTo>
                <a:lnTo>
                  <a:pt x="337566" y="135889"/>
                </a:lnTo>
                <a:lnTo>
                  <a:pt x="338963" y="139446"/>
                </a:lnTo>
                <a:lnTo>
                  <a:pt x="340360" y="142875"/>
                </a:lnTo>
                <a:lnTo>
                  <a:pt x="342519" y="144652"/>
                </a:lnTo>
                <a:lnTo>
                  <a:pt x="465581" y="144652"/>
                </a:lnTo>
                <a:lnTo>
                  <a:pt x="467741" y="142875"/>
                </a:lnTo>
                <a:lnTo>
                  <a:pt x="469264" y="139446"/>
                </a:lnTo>
                <a:lnTo>
                  <a:pt x="470662" y="135889"/>
                </a:lnTo>
                <a:lnTo>
                  <a:pt x="471424" y="130048"/>
                </a:lnTo>
                <a:lnTo>
                  <a:pt x="471297" y="113918"/>
                </a:lnTo>
                <a:lnTo>
                  <a:pt x="464057" y="99187"/>
                </a:lnTo>
              </a:path>
              <a:path w="2242693" h="318468">
                <a:moveTo>
                  <a:pt x="446024" y="888"/>
                </a:moveTo>
                <a:lnTo>
                  <a:pt x="401586" y="9547"/>
                </a:lnTo>
                <a:lnTo>
                  <a:pt x="377015" y="39809"/>
                </a:lnTo>
                <a:lnTo>
                  <a:pt x="370331" y="82423"/>
                </a:lnTo>
                <a:lnTo>
                  <a:pt x="370331" y="99187"/>
                </a:lnTo>
                <a:lnTo>
                  <a:pt x="426338" y="99187"/>
                </a:lnTo>
                <a:lnTo>
                  <a:pt x="426338" y="74422"/>
                </a:lnTo>
                <a:lnTo>
                  <a:pt x="426847" y="69087"/>
                </a:lnTo>
                <a:lnTo>
                  <a:pt x="428625" y="60198"/>
                </a:lnTo>
                <a:lnTo>
                  <a:pt x="430022" y="56641"/>
                </a:lnTo>
                <a:lnTo>
                  <a:pt x="431926" y="53975"/>
                </a:lnTo>
                <a:lnTo>
                  <a:pt x="433831" y="51180"/>
                </a:lnTo>
                <a:lnTo>
                  <a:pt x="436244" y="49149"/>
                </a:lnTo>
                <a:lnTo>
                  <a:pt x="442087" y="46609"/>
                </a:lnTo>
                <a:lnTo>
                  <a:pt x="445516" y="45974"/>
                </a:lnTo>
                <a:lnTo>
                  <a:pt x="478224" y="45974"/>
                </a:lnTo>
                <a:lnTo>
                  <a:pt x="478789" y="43814"/>
                </a:lnTo>
                <a:lnTo>
                  <a:pt x="479298" y="38608"/>
                </a:lnTo>
                <a:lnTo>
                  <a:pt x="479551" y="35178"/>
                </a:lnTo>
                <a:lnTo>
                  <a:pt x="479551" y="26542"/>
                </a:lnTo>
                <a:lnTo>
                  <a:pt x="474980" y="8636"/>
                </a:lnTo>
                <a:lnTo>
                  <a:pt x="473963" y="7619"/>
                </a:lnTo>
                <a:lnTo>
                  <a:pt x="456692" y="2412"/>
                </a:lnTo>
                <a:lnTo>
                  <a:pt x="451485" y="1397"/>
                </a:lnTo>
                <a:lnTo>
                  <a:pt x="446024" y="888"/>
                </a:lnTo>
              </a:path>
              <a:path w="2242693" h="318468">
                <a:moveTo>
                  <a:pt x="478224" y="45974"/>
                </a:moveTo>
                <a:lnTo>
                  <a:pt x="453008" y="45974"/>
                </a:lnTo>
                <a:lnTo>
                  <a:pt x="455930" y="46227"/>
                </a:lnTo>
                <a:lnTo>
                  <a:pt x="461010" y="47243"/>
                </a:lnTo>
                <a:lnTo>
                  <a:pt x="463295" y="47878"/>
                </a:lnTo>
                <a:lnTo>
                  <a:pt x="465074" y="48513"/>
                </a:lnTo>
                <a:lnTo>
                  <a:pt x="466979" y="49022"/>
                </a:lnTo>
                <a:lnTo>
                  <a:pt x="468503" y="49656"/>
                </a:lnTo>
                <a:lnTo>
                  <a:pt x="471043" y="50673"/>
                </a:lnTo>
                <a:lnTo>
                  <a:pt x="472186" y="50926"/>
                </a:lnTo>
                <a:lnTo>
                  <a:pt x="474091" y="50926"/>
                </a:lnTo>
                <a:lnTo>
                  <a:pt x="474980" y="50673"/>
                </a:lnTo>
                <a:lnTo>
                  <a:pt x="476504" y="49656"/>
                </a:lnTo>
                <a:lnTo>
                  <a:pt x="477138" y="48640"/>
                </a:lnTo>
                <a:lnTo>
                  <a:pt x="477647" y="47243"/>
                </a:lnTo>
                <a:lnTo>
                  <a:pt x="478224" y="45974"/>
                </a:lnTo>
              </a:path>
              <a:path w="2242693" h="318468">
                <a:moveTo>
                  <a:pt x="1949958" y="0"/>
                </a:moveTo>
                <a:lnTo>
                  <a:pt x="1943100" y="0"/>
                </a:lnTo>
                <a:lnTo>
                  <a:pt x="1934083" y="126"/>
                </a:lnTo>
                <a:lnTo>
                  <a:pt x="1930654" y="508"/>
                </a:lnTo>
                <a:lnTo>
                  <a:pt x="1927225" y="762"/>
                </a:lnTo>
                <a:lnTo>
                  <a:pt x="1880870" y="60071"/>
                </a:lnTo>
                <a:lnTo>
                  <a:pt x="1879472" y="61975"/>
                </a:lnTo>
                <a:lnTo>
                  <a:pt x="1878710" y="63753"/>
                </a:lnTo>
                <a:lnTo>
                  <a:pt x="1878457" y="65150"/>
                </a:lnTo>
                <a:lnTo>
                  <a:pt x="1878330" y="66675"/>
                </a:lnTo>
                <a:lnTo>
                  <a:pt x="1878710" y="67944"/>
                </a:lnTo>
                <a:lnTo>
                  <a:pt x="1879981" y="68834"/>
                </a:lnTo>
                <a:lnTo>
                  <a:pt x="1881123" y="69850"/>
                </a:lnTo>
                <a:lnTo>
                  <a:pt x="1883283" y="70612"/>
                </a:lnTo>
                <a:lnTo>
                  <a:pt x="1886331" y="70992"/>
                </a:lnTo>
                <a:lnTo>
                  <a:pt x="1889379" y="71500"/>
                </a:lnTo>
                <a:lnTo>
                  <a:pt x="1906651" y="71500"/>
                </a:lnTo>
                <a:lnTo>
                  <a:pt x="1909445" y="71247"/>
                </a:lnTo>
                <a:lnTo>
                  <a:pt x="1912239" y="70865"/>
                </a:lnTo>
                <a:lnTo>
                  <a:pt x="1914652" y="70485"/>
                </a:lnTo>
                <a:lnTo>
                  <a:pt x="1916430" y="69850"/>
                </a:lnTo>
                <a:lnTo>
                  <a:pt x="1918334" y="69341"/>
                </a:lnTo>
                <a:lnTo>
                  <a:pt x="1919858" y="68452"/>
                </a:lnTo>
                <a:lnTo>
                  <a:pt x="1922271" y="66548"/>
                </a:lnTo>
                <a:lnTo>
                  <a:pt x="1923415" y="65404"/>
                </a:lnTo>
                <a:lnTo>
                  <a:pt x="1924664" y="63753"/>
                </a:lnTo>
                <a:lnTo>
                  <a:pt x="1967865" y="12064"/>
                </a:lnTo>
                <a:lnTo>
                  <a:pt x="1969261" y="10413"/>
                </a:lnTo>
                <a:lnTo>
                  <a:pt x="1970023" y="8889"/>
                </a:lnTo>
                <a:lnTo>
                  <a:pt x="1970278" y="5841"/>
                </a:lnTo>
                <a:lnTo>
                  <a:pt x="1969516" y="4572"/>
                </a:lnTo>
                <a:lnTo>
                  <a:pt x="1967865" y="3428"/>
                </a:lnTo>
                <a:lnTo>
                  <a:pt x="1966086" y="2412"/>
                </a:lnTo>
                <a:lnTo>
                  <a:pt x="1963293" y="1524"/>
                </a:lnTo>
                <a:lnTo>
                  <a:pt x="1955419" y="253"/>
                </a:lnTo>
                <a:lnTo>
                  <a:pt x="194995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78503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3" y="213995"/>
                </a:lnTo>
                <a:lnTo>
                  <a:pt x="2159" y="213106"/>
                </a:lnTo>
                <a:lnTo>
                  <a:pt x="1270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70" y="5461"/>
                </a:lnTo>
                <a:lnTo>
                  <a:pt x="2159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88386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2" y="213995"/>
                </a:lnTo>
                <a:lnTo>
                  <a:pt x="2158" y="213106"/>
                </a:lnTo>
                <a:lnTo>
                  <a:pt x="1269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74686" y="918844"/>
            <a:ext cx="162414" cy="224154"/>
          </a:xfrm>
          <a:custGeom>
            <a:avLst/>
            <a:gdLst/>
            <a:ahLst/>
            <a:cxnLst/>
            <a:rect l="l" t="t" r="r" b="b"/>
            <a:pathLst>
              <a:path w="162414" h="224154">
                <a:moveTo>
                  <a:pt x="99930" y="0"/>
                </a:moveTo>
                <a:lnTo>
                  <a:pt x="105899" y="0"/>
                </a:lnTo>
                <a:lnTo>
                  <a:pt x="111741" y="507"/>
                </a:lnTo>
                <a:lnTo>
                  <a:pt x="117456" y="1524"/>
                </a:lnTo>
                <a:lnTo>
                  <a:pt x="123171" y="2539"/>
                </a:lnTo>
                <a:lnTo>
                  <a:pt x="155302" y="17652"/>
                </a:lnTo>
                <a:lnTo>
                  <a:pt x="156953" y="19303"/>
                </a:lnTo>
                <a:lnTo>
                  <a:pt x="158096" y="20574"/>
                </a:lnTo>
                <a:lnTo>
                  <a:pt x="158731" y="21716"/>
                </a:lnTo>
                <a:lnTo>
                  <a:pt x="159493" y="22859"/>
                </a:lnTo>
                <a:lnTo>
                  <a:pt x="160001" y="24256"/>
                </a:lnTo>
                <a:lnTo>
                  <a:pt x="160382" y="26162"/>
                </a:lnTo>
                <a:lnTo>
                  <a:pt x="160763" y="27939"/>
                </a:lnTo>
                <a:lnTo>
                  <a:pt x="161017" y="30099"/>
                </a:lnTo>
                <a:lnTo>
                  <a:pt x="161271" y="32638"/>
                </a:lnTo>
                <a:lnTo>
                  <a:pt x="161398" y="35305"/>
                </a:lnTo>
                <a:lnTo>
                  <a:pt x="161525" y="38480"/>
                </a:lnTo>
                <a:lnTo>
                  <a:pt x="161525" y="42163"/>
                </a:lnTo>
                <a:lnTo>
                  <a:pt x="161525" y="50800"/>
                </a:lnTo>
                <a:lnTo>
                  <a:pt x="160763" y="56895"/>
                </a:lnTo>
                <a:lnTo>
                  <a:pt x="159366" y="60325"/>
                </a:lnTo>
                <a:lnTo>
                  <a:pt x="157842" y="63880"/>
                </a:lnTo>
                <a:lnTo>
                  <a:pt x="155937" y="65658"/>
                </a:lnTo>
                <a:lnTo>
                  <a:pt x="153524" y="65658"/>
                </a:lnTo>
                <a:lnTo>
                  <a:pt x="150984" y="65658"/>
                </a:lnTo>
                <a:lnTo>
                  <a:pt x="148317" y="64515"/>
                </a:lnTo>
                <a:lnTo>
                  <a:pt x="145523" y="62483"/>
                </a:lnTo>
                <a:lnTo>
                  <a:pt x="142602" y="60451"/>
                </a:lnTo>
                <a:lnTo>
                  <a:pt x="109836" y="45465"/>
                </a:lnTo>
                <a:lnTo>
                  <a:pt x="102343" y="45465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1"/>
                </a:lnTo>
                <a:lnTo>
                  <a:pt x="95485" y="177291"/>
                </a:lnTo>
                <a:lnTo>
                  <a:pt x="103105" y="177291"/>
                </a:lnTo>
                <a:lnTo>
                  <a:pt x="110852" y="177291"/>
                </a:lnTo>
                <a:lnTo>
                  <a:pt x="117456" y="176149"/>
                </a:lnTo>
                <a:lnTo>
                  <a:pt x="123044" y="173735"/>
                </a:lnTo>
                <a:lnTo>
                  <a:pt x="128632" y="171450"/>
                </a:lnTo>
                <a:lnTo>
                  <a:pt x="148190" y="158368"/>
                </a:lnTo>
                <a:lnTo>
                  <a:pt x="150984" y="156082"/>
                </a:lnTo>
                <a:lnTo>
                  <a:pt x="153397" y="154939"/>
                </a:lnTo>
                <a:lnTo>
                  <a:pt x="155302" y="154939"/>
                </a:lnTo>
                <a:lnTo>
                  <a:pt x="156699" y="154939"/>
                </a:lnTo>
                <a:lnTo>
                  <a:pt x="157715" y="155320"/>
                </a:lnTo>
                <a:lnTo>
                  <a:pt x="158604" y="156082"/>
                </a:lnTo>
                <a:lnTo>
                  <a:pt x="159493" y="156717"/>
                </a:lnTo>
                <a:lnTo>
                  <a:pt x="162414" y="175005"/>
                </a:lnTo>
                <a:lnTo>
                  <a:pt x="162414" y="179958"/>
                </a:lnTo>
                <a:lnTo>
                  <a:pt x="162414" y="183768"/>
                </a:lnTo>
                <a:lnTo>
                  <a:pt x="159874" y="200532"/>
                </a:lnTo>
                <a:lnTo>
                  <a:pt x="159366" y="201675"/>
                </a:lnTo>
                <a:lnTo>
                  <a:pt x="121012" y="221106"/>
                </a:lnTo>
                <a:lnTo>
                  <a:pt x="101454" y="224154"/>
                </a:lnTo>
                <a:lnTo>
                  <a:pt x="94596" y="224154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36642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1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40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6" y="220599"/>
                </a:lnTo>
                <a:lnTo>
                  <a:pt x="148590" y="220218"/>
                </a:lnTo>
                <a:lnTo>
                  <a:pt x="144907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20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7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7" y="61341"/>
                </a:lnTo>
                <a:lnTo>
                  <a:pt x="123190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2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4" y="215773"/>
                </a:lnTo>
                <a:lnTo>
                  <a:pt x="53975" y="216916"/>
                </a:lnTo>
                <a:lnTo>
                  <a:pt x="52451" y="217805"/>
                </a:lnTo>
                <a:lnTo>
                  <a:pt x="50292" y="218567"/>
                </a:lnTo>
                <a:lnTo>
                  <a:pt x="48133" y="219329"/>
                </a:lnTo>
                <a:lnTo>
                  <a:pt x="45339" y="219837"/>
                </a:lnTo>
                <a:lnTo>
                  <a:pt x="41783" y="220218"/>
                </a:lnTo>
                <a:lnTo>
                  <a:pt x="38100" y="220599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1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79562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48946" y="918591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30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3"/>
                </a:lnTo>
                <a:lnTo>
                  <a:pt x="158157" y="220853"/>
                </a:lnTo>
                <a:lnTo>
                  <a:pt x="151426" y="220853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30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1"/>
                </a:lnTo>
                <a:lnTo>
                  <a:pt x="118279" y="51816"/>
                </a:lnTo>
                <a:lnTo>
                  <a:pt x="115485" y="48641"/>
                </a:lnTo>
                <a:lnTo>
                  <a:pt x="111548" y="46355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5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30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30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10964" y="31876"/>
                </a:lnTo>
                <a:lnTo>
                  <a:pt x="11726" y="29210"/>
                </a:lnTo>
                <a:lnTo>
                  <a:pt x="12488" y="26543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89071" y="918591"/>
            <a:ext cx="316738" cy="220853"/>
          </a:xfrm>
          <a:custGeom>
            <a:avLst/>
            <a:gdLst/>
            <a:ahLst/>
            <a:cxnLst/>
            <a:rect l="l" t="t" r="r" b="b"/>
            <a:pathLst>
              <a:path w="316738" h="220853">
                <a:moveTo>
                  <a:pt x="115188" y="0"/>
                </a:moveTo>
                <a:lnTo>
                  <a:pt x="123316" y="0"/>
                </a:lnTo>
                <a:lnTo>
                  <a:pt x="130682" y="888"/>
                </a:lnTo>
                <a:lnTo>
                  <a:pt x="168020" y="21462"/>
                </a:lnTo>
                <a:lnTo>
                  <a:pt x="171830" y="25908"/>
                </a:lnTo>
                <a:lnTo>
                  <a:pt x="174878" y="30861"/>
                </a:lnTo>
                <a:lnTo>
                  <a:pt x="177418" y="36449"/>
                </a:lnTo>
                <a:lnTo>
                  <a:pt x="183387" y="29972"/>
                </a:lnTo>
                <a:lnTo>
                  <a:pt x="189229" y="24511"/>
                </a:lnTo>
                <a:lnTo>
                  <a:pt x="194944" y="19938"/>
                </a:lnTo>
                <a:lnTo>
                  <a:pt x="200659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726" y="2159"/>
                </a:lnTo>
                <a:lnTo>
                  <a:pt x="234314" y="762"/>
                </a:lnTo>
                <a:lnTo>
                  <a:pt x="239902" y="0"/>
                </a:lnTo>
                <a:lnTo>
                  <a:pt x="245744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6356" y="214630"/>
                </a:lnTo>
                <a:lnTo>
                  <a:pt x="315467" y="215773"/>
                </a:lnTo>
                <a:lnTo>
                  <a:pt x="314578" y="216916"/>
                </a:lnTo>
                <a:lnTo>
                  <a:pt x="313054" y="217805"/>
                </a:lnTo>
                <a:lnTo>
                  <a:pt x="310895" y="218567"/>
                </a:lnTo>
                <a:lnTo>
                  <a:pt x="308863" y="219329"/>
                </a:lnTo>
                <a:lnTo>
                  <a:pt x="306069" y="219837"/>
                </a:lnTo>
                <a:lnTo>
                  <a:pt x="302513" y="220218"/>
                </a:lnTo>
                <a:lnTo>
                  <a:pt x="298957" y="220599"/>
                </a:lnTo>
                <a:lnTo>
                  <a:pt x="294386" y="220853"/>
                </a:lnTo>
                <a:lnTo>
                  <a:pt x="288798" y="220853"/>
                </a:lnTo>
                <a:lnTo>
                  <a:pt x="283209" y="220853"/>
                </a:lnTo>
                <a:lnTo>
                  <a:pt x="262000" y="215773"/>
                </a:lnTo>
                <a:lnTo>
                  <a:pt x="261112" y="214630"/>
                </a:lnTo>
                <a:lnTo>
                  <a:pt x="260730" y="213360"/>
                </a:lnTo>
                <a:lnTo>
                  <a:pt x="260730" y="211836"/>
                </a:lnTo>
                <a:lnTo>
                  <a:pt x="260730" y="93725"/>
                </a:lnTo>
                <a:lnTo>
                  <a:pt x="260730" y="87122"/>
                </a:lnTo>
                <a:lnTo>
                  <a:pt x="260095" y="81025"/>
                </a:lnTo>
                <a:lnTo>
                  <a:pt x="258825" y="75437"/>
                </a:lnTo>
                <a:lnTo>
                  <a:pt x="257555" y="69976"/>
                </a:lnTo>
                <a:lnTo>
                  <a:pt x="255650" y="65278"/>
                </a:lnTo>
                <a:lnTo>
                  <a:pt x="252983" y="61341"/>
                </a:lnTo>
                <a:lnTo>
                  <a:pt x="250443" y="57404"/>
                </a:lnTo>
                <a:lnTo>
                  <a:pt x="247141" y="54356"/>
                </a:lnTo>
                <a:lnTo>
                  <a:pt x="243204" y="52197"/>
                </a:lnTo>
                <a:lnTo>
                  <a:pt x="239267" y="50037"/>
                </a:lnTo>
                <a:lnTo>
                  <a:pt x="234568" y="48895"/>
                </a:lnTo>
                <a:lnTo>
                  <a:pt x="228980" y="48895"/>
                </a:lnTo>
                <a:lnTo>
                  <a:pt x="222376" y="48895"/>
                </a:lnTo>
                <a:lnTo>
                  <a:pt x="191186" y="73756"/>
                </a:lnTo>
                <a:lnTo>
                  <a:pt x="186436" y="211836"/>
                </a:lnTo>
                <a:lnTo>
                  <a:pt x="186436" y="213360"/>
                </a:lnTo>
                <a:lnTo>
                  <a:pt x="185927" y="214630"/>
                </a:lnTo>
                <a:lnTo>
                  <a:pt x="185038" y="215773"/>
                </a:lnTo>
                <a:lnTo>
                  <a:pt x="184150" y="216916"/>
                </a:lnTo>
                <a:lnTo>
                  <a:pt x="182625" y="217805"/>
                </a:lnTo>
                <a:lnTo>
                  <a:pt x="180466" y="218567"/>
                </a:lnTo>
                <a:lnTo>
                  <a:pt x="178307" y="219329"/>
                </a:lnTo>
                <a:lnTo>
                  <a:pt x="175387" y="219837"/>
                </a:lnTo>
                <a:lnTo>
                  <a:pt x="171830" y="220218"/>
                </a:lnTo>
                <a:lnTo>
                  <a:pt x="168275" y="220599"/>
                </a:lnTo>
                <a:lnTo>
                  <a:pt x="163829" y="220853"/>
                </a:lnTo>
                <a:lnTo>
                  <a:pt x="158495" y="220853"/>
                </a:lnTo>
                <a:lnTo>
                  <a:pt x="153034" y="220853"/>
                </a:lnTo>
                <a:lnTo>
                  <a:pt x="131699" y="215773"/>
                </a:lnTo>
                <a:lnTo>
                  <a:pt x="130809" y="214630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28396" y="75437"/>
                </a:lnTo>
                <a:lnTo>
                  <a:pt x="127126" y="69976"/>
                </a:lnTo>
                <a:lnTo>
                  <a:pt x="125349" y="65278"/>
                </a:lnTo>
                <a:lnTo>
                  <a:pt x="122808" y="61341"/>
                </a:lnTo>
                <a:lnTo>
                  <a:pt x="120268" y="57404"/>
                </a:lnTo>
                <a:lnTo>
                  <a:pt x="116966" y="54356"/>
                </a:lnTo>
                <a:lnTo>
                  <a:pt x="112902" y="52197"/>
                </a:lnTo>
                <a:lnTo>
                  <a:pt x="108965" y="50037"/>
                </a:lnTo>
                <a:lnTo>
                  <a:pt x="104266" y="48895"/>
                </a:lnTo>
                <a:lnTo>
                  <a:pt x="98932" y="48895"/>
                </a:lnTo>
                <a:lnTo>
                  <a:pt x="92075" y="48895"/>
                </a:lnTo>
                <a:lnTo>
                  <a:pt x="60897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50291" y="218567"/>
                </a:lnTo>
                <a:lnTo>
                  <a:pt x="48132" y="219329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3"/>
                </a:lnTo>
                <a:lnTo>
                  <a:pt x="28066" y="220853"/>
                </a:lnTo>
                <a:lnTo>
                  <a:pt x="22605" y="220853"/>
                </a:lnTo>
                <a:lnTo>
                  <a:pt x="5841" y="218567"/>
                </a:lnTo>
                <a:lnTo>
                  <a:pt x="3682" y="217805"/>
                </a:lnTo>
                <a:lnTo>
                  <a:pt x="2158" y="216916"/>
                </a:lnTo>
                <a:lnTo>
                  <a:pt x="1269" y="215773"/>
                </a:lnTo>
                <a:lnTo>
                  <a:pt x="380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0" y="9906"/>
                </a:lnTo>
                <a:lnTo>
                  <a:pt x="1142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0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3"/>
                </a:lnTo>
                <a:lnTo>
                  <a:pt x="48005" y="12700"/>
                </a:lnTo>
                <a:lnTo>
                  <a:pt x="48005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26003" y="918591"/>
            <a:ext cx="127888" cy="220853"/>
          </a:xfrm>
          <a:custGeom>
            <a:avLst/>
            <a:gdLst/>
            <a:ahLst/>
            <a:cxnLst/>
            <a:rect l="l" t="t" r="r" b="b"/>
            <a:pathLst>
              <a:path w="127888" h="220853">
                <a:moveTo>
                  <a:pt x="100837" y="0"/>
                </a:moveTo>
                <a:lnTo>
                  <a:pt x="102870" y="0"/>
                </a:lnTo>
                <a:lnTo>
                  <a:pt x="104901" y="126"/>
                </a:lnTo>
                <a:lnTo>
                  <a:pt x="107187" y="381"/>
                </a:lnTo>
                <a:lnTo>
                  <a:pt x="109347" y="635"/>
                </a:lnTo>
                <a:lnTo>
                  <a:pt x="111633" y="888"/>
                </a:lnTo>
                <a:lnTo>
                  <a:pt x="114046" y="1524"/>
                </a:lnTo>
                <a:lnTo>
                  <a:pt x="116459" y="2032"/>
                </a:lnTo>
                <a:lnTo>
                  <a:pt x="118491" y="2539"/>
                </a:lnTo>
                <a:lnTo>
                  <a:pt x="120269" y="3301"/>
                </a:lnTo>
                <a:lnTo>
                  <a:pt x="122047" y="3937"/>
                </a:lnTo>
                <a:lnTo>
                  <a:pt x="123444" y="4572"/>
                </a:lnTo>
                <a:lnTo>
                  <a:pt x="124206" y="5334"/>
                </a:lnTo>
                <a:lnTo>
                  <a:pt x="124968" y="6096"/>
                </a:lnTo>
                <a:lnTo>
                  <a:pt x="125602" y="6985"/>
                </a:lnTo>
                <a:lnTo>
                  <a:pt x="125984" y="7874"/>
                </a:lnTo>
                <a:lnTo>
                  <a:pt x="126364" y="8762"/>
                </a:lnTo>
                <a:lnTo>
                  <a:pt x="126746" y="9906"/>
                </a:lnTo>
                <a:lnTo>
                  <a:pt x="127000" y="11557"/>
                </a:lnTo>
                <a:lnTo>
                  <a:pt x="127254" y="13081"/>
                </a:lnTo>
                <a:lnTo>
                  <a:pt x="127508" y="15367"/>
                </a:lnTo>
                <a:lnTo>
                  <a:pt x="127635" y="18542"/>
                </a:lnTo>
                <a:lnTo>
                  <a:pt x="127762" y="21717"/>
                </a:lnTo>
                <a:lnTo>
                  <a:pt x="127888" y="25908"/>
                </a:lnTo>
                <a:lnTo>
                  <a:pt x="127888" y="31242"/>
                </a:lnTo>
                <a:lnTo>
                  <a:pt x="127888" y="36575"/>
                </a:lnTo>
                <a:lnTo>
                  <a:pt x="126111" y="52450"/>
                </a:lnTo>
                <a:lnTo>
                  <a:pt x="125475" y="54356"/>
                </a:lnTo>
                <a:lnTo>
                  <a:pt x="124713" y="55753"/>
                </a:lnTo>
                <a:lnTo>
                  <a:pt x="123825" y="56514"/>
                </a:lnTo>
                <a:lnTo>
                  <a:pt x="122809" y="57276"/>
                </a:lnTo>
                <a:lnTo>
                  <a:pt x="121538" y="57658"/>
                </a:lnTo>
                <a:lnTo>
                  <a:pt x="120142" y="57658"/>
                </a:lnTo>
                <a:lnTo>
                  <a:pt x="118872" y="57658"/>
                </a:lnTo>
                <a:lnTo>
                  <a:pt x="117601" y="57404"/>
                </a:lnTo>
                <a:lnTo>
                  <a:pt x="116077" y="56769"/>
                </a:lnTo>
                <a:lnTo>
                  <a:pt x="114554" y="56261"/>
                </a:lnTo>
                <a:lnTo>
                  <a:pt x="112902" y="55753"/>
                </a:lnTo>
                <a:lnTo>
                  <a:pt x="110998" y="55118"/>
                </a:lnTo>
                <a:lnTo>
                  <a:pt x="109220" y="54610"/>
                </a:lnTo>
                <a:lnTo>
                  <a:pt x="107187" y="53975"/>
                </a:lnTo>
                <a:lnTo>
                  <a:pt x="104901" y="53467"/>
                </a:lnTo>
                <a:lnTo>
                  <a:pt x="102616" y="52959"/>
                </a:lnTo>
                <a:lnTo>
                  <a:pt x="100202" y="52705"/>
                </a:lnTo>
                <a:lnTo>
                  <a:pt x="97536" y="52705"/>
                </a:lnTo>
                <a:lnTo>
                  <a:pt x="94361" y="52705"/>
                </a:lnTo>
                <a:lnTo>
                  <a:pt x="67945" y="71247"/>
                </a:lnTo>
                <a:lnTo>
                  <a:pt x="64262" y="75692"/>
                </a:lnTo>
                <a:lnTo>
                  <a:pt x="60451" y="81153"/>
                </a:lnTo>
                <a:lnTo>
                  <a:pt x="56261" y="87757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7464"/>
                </a:lnTo>
                <a:lnTo>
                  <a:pt x="53212" y="30099"/>
                </a:lnTo>
                <a:lnTo>
                  <a:pt x="58038" y="24003"/>
                </a:lnTo>
                <a:lnTo>
                  <a:pt x="62737" y="19050"/>
                </a:lnTo>
                <a:lnTo>
                  <a:pt x="67310" y="14224"/>
                </a:lnTo>
                <a:lnTo>
                  <a:pt x="96774" y="0"/>
                </a:lnTo>
                <a:lnTo>
                  <a:pt x="1008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68923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01163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39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19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6" y="61341"/>
                </a:lnTo>
                <a:lnTo>
                  <a:pt x="123189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2" y="217805"/>
                </a:lnTo>
                <a:lnTo>
                  <a:pt x="2159" y="216916"/>
                </a:lnTo>
                <a:lnTo>
                  <a:pt x="1269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74184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4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84069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3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20873" y="825500"/>
            <a:ext cx="142747" cy="313944"/>
          </a:xfrm>
          <a:custGeom>
            <a:avLst/>
            <a:gdLst/>
            <a:ahLst/>
            <a:cxnLst/>
            <a:rect l="l" t="t" r="r" b="b"/>
            <a:pathLst>
              <a:path w="142747" h="313944">
                <a:moveTo>
                  <a:pt x="103377" y="0"/>
                </a:moveTo>
                <a:lnTo>
                  <a:pt x="109219" y="0"/>
                </a:lnTo>
                <a:lnTo>
                  <a:pt x="114681" y="508"/>
                </a:lnTo>
                <a:lnTo>
                  <a:pt x="119887" y="1524"/>
                </a:lnTo>
                <a:lnTo>
                  <a:pt x="125094" y="2412"/>
                </a:lnTo>
                <a:lnTo>
                  <a:pt x="138175" y="7747"/>
                </a:lnTo>
                <a:lnTo>
                  <a:pt x="139319" y="8636"/>
                </a:lnTo>
                <a:lnTo>
                  <a:pt x="142747" y="25653"/>
                </a:lnTo>
                <a:lnTo>
                  <a:pt x="142747" y="29972"/>
                </a:lnTo>
                <a:lnTo>
                  <a:pt x="142747" y="34289"/>
                </a:lnTo>
                <a:lnTo>
                  <a:pt x="142494" y="37719"/>
                </a:lnTo>
                <a:lnTo>
                  <a:pt x="142239" y="40259"/>
                </a:lnTo>
                <a:lnTo>
                  <a:pt x="141985" y="42925"/>
                </a:lnTo>
                <a:lnTo>
                  <a:pt x="141477" y="44958"/>
                </a:lnTo>
                <a:lnTo>
                  <a:pt x="140843" y="46354"/>
                </a:lnTo>
                <a:lnTo>
                  <a:pt x="140334" y="47751"/>
                </a:lnTo>
                <a:lnTo>
                  <a:pt x="139700" y="48767"/>
                </a:lnTo>
                <a:lnTo>
                  <a:pt x="138937" y="49275"/>
                </a:lnTo>
                <a:lnTo>
                  <a:pt x="138175" y="49784"/>
                </a:lnTo>
                <a:lnTo>
                  <a:pt x="137287" y="50037"/>
                </a:lnTo>
                <a:lnTo>
                  <a:pt x="136397" y="50037"/>
                </a:lnTo>
                <a:lnTo>
                  <a:pt x="135381" y="50037"/>
                </a:lnTo>
                <a:lnTo>
                  <a:pt x="134238" y="49784"/>
                </a:lnTo>
                <a:lnTo>
                  <a:pt x="132969" y="49275"/>
                </a:lnTo>
                <a:lnTo>
                  <a:pt x="131699" y="48767"/>
                </a:lnTo>
                <a:lnTo>
                  <a:pt x="130175" y="48133"/>
                </a:lnTo>
                <a:lnTo>
                  <a:pt x="128269" y="47625"/>
                </a:lnTo>
                <a:lnTo>
                  <a:pt x="126491" y="46989"/>
                </a:lnTo>
                <a:lnTo>
                  <a:pt x="124206" y="46354"/>
                </a:lnTo>
                <a:lnTo>
                  <a:pt x="121665" y="45847"/>
                </a:lnTo>
                <a:lnTo>
                  <a:pt x="119125" y="45338"/>
                </a:lnTo>
                <a:lnTo>
                  <a:pt x="116204" y="45085"/>
                </a:lnTo>
                <a:lnTo>
                  <a:pt x="112775" y="45085"/>
                </a:lnTo>
                <a:lnTo>
                  <a:pt x="108712" y="45085"/>
                </a:lnTo>
                <a:lnTo>
                  <a:pt x="95122" y="53086"/>
                </a:lnTo>
                <a:lnTo>
                  <a:pt x="93218" y="55752"/>
                </a:lnTo>
                <a:lnTo>
                  <a:pt x="91820" y="59309"/>
                </a:lnTo>
                <a:lnTo>
                  <a:pt x="90931" y="63753"/>
                </a:lnTo>
                <a:lnTo>
                  <a:pt x="90043" y="68199"/>
                </a:lnTo>
                <a:lnTo>
                  <a:pt x="89534" y="73533"/>
                </a:lnTo>
                <a:lnTo>
                  <a:pt x="89534" y="79883"/>
                </a:lnTo>
                <a:lnTo>
                  <a:pt x="89534" y="98298"/>
                </a:lnTo>
                <a:lnTo>
                  <a:pt x="125983" y="98298"/>
                </a:lnTo>
                <a:lnTo>
                  <a:pt x="127253" y="98298"/>
                </a:lnTo>
                <a:lnTo>
                  <a:pt x="128524" y="98551"/>
                </a:lnTo>
                <a:lnTo>
                  <a:pt x="134112" y="110109"/>
                </a:lnTo>
                <a:lnTo>
                  <a:pt x="134493" y="113029"/>
                </a:lnTo>
                <a:lnTo>
                  <a:pt x="134619" y="116712"/>
                </a:lnTo>
                <a:lnTo>
                  <a:pt x="134619" y="121030"/>
                </a:lnTo>
                <a:lnTo>
                  <a:pt x="134619" y="129159"/>
                </a:lnTo>
                <a:lnTo>
                  <a:pt x="133857" y="135000"/>
                </a:lnTo>
                <a:lnTo>
                  <a:pt x="132460" y="138557"/>
                </a:lnTo>
                <a:lnTo>
                  <a:pt x="130937" y="141986"/>
                </a:lnTo>
                <a:lnTo>
                  <a:pt x="128777" y="143763"/>
                </a:lnTo>
                <a:lnTo>
                  <a:pt x="125983" y="143763"/>
                </a:lnTo>
                <a:lnTo>
                  <a:pt x="89534" y="143763"/>
                </a:lnTo>
                <a:lnTo>
                  <a:pt x="89534" y="304926"/>
                </a:lnTo>
                <a:lnTo>
                  <a:pt x="89534" y="306450"/>
                </a:lnTo>
                <a:lnTo>
                  <a:pt x="89153" y="307721"/>
                </a:lnTo>
                <a:lnTo>
                  <a:pt x="88264" y="308863"/>
                </a:lnTo>
                <a:lnTo>
                  <a:pt x="87375" y="310007"/>
                </a:lnTo>
                <a:lnTo>
                  <a:pt x="85851" y="310896"/>
                </a:lnTo>
                <a:lnTo>
                  <a:pt x="83693" y="311658"/>
                </a:lnTo>
                <a:lnTo>
                  <a:pt x="81660" y="312420"/>
                </a:lnTo>
                <a:lnTo>
                  <a:pt x="78739" y="312927"/>
                </a:lnTo>
                <a:lnTo>
                  <a:pt x="75056" y="313309"/>
                </a:lnTo>
                <a:lnTo>
                  <a:pt x="71374" y="313689"/>
                </a:lnTo>
                <a:lnTo>
                  <a:pt x="66801" y="313944"/>
                </a:lnTo>
                <a:lnTo>
                  <a:pt x="61468" y="313944"/>
                </a:lnTo>
                <a:lnTo>
                  <a:pt x="56006" y="313944"/>
                </a:lnTo>
                <a:lnTo>
                  <a:pt x="39243" y="311658"/>
                </a:lnTo>
                <a:lnTo>
                  <a:pt x="37083" y="310896"/>
                </a:lnTo>
                <a:lnTo>
                  <a:pt x="35559" y="310007"/>
                </a:lnTo>
                <a:lnTo>
                  <a:pt x="34797" y="308863"/>
                </a:lnTo>
                <a:lnTo>
                  <a:pt x="33908" y="307721"/>
                </a:lnTo>
                <a:lnTo>
                  <a:pt x="33527" y="306450"/>
                </a:lnTo>
                <a:lnTo>
                  <a:pt x="33527" y="304926"/>
                </a:lnTo>
                <a:lnTo>
                  <a:pt x="33527" y="143763"/>
                </a:lnTo>
                <a:lnTo>
                  <a:pt x="8508" y="143763"/>
                </a:lnTo>
                <a:lnTo>
                  <a:pt x="5714" y="143763"/>
                </a:lnTo>
                <a:lnTo>
                  <a:pt x="3556" y="141986"/>
                </a:lnTo>
                <a:lnTo>
                  <a:pt x="2158" y="138557"/>
                </a:lnTo>
                <a:lnTo>
                  <a:pt x="762" y="135000"/>
                </a:lnTo>
                <a:lnTo>
                  <a:pt x="0" y="129159"/>
                </a:lnTo>
                <a:lnTo>
                  <a:pt x="0" y="121030"/>
                </a:lnTo>
                <a:lnTo>
                  <a:pt x="0" y="116712"/>
                </a:lnTo>
                <a:lnTo>
                  <a:pt x="253" y="113029"/>
                </a:lnTo>
                <a:lnTo>
                  <a:pt x="634" y="110109"/>
                </a:lnTo>
                <a:lnTo>
                  <a:pt x="1015" y="107061"/>
                </a:lnTo>
                <a:lnTo>
                  <a:pt x="4825" y="99313"/>
                </a:lnTo>
                <a:lnTo>
                  <a:pt x="5968" y="98551"/>
                </a:lnTo>
                <a:lnTo>
                  <a:pt x="7238" y="98298"/>
                </a:lnTo>
                <a:lnTo>
                  <a:pt x="8762" y="98298"/>
                </a:lnTo>
                <a:lnTo>
                  <a:pt x="33527" y="98298"/>
                </a:lnTo>
                <a:lnTo>
                  <a:pt x="33527" y="81534"/>
                </a:lnTo>
                <a:lnTo>
                  <a:pt x="34046" y="67774"/>
                </a:lnTo>
                <a:lnTo>
                  <a:pt x="44970" y="27957"/>
                </a:lnTo>
                <a:lnTo>
                  <a:pt x="78786" y="3498"/>
                </a:lnTo>
                <a:lnTo>
                  <a:pt x="102053" y="7"/>
                </a:lnTo>
                <a:lnTo>
                  <a:pt x="10337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62398" y="824611"/>
            <a:ext cx="91948" cy="71627"/>
          </a:xfrm>
          <a:custGeom>
            <a:avLst/>
            <a:gdLst/>
            <a:ahLst/>
            <a:cxnLst/>
            <a:rect l="l" t="t" r="r" b="b"/>
            <a:pathLst>
              <a:path w="91948" h="71627">
                <a:moveTo>
                  <a:pt x="64770" y="0"/>
                </a:moveTo>
                <a:lnTo>
                  <a:pt x="71627" y="0"/>
                </a:lnTo>
                <a:lnTo>
                  <a:pt x="77088" y="253"/>
                </a:lnTo>
                <a:lnTo>
                  <a:pt x="81025" y="888"/>
                </a:lnTo>
                <a:lnTo>
                  <a:pt x="84962" y="1524"/>
                </a:lnTo>
                <a:lnTo>
                  <a:pt x="87756" y="2412"/>
                </a:lnTo>
                <a:lnTo>
                  <a:pt x="89535" y="3428"/>
                </a:lnTo>
                <a:lnTo>
                  <a:pt x="91186" y="4572"/>
                </a:lnTo>
                <a:lnTo>
                  <a:pt x="91948" y="5841"/>
                </a:lnTo>
                <a:lnTo>
                  <a:pt x="91821" y="7365"/>
                </a:lnTo>
                <a:lnTo>
                  <a:pt x="91693" y="8889"/>
                </a:lnTo>
                <a:lnTo>
                  <a:pt x="90931" y="10413"/>
                </a:lnTo>
                <a:lnTo>
                  <a:pt x="89535" y="12064"/>
                </a:lnTo>
                <a:lnTo>
                  <a:pt x="46227" y="63880"/>
                </a:lnTo>
                <a:lnTo>
                  <a:pt x="38100" y="69850"/>
                </a:lnTo>
                <a:lnTo>
                  <a:pt x="36322" y="70485"/>
                </a:lnTo>
                <a:lnTo>
                  <a:pt x="33909" y="70865"/>
                </a:lnTo>
                <a:lnTo>
                  <a:pt x="31114" y="71247"/>
                </a:lnTo>
                <a:lnTo>
                  <a:pt x="28321" y="71500"/>
                </a:lnTo>
                <a:lnTo>
                  <a:pt x="24764" y="71627"/>
                </a:lnTo>
                <a:lnTo>
                  <a:pt x="20447" y="71627"/>
                </a:lnTo>
                <a:lnTo>
                  <a:pt x="15239" y="71627"/>
                </a:lnTo>
                <a:lnTo>
                  <a:pt x="11049" y="71500"/>
                </a:lnTo>
                <a:lnTo>
                  <a:pt x="8000" y="70992"/>
                </a:lnTo>
                <a:lnTo>
                  <a:pt x="4952" y="70612"/>
                </a:lnTo>
                <a:lnTo>
                  <a:pt x="2793" y="69850"/>
                </a:lnTo>
                <a:lnTo>
                  <a:pt x="1650" y="68834"/>
                </a:lnTo>
                <a:lnTo>
                  <a:pt x="380" y="67944"/>
                </a:lnTo>
                <a:lnTo>
                  <a:pt x="0" y="66675"/>
                </a:lnTo>
                <a:lnTo>
                  <a:pt x="126" y="65150"/>
                </a:lnTo>
                <a:lnTo>
                  <a:pt x="380" y="63753"/>
                </a:lnTo>
                <a:lnTo>
                  <a:pt x="1142" y="61975"/>
                </a:lnTo>
                <a:lnTo>
                  <a:pt x="2539" y="60071"/>
                </a:lnTo>
                <a:lnTo>
                  <a:pt x="34416" y="8889"/>
                </a:lnTo>
                <a:lnTo>
                  <a:pt x="35433" y="7365"/>
                </a:lnTo>
                <a:lnTo>
                  <a:pt x="36702" y="5841"/>
                </a:lnTo>
                <a:lnTo>
                  <a:pt x="38226" y="4699"/>
                </a:lnTo>
                <a:lnTo>
                  <a:pt x="39750" y="3555"/>
                </a:lnTo>
                <a:lnTo>
                  <a:pt x="52324" y="508"/>
                </a:lnTo>
                <a:lnTo>
                  <a:pt x="55752" y="126"/>
                </a:lnTo>
                <a:lnTo>
                  <a:pt x="59943" y="0"/>
                </a:lnTo>
                <a:lnTo>
                  <a:pt x="6477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0500" y="1581911"/>
            <a:ext cx="5940552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68604" y="1408557"/>
            <a:ext cx="5642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Dim</a:t>
            </a:r>
            <a:r>
              <a:rPr sz="3600" b="1" spc="4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nsiones</a:t>
            </a:r>
            <a:r>
              <a:rPr sz="3600" b="1" spc="-85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la</a:t>
            </a:r>
            <a:r>
              <a:rPr sz="3600" b="1" spc="-32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ali</a:t>
            </a:r>
            <a:r>
              <a:rPr sz="3600" b="1" spc="-4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ad</a:t>
            </a:r>
            <a:r>
              <a:rPr sz="3600" b="1" spc="-61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12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la</a:t>
            </a:r>
            <a:r>
              <a:rPr sz="3600" b="1" spc="-17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i</a:t>
            </a:r>
            <a:r>
              <a:rPr sz="3600" b="1" spc="-14" baseline="3413" dirty="0">
                <a:latin typeface="Calibri"/>
                <a:cs typeface="Calibri"/>
              </a:rPr>
              <a:t>n</a:t>
            </a:r>
            <a:r>
              <a:rPr sz="3600" b="1" spc="-3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or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4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8739" y="2109114"/>
            <a:ext cx="904280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Como</a:t>
            </a:r>
            <a:r>
              <a:rPr sz="3600" spc="20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sab</a:t>
            </a:r>
            <a:r>
              <a:rPr sz="3600" spc="-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mo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208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21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p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20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21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idad</a:t>
            </a:r>
            <a:r>
              <a:rPr sz="3600" spc="21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209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ti</a:t>
            </a: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-5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20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á</a:t>
            </a:r>
            <a:r>
              <a:rPr sz="3600" spc="21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20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los</a:t>
            </a:r>
            <a:r>
              <a:rPr sz="3600" spc="20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oj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20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8739" y="2529967"/>
            <a:ext cx="15387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9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29" baseline="3413" dirty="0">
                <a:latin typeface="Calibri"/>
                <a:cs typeface="Calibri"/>
              </a:rPr>
              <a:t>r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ado</a:t>
            </a:r>
            <a:r>
              <a:rPr sz="3600" spc="-20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737105" y="2529967"/>
            <a:ext cx="5109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364994" y="2529967"/>
            <a:ext cx="3145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796285" y="2529967"/>
            <a:ext cx="556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9" baseline="3413" dirty="0">
                <a:latin typeface="Calibri"/>
                <a:cs typeface="Calibri"/>
              </a:rPr>
              <a:t>q</a:t>
            </a:r>
            <a:r>
              <a:rPr sz="3600" spc="0" baseline="3413" dirty="0">
                <a:latin typeface="Calibri"/>
                <a:cs typeface="Calibri"/>
              </a:rPr>
              <a:t>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471798" y="2529967"/>
            <a:ext cx="12399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podemos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828159" y="2529967"/>
            <a:ext cx="13845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ide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331077" y="2529967"/>
            <a:ext cx="299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748653" y="2529967"/>
            <a:ext cx="9624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828026" y="2529967"/>
            <a:ext cx="12956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901700" algn="l"/>
              </a:tabLst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omo	un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8739" y="2950591"/>
            <a:ext cx="12305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once</a:t>
            </a:r>
            <a:r>
              <a:rPr sz="3600" spc="-9" baseline="3413" dirty="0">
                <a:latin typeface="Calibri"/>
                <a:cs typeface="Calibri"/>
              </a:rPr>
              <a:t>p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525269" y="2950591"/>
            <a:ext cx="23159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multid</a:t>
            </a:r>
            <a:r>
              <a:rPr sz="3600" spc="-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mensional,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060063" y="2950591"/>
            <a:ext cx="12785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054100" algn="l"/>
              </a:tabLst>
            </a:pPr>
            <a:r>
              <a:rPr sz="3600" spc="0" baseline="3413" dirty="0">
                <a:latin typeface="Calibri"/>
                <a:cs typeface="Calibri"/>
              </a:rPr>
              <a:t>suj</a:t>
            </a:r>
            <a:r>
              <a:rPr sz="3600" spc="-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	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56884" y="2950591"/>
            <a:ext cx="16504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-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ricciones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425690" y="2950591"/>
            <a:ext cx="221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864602" y="2950591"/>
            <a:ext cx="8133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li</a:t>
            </a:r>
            <a:r>
              <a:rPr sz="3600" spc="-44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894826" y="2950591"/>
            <a:ext cx="2298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8739" y="3371215"/>
            <a:ext cx="9056207" cy="1171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183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is</a:t>
            </a:r>
            <a:r>
              <a:rPr sz="3600" spc="-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 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4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abl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39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(</a:t>
            </a:r>
            <a:r>
              <a:rPr sz="3600" spc="0" baseline="3413" dirty="0">
                <a:latin typeface="Calibri"/>
                <a:cs typeface="Calibri"/>
              </a:rPr>
              <a:t>Pi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-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ini</a:t>
            </a:r>
            <a:r>
              <a:rPr sz="3600" spc="-6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al</a:t>
            </a:r>
            <a:r>
              <a:rPr sz="3600" spc="-4" baseline="3413" dirty="0">
                <a:latin typeface="Calibri"/>
                <a:cs typeface="Calibri"/>
              </a:rPr>
              <a:t>.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3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199</a:t>
            </a:r>
            <a:r>
              <a:rPr sz="3600" spc="0" baseline="3413" dirty="0">
                <a:latin typeface="Calibri"/>
                <a:cs typeface="Calibri"/>
              </a:rPr>
              <a:t>7</a:t>
            </a:r>
            <a:r>
              <a:rPr sz="3600" spc="4" baseline="3413" dirty="0">
                <a:latin typeface="Calibri"/>
                <a:cs typeface="Calibri"/>
              </a:rPr>
              <a:t>)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r>
              <a:rPr sz="3600" spc="-58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sí,</a:t>
            </a:r>
            <a:r>
              <a:rPr sz="3600" spc="-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por</a:t>
            </a:r>
            <a:r>
              <a:rPr sz="3600" spc="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j</a:t>
            </a:r>
            <a:r>
              <a:rPr sz="3600" spc="0" baseline="3413" dirty="0">
                <a:latin typeface="Calibri"/>
                <a:cs typeface="Calibri"/>
              </a:rPr>
              <a:t>empl</a:t>
            </a:r>
            <a:r>
              <a:rPr sz="3600" spc="-5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-8" baseline="3413" dirty="0">
                <a:latin typeface="Calibri"/>
                <a:cs typeface="Calibri"/>
              </a:rPr>
              <a:t> 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4" baseline="3413" dirty="0">
                <a:latin typeface="Calibri"/>
                <a:cs typeface="Calibri"/>
              </a:rPr>
              <a:t>m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7"/>
              </a:spcBef>
              <a:tabLst>
                <a:tab pos="939800" algn="l"/>
                <a:tab pos="1866900" algn="l"/>
                <a:tab pos="2832100" algn="l"/>
                <a:tab pos="4724400" algn="l"/>
                <a:tab pos="6083300" algn="l"/>
                <a:tab pos="6540500" algn="l"/>
                <a:tab pos="7137400" algn="l"/>
                <a:tab pos="7835900" algn="l"/>
                <a:tab pos="8280400" algn="l"/>
              </a:tabLst>
            </a:pPr>
            <a:r>
              <a:rPr sz="2400" spc="4" dirty="0">
                <a:latin typeface="Calibri"/>
                <a:cs typeface="Calibri"/>
              </a:rPr>
              <a:t>(</a:t>
            </a:r>
            <a:r>
              <a:rPr sz="2400" spc="-4" dirty="0">
                <a:latin typeface="Calibri"/>
                <a:cs typeface="Calibri"/>
              </a:rPr>
              <a:t>1996</a:t>
            </a:r>
            <a:r>
              <a:rPr sz="2400" spc="0" dirty="0">
                <a:latin typeface="Calibri"/>
                <a:cs typeface="Calibri"/>
              </a:rPr>
              <a:t>)	señ</a:t>
            </a:r>
            <a:r>
              <a:rPr sz="2400" spc="-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la	quince	</a:t>
            </a:r>
            <a:r>
              <a:rPr sz="2400" spc="-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ac</a:t>
            </a:r>
            <a:r>
              <a:rPr sz="2400" spc="-2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erí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-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	deseables	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	una	vi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	de	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380"/>
              </a:spcBef>
            </a:pPr>
            <a:r>
              <a:rPr sz="2400" spc="0" dirty="0">
                <a:latin typeface="Calibri"/>
                <a:cs typeface="Calibri"/>
              </a:rPr>
              <a:t>"idea</a:t>
            </a:r>
            <a:r>
              <a:rPr sz="2400" spc="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":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8739" y="5035581"/>
            <a:ext cx="1905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65252" y="5053965"/>
            <a:ext cx="8759512" cy="1592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26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vi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5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deb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ría</a:t>
            </a:r>
            <a:r>
              <a:rPr sz="3600" spc="22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op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-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ionar</a:t>
            </a:r>
            <a:r>
              <a:rPr sz="3600" spc="24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los</a:t>
            </a:r>
            <a:r>
              <a:rPr sz="3600" spc="25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24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ne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esa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18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6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264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pli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4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 marR="45498">
              <a:lnSpc>
                <a:spcPct val="101725"/>
              </a:lnSpc>
              <a:spcBef>
                <a:spcPts val="257"/>
              </a:spcBef>
            </a:pPr>
            <a:r>
              <a:rPr sz="2400" spc="0" dirty="0">
                <a:latin typeface="Calibri"/>
                <a:cs typeface="Calibri"/>
              </a:rPr>
              <a:t>(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ele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ia)</a:t>
            </a:r>
            <a:endParaRPr sz="2400">
              <a:latin typeface="Calibri"/>
              <a:cs typeface="Calibri"/>
            </a:endParaRPr>
          </a:p>
          <a:p>
            <a:pPr marL="12700" marR="2387">
              <a:lnSpc>
                <a:spcPct val="114583"/>
              </a:lnSpc>
              <a:spcBef>
                <a:spcPts val="684"/>
              </a:spcBef>
            </a:pP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169" dirty="0">
                <a:latin typeface="Calibri"/>
                <a:cs typeface="Calibri"/>
              </a:rPr>
              <a:t> 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alo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16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15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deb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rían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169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á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me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enibl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7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</a:t>
            </a:r>
            <a:r>
              <a:rPr sz="2400" spc="-44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acilidad de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8739" y="5877159"/>
            <a:ext cx="190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9" name="object 169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051" y="0"/>
            <a:ext cx="6687311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4851" y="533400"/>
            <a:ext cx="2927604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3275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8444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4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09" y="24129"/>
                </a:lnTo>
                <a:lnTo>
                  <a:pt x="34035" y="23875"/>
                </a:lnTo>
                <a:lnTo>
                  <a:pt x="37210" y="23240"/>
                </a:lnTo>
                <a:lnTo>
                  <a:pt x="40385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5645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4"/>
                </a:lnTo>
                <a:lnTo>
                  <a:pt x="23436" y="4457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3901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05306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0477" y="566673"/>
            <a:ext cx="46482" cy="24129"/>
          </a:xfrm>
          <a:custGeom>
            <a:avLst/>
            <a:gdLst/>
            <a:ahLst/>
            <a:cxnLst/>
            <a:rect l="l" t="t" r="r" b="b"/>
            <a:pathLst>
              <a:path w="46482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5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2" y="23240"/>
                </a:lnTo>
                <a:lnTo>
                  <a:pt x="11430" y="23875"/>
                </a:lnTo>
                <a:lnTo>
                  <a:pt x="16256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2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7678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5933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8838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4009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1" y="21971"/>
                </a:lnTo>
                <a:lnTo>
                  <a:pt x="44195" y="20700"/>
                </a:lnTo>
                <a:lnTo>
                  <a:pt x="45719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1209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69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9465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0678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25848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83050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1306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80456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3185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6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78703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3796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1460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4190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7" y="30861"/>
                </a:lnTo>
                <a:lnTo>
                  <a:pt x="19304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29707" y="417576"/>
            <a:ext cx="101980" cy="129412"/>
          </a:xfrm>
          <a:custGeom>
            <a:avLst/>
            <a:gdLst/>
            <a:ahLst/>
            <a:cxnLst/>
            <a:rect l="l" t="t" r="r" b="b"/>
            <a:pathLst>
              <a:path w="101980" h="129412">
                <a:moveTo>
                  <a:pt x="101980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5" y="126619"/>
                </a:lnTo>
                <a:lnTo>
                  <a:pt x="10159" y="127762"/>
                </a:lnTo>
                <a:lnTo>
                  <a:pt x="6476" y="128904"/>
                </a:lnTo>
                <a:lnTo>
                  <a:pt x="2666" y="129412"/>
                </a:lnTo>
                <a:lnTo>
                  <a:pt x="101980" y="129412"/>
                </a:lnTo>
                <a:lnTo>
                  <a:pt x="10198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74800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0544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3273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6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8790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3884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99384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52114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7630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1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6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7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42724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1682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06014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8" y="0"/>
                </a:lnTo>
                <a:lnTo>
                  <a:pt x="9652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8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5617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5952" y="195452"/>
                </a:lnTo>
                <a:lnTo>
                  <a:pt x="186063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37147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7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32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25845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4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6076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7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44772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82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5952" y="195452"/>
                </a:lnTo>
                <a:lnTo>
                  <a:pt x="186063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4076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8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32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82773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06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32204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3" y="0"/>
                </a:moveTo>
                <a:lnTo>
                  <a:pt x="65277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20900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7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5914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5" y="217042"/>
                </a:lnTo>
                <a:lnTo>
                  <a:pt x="33654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0623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33654" y="0"/>
                </a:moveTo>
                <a:lnTo>
                  <a:pt x="22606" y="0"/>
                </a:lnTo>
                <a:lnTo>
                  <a:pt x="18033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6" y="217042"/>
                </a:lnTo>
                <a:lnTo>
                  <a:pt x="33654" y="217042"/>
                </a:lnTo>
                <a:lnTo>
                  <a:pt x="56260" y="209550"/>
                </a:lnTo>
                <a:lnTo>
                  <a:pt x="56260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7597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42" y="0"/>
                </a:moveTo>
                <a:lnTo>
                  <a:pt x="22631" y="0"/>
                </a:lnTo>
                <a:lnTo>
                  <a:pt x="1808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31" y="217042"/>
                </a:lnTo>
                <a:lnTo>
                  <a:pt x="33642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4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20050" y="370204"/>
            <a:ext cx="162244" cy="224155"/>
          </a:xfrm>
          <a:custGeom>
            <a:avLst/>
            <a:gdLst/>
            <a:ahLst/>
            <a:cxnLst/>
            <a:rect l="l" t="t" r="r" b="b"/>
            <a:pathLst>
              <a:path w="162244" h="224155">
                <a:moveTo>
                  <a:pt x="105899" y="0"/>
                </a:moveTo>
                <a:lnTo>
                  <a:pt x="99930" y="0"/>
                </a:lnTo>
                <a:lnTo>
                  <a:pt x="90702" y="341"/>
                </a:lnTo>
                <a:lnTo>
                  <a:pt x="52575" y="10036"/>
                </a:lnTo>
                <a:lnTo>
                  <a:pt x="21797" y="35685"/>
                </a:lnTo>
                <a:lnTo>
                  <a:pt x="4650" y="72852"/>
                </a:lnTo>
                <a:lnTo>
                  <a:pt x="0" y="126439"/>
                </a:lnTo>
                <a:lnTo>
                  <a:pt x="1148" y="139224"/>
                </a:lnTo>
                <a:lnTo>
                  <a:pt x="17215" y="186642"/>
                </a:lnTo>
                <a:lnTo>
                  <a:pt x="56691" y="218025"/>
                </a:lnTo>
                <a:lnTo>
                  <a:pt x="94596" y="224155"/>
                </a:lnTo>
                <a:lnTo>
                  <a:pt x="101454" y="224155"/>
                </a:lnTo>
                <a:lnTo>
                  <a:pt x="142983" y="213487"/>
                </a:lnTo>
                <a:lnTo>
                  <a:pt x="162244" y="177292"/>
                </a:lnTo>
                <a:lnTo>
                  <a:pt x="95485" y="177292"/>
                </a:lnTo>
                <a:lnTo>
                  <a:pt x="88881" y="175895"/>
                </a:lnTo>
                <a:lnTo>
                  <a:pt x="62211" y="148336"/>
                </a:lnTo>
                <a:lnTo>
                  <a:pt x="57693" y="100534"/>
                </a:lnTo>
                <a:lnTo>
                  <a:pt x="59493" y="88522"/>
                </a:lnTo>
                <a:lnTo>
                  <a:pt x="77470" y="53282"/>
                </a:lnTo>
                <a:lnTo>
                  <a:pt x="102343" y="45466"/>
                </a:lnTo>
                <a:lnTo>
                  <a:pt x="161525" y="45466"/>
                </a:lnTo>
                <a:lnTo>
                  <a:pt x="161404" y="35685"/>
                </a:lnTo>
                <a:lnTo>
                  <a:pt x="161271" y="32639"/>
                </a:lnTo>
                <a:lnTo>
                  <a:pt x="161017" y="30099"/>
                </a:lnTo>
                <a:lnTo>
                  <a:pt x="160763" y="27940"/>
                </a:lnTo>
                <a:lnTo>
                  <a:pt x="160382" y="26162"/>
                </a:lnTo>
                <a:lnTo>
                  <a:pt x="160001" y="24257"/>
                </a:lnTo>
                <a:lnTo>
                  <a:pt x="159493" y="22860"/>
                </a:lnTo>
                <a:lnTo>
                  <a:pt x="158731" y="21717"/>
                </a:lnTo>
                <a:lnTo>
                  <a:pt x="158096" y="20574"/>
                </a:lnTo>
                <a:lnTo>
                  <a:pt x="123171" y="2540"/>
                </a:lnTo>
                <a:lnTo>
                  <a:pt x="111741" y="508"/>
                </a:lnTo>
                <a:lnTo>
                  <a:pt x="1058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30903" y="525144"/>
            <a:ext cx="51391" cy="22351"/>
          </a:xfrm>
          <a:custGeom>
            <a:avLst/>
            <a:gdLst/>
            <a:ahLst/>
            <a:cxnLst/>
            <a:rect l="l" t="t" r="r" b="b"/>
            <a:pathLst>
              <a:path w="51391" h="22351">
                <a:moveTo>
                  <a:pt x="45847" y="0"/>
                </a:moveTo>
                <a:lnTo>
                  <a:pt x="42545" y="0"/>
                </a:lnTo>
                <a:lnTo>
                  <a:pt x="40132" y="1142"/>
                </a:lnTo>
                <a:lnTo>
                  <a:pt x="34544" y="5714"/>
                </a:lnTo>
                <a:lnTo>
                  <a:pt x="30987" y="8254"/>
                </a:lnTo>
                <a:lnTo>
                  <a:pt x="26797" y="11175"/>
                </a:lnTo>
                <a:lnTo>
                  <a:pt x="22606" y="13969"/>
                </a:lnTo>
                <a:lnTo>
                  <a:pt x="17780" y="16509"/>
                </a:lnTo>
                <a:lnTo>
                  <a:pt x="12192" y="18795"/>
                </a:lnTo>
                <a:lnTo>
                  <a:pt x="6604" y="21208"/>
                </a:lnTo>
                <a:lnTo>
                  <a:pt x="0" y="22351"/>
                </a:lnTo>
                <a:lnTo>
                  <a:pt x="51391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29886" y="415670"/>
            <a:ext cx="51688" cy="20192"/>
          </a:xfrm>
          <a:custGeom>
            <a:avLst/>
            <a:gdLst/>
            <a:ahLst/>
            <a:cxnLst/>
            <a:rect l="l" t="t" r="r" b="b"/>
            <a:pathLst>
              <a:path w="51688" h="20192">
                <a:moveTo>
                  <a:pt x="51688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0" y="19050"/>
                </a:lnTo>
                <a:lnTo>
                  <a:pt x="41148" y="20192"/>
                </a:lnTo>
                <a:lnTo>
                  <a:pt x="46100" y="20192"/>
                </a:lnTo>
                <a:lnTo>
                  <a:pt x="48005" y="18414"/>
                </a:lnTo>
                <a:lnTo>
                  <a:pt x="49529" y="14858"/>
                </a:lnTo>
                <a:lnTo>
                  <a:pt x="50926" y="11429"/>
                </a:lnTo>
                <a:lnTo>
                  <a:pt x="51688" y="5333"/>
                </a:lnTo>
                <a:lnTo>
                  <a:pt x="5168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12522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13455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5" y="95376"/>
                </a:lnTo>
                <a:lnTo>
                  <a:pt x="10541" y="101091"/>
                </a:lnTo>
                <a:lnTo>
                  <a:pt x="15112" y="105790"/>
                </a:lnTo>
                <a:lnTo>
                  <a:pt x="19685" y="110616"/>
                </a:lnTo>
                <a:lnTo>
                  <a:pt x="54229" y="129159"/>
                </a:lnTo>
                <a:lnTo>
                  <a:pt x="65786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6" y="155575"/>
                </a:lnTo>
                <a:lnTo>
                  <a:pt x="96266" y="163957"/>
                </a:lnTo>
                <a:lnTo>
                  <a:pt x="95504" y="167386"/>
                </a:lnTo>
                <a:lnTo>
                  <a:pt x="93980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6" y="182245"/>
                </a:lnTo>
                <a:lnTo>
                  <a:pt x="73279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6" y="138684"/>
                </a:lnTo>
                <a:lnTo>
                  <a:pt x="146685" y="132079"/>
                </a:lnTo>
                <a:lnTo>
                  <a:pt x="143891" y="125475"/>
                </a:lnTo>
                <a:lnTo>
                  <a:pt x="113918" y="99695"/>
                </a:lnTo>
                <a:lnTo>
                  <a:pt x="101981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4" y="78486"/>
                </a:lnTo>
                <a:lnTo>
                  <a:pt x="60070" y="75691"/>
                </a:lnTo>
                <a:lnTo>
                  <a:pt x="54356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2991" y="409701"/>
            <a:ext cx="50164" cy="14732"/>
          </a:xfrm>
          <a:custGeom>
            <a:avLst/>
            <a:gdLst/>
            <a:ahLst/>
            <a:cxnLst/>
            <a:rect l="l" t="t" r="r" b="b"/>
            <a:pathLst>
              <a:path w="50164" h="14732">
                <a:moveTo>
                  <a:pt x="50164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8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0" y="14732"/>
                </a:lnTo>
                <a:lnTo>
                  <a:pt x="44703" y="14732"/>
                </a:lnTo>
                <a:lnTo>
                  <a:pt x="45846" y="14477"/>
                </a:lnTo>
                <a:lnTo>
                  <a:pt x="47625" y="13462"/>
                </a:lnTo>
                <a:lnTo>
                  <a:pt x="48259" y="12446"/>
                </a:lnTo>
                <a:lnTo>
                  <a:pt x="48820" y="10795"/>
                </a:lnTo>
                <a:lnTo>
                  <a:pt x="49402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48763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6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5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1778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5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60" y="47625"/>
                </a:lnTo>
                <a:lnTo>
                  <a:pt x="93472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55061" y="418845"/>
            <a:ext cx="83819" cy="171957"/>
          </a:xfrm>
          <a:custGeom>
            <a:avLst/>
            <a:gdLst/>
            <a:ahLst/>
            <a:cxnLst/>
            <a:rect l="l" t="t" r="r" b="b"/>
            <a:pathLst>
              <a:path w="83819" h="171957">
                <a:moveTo>
                  <a:pt x="79199" y="0"/>
                </a:moveTo>
                <a:lnTo>
                  <a:pt x="0" y="0"/>
                </a:lnTo>
                <a:lnTo>
                  <a:pt x="4952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0" y="165734"/>
                </a:lnTo>
                <a:lnTo>
                  <a:pt x="50418" y="171957"/>
                </a:lnTo>
                <a:lnTo>
                  <a:pt x="61340" y="171957"/>
                </a:lnTo>
                <a:lnTo>
                  <a:pt x="83819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96769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96014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96948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4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4" y="110616"/>
                </a:lnTo>
                <a:lnTo>
                  <a:pt x="54228" y="129159"/>
                </a:lnTo>
                <a:lnTo>
                  <a:pt x="65785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278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6" y="138684"/>
                </a:lnTo>
                <a:lnTo>
                  <a:pt x="146684" y="132079"/>
                </a:lnTo>
                <a:lnTo>
                  <a:pt x="143890" y="125475"/>
                </a:lnTo>
                <a:lnTo>
                  <a:pt x="113918" y="99695"/>
                </a:lnTo>
                <a:lnTo>
                  <a:pt x="101981" y="94361"/>
                </a:lnTo>
                <a:lnTo>
                  <a:pt x="95884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60070" y="75691"/>
                </a:lnTo>
                <a:lnTo>
                  <a:pt x="54356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86482" y="409701"/>
            <a:ext cx="50165" cy="14732"/>
          </a:xfrm>
          <a:custGeom>
            <a:avLst/>
            <a:gdLst/>
            <a:ahLst/>
            <a:cxnLst/>
            <a:rect l="l" t="t" r="r" b="b"/>
            <a:pathLst>
              <a:path w="50165" h="14732">
                <a:moveTo>
                  <a:pt x="50165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9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1" y="14732"/>
                </a:lnTo>
                <a:lnTo>
                  <a:pt x="44704" y="14732"/>
                </a:lnTo>
                <a:lnTo>
                  <a:pt x="45847" y="14477"/>
                </a:lnTo>
                <a:lnTo>
                  <a:pt x="47625" y="13462"/>
                </a:lnTo>
                <a:lnTo>
                  <a:pt x="48260" y="12446"/>
                </a:lnTo>
                <a:lnTo>
                  <a:pt x="48820" y="10795"/>
                </a:lnTo>
                <a:lnTo>
                  <a:pt x="49403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2379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4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59" y="47625"/>
                </a:lnTo>
                <a:lnTo>
                  <a:pt x="93471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68677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199" y="0"/>
                </a:moveTo>
                <a:lnTo>
                  <a:pt x="0" y="0"/>
                </a:lnTo>
                <a:lnTo>
                  <a:pt x="4953" y="1142"/>
                </a:lnTo>
                <a:lnTo>
                  <a:pt x="9144" y="3301"/>
                </a:lnTo>
                <a:lnTo>
                  <a:pt x="27813" y="39624"/>
                </a:lnTo>
                <a:lnTo>
                  <a:pt x="27813" y="164464"/>
                </a:lnTo>
                <a:lnTo>
                  <a:pt x="28321" y="165734"/>
                </a:lnTo>
                <a:lnTo>
                  <a:pt x="50419" y="171957"/>
                </a:lnTo>
                <a:lnTo>
                  <a:pt x="61341" y="171957"/>
                </a:lnTo>
                <a:lnTo>
                  <a:pt x="83820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10385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60373" y="373888"/>
            <a:ext cx="311835" cy="216915"/>
          </a:xfrm>
          <a:custGeom>
            <a:avLst/>
            <a:gdLst/>
            <a:ahLst/>
            <a:cxnLst/>
            <a:rect l="l" t="t" r="r" b="b"/>
            <a:pathLst>
              <a:path w="311835" h="216915">
                <a:moveTo>
                  <a:pt x="32816" y="0"/>
                </a:moveTo>
                <a:lnTo>
                  <a:pt x="15671" y="0"/>
                </a:lnTo>
                <a:lnTo>
                  <a:pt x="9563" y="762"/>
                </a:lnTo>
                <a:lnTo>
                  <a:pt x="7073" y="1397"/>
                </a:lnTo>
                <a:lnTo>
                  <a:pt x="5143" y="2159"/>
                </a:lnTo>
                <a:lnTo>
                  <a:pt x="3200" y="2794"/>
                </a:lnTo>
                <a:lnTo>
                  <a:pt x="1866" y="3810"/>
                </a:lnTo>
                <a:lnTo>
                  <a:pt x="1117" y="4952"/>
                </a:lnTo>
                <a:lnTo>
                  <a:pt x="381" y="5969"/>
                </a:lnTo>
                <a:lnTo>
                  <a:pt x="32" y="7246"/>
                </a:lnTo>
                <a:lnTo>
                  <a:pt x="0" y="209423"/>
                </a:lnTo>
                <a:lnTo>
                  <a:pt x="444" y="210692"/>
                </a:lnTo>
                <a:lnTo>
                  <a:pt x="22631" y="216915"/>
                </a:lnTo>
                <a:lnTo>
                  <a:pt x="33642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0848" y="71500"/>
                </a:lnTo>
                <a:lnTo>
                  <a:pt x="92049" y="44958"/>
                </a:lnTo>
                <a:lnTo>
                  <a:pt x="311835" y="44958"/>
                </a:lnTo>
                <a:lnTo>
                  <a:pt x="310136" y="37941"/>
                </a:lnTo>
                <a:lnTo>
                  <a:pt x="307379" y="32512"/>
                </a:lnTo>
                <a:lnTo>
                  <a:pt x="177444" y="32512"/>
                </a:lnTo>
                <a:lnTo>
                  <a:pt x="177098" y="31750"/>
                </a:lnTo>
                <a:lnTo>
                  <a:pt x="48006" y="31750"/>
                </a:lnTo>
                <a:lnTo>
                  <a:pt x="47973" y="7246"/>
                </a:lnTo>
                <a:lnTo>
                  <a:pt x="47625" y="5969"/>
                </a:lnTo>
                <a:lnTo>
                  <a:pt x="46888" y="4952"/>
                </a:lnTo>
                <a:lnTo>
                  <a:pt x="46139" y="3810"/>
                </a:lnTo>
                <a:lnTo>
                  <a:pt x="44907" y="2794"/>
                </a:lnTo>
                <a:lnTo>
                  <a:pt x="43205" y="2159"/>
                </a:lnTo>
                <a:lnTo>
                  <a:pt x="41490" y="1397"/>
                </a:lnTo>
                <a:lnTo>
                  <a:pt x="39017" y="756"/>
                </a:lnTo>
                <a:lnTo>
                  <a:pt x="328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64627" y="418845"/>
            <a:ext cx="118148" cy="171957"/>
          </a:xfrm>
          <a:custGeom>
            <a:avLst/>
            <a:gdLst/>
            <a:ahLst/>
            <a:cxnLst/>
            <a:rect l="l" t="t" r="r" b="b"/>
            <a:pathLst>
              <a:path w="118148" h="171957">
                <a:moveTo>
                  <a:pt x="118148" y="0"/>
                </a:moveTo>
                <a:lnTo>
                  <a:pt x="0" y="0"/>
                </a:lnTo>
                <a:lnTo>
                  <a:pt x="4686" y="1142"/>
                </a:lnTo>
                <a:lnTo>
                  <a:pt x="8674" y="3301"/>
                </a:lnTo>
                <a:lnTo>
                  <a:pt x="26073" y="38226"/>
                </a:lnTo>
                <a:lnTo>
                  <a:pt x="26073" y="164464"/>
                </a:lnTo>
                <a:lnTo>
                  <a:pt x="26581" y="165734"/>
                </a:lnTo>
                <a:lnTo>
                  <a:pt x="48806" y="171957"/>
                </a:lnTo>
                <a:lnTo>
                  <a:pt x="59601" y="171957"/>
                </a:lnTo>
                <a:lnTo>
                  <a:pt x="82207" y="164464"/>
                </a:lnTo>
                <a:lnTo>
                  <a:pt x="82207" y="162940"/>
                </a:lnTo>
                <a:lnTo>
                  <a:pt x="86957" y="24861"/>
                </a:lnTo>
                <a:lnTo>
                  <a:pt x="95962" y="15224"/>
                </a:lnTo>
                <a:lnTo>
                  <a:pt x="104432" y="7874"/>
                </a:lnTo>
                <a:lnTo>
                  <a:pt x="111290" y="2666"/>
                </a:lnTo>
                <a:lnTo>
                  <a:pt x="11814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94967" y="418845"/>
            <a:ext cx="82168" cy="171957"/>
          </a:xfrm>
          <a:custGeom>
            <a:avLst/>
            <a:gdLst/>
            <a:ahLst/>
            <a:cxnLst/>
            <a:rect l="l" t="t" r="r" b="b"/>
            <a:pathLst>
              <a:path w="82168" h="171957">
                <a:moveTo>
                  <a:pt x="77241" y="0"/>
                </a:moveTo>
                <a:lnTo>
                  <a:pt x="0" y="0"/>
                </a:lnTo>
                <a:lnTo>
                  <a:pt x="4698" y="1142"/>
                </a:lnTo>
                <a:lnTo>
                  <a:pt x="12572" y="5461"/>
                </a:lnTo>
                <a:lnTo>
                  <a:pt x="15875" y="8508"/>
                </a:lnTo>
                <a:lnTo>
                  <a:pt x="18415" y="12445"/>
                </a:lnTo>
                <a:lnTo>
                  <a:pt x="21081" y="16382"/>
                </a:lnTo>
                <a:lnTo>
                  <a:pt x="22987" y="21081"/>
                </a:lnTo>
                <a:lnTo>
                  <a:pt x="24256" y="26542"/>
                </a:lnTo>
                <a:lnTo>
                  <a:pt x="25526" y="32130"/>
                </a:lnTo>
                <a:lnTo>
                  <a:pt x="26162" y="38226"/>
                </a:lnTo>
                <a:lnTo>
                  <a:pt x="26162" y="164464"/>
                </a:lnTo>
                <a:lnTo>
                  <a:pt x="26543" y="165734"/>
                </a:lnTo>
                <a:lnTo>
                  <a:pt x="27431" y="166877"/>
                </a:lnTo>
                <a:lnTo>
                  <a:pt x="28193" y="168020"/>
                </a:lnTo>
                <a:lnTo>
                  <a:pt x="29718" y="168909"/>
                </a:lnTo>
                <a:lnTo>
                  <a:pt x="34035" y="170433"/>
                </a:lnTo>
                <a:lnTo>
                  <a:pt x="36829" y="170941"/>
                </a:lnTo>
                <a:lnTo>
                  <a:pt x="44068" y="171703"/>
                </a:lnTo>
                <a:lnTo>
                  <a:pt x="48640" y="171957"/>
                </a:lnTo>
                <a:lnTo>
                  <a:pt x="59816" y="171957"/>
                </a:lnTo>
                <a:lnTo>
                  <a:pt x="64388" y="171703"/>
                </a:lnTo>
                <a:lnTo>
                  <a:pt x="71500" y="170941"/>
                </a:lnTo>
                <a:lnTo>
                  <a:pt x="74294" y="170433"/>
                </a:lnTo>
                <a:lnTo>
                  <a:pt x="76326" y="169671"/>
                </a:lnTo>
                <a:lnTo>
                  <a:pt x="78485" y="168909"/>
                </a:lnTo>
                <a:lnTo>
                  <a:pt x="80009" y="168020"/>
                </a:lnTo>
                <a:lnTo>
                  <a:pt x="81787" y="165734"/>
                </a:lnTo>
                <a:lnTo>
                  <a:pt x="82168" y="164464"/>
                </a:lnTo>
                <a:lnTo>
                  <a:pt x="82118" y="31560"/>
                </a:lnTo>
                <a:lnTo>
                  <a:pt x="81369" y="21007"/>
                </a:lnTo>
                <a:lnTo>
                  <a:pt x="79302" y="8508"/>
                </a:lnTo>
                <a:lnTo>
                  <a:pt x="772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37817" y="369950"/>
            <a:ext cx="129934" cy="36449"/>
          </a:xfrm>
          <a:custGeom>
            <a:avLst/>
            <a:gdLst/>
            <a:ahLst/>
            <a:cxnLst/>
            <a:rect l="l" t="t" r="r" b="b"/>
            <a:pathLst>
              <a:path w="129934" h="36449">
                <a:moveTo>
                  <a:pt x="68325" y="0"/>
                </a:moveTo>
                <a:lnTo>
                  <a:pt x="28956" y="11557"/>
                </a:lnTo>
                <a:lnTo>
                  <a:pt x="17525" y="19938"/>
                </a:lnTo>
                <a:lnTo>
                  <a:pt x="11810" y="24511"/>
                </a:lnTo>
                <a:lnTo>
                  <a:pt x="5968" y="29972"/>
                </a:lnTo>
                <a:lnTo>
                  <a:pt x="0" y="36449"/>
                </a:lnTo>
                <a:lnTo>
                  <a:pt x="129934" y="36449"/>
                </a:lnTo>
                <a:lnTo>
                  <a:pt x="94393" y="3731"/>
                </a:lnTo>
                <a:lnTo>
                  <a:pt x="82200" y="939"/>
                </a:lnTo>
                <a:lnTo>
                  <a:pt x="683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08379" y="369950"/>
            <a:ext cx="129092" cy="35687"/>
          </a:xfrm>
          <a:custGeom>
            <a:avLst/>
            <a:gdLst/>
            <a:ahLst/>
            <a:cxnLst/>
            <a:rect l="l" t="t" r="r" b="b"/>
            <a:pathLst>
              <a:path w="129092" h="35687">
                <a:moveTo>
                  <a:pt x="75336" y="0"/>
                </a:moveTo>
                <a:lnTo>
                  <a:pt x="29558" y="10819"/>
                </a:lnTo>
                <a:lnTo>
                  <a:pt x="0" y="35687"/>
                </a:lnTo>
                <a:lnTo>
                  <a:pt x="129092" y="35687"/>
                </a:lnTo>
                <a:lnTo>
                  <a:pt x="126898" y="30861"/>
                </a:lnTo>
                <a:lnTo>
                  <a:pt x="123850" y="25908"/>
                </a:lnTo>
                <a:lnTo>
                  <a:pt x="120040" y="21462"/>
                </a:lnTo>
                <a:lnTo>
                  <a:pt x="116357" y="17018"/>
                </a:lnTo>
                <a:lnTo>
                  <a:pt x="82702" y="888"/>
                </a:lnTo>
                <a:lnTo>
                  <a:pt x="7533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2914" y="300481"/>
            <a:ext cx="211226" cy="288925"/>
          </a:xfrm>
          <a:custGeom>
            <a:avLst/>
            <a:gdLst/>
            <a:ahLst/>
            <a:cxnLst/>
            <a:rect l="l" t="t" r="r" b="b"/>
            <a:pathLst>
              <a:path w="211226" h="288925">
                <a:moveTo>
                  <a:pt x="91528" y="0"/>
                </a:moveTo>
                <a:lnTo>
                  <a:pt x="12496" y="0"/>
                </a:lnTo>
                <a:lnTo>
                  <a:pt x="8369" y="1524"/>
                </a:lnTo>
                <a:lnTo>
                  <a:pt x="1676" y="7366"/>
                </a:lnTo>
                <a:lnTo>
                  <a:pt x="0" y="12065"/>
                </a:lnTo>
                <a:lnTo>
                  <a:pt x="0" y="276987"/>
                </a:lnTo>
                <a:lnTo>
                  <a:pt x="1676" y="281686"/>
                </a:lnTo>
                <a:lnTo>
                  <a:pt x="8369" y="287528"/>
                </a:lnTo>
                <a:lnTo>
                  <a:pt x="12496" y="288925"/>
                </a:lnTo>
                <a:lnTo>
                  <a:pt x="87734" y="288922"/>
                </a:lnTo>
                <a:lnTo>
                  <a:pt x="136415" y="284032"/>
                </a:lnTo>
                <a:lnTo>
                  <a:pt x="173599" y="272058"/>
                </a:lnTo>
                <a:lnTo>
                  <a:pt x="206293" y="247806"/>
                </a:lnTo>
                <a:lnTo>
                  <a:pt x="210572" y="242443"/>
                </a:lnTo>
                <a:lnTo>
                  <a:pt x="58483" y="242443"/>
                </a:lnTo>
                <a:lnTo>
                  <a:pt x="58483" y="46100"/>
                </a:lnTo>
                <a:lnTo>
                  <a:pt x="211226" y="46100"/>
                </a:lnTo>
                <a:lnTo>
                  <a:pt x="209018" y="43243"/>
                </a:lnTo>
                <a:lnTo>
                  <a:pt x="168051" y="13430"/>
                </a:lnTo>
                <a:lnTo>
                  <a:pt x="119455" y="1347"/>
                </a:lnTo>
                <a:lnTo>
                  <a:pt x="105923" y="336"/>
                </a:lnTo>
                <a:lnTo>
                  <a:pt x="9152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1397" y="346583"/>
            <a:ext cx="181481" cy="196342"/>
          </a:xfrm>
          <a:custGeom>
            <a:avLst/>
            <a:gdLst/>
            <a:ahLst/>
            <a:cxnLst/>
            <a:rect l="l" t="t" r="r" b="b"/>
            <a:pathLst>
              <a:path w="181481" h="196342">
                <a:moveTo>
                  <a:pt x="152743" y="0"/>
                </a:moveTo>
                <a:lnTo>
                  <a:pt x="0" y="0"/>
                </a:lnTo>
                <a:lnTo>
                  <a:pt x="34027" y="50"/>
                </a:lnTo>
                <a:lnTo>
                  <a:pt x="45801" y="862"/>
                </a:lnTo>
                <a:lnTo>
                  <a:pt x="83537" y="12612"/>
                </a:lnTo>
                <a:lnTo>
                  <a:pt x="113320" y="50972"/>
                </a:lnTo>
                <a:lnTo>
                  <a:pt x="120330" y="90618"/>
                </a:lnTo>
                <a:lnTo>
                  <a:pt x="120450" y="107639"/>
                </a:lnTo>
                <a:lnTo>
                  <a:pt x="119252" y="119804"/>
                </a:lnTo>
                <a:lnTo>
                  <a:pt x="102025" y="166148"/>
                </a:lnTo>
                <a:lnTo>
                  <a:pt x="68768" y="191002"/>
                </a:lnTo>
                <a:lnTo>
                  <a:pt x="30594" y="196342"/>
                </a:lnTo>
                <a:lnTo>
                  <a:pt x="152089" y="196342"/>
                </a:lnTo>
                <a:lnTo>
                  <a:pt x="173292" y="155751"/>
                </a:lnTo>
                <a:lnTo>
                  <a:pt x="181160" y="106463"/>
                </a:lnTo>
                <a:lnTo>
                  <a:pt x="181481" y="91528"/>
                </a:lnTo>
                <a:lnTo>
                  <a:pt x="180965" y="78689"/>
                </a:lnTo>
                <a:lnTo>
                  <a:pt x="170137" y="29100"/>
                </a:lnTo>
                <a:lnTo>
                  <a:pt x="158391" y="7307"/>
                </a:lnTo>
                <a:lnTo>
                  <a:pt x="152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54828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4" y="48133"/>
                </a:lnTo>
                <a:lnTo>
                  <a:pt x="64770" y="40386"/>
                </a:lnTo>
                <a:lnTo>
                  <a:pt x="64770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8630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3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43355" y="286258"/>
            <a:ext cx="64744" cy="58917"/>
          </a:xfrm>
          <a:custGeom>
            <a:avLst/>
            <a:gdLst/>
            <a:ahLst/>
            <a:cxnLst/>
            <a:rect l="l" t="t" r="r" b="b"/>
            <a:pathLst>
              <a:path w="64744" h="58917">
                <a:moveTo>
                  <a:pt x="32600" y="0"/>
                </a:moveTo>
                <a:lnTo>
                  <a:pt x="0" y="18796"/>
                </a:lnTo>
                <a:lnTo>
                  <a:pt x="0" y="41021"/>
                </a:lnTo>
                <a:lnTo>
                  <a:pt x="2197" y="48514"/>
                </a:lnTo>
                <a:lnTo>
                  <a:pt x="7808" y="53731"/>
                </a:lnTo>
                <a:lnTo>
                  <a:pt x="17626" y="57639"/>
                </a:lnTo>
                <a:lnTo>
                  <a:pt x="33654" y="58917"/>
                </a:lnTo>
                <a:lnTo>
                  <a:pt x="48461" y="57175"/>
                </a:lnTo>
                <a:lnTo>
                  <a:pt x="57823" y="52450"/>
                </a:lnTo>
                <a:lnTo>
                  <a:pt x="62433" y="48133"/>
                </a:lnTo>
                <a:lnTo>
                  <a:pt x="64744" y="40386"/>
                </a:lnTo>
                <a:lnTo>
                  <a:pt x="64744" y="18161"/>
                </a:lnTo>
                <a:lnTo>
                  <a:pt x="62509" y="10541"/>
                </a:lnTo>
                <a:lnTo>
                  <a:pt x="57614" y="5957"/>
                </a:lnTo>
                <a:lnTo>
                  <a:pt x="47930" y="1503"/>
                </a:lnTo>
                <a:lnTo>
                  <a:pt x="3260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72478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655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46371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89883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27927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9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4" y="17780"/>
                </a:lnTo>
                <a:lnTo>
                  <a:pt x="889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40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4"/>
                </a:lnTo>
                <a:lnTo>
                  <a:pt x="71881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59959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8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3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6" y="57658"/>
                </a:lnTo>
                <a:lnTo>
                  <a:pt x="29844" y="57658"/>
                </a:lnTo>
                <a:lnTo>
                  <a:pt x="37718" y="57658"/>
                </a:lnTo>
                <a:lnTo>
                  <a:pt x="70792" y="35125"/>
                </a:lnTo>
                <a:lnTo>
                  <a:pt x="71881" y="0"/>
                </a:lnTo>
                <a:lnTo>
                  <a:pt x="504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63490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8" y="635"/>
                </a:lnTo>
                <a:lnTo>
                  <a:pt x="27178" y="2032"/>
                </a:lnTo>
                <a:lnTo>
                  <a:pt x="20828" y="3302"/>
                </a:lnTo>
                <a:lnTo>
                  <a:pt x="2794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45330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8" y="635"/>
                </a:lnTo>
                <a:lnTo>
                  <a:pt x="27178" y="2032"/>
                </a:lnTo>
                <a:lnTo>
                  <a:pt x="20828" y="3302"/>
                </a:lnTo>
                <a:lnTo>
                  <a:pt x="2794" y="17780"/>
                </a:lnTo>
                <a:lnTo>
                  <a:pt x="889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40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37554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2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1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429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8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5" y="129412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88559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1" y="0"/>
                </a:lnTo>
                <a:lnTo>
                  <a:pt x="27558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8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17642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2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1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429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8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5" y="129412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56483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7" y="0"/>
                </a:moveTo>
                <a:lnTo>
                  <a:pt x="33781" y="0"/>
                </a:lnTo>
                <a:lnTo>
                  <a:pt x="27558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4" y="80010"/>
                </a:lnTo>
                <a:lnTo>
                  <a:pt x="2031" y="87884"/>
                </a:lnTo>
                <a:lnTo>
                  <a:pt x="3428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7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49154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82665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80" y="0"/>
                </a:moveTo>
                <a:lnTo>
                  <a:pt x="35940" y="0"/>
                </a:lnTo>
                <a:lnTo>
                  <a:pt x="29845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01592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80" y="0"/>
                </a:moveTo>
                <a:lnTo>
                  <a:pt x="35941" y="0"/>
                </a:lnTo>
                <a:lnTo>
                  <a:pt x="29845" y="1397"/>
                </a:lnTo>
                <a:lnTo>
                  <a:pt x="3302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39592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80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77721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79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5914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338" y="216026"/>
                </a:lnTo>
                <a:lnTo>
                  <a:pt x="41782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5" y="217042"/>
                </a:lnTo>
                <a:lnTo>
                  <a:pt x="5841" y="214756"/>
                </a:lnTo>
                <a:lnTo>
                  <a:pt x="3682" y="213994"/>
                </a:lnTo>
                <a:lnTo>
                  <a:pt x="2158" y="213105"/>
                </a:lnTo>
                <a:lnTo>
                  <a:pt x="1269" y="211962"/>
                </a:lnTo>
                <a:lnTo>
                  <a:pt x="380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0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90623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0" y="7874"/>
                </a:lnTo>
                <a:lnTo>
                  <a:pt x="56260" y="9398"/>
                </a:lnTo>
                <a:lnTo>
                  <a:pt x="56260" y="208025"/>
                </a:lnTo>
                <a:lnTo>
                  <a:pt x="56260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338" y="216026"/>
                </a:lnTo>
                <a:lnTo>
                  <a:pt x="41782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6" y="217042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6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47597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130" y="0"/>
                </a:moveTo>
                <a:lnTo>
                  <a:pt x="33642" y="0"/>
                </a:lnTo>
                <a:lnTo>
                  <a:pt x="38176" y="253"/>
                </a:lnTo>
                <a:lnTo>
                  <a:pt x="54914" y="5461"/>
                </a:lnTo>
                <a:lnTo>
                  <a:pt x="55816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816" y="210819"/>
                </a:lnTo>
                <a:lnTo>
                  <a:pt x="54914" y="211962"/>
                </a:lnTo>
                <a:lnTo>
                  <a:pt x="54025" y="213105"/>
                </a:lnTo>
                <a:lnTo>
                  <a:pt x="52501" y="213994"/>
                </a:lnTo>
                <a:lnTo>
                  <a:pt x="50342" y="214756"/>
                </a:lnTo>
                <a:lnTo>
                  <a:pt x="48183" y="215518"/>
                </a:lnTo>
                <a:lnTo>
                  <a:pt x="45326" y="216026"/>
                </a:lnTo>
                <a:lnTo>
                  <a:pt x="41744" y="216408"/>
                </a:lnTo>
                <a:lnTo>
                  <a:pt x="38176" y="216788"/>
                </a:lnTo>
                <a:lnTo>
                  <a:pt x="33642" y="217042"/>
                </a:lnTo>
                <a:lnTo>
                  <a:pt x="28130" y="217042"/>
                </a:lnTo>
                <a:lnTo>
                  <a:pt x="22631" y="217042"/>
                </a:lnTo>
                <a:lnTo>
                  <a:pt x="1346" y="211962"/>
                </a:lnTo>
                <a:lnTo>
                  <a:pt x="444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444" y="6603"/>
                </a:lnTo>
                <a:lnTo>
                  <a:pt x="1346" y="5461"/>
                </a:lnTo>
                <a:lnTo>
                  <a:pt x="2235" y="4317"/>
                </a:lnTo>
                <a:lnTo>
                  <a:pt x="22631" y="0"/>
                </a:lnTo>
                <a:lnTo>
                  <a:pt x="281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20050" y="370204"/>
            <a:ext cx="162414" cy="224155"/>
          </a:xfrm>
          <a:custGeom>
            <a:avLst/>
            <a:gdLst/>
            <a:ahLst/>
            <a:cxnLst/>
            <a:rect l="l" t="t" r="r" b="b"/>
            <a:pathLst>
              <a:path w="162414" h="224155">
                <a:moveTo>
                  <a:pt x="99930" y="0"/>
                </a:moveTo>
                <a:lnTo>
                  <a:pt x="105899" y="0"/>
                </a:lnTo>
                <a:lnTo>
                  <a:pt x="111741" y="508"/>
                </a:lnTo>
                <a:lnTo>
                  <a:pt x="146920" y="11811"/>
                </a:lnTo>
                <a:lnTo>
                  <a:pt x="150857" y="14097"/>
                </a:lnTo>
                <a:lnTo>
                  <a:pt x="153651" y="16002"/>
                </a:lnTo>
                <a:lnTo>
                  <a:pt x="155302" y="17653"/>
                </a:lnTo>
                <a:lnTo>
                  <a:pt x="156953" y="19304"/>
                </a:lnTo>
                <a:lnTo>
                  <a:pt x="158096" y="20574"/>
                </a:lnTo>
                <a:lnTo>
                  <a:pt x="158731" y="21717"/>
                </a:lnTo>
                <a:lnTo>
                  <a:pt x="159493" y="22860"/>
                </a:lnTo>
                <a:lnTo>
                  <a:pt x="160001" y="24257"/>
                </a:lnTo>
                <a:lnTo>
                  <a:pt x="160382" y="26162"/>
                </a:lnTo>
                <a:lnTo>
                  <a:pt x="160763" y="27940"/>
                </a:lnTo>
                <a:lnTo>
                  <a:pt x="161017" y="30099"/>
                </a:lnTo>
                <a:lnTo>
                  <a:pt x="161271" y="32639"/>
                </a:lnTo>
                <a:lnTo>
                  <a:pt x="161398" y="35306"/>
                </a:lnTo>
                <a:lnTo>
                  <a:pt x="161525" y="38481"/>
                </a:lnTo>
                <a:lnTo>
                  <a:pt x="161525" y="42164"/>
                </a:lnTo>
                <a:lnTo>
                  <a:pt x="161525" y="50800"/>
                </a:lnTo>
                <a:lnTo>
                  <a:pt x="160763" y="56896"/>
                </a:lnTo>
                <a:lnTo>
                  <a:pt x="159366" y="60325"/>
                </a:lnTo>
                <a:lnTo>
                  <a:pt x="157842" y="63881"/>
                </a:lnTo>
                <a:lnTo>
                  <a:pt x="155937" y="65659"/>
                </a:lnTo>
                <a:lnTo>
                  <a:pt x="153524" y="65659"/>
                </a:lnTo>
                <a:lnTo>
                  <a:pt x="150984" y="65659"/>
                </a:lnTo>
                <a:lnTo>
                  <a:pt x="148317" y="64516"/>
                </a:lnTo>
                <a:lnTo>
                  <a:pt x="145523" y="62484"/>
                </a:lnTo>
                <a:lnTo>
                  <a:pt x="142602" y="60452"/>
                </a:lnTo>
                <a:lnTo>
                  <a:pt x="109836" y="45466"/>
                </a:lnTo>
                <a:lnTo>
                  <a:pt x="102343" y="45466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2"/>
                </a:lnTo>
                <a:lnTo>
                  <a:pt x="95485" y="177292"/>
                </a:lnTo>
                <a:lnTo>
                  <a:pt x="103105" y="177292"/>
                </a:lnTo>
                <a:lnTo>
                  <a:pt x="110852" y="177292"/>
                </a:lnTo>
                <a:lnTo>
                  <a:pt x="117456" y="176149"/>
                </a:lnTo>
                <a:lnTo>
                  <a:pt x="123044" y="173736"/>
                </a:lnTo>
                <a:lnTo>
                  <a:pt x="128632" y="171450"/>
                </a:lnTo>
                <a:lnTo>
                  <a:pt x="148190" y="158369"/>
                </a:lnTo>
                <a:lnTo>
                  <a:pt x="150984" y="156083"/>
                </a:lnTo>
                <a:lnTo>
                  <a:pt x="153397" y="154940"/>
                </a:lnTo>
                <a:lnTo>
                  <a:pt x="155302" y="154940"/>
                </a:lnTo>
                <a:lnTo>
                  <a:pt x="156699" y="154940"/>
                </a:lnTo>
                <a:lnTo>
                  <a:pt x="157715" y="155321"/>
                </a:lnTo>
                <a:lnTo>
                  <a:pt x="158604" y="156083"/>
                </a:lnTo>
                <a:lnTo>
                  <a:pt x="159493" y="156718"/>
                </a:lnTo>
                <a:lnTo>
                  <a:pt x="162414" y="175006"/>
                </a:lnTo>
                <a:lnTo>
                  <a:pt x="162414" y="179959"/>
                </a:lnTo>
                <a:lnTo>
                  <a:pt x="162414" y="183769"/>
                </a:lnTo>
                <a:lnTo>
                  <a:pt x="159874" y="200533"/>
                </a:lnTo>
                <a:lnTo>
                  <a:pt x="159366" y="201675"/>
                </a:lnTo>
                <a:lnTo>
                  <a:pt x="147301" y="211074"/>
                </a:lnTo>
                <a:lnTo>
                  <a:pt x="142983" y="213487"/>
                </a:lnTo>
                <a:lnTo>
                  <a:pt x="101454" y="224155"/>
                </a:lnTo>
                <a:lnTo>
                  <a:pt x="94596" y="224155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73275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25617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1507" y="168783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05306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08838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90678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44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12439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8" y="0"/>
                </a:moveTo>
                <a:lnTo>
                  <a:pt x="88392" y="0"/>
                </a:lnTo>
                <a:lnTo>
                  <a:pt x="94487" y="508"/>
                </a:lnTo>
                <a:lnTo>
                  <a:pt x="100330" y="1397"/>
                </a:lnTo>
                <a:lnTo>
                  <a:pt x="106172" y="2286"/>
                </a:lnTo>
                <a:lnTo>
                  <a:pt x="135382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8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8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6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3" y="53721"/>
                </a:lnTo>
                <a:lnTo>
                  <a:pt x="127889" y="52197"/>
                </a:lnTo>
                <a:lnTo>
                  <a:pt x="125095" y="50546"/>
                </a:lnTo>
                <a:lnTo>
                  <a:pt x="121539" y="48895"/>
                </a:lnTo>
                <a:lnTo>
                  <a:pt x="117221" y="47116"/>
                </a:lnTo>
                <a:lnTo>
                  <a:pt x="113030" y="45338"/>
                </a:lnTo>
                <a:lnTo>
                  <a:pt x="108077" y="43687"/>
                </a:lnTo>
                <a:lnTo>
                  <a:pt x="102489" y="42037"/>
                </a:lnTo>
                <a:lnTo>
                  <a:pt x="96901" y="40512"/>
                </a:lnTo>
                <a:lnTo>
                  <a:pt x="90551" y="39750"/>
                </a:lnTo>
                <a:lnTo>
                  <a:pt x="83439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1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7" y="125475"/>
                </a:lnTo>
                <a:lnTo>
                  <a:pt x="147701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1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70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6" y="165862"/>
                </a:lnTo>
                <a:lnTo>
                  <a:pt x="5968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8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6" y="170307"/>
                </a:lnTo>
                <a:lnTo>
                  <a:pt x="96520" y="167386"/>
                </a:lnTo>
                <a:lnTo>
                  <a:pt x="97282" y="163957"/>
                </a:lnTo>
                <a:lnTo>
                  <a:pt x="97282" y="160020"/>
                </a:lnTo>
                <a:lnTo>
                  <a:pt x="97282" y="155575"/>
                </a:lnTo>
                <a:lnTo>
                  <a:pt x="82168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2" y="133476"/>
                </a:lnTo>
                <a:lnTo>
                  <a:pt x="61087" y="131445"/>
                </a:lnTo>
                <a:lnTo>
                  <a:pt x="55245" y="129159"/>
                </a:lnTo>
                <a:lnTo>
                  <a:pt x="20701" y="110616"/>
                </a:lnTo>
                <a:lnTo>
                  <a:pt x="16129" y="105790"/>
                </a:lnTo>
                <a:lnTo>
                  <a:pt x="11557" y="101091"/>
                </a:lnTo>
                <a:lnTo>
                  <a:pt x="8001" y="95376"/>
                </a:lnTo>
                <a:lnTo>
                  <a:pt x="5207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82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48763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8"/>
                </a:lnTo>
                <a:lnTo>
                  <a:pt x="139954" y="218566"/>
                </a:lnTo>
                <a:lnTo>
                  <a:pt x="137922" y="217804"/>
                </a:lnTo>
                <a:lnTo>
                  <a:pt x="136398" y="216915"/>
                </a:lnTo>
                <a:lnTo>
                  <a:pt x="135509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7"/>
                </a:lnTo>
                <a:lnTo>
                  <a:pt x="125856" y="61340"/>
                </a:lnTo>
                <a:lnTo>
                  <a:pt x="123189" y="57403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29"/>
                </a:lnTo>
                <a:lnTo>
                  <a:pt x="33655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2" y="217804"/>
                </a:lnTo>
                <a:lnTo>
                  <a:pt x="2159" y="216915"/>
                </a:lnTo>
                <a:lnTo>
                  <a:pt x="1269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91682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95932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8" y="0"/>
                </a:moveTo>
                <a:lnTo>
                  <a:pt x="88392" y="0"/>
                </a:lnTo>
                <a:lnTo>
                  <a:pt x="94487" y="508"/>
                </a:lnTo>
                <a:lnTo>
                  <a:pt x="100330" y="1397"/>
                </a:lnTo>
                <a:lnTo>
                  <a:pt x="106172" y="2286"/>
                </a:lnTo>
                <a:lnTo>
                  <a:pt x="135381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7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7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5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2" y="53721"/>
                </a:lnTo>
                <a:lnTo>
                  <a:pt x="127888" y="52197"/>
                </a:lnTo>
                <a:lnTo>
                  <a:pt x="125094" y="50546"/>
                </a:lnTo>
                <a:lnTo>
                  <a:pt x="121538" y="48895"/>
                </a:lnTo>
                <a:lnTo>
                  <a:pt x="117220" y="47116"/>
                </a:lnTo>
                <a:lnTo>
                  <a:pt x="113030" y="45338"/>
                </a:lnTo>
                <a:lnTo>
                  <a:pt x="108076" y="43687"/>
                </a:lnTo>
                <a:lnTo>
                  <a:pt x="102488" y="42037"/>
                </a:lnTo>
                <a:lnTo>
                  <a:pt x="96900" y="40512"/>
                </a:lnTo>
                <a:lnTo>
                  <a:pt x="90550" y="39750"/>
                </a:lnTo>
                <a:lnTo>
                  <a:pt x="83438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0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6" y="125475"/>
                </a:lnTo>
                <a:lnTo>
                  <a:pt x="147700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0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69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5" y="165862"/>
                </a:lnTo>
                <a:lnTo>
                  <a:pt x="5968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8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5" y="170307"/>
                </a:lnTo>
                <a:lnTo>
                  <a:pt x="96519" y="167386"/>
                </a:lnTo>
                <a:lnTo>
                  <a:pt x="97281" y="163957"/>
                </a:lnTo>
                <a:lnTo>
                  <a:pt x="97281" y="160020"/>
                </a:lnTo>
                <a:lnTo>
                  <a:pt x="97281" y="155575"/>
                </a:lnTo>
                <a:lnTo>
                  <a:pt x="82168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1" y="133476"/>
                </a:lnTo>
                <a:lnTo>
                  <a:pt x="61087" y="131445"/>
                </a:lnTo>
                <a:lnTo>
                  <a:pt x="55244" y="129159"/>
                </a:lnTo>
                <a:lnTo>
                  <a:pt x="20700" y="110616"/>
                </a:lnTo>
                <a:lnTo>
                  <a:pt x="16129" y="105790"/>
                </a:lnTo>
                <a:lnTo>
                  <a:pt x="11556" y="101091"/>
                </a:lnTo>
                <a:lnTo>
                  <a:pt x="8000" y="95376"/>
                </a:lnTo>
                <a:lnTo>
                  <a:pt x="5206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62379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5" y="219328"/>
                </a:lnTo>
                <a:lnTo>
                  <a:pt x="139953" y="218566"/>
                </a:lnTo>
                <a:lnTo>
                  <a:pt x="137921" y="217804"/>
                </a:lnTo>
                <a:lnTo>
                  <a:pt x="136397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8" y="48895"/>
                </a:lnTo>
                <a:lnTo>
                  <a:pt x="100710" y="48895"/>
                </a:lnTo>
                <a:lnTo>
                  <a:pt x="93471" y="48895"/>
                </a:lnTo>
                <a:lnTo>
                  <a:pt x="61185" y="735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206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60373" y="369950"/>
            <a:ext cx="316763" cy="220852"/>
          </a:xfrm>
          <a:custGeom>
            <a:avLst/>
            <a:gdLst/>
            <a:ahLst/>
            <a:cxnLst/>
            <a:rect l="l" t="t" r="r" b="b"/>
            <a:pathLst>
              <a:path w="316763" h="220852">
                <a:moveTo>
                  <a:pt x="115214" y="0"/>
                </a:moveTo>
                <a:lnTo>
                  <a:pt x="123342" y="0"/>
                </a:lnTo>
                <a:lnTo>
                  <a:pt x="130708" y="888"/>
                </a:lnTo>
                <a:lnTo>
                  <a:pt x="168046" y="21462"/>
                </a:lnTo>
                <a:lnTo>
                  <a:pt x="171856" y="25908"/>
                </a:lnTo>
                <a:lnTo>
                  <a:pt x="174904" y="30861"/>
                </a:lnTo>
                <a:lnTo>
                  <a:pt x="177444" y="36449"/>
                </a:lnTo>
                <a:lnTo>
                  <a:pt x="183413" y="29972"/>
                </a:lnTo>
                <a:lnTo>
                  <a:pt x="189255" y="24511"/>
                </a:lnTo>
                <a:lnTo>
                  <a:pt x="194970" y="19938"/>
                </a:lnTo>
                <a:lnTo>
                  <a:pt x="200685" y="15239"/>
                </a:lnTo>
                <a:lnTo>
                  <a:pt x="206400" y="11557"/>
                </a:lnTo>
                <a:lnTo>
                  <a:pt x="211988" y="8636"/>
                </a:lnTo>
                <a:lnTo>
                  <a:pt x="217576" y="5714"/>
                </a:lnTo>
                <a:lnTo>
                  <a:pt x="223164" y="3556"/>
                </a:lnTo>
                <a:lnTo>
                  <a:pt x="228752" y="2159"/>
                </a:lnTo>
                <a:lnTo>
                  <a:pt x="234340" y="762"/>
                </a:lnTo>
                <a:lnTo>
                  <a:pt x="239928" y="0"/>
                </a:lnTo>
                <a:lnTo>
                  <a:pt x="245770" y="0"/>
                </a:lnTo>
                <a:lnTo>
                  <a:pt x="286117" y="11183"/>
                </a:lnTo>
                <a:lnTo>
                  <a:pt x="310136" y="41878"/>
                </a:lnTo>
                <a:lnTo>
                  <a:pt x="316712" y="80455"/>
                </a:lnTo>
                <a:lnTo>
                  <a:pt x="316763" y="211836"/>
                </a:lnTo>
                <a:lnTo>
                  <a:pt x="316763" y="213360"/>
                </a:lnTo>
                <a:lnTo>
                  <a:pt x="310921" y="218566"/>
                </a:lnTo>
                <a:lnTo>
                  <a:pt x="308889" y="219328"/>
                </a:lnTo>
                <a:lnTo>
                  <a:pt x="306095" y="219837"/>
                </a:lnTo>
                <a:lnTo>
                  <a:pt x="302539" y="220218"/>
                </a:lnTo>
                <a:lnTo>
                  <a:pt x="298983" y="220599"/>
                </a:lnTo>
                <a:lnTo>
                  <a:pt x="294411" y="220852"/>
                </a:lnTo>
                <a:lnTo>
                  <a:pt x="288823" y="220852"/>
                </a:lnTo>
                <a:lnTo>
                  <a:pt x="283235" y="220852"/>
                </a:lnTo>
                <a:lnTo>
                  <a:pt x="262026" y="215773"/>
                </a:lnTo>
                <a:lnTo>
                  <a:pt x="261137" y="214629"/>
                </a:lnTo>
                <a:lnTo>
                  <a:pt x="260756" y="213360"/>
                </a:lnTo>
                <a:lnTo>
                  <a:pt x="260756" y="211836"/>
                </a:lnTo>
                <a:lnTo>
                  <a:pt x="260756" y="93725"/>
                </a:lnTo>
                <a:lnTo>
                  <a:pt x="260756" y="87122"/>
                </a:lnTo>
                <a:lnTo>
                  <a:pt x="260121" y="81025"/>
                </a:lnTo>
                <a:lnTo>
                  <a:pt x="258851" y="75437"/>
                </a:lnTo>
                <a:lnTo>
                  <a:pt x="257581" y="69976"/>
                </a:lnTo>
                <a:lnTo>
                  <a:pt x="255676" y="65277"/>
                </a:lnTo>
                <a:lnTo>
                  <a:pt x="253009" y="61340"/>
                </a:lnTo>
                <a:lnTo>
                  <a:pt x="250469" y="57403"/>
                </a:lnTo>
                <a:lnTo>
                  <a:pt x="247167" y="54356"/>
                </a:lnTo>
                <a:lnTo>
                  <a:pt x="243230" y="52197"/>
                </a:lnTo>
                <a:lnTo>
                  <a:pt x="239293" y="50037"/>
                </a:lnTo>
                <a:lnTo>
                  <a:pt x="234594" y="48895"/>
                </a:lnTo>
                <a:lnTo>
                  <a:pt x="229006" y="48895"/>
                </a:lnTo>
                <a:lnTo>
                  <a:pt x="222402" y="48895"/>
                </a:lnTo>
                <a:lnTo>
                  <a:pt x="191211" y="73756"/>
                </a:lnTo>
                <a:lnTo>
                  <a:pt x="186461" y="211836"/>
                </a:lnTo>
                <a:lnTo>
                  <a:pt x="186461" y="213360"/>
                </a:lnTo>
                <a:lnTo>
                  <a:pt x="185953" y="214629"/>
                </a:lnTo>
                <a:lnTo>
                  <a:pt x="185064" y="215773"/>
                </a:lnTo>
                <a:lnTo>
                  <a:pt x="184175" y="216915"/>
                </a:lnTo>
                <a:lnTo>
                  <a:pt x="182651" y="217804"/>
                </a:lnTo>
                <a:lnTo>
                  <a:pt x="180492" y="218566"/>
                </a:lnTo>
                <a:lnTo>
                  <a:pt x="178333" y="219328"/>
                </a:lnTo>
                <a:lnTo>
                  <a:pt x="175412" y="219837"/>
                </a:lnTo>
                <a:lnTo>
                  <a:pt x="171856" y="220218"/>
                </a:lnTo>
                <a:lnTo>
                  <a:pt x="168300" y="220599"/>
                </a:lnTo>
                <a:lnTo>
                  <a:pt x="163855" y="220852"/>
                </a:lnTo>
                <a:lnTo>
                  <a:pt x="158521" y="220852"/>
                </a:lnTo>
                <a:lnTo>
                  <a:pt x="153060" y="220852"/>
                </a:lnTo>
                <a:lnTo>
                  <a:pt x="130327" y="213360"/>
                </a:lnTo>
                <a:lnTo>
                  <a:pt x="130327" y="211836"/>
                </a:lnTo>
                <a:lnTo>
                  <a:pt x="130327" y="93725"/>
                </a:lnTo>
                <a:lnTo>
                  <a:pt x="130327" y="87122"/>
                </a:lnTo>
                <a:lnTo>
                  <a:pt x="129692" y="81025"/>
                </a:lnTo>
                <a:lnTo>
                  <a:pt x="112928" y="52197"/>
                </a:lnTo>
                <a:lnTo>
                  <a:pt x="108940" y="50037"/>
                </a:lnTo>
                <a:lnTo>
                  <a:pt x="104254" y="48895"/>
                </a:lnTo>
                <a:lnTo>
                  <a:pt x="98894" y="48895"/>
                </a:lnTo>
                <a:lnTo>
                  <a:pt x="92049" y="48895"/>
                </a:lnTo>
                <a:lnTo>
                  <a:pt x="60903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816" y="214629"/>
                </a:lnTo>
                <a:lnTo>
                  <a:pt x="54914" y="215773"/>
                </a:lnTo>
                <a:lnTo>
                  <a:pt x="54025" y="216915"/>
                </a:lnTo>
                <a:lnTo>
                  <a:pt x="52501" y="217804"/>
                </a:lnTo>
                <a:lnTo>
                  <a:pt x="50342" y="218566"/>
                </a:lnTo>
                <a:lnTo>
                  <a:pt x="48183" y="219328"/>
                </a:lnTo>
                <a:lnTo>
                  <a:pt x="45326" y="219837"/>
                </a:lnTo>
                <a:lnTo>
                  <a:pt x="41744" y="220218"/>
                </a:lnTo>
                <a:lnTo>
                  <a:pt x="38176" y="220599"/>
                </a:lnTo>
                <a:lnTo>
                  <a:pt x="33642" y="220852"/>
                </a:lnTo>
                <a:lnTo>
                  <a:pt x="28130" y="220852"/>
                </a:lnTo>
                <a:lnTo>
                  <a:pt x="22631" y="220852"/>
                </a:lnTo>
                <a:lnTo>
                  <a:pt x="18084" y="220599"/>
                </a:lnTo>
                <a:lnTo>
                  <a:pt x="14516" y="220218"/>
                </a:lnTo>
                <a:lnTo>
                  <a:pt x="10947" y="219837"/>
                </a:lnTo>
                <a:lnTo>
                  <a:pt x="8077" y="219328"/>
                </a:lnTo>
                <a:lnTo>
                  <a:pt x="5918" y="218566"/>
                </a:lnTo>
                <a:lnTo>
                  <a:pt x="3759" y="217804"/>
                </a:lnTo>
                <a:lnTo>
                  <a:pt x="2235" y="216915"/>
                </a:lnTo>
                <a:lnTo>
                  <a:pt x="1346" y="215773"/>
                </a:lnTo>
                <a:lnTo>
                  <a:pt x="444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17" y="8889"/>
                </a:lnTo>
                <a:lnTo>
                  <a:pt x="1866" y="7747"/>
                </a:lnTo>
                <a:lnTo>
                  <a:pt x="3200" y="6731"/>
                </a:lnTo>
                <a:lnTo>
                  <a:pt x="5143" y="6096"/>
                </a:lnTo>
                <a:lnTo>
                  <a:pt x="7073" y="5334"/>
                </a:lnTo>
                <a:lnTo>
                  <a:pt x="9563" y="4699"/>
                </a:lnTo>
                <a:lnTo>
                  <a:pt x="12611" y="4318"/>
                </a:lnTo>
                <a:lnTo>
                  <a:pt x="15671" y="3937"/>
                </a:lnTo>
                <a:lnTo>
                  <a:pt x="19494" y="3810"/>
                </a:lnTo>
                <a:lnTo>
                  <a:pt x="24117" y="3810"/>
                </a:lnTo>
                <a:lnTo>
                  <a:pt x="28879" y="3810"/>
                </a:lnTo>
                <a:lnTo>
                  <a:pt x="32816" y="3937"/>
                </a:lnTo>
                <a:lnTo>
                  <a:pt x="35940" y="4318"/>
                </a:lnTo>
                <a:lnTo>
                  <a:pt x="39065" y="4699"/>
                </a:lnTo>
                <a:lnTo>
                  <a:pt x="41490" y="5334"/>
                </a:lnTo>
                <a:lnTo>
                  <a:pt x="43205" y="6096"/>
                </a:lnTo>
                <a:lnTo>
                  <a:pt x="44907" y="6731"/>
                </a:lnTo>
                <a:lnTo>
                  <a:pt x="46139" y="7747"/>
                </a:lnTo>
                <a:lnTo>
                  <a:pt x="46888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564" y="10819"/>
                </a:lnTo>
                <a:lnTo>
                  <a:pt x="114234" y="6"/>
                </a:lnTo>
                <a:lnTo>
                  <a:pt x="1152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1397" y="346583"/>
            <a:ext cx="120450" cy="196342"/>
          </a:xfrm>
          <a:custGeom>
            <a:avLst/>
            <a:gdLst/>
            <a:ahLst/>
            <a:cxnLst/>
            <a:rect l="l" t="t" r="r" b="b"/>
            <a:pathLst>
              <a:path w="120450" h="196342">
                <a:moveTo>
                  <a:pt x="0" y="0"/>
                </a:moveTo>
                <a:lnTo>
                  <a:pt x="0" y="196342"/>
                </a:lnTo>
                <a:lnTo>
                  <a:pt x="30594" y="196342"/>
                </a:lnTo>
                <a:lnTo>
                  <a:pt x="68768" y="191002"/>
                </a:lnTo>
                <a:lnTo>
                  <a:pt x="102025" y="166148"/>
                </a:lnTo>
                <a:lnTo>
                  <a:pt x="119252" y="119804"/>
                </a:lnTo>
                <a:lnTo>
                  <a:pt x="120450" y="107639"/>
                </a:lnTo>
                <a:lnTo>
                  <a:pt x="120330" y="90618"/>
                </a:lnTo>
                <a:lnTo>
                  <a:pt x="113320" y="50972"/>
                </a:lnTo>
                <a:lnTo>
                  <a:pt x="83537" y="12612"/>
                </a:lnTo>
                <a:lnTo>
                  <a:pt x="45801" y="86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2914" y="300481"/>
            <a:ext cx="239965" cy="288925"/>
          </a:xfrm>
          <a:custGeom>
            <a:avLst/>
            <a:gdLst/>
            <a:ahLst/>
            <a:cxnLst/>
            <a:rect l="l" t="t" r="r" b="b"/>
            <a:pathLst>
              <a:path w="239965" h="288925">
                <a:moveTo>
                  <a:pt x="17411" y="0"/>
                </a:moveTo>
                <a:lnTo>
                  <a:pt x="91528" y="0"/>
                </a:lnTo>
                <a:lnTo>
                  <a:pt x="105923" y="336"/>
                </a:lnTo>
                <a:lnTo>
                  <a:pt x="143929" y="5391"/>
                </a:lnTo>
                <a:lnTo>
                  <a:pt x="179789" y="19206"/>
                </a:lnTo>
                <a:lnTo>
                  <a:pt x="216874" y="53408"/>
                </a:lnTo>
                <a:lnTo>
                  <a:pt x="235937" y="100021"/>
                </a:lnTo>
                <a:lnTo>
                  <a:pt x="239965" y="137629"/>
                </a:lnTo>
                <a:lnTo>
                  <a:pt x="239643" y="152564"/>
                </a:lnTo>
                <a:lnTo>
                  <a:pt x="234729" y="190907"/>
                </a:lnTo>
                <a:lnTo>
                  <a:pt x="219925" y="228514"/>
                </a:lnTo>
                <a:lnTo>
                  <a:pt x="194917" y="257819"/>
                </a:lnTo>
                <a:lnTo>
                  <a:pt x="149299" y="280945"/>
                </a:lnTo>
                <a:lnTo>
                  <a:pt x="100024" y="288628"/>
                </a:lnTo>
                <a:lnTo>
                  <a:pt x="17411" y="288925"/>
                </a:lnTo>
                <a:lnTo>
                  <a:pt x="12496" y="288925"/>
                </a:lnTo>
                <a:lnTo>
                  <a:pt x="8369" y="287528"/>
                </a:lnTo>
                <a:lnTo>
                  <a:pt x="5016" y="284607"/>
                </a:lnTo>
                <a:lnTo>
                  <a:pt x="1676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76" y="7366"/>
                </a:lnTo>
                <a:lnTo>
                  <a:pt x="5016" y="4445"/>
                </a:lnTo>
                <a:lnTo>
                  <a:pt x="8369" y="1524"/>
                </a:lnTo>
                <a:lnTo>
                  <a:pt x="12496" y="0"/>
                </a:lnTo>
                <a:lnTo>
                  <a:pt x="1741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54828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70" y="18161"/>
                </a:lnTo>
                <a:lnTo>
                  <a:pt x="64770" y="28956"/>
                </a:lnTo>
                <a:lnTo>
                  <a:pt x="64770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8630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3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43355" y="286258"/>
            <a:ext cx="64744" cy="58917"/>
          </a:xfrm>
          <a:custGeom>
            <a:avLst/>
            <a:gdLst/>
            <a:ahLst/>
            <a:cxnLst/>
            <a:rect l="l" t="t" r="r" b="b"/>
            <a:pathLst>
              <a:path w="64744" h="58917">
                <a:moveTo>
                  <a:pt x="32600" y="0"/>
                </a:moveTo>
                <a:lnTo>
                  <a:pt x="47930" y="1503"/>
                </a:lnTo>
                <a:lnTo>
                  <a:pt x="57614" y="5957"/>
                </a:lnTo>
                <a:lnTo>
                  <a:pt x="62509" y="10541"/>
                </a:lnTo>
                <a:lnTo>
                  <a:pt x="64744" y="18161"/>
                </a:lnTo>
                <a:lnTo>
                  <a:pt x="64744" y="28956"/>
                </a:lnTo>
                <a:lnTo>
                  <a:pt x="64744" y="40386"/>
                </a:lnTo>
                <a:lnTo>
                  <a:pt x="62433" y="48133"/>
                </a:lnTo>
                <a:lnTo>
                  <a:pt x="57823" y="52450"/>
                </a:lnTo>
                <a:lnTo>
                  <a:pt x="48461" y="57175"/>
                </a:lnTo>
                <a:lnTo>
                  <a:pt x="33654" y="58917"/>
                </a:lnTo>
                <a:lnTo>
                  <a:pt x="17626" y="57639"/>
                </a:lnTo>
                <a:lnTo>
                  <a:pt x="7808" y="53731"/>
                </a:lnTo>
                <a:lnTo>
                  <a:pt x="2197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73" y="10922"/>
                </a:lnTo>
                <a:lnTo>
                  <a:pt x="6807" y="6603"/>
                </a:lnTo>
                <a:lnTo>
                  <a:pt x="16078" y="1789"/>
                </a:lnTo>
                <a:lnTo>
                  <a:pt x="30879" y="13"/>
                </a:lnTo>
                <a:lnTo>
                  <a:pt x="3260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80456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31460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960544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99384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72478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3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33655" y="312165"/>
                </a:lnTo>
                <a:lnTo>
                  <a:pt x="28067" y="312165"/>
                </a:lnTo>
                <a:lnTo>
                  <a:pt x="22606" y="312165"/>
                </a:lnTo>
                <a:lnTo>
                  <a:pt x="5842" y="309879"/>
                </a:lnTo>
                <a:lnTo>
                  <a:pt x="3683" y="309117"/>
                </a:lnTo>
                <a:lnTo>
                  <a:pt x="2159" y="308228"/>
                </a:lnTo>
                <a:lnTo>
                  <a:pt x="1270" y="307085"/>
                </a:lnTo>
                <a:lnTo>
                  <a:pt x="381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46371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338" y="311149"/>
                </a:lnTo>
                <a:lnTo>
                  <a:pt x="41782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89883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338" y="311149"/>
                </a:lnTo>
                <a:lnTo>
                  <a:pt x="41782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84069" y="824611"/>
            <a:ext cx="2242693" cy="318468"/>
          </a:xfrm>
          <a:custGeom>
            <a:avLst/>
            <a:gdLst/>
            <a:ahLst/>
            <a:cxnLst/>
            <a:rect l="l" t="t" r="r" b="b"/>
            <a:pathLst>
              <a:path w="2242693" h="318468">
                <a:moveTo>
                  <a:pt x="1440702" y="136651"/>
                </a:moveTo>
                <a:lnTo>
                  <a:pt x="1360805" y="136651"/>
                </a:lnTo>
                <a:lnTo>
                  <a:pt x="1366773" y="137413"/>
                </a:lnTo>
                <a:lnTo>
                  <a:pt x="1371600" y="138811"/>
                </a:lnTo>
                <a:lnTo>
                  <a:pt x="1376426" y="140335"/>
                </a:lnTo>
                <a:lnTo>
                  <a:pt x="1380363" y="142621"/>
                </a:lnTo>
                <a:lnTo>
                  <a:pt x="1383157" y="145796"/>
                </a:lnTo>
                <a:lnTo>
                  <a:pt x="1386078" y="148971"/>
                </a:lnTo>
                <a:lnTo>
                  <a:pt x="1388236" y="152780"/>
                </a:lnTo>
                <a:lnTo>
                  <a:pt x="1390777" y="162178"/>
                </a:lnTo>
                <a:lnTo>
                  <a:pt x="1391334" y="166971"/>
                </a:lnTo>
                <a:lnTo>
                  <a:pt x="1391411" y="185927"/>
                </a:lnTo>
                <a:lnTo>
                  <a:pt x="1360492" y="186136"/>
                </a:lnTo>
                <a:lnTo>
                  <a:pt x="1347671" y="186928"/>
                </a:lnTo>
                <a:lnTo>
                  <a:pt x="1299749" y="198329"/>
                </a:lnTo>
                <a:lnTo>
                  <a:pt x="1271278" y="223869"/>
                </a:lnTo>
                <a:lnTo>
                  <a:pt x="1264877" y="261401"/>
                </a:lnTo>
                <a:lnTo>
                  <a:pt x="1267125" y="273294"/>
                </a:lnTo>
                <a:lnTo>
                  <a:pt x="1290116" y="305959"/>
                </a:lnTo>
                <a:lnTo>
                  <a:pt x="1327372" y="317956"/>
                </a:lnTo>
                <a:lnTo>
                  <a:pt x="1342688" y="318344"/>
                </a:lnTo>
                <a:lnTo>
                  <a:pt x="1353682" y="316811"/>
                </a:lnTo>
                <a:lnTo>
                  <a:pt x="1365818" y="313186"/>
                </a:lnTo>
                <a:lnTo>
                  <a:pt x="1380209" y="306863"/>
                </a:lnTo>
                <a:lnTo>
                  <a:pt x="1390603" y="299570"/>
                </a:lnTo>
                <a:lnTo>
                  <a:pt x="1400047" y="290702"/>
                </a:lnTo>
                <a:lnTo>
                  <a:pt x="1446516" y="290702"/>
                </a:lnTo>
                <a:lnTo>
                  <a:pt x="1446508" y="278891"/>
                </a:lnTo>
                <a:lnTo>
                  <a:pt x="1339977" y="278891"/>
                </a:lnTo>
                <a:lnTo>
                  <a:pt x="1332738" y="276478"/>
                </a:lnTo>
                <a:lnTo>
                  <a:pt x="1327404" y="271652"/>
                </a:lnTo>
                <a:lnTo>
                  <a:pt x="1322070" y="266953"/>
                </a:lnTo>
                <a:lnTo>
                  <a:pt x="1319530" y="260350"/>
                </a:lnTo>
                <a:lnTo>
                  <a:pt x="1319530" y="247141"/>
                </a:lnTo>
                <a:lnTo>
                  <a:pt x="1320419" y="242824"/>
                </a:lnTo>
                <a:lnTo>
                  <a:pt x="1322323" y="239013"/>
                </a:lnTo>
                <a:lnTo>
                  <a:pt x="1324102" y="235203"/>
                </a:lnTo>
                <a:lnTo>
                  <a:pt x="1327022" y="231901"/>
                </a:lnTo>
                <a:lnTo>
                  <a:pt x="1335151" y="226567"/>
                </a:lnTo>
                <a:lnTo>
                  <a:pt x="1340358" y="224536"/>
                </a:lnTo>
                <a:lnTo>
                  <a:pt x="1346708" y="223265"/>
                </a:lnTo>
                <a:lnTo>
                  <a:pt x="1353058" y="221868"/>
                </a:lnTo>
                <a:lnTo>
                  <a:pt x="1360805" y="221234"/>
                </a:lnTo>
                <a:lnTo>
                  <a:pt x="1446465" y="221234"/>
                </a:lnTo>
                <a:lnTo>
                  <a:pt x="1446425" y="166971"/>
                </a:lnTo>
                <a:lnTo>
                  <a:pt x="1445377" y="155486"/>
                </a:lnTo>
                <a:lnTo>
                  <a:pt x="1442820" y="143252"/>
                </a:lnTo>
                <a:lnTo>
                  <a:pt x="1440702" y="136651"/>
                </a:lnTo>
              </a:path>
              <a:path w="2242693" h="318468">
                <a:moveTo>
                  <a:pt x="1446516" y="290702"/>
                </a:moveTo>
                <a:lnTo>
                  <a:pt x="1400047" y="290702"/>
                </a:lnTo>
                <a:lnTo>
                  <a:pt x="1400047" y="308610"/>
                </a:lnTo>
                <a:lnTo>
                  <a:pt x="1400683" y="310261"/>
                </a:lnTo>
                <a:lnTo>
                  <a:pt x="1401953" y="311403"/>
                </a:lnTo>
                <a:lnTo>
                  <a:pt x="1403222" y="312674"/>
                </a:lnTo>
                <a:lnTo>
                  <a:pt x="1405382" y="313436"/>
                </a:lnTo>
                <a:lnTo>
                  <a:pt x="1408430" y="313943"/>
                </a:lnTo>
                <a:lnTo>
                  <a:pt x="1411478" y="314578"/>
                </a:lnTo>
                <a:lnTo>
                  <a:pt x="1416304" y="314833"/>
                </a:lnTo>
                <a:lnTo>
                  <a:pt x="1429258" y="314833"/>
                </a:lnTo>
                <a:lnTo>
                  <a:pt x="1434083" y="314578"/>
                </a:lnTo>
                <a:lnTo>
                  <a:pt x="1437258" y="313943"/>
                </a:lnTo>
                <a:lnTo>
                  <a:pt x="1440433" y="313436"/>
                </a:lnTo>
                <a:lnTo>
                  <a:pt x="1442720" y="312674"/>
                </a:lnTo>
                <a:lnTo>
                  <a:pt x="1444244" y="311403"/>
                </a:lnTo>
                <a:lnTo>
                  <a:pt x="1445768" y="310261"/>
                </a:lnTo>
                <a:lnTo>
                  <a:pt x="1446530" y="308610"/>
                </a:lnTo>
                <a:lnTo>
                  <a:pt x="1446516" y="290702"/>
                </a:lnTo>
              </a:path>
              <a:path w="2242693" h="318468">
                <a:moveTo>
                  <a:pt x="1446465" y="221234"/>
                </a:moveTo>
                <a:lnTo>
                  <a:pt x="1391411" y="221234"/>
                </a:lnTo>
                <a:lnTo>
                  <a:pt x="1390322" y="256358"/>
                </a:lnTo>
                <a:lnTo>
                  <a:pt x="1380685" y="265813"/>
                </a:lnTo>
                <a:lnTo>
                  <a:pt x="1371219" y="272796"/>
                </a:lnTo>
                <a:lnTo>
                  <a:pt x="1364488" y="276860"/>
                </a:lnTo>
                <a:lnTo>
                  <a:pt x="1357248" y="278891"/>
                </a:lnTo>
                <a:lnTo>
                  <a:pt x="1446508" y="278891"/>
                </a:lnTo>
                <a:lnTo>
                  <a:pt x="1446465" y="221234"/>
                </a:lnTo>
              </a:path>
              <a:path w="2242693" h="318468">
                <a:moveTo>
                  <a:pt x="1358519" y="93979"/>
                </a:moveTo>
                <a:lnTo>
                  <a:pt x="1317117" y="99313"/>
                </a:lnTo>
                <a:lnTo>
                  <a:pt x="1310132" y="101600"/>
                </a:lnTo>
                <a:lnTo>
                  <a:pt x="1303146" y="103759"/>
                </a:lnTo>
                <a:lnTo>
                  <a:pt x="1275503" y="129128"/>
                </a:lnTo>
                <a:lnTo>
                  <a:pt x="1275562" y="138811"/>
                </a:lnTo>
                <a:lnTo>
                  <a:pt x="1275715" y="140715"/>
                </a:lnTo>
                <a:lnTo>
                  <a:pt x="1276222" y="143510"/>
                </a:lnTo>
                <a:lnTo>
                  <a:pt x="1276604" y="146430"/>
                </a:lnTo>
                <a:lnTo>
                  <a:pt x="1283843" y="156717"/>
                </a:lnTo>
                <a:lnTo>
                  <a:pt x="1287907" y="156717"/>
                </a:lnTo>
                <a:lnTo>
                  <a:pt x="1290955" y="155701"/>
                </a:lnTo>
                <a:lnTo>
                  <a:pt x="1294765" y="153542"/>
                </a:lnTo>
                <a:lnTo>
                  <a:pt x="1298575" y="151511"/>
                </a:lnTo>
                <a:lnTo>
                  <a:pt x="1303273" y="149225"/>
                </a:lnTo>
                <a:lnTo>
                  <a:pt x="1308989" y="146685"/>
                </a:lnTo>
                <a:lnTo>
                  <a:pt x="1314577" y="144144"/>
                </a:lnTo>
                <a:lnTo>
                  <a:pt x="1321181" y="141859"/>
                </a:lnTo>
                <a:lnTo>
                  <a:pt x="1328546" y="139700"/>
                </a:lnTo>
                <a:lnTo>
                  <a:pt x="1335913" y="137667"/>
                </a:lnTo>
                <a:lnTo>
                  <a:pt x="1344295" y="136651"/>
                </a:lnTo>
                <a:lnTo>
                  <a:pt x="1440702" y="136651"/>
                </a:lnTo>
                <a:lnTo>
                  <a:pt x="1438288" y="129128"/>
                </a:lnTo>
                <a:lnTo>
                  <a:pt x="1410225" y="102739"/>
                </a:lnTo>
                <a:lnTo>
                  <a:pt x="1372579" y="94431"/>
                </a:lnTo>
                <a:lnTo>
                  <a:pt x="1358519" y="93979"/>
                </a:lnTo>
              </a:path>
              <a:path w="2242693" h="318468">
                <a:moveTo>
                  <a:pt x="1904238" y="93979"/>
                </a:moveTo>
                <a:lnTo>
                  <a:pt x="1861431" y="101025"/>
                </a:lnTo>
                <a:lnTo>
                  <a:pt x="1827746" y="120846"/>
                </a:lnTo>
                <a:lnTo>
                  <a:pt x="1805373" y="153293"/>
                </a:lnTo>
                <a:lnTo>
                  <a:pt x="1795687" y="202478"/>
                </a:lnTo>
                <a:lnTo>
                  <a:pt x="1795494" y="220362"/>
                </a:lnTo>
                <a:lnTo>
                  <a:pt x="1796716" y="232967"/>
                </a:lnTo>
                <a:lnTo>
                  <a:pt x="1813309" y="280573"/>
                </a:lnTo>
                <a:lnTo>
                  <a:pt x="1853259" y="311178"/>
                </a:lnTo>
                <a:lnTo>
                  <a:pt x="1903538" y="318468"/>
                </a:lnTo>
                <a:lnTo>
                  <a:pt x="1915775" y="317680"/>
                </a:lnTo>
                <a:lnTo>
                  <a:pt x="1953309" y="307700"/>
                </a:lnTo>
                <a:lnTo>
                  <a:pt x="1983772" y="284331"/>
                </a:lnTo>
                <a:lnTo>
                  <a:pt x="1991333" y="273685"/>
                </a:lnTo>
                <a:lnTo>
                  <a:pt x="1892172" y="273685"/>
                </a:lnTo>
                <a:lnTo>
                  <a:pt x="1884426" y="272034"/>
                </a:lnTo>
                <a:lnTo>
                  <a:pt x="1858215" y="243136"/>
                </a:lnTo>
                <a:lnTo>
                  <a:pt x="1852965" y="202478"/>
                </a:lnTo>
                <a:lnTo>
                  <a:pt x="1853865" y="189322"/>
                </a:lnTo>
                <a:lnTo>
                  <a:pt x="1869058" y="150494"/>
                </a:lnTo>
                <a:lnTo>
                  <a:pt x="1893951" y="138429"/>
                </a:lnTo>
                <a:lnTo>
                  <a:pt x="1994113" y="138429"/>
                </a:lnTo>
                <a:lnTo>
                  <a:pt x="1987786" y="128833"/>
                </a:lnTo>
                <a:lnTo>
                  <a:pt x="1957891" y="104694"/>
                </a:lnTo>
                <a:lnTo>
                  <a:pt x="1918213" y="94507"/>
                </a:lnTo>
                <a:lnTo>
                  <a:pt x="1904238" y="93979"/>
                </a:lnTo>
              </a:path>
              <a:path w="2242693" h="318468">
                <a:moveTo>
                  <a:pt x="1994113" y="138429"/>
                </a:moveTo>
                <a:lnTo>
                  <a:pt x="1911604" y="138429"/>
                </a:lnTo>
                <a:lnTo>
                  <a:pt x="1919478" y="140080"/>
                </a:lnTo>
                <a:lnTo>
                  <a:pt x="1925573" y="143510"/>
                </a:lnTo>
                <a:lnTo>
                  <a:pt x="1949135" y="183608"/>
                </a:lnTo>
                <a:lnTo>
                  <a:pt x="1950687" y="209750"/>
                </a:lnTo>
                <a:lnTo>
                  <a:pt x="1949812" y="222911"/>
                </a:lnTo>
                <a:lnTo>
                  <a:pt x="1934845" y="261619"/>
                </a:lnTo>
                <a:lnTo>
                  <a:pt x="1909826" y="273685"/>
                </a:lnTo>
                <a:lnTo>
                  <a:pt x="1991333" y="273685"/>
                </a:lnTo>
                <a:lnTo>
                  <a:pt x="2006867" y="228094"/>
                </a:lnTo>
                <a:lnTo>
                  <a:pt x="2008470" y="200299"/>
                </a:lnTo>
                <a:lnTo>
                  <a:pt x="2007859" y="188353"/>
                </a:lnTo>
                <a:lnTo>
                  <a:pt x="2006339" y="176336"/>
                </a:lnTo>
                <a:lnTo>
                  <a:pt x="2003713" y="163731"/>
                </a:lnTo>
                <a:lnTo>
                  <a:pt x="1999788" y="150023"/>
                </a:lnTo>
                <a:lnTo>
                  <a:pt x="1994787" y="139452"/>
                </a:lnTo>
                <a:lnTo>
                  <a:pt x="1994113" y="138429"/>
                </a:lnTo>
              </a:path>
              <a:path w="2242693" h="318468">
                <a:moveTo>
                  <a:pt x="593598" y="93979"/>
                </a:moveTo>
                <a:lnTo>
                  <a:pt x="550791" y="101025"/>
                </a:lnTo>
                <a:lnTo>
                  <a:pt x="517106" y="120846"/>
                </a:lnTo>
                <a:lnTo>
                  <a:pt x="494733" y="153293"/>
                </a:lnTo>
                <a:lnTo>
                  <a:pt x="485047" y="202478"/>
                </a:lnTo>
                <a:lnTo>
                  <a:pt x="484854" y="220362"/>
                </a:lnTo>
                <a:lnTo>
                  <a:pt x="486076" y="232967"/>
                </a:lnTo>
                <a:lnTo>
                  <a:pt x="502669" y="280573"/>
                </a:lnTo>
                <a:lnTo>
                  <a:pt x="542619" y="311178"/>
                </a:lnTo>
                <a:lnTo>
                  <a:pt x="592898" y="318468"/>
                </a:lnTo>
                <a:lnTo>
                  <a:pt x="605135" y="317680"/>
                </a:lnTo>
                <a:lnTo>
                  <a:pt x="642669" y="307700"/>
                </a:lnTo>
                <a:lnTo>
                  <a:pt x="673132" y="284331"/>
                </a:lnTo>
                <a:lnTo>
                  <a:pt x="680693" y="273685"/>
                </a:lnTo>
                <a:lnTo>
                  <a:pt x="581532" y="273685"/>
                </a:lnTo>
                <a:lnTo>
                  <a:pt x="573786" y="272034"/>
                </a:lnTo>
                <a:lnTo>
                  <a:pt x="547575" y="243136"/>
                </a:lnTo>
                <a:lnTo>
                  <a:pt x="542325" y="202478"/>
                </a:lnTo>
                <a:lnTo>
                  <a:pt x="543225" y="189322"/>
                </a:lnTo>
                <a:lnTo>
                  <a:pt x="558419" y="150494"/>
                </a:lnTo>
                <a:lnTo>
                  <a:pt x="583311" y="138429"/>
                </a:lnTo>
                <a:lnTo>
                  <a:pt x="683473" y="138429"/>
                </a:lnTo>
                <a:lnTo>
                  <a:pt x="677146" y="128833"/>
                </a:lnTo>
                <a:lnTo>
                  <a:pt x="647251" y="104694"/>
                </a:lnTo>
                <a:lnTo>
                  <a:pt x="607573" y="94507"/>
                </a:lnTo>
                <a:lnTo>
                  <a:pt x="593598" y="93979"/>
                </a:lnTo>
              </a:path>
              <a:path w="2242693" h="318468">
                <a:moveTo>
                  <a:pt x="683473" y="138429"/>
                </a:moveTo>
                <a:lnTo>
                  <a:pt x="600963" y="138429"/>
                </a:lnTo>
                <a:lnTo>
                  <a:pt x="608838" y="140080"/>
                </a:lnTo>
                <a:lnTo>
                  <a:pt x="614933" y="143510"/>
                </a:lnTo>
                <a:lnTo>
                  <a:pt x="638495" y="183608"/>
                </a:lnTo>
                <a:lnTo>
                  <a:pt x="640047" y="209750"/>
                </a:lnTo>
                <a:lnTo>
                  <a:pt x="639172" y="222911"/>
                </a:lnTo>
                <a:lnTo>
                  <a:pt x="624205" y="261619"/>
                </a:lnTo>
                <a:lnTo>
                  <a:pt x="599186" y="273685"/>
                </a:lnTo>
                <a:lnTo>
                  <a:pt x="680693" y="273685"/>
                </a:lnTo>
                <a:lnTo>
                  <a:pt x="696227" y="228094"/>
                </a:lnTo>
                <a:lnTo>
                  <a:pt x="697830" y="200299"/>
                </a:lnTo>
                <a:lnTo>
                  <a:pt x="697219" y="188353"/>
                </a:lnTo>
                <a:lnTo>
                  <a:pt x="695699" y="176336"/>
                </a:lnTo>
                <a:lnTo>
                  <a:pt x="693073" y="163731"/>
                </a:lnTo>
                <a:lnTo>
                  <a:pt x="689148" y="150023"/>
                </a:lnTo>
                <a:lnTo>
                  <a:pt x="684147" y="139452"/>
                </a:lnTo>
                <a:lnTo>
                  <a:pt x="683473" y="138429"/>
                </a:lnTo>
              </a:path>
              <a:path w="2242693" h="318468">
                <a:moveTo>
                  <a:pt x="1728089" y="97789"/>
                </a:moveTo>
                <a:lnTo>
                  <a:pt x="1717040" y="97789"/>
                </a:lnTo>
                <a:lnTo>
                  <a:pt x="1712468" y="98043"/>
                </a:lnTo>
                <a:lnTo>
                  <a:pt x="1694433" y="105663"/>
                </a:lnTo>
                <a:lnTo>
                  <a:pt x="1694433" y="307339"/>
                </a:lnTo>
                <a:lnTo>
                  <a:pt x="1717040" y="314833"/>
                </a:lnTo>
                <a:lnTo>
                  <a:pt x="1728089" y="314833"/>
                </a:lnTo>
                <a:lnTo>
                  <a:pt x="1750695" y="307339"/>
                </a:lnTo>
                <a:lnTo>
                  <a:pt x="1750695" y="105663"/>
                </a:lnTo>
                <a:lnTo>
                  <a:pt x="1728089" y="97789"/>
                </a:lnTo>
              </a:path>
              <a:path w="2242693" h="318468">
                <a:moveTo>
                  <a:pt x="37973" y="97789"/>
                </a:moveTo>
                <a:lnTo>
                  <a:pt x="26924" y="97789"/>
                </a:lnTo>
                <a:lnTo>
                  <a:pt x="22351" y="98043"/>
                </a:lnTo>
                <a:lnTo>
                  <a:pt x="4318" y="105663"/>
                </a:lnTo>
                <a:lnTo>
                  <a:pt x="4318" y="307339"/>
                </a:lnTo>
                <a:lnTo>
                  <a:pt x="26924" y="314833"/>
                </a:lnTo>
                <a:lnTo>
                  <a:pt x="37973" y="314833"/>
                </a:lnTo>
                <a:lnTo>
                  <a:pt x="60579" y="307339"/>
                </a:lnTo>
                <a:lnTo>
                  <a:pt x="60579" y="105663"/>
                </a:lnTo>
                <a:lnTo>
                  <a:pt x="37973" y="97789"/>
                </a:lnTo>
              </a:path>
              <a:path w="2242693" h="318468">
                <a:moveTo>
                  <a:pt x="1596517" y="94234"/>
                </a:moveTo>
                <a:lnTo>
                  <a:pt x="1590547" y="94234"/>
                </a:lnTo>
                <a:lnTo>
                  <a:pt x="1581320" y="94575"/>
                </a:lnTo>
                <a:lnTo>
                  <a:pt x="1543192" y="104270"/>
                </a:lnTo>
                <a:lnTo>
                  <a:pt x="1512414" y="129919"/>
                </a:lnTo>
                <a:lnTo>
                  <a:pt x="1495267" y="167086"/>
                </a:lnTo>
                <a:lnTo>
                  <a:pt x="1490617" y="220673"/>
                </a:lnTo>
                <a:lnTo>
                  <a:pt x="1491766" y="233458"/>
                </a:lnTo>
                <a:lnTo>
                  <a:pt x="1507832" y="280876"/>
                </a:lnTo>
                <a:lnTo>
                  <a:pt x="1547309" y="312259"/>
                </a:lnTo>
                <a:lnTo>
                  <a:pt x="1585214" y="318388"/>
                </a:lnTo>
                <a:lnTo>
                  <a:pt x="1592071" y="318388"/>
                </a:lnTo>
                <a:lnTo>
                  <a:pt x="1633601" y="307721"/>
                </a:lnTo>
                <a:lnTo>
                  <a:pt x="1652861" y="271525"/>
                </a:lnTo>
                <a:lnTo>
                  <a:pt x="1586103" y="271525"/>
                </a:lnTo>
                <a:lnTo>
                  <a:pt x="1579498" y="270128"/>
                </a:lnTo>
                <a:lnTo>
                  <a:pt x="1552829" y="242569"/>
                </a:lnTo>
                <a:lnTo>
                  <a:pt x="1548310" y="194768"/>
                </a:lnTo>
                <a:lnTo>
                  <a:pt x="1550111" y="182756"/>
                </a:lnTo>
                <a:lnTo>
                  <a:pt x="1568087" y="147516"/>
                </a:lnTo>
                <a:lnTo>
                  <a:pt x="1592960" y="139700"/>
                </a:lnTo>
                <a:lnTo>
                  <a:pt x="1652143" y="139700"/>
                </a:lnTo>
                <a:lnTo>
                  <a:pt x="1652021" y="129919"/>
                </a:lnTo>
                <a:lnTo>
                  <a:pt x="1651889" y="126873"/>
                </a:lnTo>
                <a:lnTo>
                  <a:pt x="1651634" y="124333"/>
                </a:lnTo>
                <a:lnTo>
                  <a:pt x="1651381" y="122174"/>
                </a:lnTo>
                <a:lnTo>
                  <a:pt x="1651000" y="120396"/>
                </a:lnTo>
                <a:lnTo>
                  <a:pt x="1650619" y="118490"/>
                </a:lnTo>
                <a:lnTo>
                  <a:pt x="1650110" y="117093"/>
                </a:lnTo>
                <a:lnTo>
                  <a:pt x="1649348" y="115950"/>
                </a:lnTo>
                <a:lnTo>
                  <a:pt x="1648714" y="114808"/>
                </a:lnTo>
                <a:lnTo>
                  <a:pt x="1613789" y="96774"/>
                </a:lnTo>
                <a:lnTo>
                  <a:pt x="1602358" y="94741"/>
                </a:lnTo>
                <a:lnTo>
                  <a:pt x="1596517" y="94234"/>
                </a:lnTo>
              </a:path>
              <a:path w="2242693" h="318468">
                <a:moveTo>
                  <a:pt x="1647317" y="249174"/>
                </a:moveTo>
                <a:lnTo>
                  <a:pt x="1644015" y="249174"/>
                </a:lnTo>
                <a:lnTo>
                  <a:pt x="1641602" y="250316"/>
                </a:lnTo>
                <a:lnTo>
                  <a:pt x="1636014" y="254888"/>
                </a:lnTo>
                <a:lnTo>
                  <a:pt x="1632458" y="257428"/>
                </a:lnTo>
                <a:lnTo>
                  <a:pt x="1628267" y="260350"/>
                </a:lnTo>
                <a:lnTo>
                  <a:pt x="1624076" y="263143"/>
                </a:lnTo>
                <a:lnTo>
                  <a:pt x="1619250" y="265684"/>
                </a:lnTo>
                <a:lnTo>
                  <a:pt x="1613661" y="267969"/>
                </a:lnTo>
                <a:lnTo>
                  <a:pt x="1608073" y="270383"/>
                </a:lnTo>
                <a:lnTo>
                  <a:pt x="1601470" y="271525"/>
                </a:lnTo>
                <a:lnTo>
                  <a:pt x="1652861" y="271525"/>
                </a:lnTo>
                <a:lnTo>
                  <a:pt x="1649221" y="250316"/>
                </a:lnTo>
                <a:lnTo>
                  <a:pt x="1648333" y="249554"/>
                </a:lnTo>
                <a:lnTo>
                  <a:pt x="1647317" y="249174"/>
                </a:lnTo>
              </a:path>
              <a:path w="2242693" h="318468">
                <a:moveTo>
                  <a:pt x="1652143" y="139700"/>
                </a:moveTo>
                <a:lnTo>
                  <a:pt x="1600454" y="139700"/>
                </a:lnTo>
                <a:lnTo>
                  <a:pt x="1606804" y="140842"/>
                </a:lnTo>
                <a:lnTo>
                  <a:pt x="1617598" y="144906"/>
                </a:lnTo>
                <a:lnTo>
                  <a:pt x="1638934" y="158750"/>
                </a:lnTo>
                <a:lnTo>
                  <a:pt x="1641602" y="159892"/>
                </a:lnTo>
                <a:lnTo>
                  <a:pt x="1646555" y="159892"/>
                </a:lnTo>
                <a:lnTo>
                  <a:pt x="1648459" y="158114"/>
                </a:lnTo>
                <a:lnTo>
                  <a:pt x="1649983" y="154559"/>
                </a:lnTo>
                <a:lnTo>
                  <a:pt x="1651381" y="151129"/>
                </a:lnTo>
                <a:lnTo>
                  <a:pt x="1652143" y="145034"/>
                </a:lnTo>
                <a:lnTo>
                  <a:pt x="1652143" y="139700"/>
                </a:lnTo>
              </a:path>
              <a:path w="2242693" h="318468">
                <a:moveTo>
                  <a:pt x="2085340" y="97916"/>
                </a:moveTo>
                <a:lnTo>
                  <a:pt x="2068195" y="97916"/>
                </a:lnTo>
                <a:lnTo>
                  <a:pt x="2062098" y="98678"/>
                </a:lnTo>
                <a:lnTo>
                  <a:pt x="2059558" y="99313"/>
                </a:lnTo>
                <a:lnTo>
                  <a:pt x="2057654" y="100075"/>
                </a:lnTo>
                <a:lnTo>
                  <a:pt x="2055748" y="100711"/>
                </a:lnTo>
                <a:lnTo>
                  <a:pt x="2054352" y="101726"/>
                </a:lnTo>
                <a:lnTo>
                  <a:pt x="2053717" y="102869"/>
                </a:lnTo>
                <a:lnTo>
                  <a:pt x="2052955" y="103886"/>
                </a:lnTo>
                <a:lnTo>
                  <a:pt x="2052675" y="104910"/>
                </a:lnTo>
                <a:lnTo>
                  <a:pt x="2052573" y="307339"/>
                </a:lnTo>
                <a:lnTo>
                  <a:pt x="2052955" y="308610"/>
                </a:lnTo>
                <a:lnTo>
                  <a:pt x="2075180" y="314833"/>
                </a:lnTo>
                <a:lnTo>
                  <a:pt x="2086229" y="314833"/>
                </a:lnTo>
                <a:lnTo>
                  <a:pt x="2108835" y="307339"/>
                </a:lnTo>
                <a:lnTo>
                  <a:pt x="2108835" y="305815"/>
                </a:lnTo>
                <a:lnTo>
                  <a:pt x="2113759" y="167496"/>
                </a:lnTo>
                <a:lnTo>
                  <a:pt x="2122818" y="158005"/>
                </a:lnTo>
                <a:lnTo>
                  <a:pt x="2131568" y="150749"/>
                </a:lnTo>
                <a:lnTo>
                  <a:pt x="2138934" y="145541"/>
                </a:lnTo>
                <a:lnTo>
                  <a:pt x="2146046" y="142875"/>
                </a:lnTo>
                <a:lnTo>
                  <a:pt x="2238072" y="142875"/>
                </a:lnTo>
                <a:lnTo>
                  <a:pt x="2235557" y="135366"/>
                </a:lnTo>
                <a:lnTo>
                  <a:pt x="2232469" y="129666"/>
                </a:lnTo>
                <a:lnTo>
                  <a:pt x="2100580" y="129666"/>
                </a:lnTo>
                <a:lnTo>
                  <a:pt x="2100478" y="104910"/>
                </a:lnTo>
                <a:lnTo>
                  <a:pt x="2100198" y="103886"/>
                </a:lnTo>
                <a:lnTo>
                  <a:pt x="2099436" y="102869"/>
                </a:lnTo>
                <a:lnTo>
                  <a:pt x="2098675" y="101726"/>
                </a:lnTo>
                <a:lnTo>
                  <a:pt x="2097405" y="100711"/>
                </a:lnTo>
                <a:lnTo>
                  <a:pt x="2095754" y="100075"/>
                </a:lnTo>
                <a:lnTo>
                  <a:pt x="2093976" y="99313"/>
                </a:lnTo>
                <a:lnTo>
                  <a:pt x="2091563" y="98678"/>
                </a:lnTo>
                <a:lnTo>
                  <a:pt x="2085340" y="97916"/>
                </a:lnTo>
              </a:path>
              <a:path w="2242693" h="318468">
                <a:moveTo>
                  <a:pt x="2238072" y="142875"/>
                </a:moveTo>
                <a:lnTo>
                  <a:pt x="2158872" y="142875"/>
                </a:lnTo>
                <a:lnTo>
                  <a:pt x="2163826" y="144017"/>
                </a:lnTo>
                <a:lnTo>
                  <a:pt x="2168017" y="146176"/>
                </a:lnTo>
                <a:lnTo>
                  <a:pt x="2186685" y="182499"/>
                </a:lnTo>
                <a:lnTo>
                  <a:pt x="2186685" y="307339"/>
                </a:lnTo>
                <a:lnTo>
                  <a:pt x="2187194" y="308610"/>
                </a:lnTo>
                <a:lnTo>
                  <a:pt x="2209292" y="314833"/>
                </a:lnTo>
                <a:lnTo>
                  <a:pt x="2220214" y="314833"/>
                </a:lnTo>
                <a:lnTo>
                  <a:pt x="2242693" y="307339"/>
                </a:lnTo>
                <a:lnTo>
                  <a:pt x="2242312" y="169342"/>
                </a:lnTo>
                <a:lnTo>
                  <a:pt x="2241074" y="156734"/>
                </a:lnTo>
                <a:lnTo>
                  <a:pt x="2238891" y="145322"/>
                </a:lnTo>
                <a:lnTo>
                  <a:pt x="2238072" y="142875"/>
                </a:lnTo>
              </a:path>
              <a:path w="2242693" h="318468">
                <a:moveTo>
                  <a:pt x="2169795" y="93979"/>
                </a:moveTo>
                <a:lnTo>
                  <a:pt x="2130299" y="104996"/>
                </a:lnTo>
                <a:lnTo>
                  <a:pt x="2100580" y="129666"/>
                </a:lnTo>
                <a:lnTo>
                  <a:pt x="2232469" y="129666"/>
                </a:lnTo>
                <a:lnTo>
                  <a:pt x="2195929" y="97554"/>
                </a:lnTo>
                <a:lnTo>
                  <a:pt x="2169795" y="93979"/>
                </a:lnTo>
              </a:path>
              <a:path w="2242693" h="318468">
                <a:moveTo>
                  <a:pt x="937768" y="97916"/>
                </a:moveTo>
                <a:lnTo>
                  <a:pt x="920622" y="97916"/>
                </a:lnTo>
                <a:lnTo>
                  <a:pt x="914527" y="98678"/>
                </a:lnTo>
                <a:lnTo>
                  <a:pt x="911986" y="99313"/>
                </a:lnTo>
                <a:lnTo>
                  <a:pt x="910082" y="100075"/>
                </a:lnTo>
                <a:lnTo>
                  <a:pt x="908177" y="100711"/>
                </a:lnTo>
                <a:lnTo>
                  <a:pt x="906780" y="101726"/>
                </a:lnTo>
                <a:lnTo>
                  <a:pt x="906144" y="102869"/>
                </a:lnTo>
                <a:lnTo>
                  <a:pt x="905382" y="103886"/>
                </a:lnTo>
                <a:lnTo>
                  <a:pt x="905034" y="105163"/>
                </a:lnTo>
                <a:lnTo>
                  <a:pt x="905002" y="307339"/>
                </a:lnTo>
                <a:lnTo>
                  <a:pt x="905382" y="308610"/>
                </a:lnTo>
                <a:lnTo>
                  <a:pt x="927607" y="314833"/>
                </a:lnTo>
                <a:lnTo>
                  <a:pt x="938657" y="314833"/>
                </a:lnTo>
                <a:lnTo>
                  <a:pt x="961263" y="307339"/>
                </a:lnTo>
                <a:lnTo>
                  <a:pt x="961263" y="305815"/>
                </a:lnTo>
                <a:lnTo>
                  <a:pt x="965844" y="169417"/>
                </a:lnTo>
                <a:lnTo>
                  <a:pt x="997077" y="142875"/>
                </a:lnTo>
                <a:lnTo>
                  <a:pt x="1216812" y="142875"/>
                </a:lnTo>
                <a:lnTo>
                  <a:pt x="1215112" y="135858"/>
                </a:lnTo>
                <a:lnTo>
                  <a:pt x="1212355" y="130428"/>
                </a:lnTo>
                <a:lnTo>
                  <a:pt x="1082420" y="130428"/>
                </a:lnTo>
                <a:lnTo>
                  <a:pt x="1082074" y="129666"/>
                </a:lnTo>
                <a:lnTo>
                  <a:pt x="953007" y="129666"/>
                </a:lnTo>
                <a:lnTo>
                  <a:pt x="952975" y="105163"/>
                </a:lnTo>
                <a:lnTo>
                  <a:pt x="952627" y="103886"/>
                </a:lnTo>
                <a:lnTo>
                  <a:pt x="951865" y="102869"/>
                </a:lnTo>
                <a:lnTo>
                  <a:pt x="951103" y="101726"/>
                </a:lnTo>
                <a:lnTo>
                  <a:pt x="949832" y="100711"/>
                </a:lnTo>
                <a:lnTo>
                  <a:pt x="948182" y="100075"/>
                </a:lnTo>
                <a:lnTo>
                  <a:pt x="946404" y="99313"/>
                </a:lnTo>
                <a:lnTo>
                  <a:pt x="943906" y="98668"/>
                </a:lnTo>
                <a:lnTo>
                  <a:pt x="937768" y="97916"/>
                </a:lnTo>
              </a:path>
              <a:path w="2242693" h="318468">
                <a:moveTo>
                  <a:pt x="1127379" y="142875"/>
                </a:moveTo>
                <a:lnTo>
                  <a:pt x="1009269" y="142875"/>
                </a:lnTo>
                <a:lnTo>
                  <a:pt x="1013968" y="144017"/>
                </a:lnTo>
                <a:lnTo>
                  <a:pt x="1017905" y="146176"/>
                </a:lnTo>
                <a:lnTo>
                  <a:pt x="1035304" y="181101"/>
                </a:lnTo>
                <a:lnTo>
                  <a:pt x="1035304" y="307339"/>
                </a:lnTo>
                <a:lnTo>
                  <a:pt x="1035811" y="308610"/>
                </a:lnTo>
                <a:lnTo>
                  <a:pt x="1058036" y="314833"/>
                </a:lnTo>
                <a:lnTo>
                  <a:pt x="1068832" y="314833"/>
                </a:lnTo>
                <a:lnTo>
                  <a:pt x="1091438" y="307339"/>
                </a:lnTo>
                <a:lnTo>
                  <a:pt x="1091438" y="305815"/>
                </a:lnTo>
                <a:lnTo>
                  <a:pt x="1096188" y="167736"/>
                </a:lnTo>
                <a:lnTo>
                  <a:pt x="1105193" y="158099"/>
                </a:lnTo>
                <a:lnTo>
                  <a:pt x="1113663" y="150749"/>
                </a:lnTo>
                <a:lnTo>
                  <a:pt x="1120520" y="145541"/>
                </a:lnTo>
                <a:lnTo>
                  <a:pt x="1127379" y="142875"/>
                </a:lnTo>
              </a:path>
              <a:path w="2242693" h="318468">
                <a:moveTo>
                  <a:pt x="1216812" y="142875"/>
                </a:moveTo>
                <a:lnTo>
                  <a:pt x="1139570" y="142875"/>
                </a:lnTo>
                <a:lnTo>
                  <a:pt x="1144270" y="144017"/>
                </a:lnTo>
                <a:lnTo>
                  <a:pt x="1152144" y="148336"/>
                </a:lnTo>
                <a:lnTo>
                  <a:pt x="1155445" y="151384"/>
                </a:lnTo>
                <a:lnTo>
                  <a:pt x="1157985" y="155321"/>
                </a:lnTo>
                <a:lnTo>
                  <a:pt x="1160653" y="159258"/>
                </a:lnTo>
                <a:lnTo>
                  <a:pt x="1162558" y="163956"/>
                </a:lnTo>
                <a:lnTo>
                  <a:pt x="1163828" y="169417"/>
                </a:lnTo>
                <a:lnTo>
                  <a:pt x="1165097" y="175005"/>
                </a:lnTo>
                <a:lnTo>
                  <a:pt x="1165733" y="181101"/>
                </a:lnTo>
                <a:lnTo>
                  <a:pt x="1165733" y="307339"/>
                </a:lnTo>
                <a:lnTo>
                  <a:pt x="1166114" y="308610"/>
                </a:lnTo>
                <a:lnTo>
                  <a:pt x="1167003" y="309752"/>
                </a:lnTo>
                <a:lnTo>
                  <a:pt x="1167765" y="310896"/>
                </a:lnTo>
                <a:lnTo>
                  <a:pt x="1169289" y="311785"/>
                </a:lnTo>
                <a:lnTo>
                  <a:pt x="1173607" y="313309"/>
                </a:lnTo>
                <a:lnTo>
                  <a:pt x="1176401" y="313816"/>
                </a:lnTo>
                <a:lnTo>
                  <a:pt x="1183640" y="314578"/>
                </a:lnTo>
                <a:lnTo>
                  <a:pt x="1188211" y="314833"/>
                </a:lnTo>
                <a:lnTo>
                  <a:pt x="1199388" y="314833"/>
                </a:lnTo>
                <a:lnTo>
                  <a:pt x="1203959" y="314578"/>
                </a:lnTo>
                <a:lnTo>
                  <a:pt x="1211071" y="313816"/>
                </a:lnTo>
                <a:lnTo>
                  <a:pt x="1213866" y="313309"/>
                </a:lnTo>
                <a:lnTo>
                  <a:pt x="1215897" y="312547"/>
                </a:lnTo>
                <a:lnTo>
                  <a:pt x="1218057" y="311785"/>
                </a:lnTo>
                <a:lnTo>
                  <a:pt x="1219581" y="310896"/>
                </a:lnTo>
                <a:lnTo>
                  <a:pt x="1221358" y="308610"/>
                </a:lnTo>
                <a:lnTo>
                  <a:pt x="1221740" y="307339"/>
                </a:lnTo>
                <a:lnTo>
                  <a:pt x="1221689" y="174435"/>
                </a:lnTo>
                <a:lnTo>
                  <a:pt x="1220940" y="163882"/>
                </a:lnTo>
                <a:lnTo>
                  <a:pt x="1218873" y="151384"/>
                </a:lnTo>
                <a:lnTo>
                  <a:pt x="1216812" y="142875"/>
                </a:lnTo>
              </a:path>
              <a:path w="2242693" h="318468">
                <a:moveTo>
                  <a:pt x="1150746" y="93979"/>
                </a:moveTo>
                <a:lnTo>
                  <a:pt x="1111377" y="105537"/>
                </a:lnTo>
                <a:lnTo>
                  <a:pt x="1099946" y="113918"/>
                </a:lnTo>
                <a:lnTo>
                  <a:pt x="1094232" y="118490"/>
                </a:lnTo>
                <a:lnTo>
                  <a:pt x="1088390" y="123951"/>
                </a:lnTo>
                <a:lnTo>
                  <a:pt x="1082420" y="130428"/>
                </a:lnTo>
                <a:lnTo>
                  <a:pt x="1212355" y="130428"/>
                </a:lnTo>
                <a:lnTo>
                  <a:pt x="1176814" y="97711"/>
                </a:lnTo>
                <a:lnTo>
                  <a:pt x="1164621" y="94919"/>
                </a:lnTo>
                <a:lnTo>
                  <a:pt x="1150746" y="93979"/>
                </a:lnTo>
              </a:path>
              <a:path w="2242693" h="318468">
                <a:moveTo>
                  <a:pt x="1028319" y="93979"/>
                </a:moveTo>
                <a:lnTo>
                  <a:pt x="982555" y="104791"/>
                </a:lnTo>
                <a:lnTo>
                  <a:pt x="953007" y="129666"/>
                </a:lnTo>
                <a:lnTo>
                  <a:pt x="1082074" y="129666"/>
                </a:lnTo>
                <a:lnTo>
                  <a:pt x="1079881" y="124840"/>
                </a:lnTo>
                <a:lnTo>
                  <a:pt x="1076833" y="119887"/>
                </a:lnTo>
                <a:lnTo>
                  <a:pt x="1073022" y="115442"/>
                </a:lnTo>
                <a:lnTo>
                  <a:pt x="1069340" y="110998"/>
                </a:lnTo>
                <a:lnTo>
                  <a:pt x="1035684" y="94868"/>
                </a:lnTo>
                <a:lnTo>
                  <a:pt x="1028319" y="93979"/>
                </a:lnTo>
              </a:path>
              <a:path w="2242693" h="318468">
                <a:moveTo>
                  <a:pt x="774700" y="97916"/>
                </a:moveTo>
                <a:lnTo>
                  <a:pt x="757555" y="97916"/>
                </a:lnTo>
                <a:lnTo>
                  <a:pt x="751458" y="98678"/>
                </a:lnTo>
                <a:lnTo>
                  <a:pt x="748919" y="99313"/>
                </a:lnTo>
                <a:lnTo>
                  <a:pt x="747014" y="100075"/>
                </a:lnTo>
                <a:lnTo>
                  <a:pt x="745108" y="100711"/>
                </a:lnTo>
                <a:lnTo>
                  <a:pt x="743711" y="101726"/>
                </a:lnTo>
                <a:lnTo>
                  <a:pt x="743077" y="102869"/>
                </a:lnTo>
                <a:lnTo>
                  <a:pt x="742315" y="103886"/>
                </a:lnTo>
                <a:lnTo>
                  <a:pt x="741933" y="105283"/>
                </a:lnTo>
                <a:lnTo>
                  <a:pt x="741933" y="307339"/>
                </a:lnTo>
                <a:lnTo>
                  <a:pt x="764540" y="314833"/>
                </a:lnTo>
                <a:lnTo>
                  <a:pt x="775589" y="314833"/>
                </a:lnTo>
                <a:lnTo>
                  <a:pt x="798194" y="307339"/>
                </a:lnTo>
                <a:lnTo>
                  <a:pt x="798194" y="181737"/>
                </a:lnTo>
                <a:lnTo>
                  <a:pt x="802385" y="175133"/>
                </a:lnTo>
                <a:lnTo>
                  <a:pt x="830071" y="148589"/>
                </a:lnTo>
                <a:lnTo>
                  <a:pt x="836294" y="146685"/>
                </a:lnTo>
                <a:lnTo>
                  <a:pt x="867960" y="146685"/>
                </a:lnTo>
                <a:lnTo>
                  <a:pt x="868680" y="144525"/>
                </a:lnTo>
                <a:lnTo>
                  <a:pt x="869060" y="141859"/>
                </a:lnTo>
                <a:lnTo>
                  <a:pt x="869442" y="138429"/>
                </a:lnTo>
                <a:lnTo>
                  <a:pt x="869695" y="135000"/>
                </a:lnTo>
                <a:lnTo>
                  <a:pt x="869695" y="131444"/>
                </a:lnTo>
                <a:lnTo>
                  <a:pt x="789940" y="131444"/>
                </a:lnTo>
                <a:lnTo>
                  <a:pt x="789940" y="105283"/>
                </a:lnTo>
                <a:lnTo>
                  <a:pt x="789558" y="103886"/>
                </a:lnTo>
                <a:lnTo>
                  <a:pt x="788712" y="102742"/>
                </a:lnTo>
                <a:lnTo>
                  <a:pt x="788034" y="101726"/>
                </a:lnTo>
                <a:lnTo>
                  <a:pt x="786765" y="100711"/>
                </a:lnTo>
                <a:lnTo>
                  <a:pt x="785114" y="100075"/>
                </a:lnTo>
                <a:lnTo>
                  <a:pt x="783335" y="99313"/>
                </a:lnTo>
                <a:lnTo>
                  <a:pt x="780922" y="98678"/>
                </a:lnTo>
                <a:lnTo>
                  <a:pt x="774700" y="97916"/>
                </a:lnTo>
              </a:path>
              <a:path w="2242693" h="318468">
                <a:moveTo>
                  <a:pt x="867960" y="146685"/>
                </a:moveTo>
                <a:lnTo>
                  <a:pt x="842136" y="146685"/>
                </a:lnTo>
                <a:lnTo>
                  <a:pt x="844550" y="146938"/>
                </a:lnTo>
                <a:lnTo>
                  <a:pt x="849121" y="147954"/>
                </a:lnTo>
                <a:lnTo>
                  <a:pt x="851154" y="148589"/>
                </a:lnTo>
                <a:lnTo>
                  <a:pt x="852932" y="149098"/>
                </a:lnTo>
                <a:lnTo>
                  <a:pt x="854836" y="149733"/>
                </a:lnTo>
                <a:lnTo>
                  <a:pt x="856488" y="150240"/>
                </a:lnTo>
                <a:lnTo>
                  <a:pt x="858011" y="150749"/>
                </a:lnTo>
                <a:lnTo>
                  <a:pt x="859535" y="151384"/>
                </a:lnTo>
                <a:lnTo>
                  <a:pt x="860806" y="151637"/>
                </a:lnTo>
                <a:lnTo>
                  <a:pt x="863472" y="151637"/>
                </a:lnTo>
                <a:lnTo>
                  <a:pt x="864743" y="151256"/>
                </a:lnTo>
                <a:lnTo>
                  <a:pt x="865758" y="150494"/>
                </a:lnTo>
                <a:lnTo>
                  <a:pt x="866647" y="149733"/>
                </a:lnTo>
                <a:lnTo>
                  <a:pt x="867409" y="148336"/>
                </a:lnTo>
                <a:lnTo>
                  <a:pt x="867960" y="146685"/>
                </a:lnTo>
              </a:path>
              <a:path w="2242693" h="318468">
                <a:moveTo>
                  <a:pt x="842771" y="93979"/>
                </a:moveTo>
                <a:lnTo>
                  <a:pt x="838707" y="93979"/>
                </a:lnTo>
                <a:lnTo>
                  <a:pt x="834517" y="94614"/>
                </a:lnTo>
                <a:lnTo>
                  <a:pt x="799972" y="117983"/>
                </a:lnTo>
                <a:lnTo>
                  <a:pt x="789940" y="131444"/>
                </a:lnTo>
                <a:lnTo>
                  <a:pt x="869695" y="131444"/>
                </a:lnTo>
                <a:lnTo>
                  <a:pt x="869695" y="115697"/>
                </a:lnTo>
                <a:lnTo>
                  <a:pt x="869442" y="109347"/>
                </a:lnTo>
                <a:lnTo>
                  <a:pt x="862203" y="97281"/>
                </a:lnTo>
                <a:lnTo>
                  <a:pt x="860425" y="96519"/>
                </a:lnTo>
                <a:lnTo>
                  <a:pt x="858393" y="96012"/>
                </a:lnTo>
                <a:lnTo>
                  <a:pt x="855980" y="95503"/>
                </a:lnTo>
                <a:lnTo>
                  <a:pt x="853567" y="94868"/>
                </a:lnTo>
                <a:lnTo>
                  <a:pt x="846835" y="94106"/>
                </a:lnTo>
                <a:lnTo>
                  <a:pt x="842771" y="93979"/>
                </a:lnTo>
              </a:path>
              <a:path w="2242693" h="318468">
                <a:moveTo>
                  <a:pt x="149860" y="97916"/>
                </a:moveTo>
                <a:lnTo>
                  <a:pt x="132714" y="97916"/>
                </a:lnTo>
                <a:lnTo>
                  <a:pt x="126618" y="98678"/>
                </a:lnTo>
                <a:lnTo>
                  <a:pt x="124079" y="99313"/>
                </a:lnTo>
                <a:lnTo>
                  <a:pt x="122174" y="100075"/>
                </a:lnTo>
                <a:lnTo>
                  <a:pt x="120268" y="100711"/>
                </a:lnTo>
                <a:lnTo>
                  <a:pt x="118872" y="101726"/>
                </a:lnTo>
                <a:lnTo>
                  <a:pt x="118237" y="102869"/>
                </a:lnTo>
                <a:lnTo>
                  <a:pt x="117475" y="103886"/>
                </a:lnTo>
                <a:lnTo>
                  <a:pt x="117195" y="104910"/>
                </a:lnTo>
                <a:lnTo>
                  <a:pt x="117093" y="307339"/>
                </a:lnTo>
                <a:lnTo>
                  <a:pt x="117475" y="308610"/>
                </a:lnTo>
                <a:lnTo>
                  <a:pt x="139700" y="314833"/>
                </a:lnTo>
                <a:lnTo>
                  <a:pt x="150749" y="314833"/>
                </a:lnTo>
                <a:lnTo>
                  <a:pt x="173355" y="307339"/>
                </a:lnTo>
                <a:lnTo>
                  <a:pt x="173355" y="305815"/>
                </a:lnTo>
                <a:lnTo>
                  <a:pt x="178279" y="167496"/>
                </a:lnTo>
                <a:lnTo>
                  <a:pt x="187338" y="158005"/>
                </a:lnTo>
                <a:lnTo>
                  <a:pt x="196087" y="150749"/>
                </a:lnTo>
                <a:lnTo>
                  <a:pt x="203454" y="145541"/>
                </a:lnTo>
                <a:lnTo>
                  <a:pt x="210566" y="142875"/>
                </a:lnTo>
                <a:lnTo>
                  <a:pt x="302592" y="142875"/>
                </a:lnTo>
                <a:lnTo>
                  <a:pt x="300077" y="135366"/>
                </a:lnTo>
                <a:lnTo>
                  <a:pt x="296989" y="129666"/>
                </a:lnTo>
                <a:lnTo>
                  <a:pt x="165100" y="129666"/>
                </a:lnTo>
                <a:lnTo>
                  <a:pt x="164998" y="104910"/>
                </a:lnTo>
                <a:lnTo>
                  <a:pt x="164719" y="103886"/>
                </a:lnTo>
                <a:lnTo>
                  <a:pt x="163956" y="102869"/>
                </a:lnTo>
                <a:lnTo>
                  <a:pt x="163194" y="101726"/>
                </a:lnTo>
                <a:lnTo>
                  <a:pt x="161925" y="100711"/>
                </a:lnTo>
                <a:lnTo>
                  <a:pt x="160274" y="100075"/>
                </a:lnTo>
                <a:lnTo>
                  <a:pt x="158495" y="99313"/>
                </a:lnTo>
                <a:lnTo>
                  <a:pt x="156082" y="98678"/>
                </a:lnTo>
                <a:lnTo>
                  <a:pt x="149860" y="97916"/>
                </a:lnTo>
              </a:path>
              <a:path w="2242693" h="318468">
                <a:moveTo>
                  <a:pt x="302592" y="142875"/>
                </a:moveTo>
                <a:lnTo>
                  <a:pt x="223393" y="142875"/>
                </a:lnTo>
                <a:lnTo>
                  <a:pt x="228345" y="144017"/>
                </a:lnTo>
                <a:lnTo>
                  <a:pt x="232537" y="146176"/>
                </a:lnTo>
                <a:lnTo>
                  <a:pt x="251206" y="182499"/>
                </a:lnTo>
                <a:lnTo>
                  <a:pt x="251206" y="307339"/>
                </a:lnTo>
                <a:lnTo>
                  <a:pt x="251713" y="308610"/>
                </a:lnTo>
                <a:lnTo>
                  <a:pt x="273812" y="314833"/>
                </a:lnTo>
                <a:lnTo>
                  <a:pt x="284733" y="314833"/>
                </a:lnTo>
                <a:lnTo>
                  <a:pt x="307213" y="307339"/>
                </a:lnTo>
                <a:lnTo>
                  <a:pt x="306832" y="169342"/>
                </a:lnTo>
                <a:lnTo>
                  <a:pt x="305594" y="156734"/>
                </a:lnTo>
                <a:lnTo>
                  <a:pt x="303411" y="145322"/>
                </a:lnTo>
                <a:lnTo>
                  <a:pt x="302592" y="142875"/>
                </a:lnTo>
              </a:path>
              <a:path w="2242693" h="318468">
                <a:moveTo>
                  <a:pt x="234314" y="93979"/>
                </a:moveTo>
                <a:lnTo>
                  <a:pt x="194819" y="104996"/>
                </a:lnTo>
                <a:lnTo>
                  <a:pt x="165100" y="129666"/>
                </a:lnTo>
                <a:lnTo>
                  <a:pt x="296989" y="129666"/>
                </a:lnTo>
                <a:lnTo>
                  <a:pt x="260449" y="97554"/>
                </a:lnTo>
                <a:lnTo>
                  <a:pt x="234314" y="93979"/>
                </a:lnTo>
              </a:path>
              <a:path w="2242693" h="318468">
                <a:moveTo>
                  <a:pt x="1722755" y="10287"/>
                </a:moveTo>
                <a:lnTo>
                  <a:pt x="1690116" y="29083"/>
                </a:lnTo>
                <a:lnTo>
                  <a:pt x="1690116" y="51308"/>
                </a:lnTo>
                <a:lnTo>
                  <a:pt x="1692402" y="58800"/>
                </a:lnTo>
                <a:lnTo>
                  <a:pt x="1697981" y="64042"/>
                </a:lnTo>
                <a:lnTo>
                  <a:pt x="1707833" y="67932"/>
                </a:lnTo>
                <a:lnTo>
                  <a:pt x="1723849" y="69204"/>
                </a:lnTo>
                <a:lnTo>
                  <a:pt x="1738614" y="67463"/>
                </a:lnTo>
                <a:lnTo>
                  <a:pt x="1748028" y="62737"/>
                </a:lnTo>
                <a:lnTo>
                  <a:pt x="1752600" y="58419"/>
                </a:lnTo>
                <a:lnTo>
                  <a:pt x="1754885" y="50673"/>
                </a:lnTo>
                <a:lnTo>
                  <a:pt x="1754885" y="28448"/>
                </a:lnTo>
                <a:lnTo>
                  <a:pt x="1752727" y="20827"/>
                </a:lnTo>
                <a:lnTo>
                  <a:pt x="1747746" y="16267"/>
                </a:lnTo>
                <a:lnTo>
                  <a:pt x="1738122" y="11796"/>
                </a:lnTo>
                <a:lnTo>
                  <a:pt x="1722755" y="10287"/>
                </a:lnTo>
              </a:path>
              <a:path w="2242693" h="318468">
                <a:moveTo>
                  <a:pt x="32638" y="10287"/>
                </a:moveTo>
                <a:lnTo>
                  <a:pt x="0" y="29083"/>
                </a:lnTo>
                <a:lnTo>
                  <a:pt x="0" y="51308"/>
                </a:lnTo>
                <a:lnTo>
                  <a:pt x="2286" y="58800"/>
                </a:lnTo>
                <a:lnTo>
                  <a:pt x="7865" y="64042"/>
                </a:lnTo>
                <a:lnTo>
                  <a:pt x="17717" y="67932"/>
                </a:lnTo>
                <a:lnTo>
                  <a:pt x="33733" y="69204"/>
                </a:lnTo>
                <a:lnTo>
                  <a:pt x="48498" y="67463"/>
                </a:lnTo>
                <a:lnTo>
                  <a:pt x="57912" y="62737"/>
                </a:lnTo>
                <a:lnTo>
                  <a:pt x="62483" y="58419"/>
                </a:lnTo>
                <a:lnTo>
                  <a:pt x="64769" y="50673"/>
                </a:lnTo>
                <a:lnTo>
                  <a:pt x="64769" y="28448"/>
                </a:lnTo>
                <a:lnTo>
                  <a:pt x="62611" y="20827"/>
                </a:lnTo>
                <a:lnTo>
                  <a:pt x="57630" y="16267"/>
                </a:lnTo>
                <a:lnTo>
                  <a:pt x="48006" y="11796"/>
                </a:lnTo>
                <a:lnTo>
                  <a:pt x="32638" y="10287"/>
                </a:lnTo>
              </a:path>
              <a:path w="2242693" h="318468">
                <a:moveTo>
                  <a:pt x="426338" y="144652"/>
                </a:moveTo>
                <a:lnTo>
                  <a:pt x="370331" y="144652"/>
                </a:lnTo>
                <a:lnTo>
                  <a:pt x="370331" y="307339"/>
                </a:lnTo>
                <a:lnTo>
                  <a:pt x="370713" y="308610"/>
                </a:lnTo>
                <a:lnTo>
                  <a:pt x="371601" y="309752"/>
                </a:lnTo>
                <a:lnTo>
                  <a:pt x="372363" y="310896"/>
                </a:lnTo>
                <a:lnTo>
                  <a:pt x="392811" y="314833"/>
                </a:lnTo>
                <a:lnTo>
                  <a:pt x="403606" y="314833"/>
                </a:lnTo>
                <a:lnTo>
                  <a:pt x="408178" y="314578"/>
                </a:lnTo>
                <a:lnTo>
                  <a:pt x="415544" y="313816"/>
                </a:lnTo>
                <a:lnTo>
                  <a:pt x="418464" y="313309"/>
                </a:lnTo>
                <a:lnTo>
                  <a:pt x="420497" y="312547"/>
                </a:lnTo>
                <a:lnTo>
                  <a:pt x="422656" y="311785"/>
                </a:lnTo>
                <a:lnTo>
                  <a:pt x="424180" y="310896"/>
                </a:lnTo>
                <a:lnTo>
                  <a:pt x="425957" y="308610"/>
                </a:lnTo>
                <a:lnTo>
                  <a:pt x="426338" y="307339"/>
                </a:lnTo>
                <a:lnTo>
                  <a:pt x="426338" y="144652"/>
                </a:lnTo>
              </a:path>
              <a:path w="2242693" h="318468">
                <a:moveTo>
                  <a:pt x="464057" y="99187"/>
                </a:moveTo>
                <a:lnTo>
                  <a:pt x="344043" y="99187"/>
                </a:lnTo>
                <a:lnTo>
                  <a:pt x="342773" y="99440"/>
                </a:lnTo>
                <a:lnTo>
                  <a:pt x="336804" y="117601"/>
                </a:lnTo>
                <a:lnTo>
                  <a:pt x="336804" y="130048"/>
                </a:lnTo>
                <a:lnTo>
                  <a:pt x="337566" y="135889"/>
                </a:lnTo>
                <a:lnTo>
                  <a:pt x="338963" y="139446"/>
                </a:lnTo>
                <a:lnTo>
                  <a:pt x="340360" y="142875"/>
                </a:lnTo>
                <a:lnTo>
                  <a:pt x="342519" y="144652"/>
                </a:lnTo>
                <a:lnTo>
                  <a:pt x="465581" y="144652"/>
                </a:lnTo>
                <a:lnTo>
                  <a:pt x="467741" y="142875"/>
                </a:lnTo>
                <a:lnTo>
                  <a:pt x="469264" y="139446"/>
                </a:lnTo>
                <a:lnTo>
                  <a:pt x="470662" y="135889"/>
                </a:lnTo>
                <a:lnTo>
                  <a:pt x="471424" y="130048"/>
                </a:lnTo>
                <a:lnTo>
                  <a:pt x="471297" y="113918"/>
                </a:lnTo>
                <a:lnTo>
                  <a:pt x="464057" y="99187"/>
                </a:lnTo>
              </a:path>
              <a:path w="2242693" h="318468">
                <a:moveTo>
                  <a:pt x="446024" y="888"/>
                </a:moveTo>
                <a:lnTo>
                  <a:pt x="401586" y="9547"/>
                </a:lnTo>
                <a:lnTo>
                  <a:pt x="377015" y="39809"/>
                </a:lnTo>
                <a:lnTo>
                  <a:pt x="370331" y="82423"/>
                </a:lnTo>
                <a:lnTo>
                  <a:pt x="370331" y="99187"/>
                </a:lnTo>
                <a:lnTo>
                  <a:pt x="426338" y="99187"/>
                </a:lnTo>
                <a:lnTo>
                  <a:pt x="426338" y="74422"/>
                </a:lnTo>
                <a:lnTo>
                  <a:pt x="426847" y="69087"/>
                </a:lnTo>
                <a:lnTo>
                  <a:pt x="428625" y="60198"/>
                </a:lnTo>
                <a:lnTo>
                  <a:pt x="430022" y="56641"/>
                </a:lnTo>
                <a:lnTo>
                  <a:pt x="431926" y="53975"/>
                </a:lnTo>
                <a:lnTo>
                  <a:pt x="433831" y="51180"/>
                </a:lnTo>
                <a:lnTo>
                  <a:pt x="436244" y="49149"/>
                </a:lnTo>
                <a:lnTo>
                  <a:pt x="442087" y="46609"/>
                </a:lnTo>
                <a:lnTo>
                  <a:pt x="445516" y="45974"/>
                </a:lnTo>
                <a:lnTo>
                  <a:pt x="478224" y="45974"/>
                </a:lnTo>
                <a:lnTo>
                  <a:pt x="478789" y="43814"/>
                </a:lnTo>
                <a:lnTo>
                  <a:pt x="479298" y="38608"/>
                </a:lnTo>
                <a:lnTo>
                  <a:pt x="479551" y="35178"/>
                </a:lnTo>
                <a:lnTo>
                  <a:pt x="479551" y="26542"/>
                </a:lnTo>
                <a:lnTo>
                  <a:pt x="474980" y="8636"/>
                </a:lnTo>
                <a:lnTo>
                  <a:pt x="473963" y="7619"/>
                </a:lnTo>
                <a:lnTo>
                  <a:pt x="456692" y="2412"/>
                </a:lnTo>
                <a:lnTo>
                  <a:pt x="451485" y="1397"/>
                </a:lnTo>
                <a:lnTo>
                  <a:pt x="446024" y="888"/>
                </a:lnTo>
              </a:path>
              <a:path w="2242693" h="318468">
                <a:moveTo>
                  <a:pt x="478224" y="45974"/>
                </a:moveTo>
                <a:lnTo>
                  <a:pt x="453008" y="45974"/>
                </a:lnTo>
                <a:lnTo>
                  <a:pt x="455930" y="46227"/>
                </a:lnTo>
                <a:lnTo>
                  <a:pt x="461010" y="47243"/>
                </a:lnTo>
                <a:lnTo>
                  <a:pt x="463295" y="47878"/>
                </a:lnTo>
                <a:lnTo>
                  <a:pt x="465074" y="48513"/>
                </a:lnTo>
                <a:lnTo>
                  <a:pt x="466979" y="49022"/>
                </a:lnTo>
                <a:lnTo>
                  <a:pt x="468503" y="49656"/>
                </a:lnTo>
                <a:lnTo>
                  <a:pt x="471043" y="50673"/>
                </a:lnTo>
                <a:lnTo>
                  <a:pt x="472186" y="50926"/>
                </a:lnTo>
                <a:lnTo>
                  <a:pt x="474091" y="50926"/>
                </a:lnTo>
                <a:lnTo>
                  <a:pt x="474980" y="50673"/>
                </a:lnTo>
                <a:lnTo>
                  <a:pt x="476504" y="49656"/>
                </a:lnTo>
                <a:lnTo>
                  <a:pt x="477138" y="48640"/>
                </a:lnTo>
                <a:lnTo>
                  <a:pt x="477647" y="47243"/>
                </a:lnTo>
                <a:lnTo>
                  <a:pt x="478224" y="45974"/>
                </a:lnTo>
              </a:path>
              <a:path w="2242693" h="318468">
                <a:moveTo>
                  <a:pt x="1949958" y="0"/>
                </a:moveTo>
                <a:lnTo>
                  <a:pt x="1943100" y="0"/>
                </a:lnTo>
                <a:lnTo>
                  <a:pt x="1934083" y="126"/>
                </a:lnTo>
                <a:lnTo>
                  <a:pt x="1930654" y="508"/>
                </a:lnTo>
                <a:lnTo>
                  <a:pt x="1927225" y="762"/>
                </a:lnTo>
                <a:lnTo>
                  <a:pt x="1880870" y="60071"/>
                </a:lnTo>
                <a:lnTo>
                  <a:pt x="1879472" y="61975"/>
                </a:lnTo>
                <a:lnTo>
                  <a:pt x="1878710" y="63753"/>
                </a:lnTo>
                <a:lnTo>
                  <a:pt x="1878457" y="65150"/>
                </a:lnTo>
                <a:lnTo>
                  <a:pt x="1878330" y="66675"/>
                </a:lnTo>
                <a:lnTo>
                  <a:pt x="1878710" y="67944"/>
                </a:lnTo>
                <a:lnTo>
                  <a:pt x="1879981" y="68834"/>
                </a:lnTo>
                <a:lnTo>
                  <a:pt x="1881123" y="69850"/>
                </a:lnTo>
                <a:lnTo>
                  <a:pt x="1883283" y="70612"/>
                </a:lnTo>
                <a:lnTo>
                  <a:pt x="1886331" y="70992"/>
                </a:lnTo>
                <a:lnTo>
                  <a:pt x="1889379" y="71500"/>
                </a:lnTo>
                <a:lnTo>
                  <a:pt x="1906651" y="71500"/>
                </a:lnTo>
                <a:lnTo>
                  <a:pt x="1909445" y="71247"/>
                </a:lnTo>
                <a:lnTo>
                  <a:pt x="1912239" y="70865"/>
                </a:lnTo>
                <a:lnTo>
                  <a:pt x="1914652" y="70485"/>
                </a:lnTo>
                <a:lnTo>
                  <a:pt x="1916430" y="69850"/>
                </a:lnTo>
                <a:lnTo>
                  <a:pt x="1918334" y="69341"/>
                </a:lnTo>
                <a:lnTo>
                  <a:pt x="1919858" y="68452"/>
                </a:lnTo>
                <a:lnTo>
                  <a:pt x="1922271" y="66548"/>
                </a:lnTo>
                <a:lnTo>
                  <a:pt x="1923415" y="65404"/>
                </a:lnTo>
                <a:lnTo>
                  <a:pt x="1924664" y="63753"/>
                </a:lnTo>
                <a:lnTo>
                  <a:pt x="1967865" y="12064"/>
                </a:lnTo>
                <a:lnTo>
                  <a:pt x="1969261" y="10413"/>
                </a:lnTo>
                <a:lnTo>
                  <a:pt x="1970023" y="8889"/>
                </a:lnTo>
                <a:lnTo>
                  <a:pt x="1970278" y="5841"/>
                </a:lnTo>
                <a:lnTo>
                  <a:pt x="1969516" y="4572"/>
                </a:lnTo>
                <a:lnTo>
                  <a:pt x="1967865" y="3428"/>
                </a:lnTo>
                <a:lnTo>
                  <a:pt x="1966086" y="2412"/>
                </a:lnTo>
                <a:lnTo>
                  <a:pt x="1963293" y="1524"/>
                </a:lnTo>
                <a:lnTo>
                  <a:pt x="1955419" y="253"/>
                </a:lnTo>
                <a:lnTo>
                  <a:pt x="194995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78503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3" y="213995"/>
                </a:lnTo>
                <a:lnTo>
                  <a:pt x="2159" y="213106"/>
                </a:lnTo>
                <a:lnTo>
                  <a:pt x="1270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70" y="5461"/>
                </a:lnTo>
                <a:lnTo>
                  <a:pt x="2159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88386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2" y="213995"/>
                </a:lnTo>
                <a:lnTo>
                  <a:pt x="2158" y="213106"/>
                </a:lnTo>
                <a:lnTo>
                  <a:pt x="1269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74686" y="918844"/>
            <a:ext cx="162414" cy="224154"/>
          </a:xfrm>
          <a:custGeom>
            <a:avLst/>
            <a:gdLst/>
            <a:ahLst/>
            <a:cxnLst/>
            <a:rect l="l" t="t" r="r" b="b"/>
            <a:pathLst>
              <a:path w="162414" h="224154">
                <a:moveTo>
                  <a:pt x="99930" y="0"/>
                </a:moveTo>
                <a:lnTo>
                  <a:pt x="105899" y="0"/>
                </a:lnTo>
                <a:lnTo>
                  <a:pt x="111741" y="507"/>
                </a:lnTo>
                <a:lnTo>
                  <a:pt x="117456" y="1524"/>
                </a:lnTo>
                <a:lnTo>
                  <a:pt x="123171" y="2539"/>
                </a:lnTo>
                <a:lnTo>
                  <a:pt x="155302" y="17652"/>
                </a:lnTo>
                <a:lnTo>
                  <a:pt x="156953" y="19303"/>
                </a:lnTo>
                <a:lnTo>
                  <a:pt x="158096" y="20574"/>
                </a:lnTo>
                <a:lnTo>
                  <a:pt x="158731" y="21716"/>
                </a:lnTo>
                <a:lnTo>
                  <a:pt x="159493" y="22859"/>
                </a:lnTo>
                <a:lnTo>
                  <a:pt x="160001" y="24256"/>
                </a:lnTo>
                <a:lnTo>
                  <a:pt x="160382" y="26162"/>
                </a:lnTo>
                <a:lnTo>
                  <a:pt x="160763" y="27939"/>
                </a:lnTo>
                <a:lnTo>
                  <a:pt x="161017" y="30099"/>
                </a:lnTo>
                <a:lnTo>
                  <a:pt x="161271" y="32638"/>
                </a:lnTo>
                <a:lnTo>
                  <a:pt x="161398" y="35305"/>
                </a:lnTo>
                <a:lnTo>
                  <a:pt x="161525" y="38480"/>
                </a:lnTo>
                <a:lnTo>
                  <a:pt x="161525" y="42163"/>
                </a:lnTo>
                <a:lnTo>
                  <a:pt x="161525" y="50800"/>
                </a:lnTo>
                <a:lnTo>
                  <a:pt x="160763" y="56895"/>
                </a:lnTo>
                <a:lnTo>
                  <a:pt x="159366" y="60325"/>
                </a:lnTo>
                <a:lnTo>
                  <a:pt x="157842" y="63880"/>
                </a:lnTo>
                <a:lnTo>
                  <a:pt x="155937" y="65658"/>
                </a:lnTo>
                <a:lnTo>
                  <a:pt x="153524" y="65658"/>
                </a:lnTo>
                <a:lnTo>
                  <a:pt x="150984" y="65658"/>
                </a:lnTo>
                <a:lnTo>
                  <a:pt x="148317" y="64515"/>
                </a:lnTo>
                <a:lnTo>
                  <a:pt x="145523" y="62483"/>
                </a:lnTo>
                <a:lnTo>
                  <a:pt x="142602" y="60451"/>
                </a:lnTo>
                <a:lnTo>
                  <a:pt x="109836" y="45465"/>
                </a:lnTo>
                <a:lnTo>
                  <a:pt x="102343" y="45465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1"/>
                </a:lnTo>
                <a:lnTo>
                  <a:pt x="95485" y="177291"/>
                </a:lnTo>
                <a:lnTo>
                  <a:pt x="103105" y="177291"/>
                </a:lnTo>
                <a:lnTo>
                  <a:pt x="110852" y="177291"/>
                </a:lnTo>
                <a:lnTo>
                  <a:pt x="117456" y="176149"/>
                </a:lnTo>
                <a:lnTo>
                  <a:pt x="123044" y="173735"/>
                </a:lnTo>
                <a:lnTo>
                  <a:pt x="128632" y="171450"/>
                </a:lnTo>
                <a:lnTo>
                  <a:pt x="148190" y="158368"/>
                </a:lnTo>
                <a:lnTo>
                  <a:pt x="150984" y="156082"/>
                </a:lnTo>
                <a:lnTo>
                  <a:pt x="153397" y="154939"/>
                </a:lnTo>
                <a:lnTo>
                  <a:pt x="155302" y="154939"/>
                </a:lnTo>
                <a:lnTo>
                  <a:pt x="156699" y="154939"/>
                </a:lnTo>
                <a:lnTo>
                  <a:pt x="157715" y="155320"/>
                </a:lnTo>
                <a:lnTo>
                  <a:pt x="158604" y="156082"/>
                </a:lnTo>
                <a:lnTo>
                  <a:pt x="159493" y="156717"/>
                </a:lnTo>
                <a:lnTo>
                  <a:pt x="162414" y="175005"/>
                </a:lnTo>
                <a:lnTo>
                  <a:pt x="162414" y="179958"/>
                </a:lnTo>
                <a:lnTo>
                  <a:pt x="162414" y="183768"/>
                </a:lnTo>
                <a:lnTo>
                  <a:pt x="159874" y="200532"/>
                </a:lnTo>
                <a:lnTo>
                  <a:pt x="159366" y="201675"/>
                </a:lnTo>
                <a:lnTo>
                  <a:pt x="121012" y="221106"/>
                </a:lnTo>
                <a:lnTo>
                  <a:pt x="101454" y="224154"/>
                </a:lnTo>
                <a:lnTo>
                  <a:pt x="94596" y="224154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36642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1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40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6" y="220599"/>
                </a:lnTo>
                <a:lnTo>
                  <a:pt x="148590" y="220218"/>
                </a:lnTo>
                <a:lnTo>
                  <a:pt x="144907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20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7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7" y="61341"/>
                </a:lnTo>
                <a:lnTo>
                  <a:pt x="123190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2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4" y="215773"/>
                </a:lnTo>
                <a:lnTo>
                  <a:pt x="53975" y="216916"/>
                </a:lnTo>
                <a:lnTo>
                  <a:pt x="52451" y="217805"/>
                </a:lnTo>
                <a:lnTo>
                  <a:pt x="50292" y="218567"/>
                </a:lnTo>
                <a:lnTo>
                  <a:pt x="48133" y="219329"/>
                </a:lnTo>
                <a:lnTo>
                  <a:pt x="45339" y="219837"/>
                </a:lnTo>
                <a:lnTo>
                  <a:pt x="41783" y="220218"/>
                </a:lnTo>
                <a:lnTo>
                  <a:pt x="38100" y="220599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1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79562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48946" y="918591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30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3"/>
                </a:lnTo>
                <a:lnTo>
                  <a:pt x="158157" y="220853"/>
                </a:lnTo>
                <a:lnTo>
                  <a:pt x="151426" y="220853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30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1"/>
                </a:lnTo>
                <a:lnTo>
                  <a:pt x="118279" y="51816"/>
                </a:lnTo>
                <a:lnTo>
                  <a:pt x="115485" y="48641"/>
                </a:lnTo>
                <a:lnTo>
                  <a:pt x="111548" y="46355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5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30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30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10964" y="31876"/>
                </a:lnTo>
                <a:lnTo>
                  <a:pt x="11726" y="29210"/>
                </a:lnTo>
                <a:lnTo>
                  <a:pt x="12488" y="26543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89071" y="918591"/>
            <a:ext cx="316738" cy="220853"/>
          </a:xfrm>
          <a:custGeom>
            <a:avLst/>
            <a:gdLst/>
            <a:ahLst/>
            <a:cxnLst/>
            <a:rect l="l" t="t" r="r" b="b"/>
            <a:pathLst>
              <a:path w="316738" h="220853">
                <a:moveTo>
                  <a:pt x="115188" y="0"/>
                </a:moveTo>
                <a:lnTo>
                  <a:pt x="123316" y="0"/>
                </a:lnTo>
                <a:lnTo>
                  <a:pt x="130682" y="888"/>
                </a:lnTo>
                <a:lnTo>
                  <a:pt x="168020" y="21462"/>
                </a:lnTo>
                <a:lnTo>
                  <a:pt x="171830" y="25908"/>
                </a:lnTo>
                <a:lnTo>
                  <a:pt x="174878" y="30861"/>
                </a:lnTo>
                <a:lnTo>
                  <a:pt x="177418" y="36449"/>
                </a:lnTo>
                <a:lnTo>
                  <a:pt x="183387" y="29972"/>
                </a:lnTo>
                <a:lnTo>
                  <a:pt x="189229" y="24511"/>
                </a:lnTo>
                <a:lnTo>
                  <a:pt x="194944" y="19938"/>
                </a:lnTo>
                <a:lnTo>
                  <a:pt x="200659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726" y="2159"/>
                </a:lnTo>
                <a:lnTo>
                  <a:pt x="234314" y="762"/>
                </a:lnTo>
                <a:lnTo>
                  <a:pt x="239902" y="0"/>
                </a:lnTo>
                <a:lnTo>
                  <a:pt x="245744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6356" y="214630"/>
                </a:lnTo>
                <a:lnTo>
                  <a:pt x="315467" y="215773"/>
                </a:lnTo>
                <a:lnTo>
                  <a:pt x="314578" y="216916"/>
                </a:lnTo>
                <a:lnTo>
                  <a:pt x="313054" y="217805"/>
                </a:lnTo>
                <a:lnTo>
                  <a:pt x="310895" y="218567"/>
                </a:lnTo>
                <a:lnTo>
                  <a:pt x="308863" y="219329"/>
                </a:lnTo>
                <a:lnTo>
                  <a:pt x="306069" y="219837"/>
                </a:lnTo>
                <a:lnTo>
                  <a:pt x="302513" y="220218"/>
                </a:lnTo>
                <a:lnTo>
                  <a:pt x="298957" y="220599"/>
                </a:lnTo>
                <a:lnTo>
                  <a:pt x="294386" y="220853"/>
                </a:lnTo>
                <a:lnTo>
                  <a:pt x="288798" y="220853"/>
                </a:lnTo>
                <a:lnTo>
                  <a:pt x="283209" y="220853"/>
                </a:lnTo>
                <a:lnTo>
                  <a:pt x="262000" y="215773"/>
                </a:lnTo>
                <a:lnTo>
                  <a:pt x="261112" y="214630"/>
                </a:lnTo>
                <a:lnTo>
                  <a:pt x="260730" y="213360"/>
                </a:lnTo>
                <a:lnTo>
                  <a:pt x="260730" y="211836"/>
                </a:lnTo>
                <a:lnTo>
                  <a:pt x="260730" y="93725"/>
                </a:lnTo>
                <a:lnTo>
                  <a:pt x="260730" y="87122"/>
                </a:lnTo>
                <a:lnTo>
                  <a:pt x="260095" y="81025"/>
                </a:lnTo>
                <a:lnTo>
                  <a:pt x="258825" y="75437"/>
                </a:lnTo>
                <a:lnTo>
                  <a:pt x="257555" y="69976"/>
                </a:lnTo>
                <a:lnTo>
                  <a:pt x="255650" y="65278"/>
                </a:lnTo>
                <a:lnTo>
                  <a:pt x="252983" y="61341"/>
                </a:lnTo>
                <a:lnTo>
                  <a:pt x="250443" y="57404"/>
                </a:lnTo>
                <a:lnTo>
                  <a:pt x="247141" y="54356"/>
                </a:lnTo>
                <a:lnTo>
                  <a:pt x="243204" y="52197"/>
                </a:lnTo>
                <a:lnTo>
                  <a:pt x="239267" y="50037"/>
                </a:lnTo>
                <a:lnTo>
                  <a:pt x="234568" y="48895"/>
                </a:lnTo>
                <a:lnTo>
                  <a:pt x="228980" y="48895"/>
                </a:lnTo>
                <a:lnTo>
                  <a:pt x="222376" y="48895"/>
                </a:lnTo>
                <a:lnTo>
                  <a:pt x="191186" y="73756"/>
                </a:lnTo>
                <a:lnTo>
                  <a:pt x="186436" y="211836"/>
                </a:lnTo>
                <a:lnTo>
                  <a:pt x="186436" y="213360"/>
                </a:lnTo>
                <a:lnTo>
                  <a:pt x="185927" y="214630"/>
                </a:lnTo>
                <a:lnTo>
                  <a:pt x="185038" y="215773"/>
                </a:lnTo>
                <a:lnTo>
                  <a:pt x="184150" y="216916"/>
                </a:lnTo>
                <a:lnTo>
                  <a:pt x="182625" y="217805"/>
                </a:lnTo>
                <a:lnTo>
                  <a:pt x="180466" y="218567"/>
                </a:lnTo>
                <a:lnTo>
                  <a:pt x="178307" y="219329"/>
                </a:lnTo>
                <a:lnTo>
                  <a:pt x="175387" y="219837"/>
                </a:lnTo>
                <a:lnTo>
                  <a:pt x="171830" y="220218"/>
                </a:lnTo>
                <a:lnTo>
                  <a:pt x="168275" y="220599"/>
                </a:lnTo>
                <a:lnTo>
                  <a:pt x="163829" y="220853"/>
                </a:lnTo>
                <a:lnTo>
                  <a:pt x="158495" y="220853"/>
                </a:lnTo>
                <a:lnTo>
                  <a:pt x="153034" y="220853"/>
                </a:lnTo>
                <a:lnTo>
                  <a:pt x="131699" y="215773"/>
                </a:lnTo>
                <a:lnTo>
                  <a:pt x="130809" y="214630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28396" y="75437"/>
                </a:lnTo>
                <a:lnTo>
                  <a:pt x="127126" y="69976"/>
                </a:lnTo>
                <a:lnTo>
                  <a:pt x="125349" y="65278"/>
                </a:lnTo>
                <a:lnTo>
                  <a:pt x="122808" y="61341"/>
                </a:lnTo>
                <a:lnTo>
                  <a:pt x="120268" y="57404"/>
                </a:lnTo>
                <a:lnTo>
                  <a:pt x="116966" y="54356"/>
                </a:lnTo>
                <a:lnTo>
                  <a:pt x="112902" y="52197"/>
                </a:lnTo>
                <a:lnTo>
                  <a:pt x="108965" y="50037"/>
                </a:lnTo>
                <a:lnTo>
                  <a:pt x="104266" y="48895"/>
                </a:lnTo>
                <a:lnTo>
                  <a:pt x="98932" y="48895"/>
                </a:lnTo>
                <a:lnTo>
                  <a:pt x="92075" y="48895"/>
                </a:lnTo>
                <a:lnTo>
                  <a:pt x="60897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50291" y="218567"/>
                </a:lnTo>
                <a:lnTo>
                  <a:pt x="48132" y="219329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3"/>
                </a:lnTo>
                <a:lnTo>
                  <a:pt x="28066" y="220853"/>
                </a:lnTo>
                <a:lnTo>
                  <a:pt x="22605" y="220853"/>
                </a:lnTo>
                <a:lnTo>
                  <a:pt x="5841" y="218567"/>
                </a:lnTo>
                <a:lnTo>
                  <a:pt x="3682" y="217805"/>
                </a:lnTo>
                <a:lnTo>
                  <a:pt x="2158" y="216916"/>
                </a:lnTo>
                <a:lnTo>
                  <a:pt x="1269" y="215773"/>
                </a:lnTo>
                <a:lnTo>
                  <a:pt x="380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0" y="9906"/>
                </a:lnTo>
                <a:lnTo>
                  <a:pt x="1142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0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3"/>
                </a:lnTo>
                <a:lnTo>
                  <a:pt x="48005" y="12700"/>
                </a:lnTo>
                <a:lnTo>
                  <a:pt x="48005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26003" y="918591"/>
            <a:ext cx="127888" cy="220853"/>
          </a:xfrm>
          <a:custGeom>
            <a:avLst/>
            <a:gdLst/>
            <a:ahLst/>
            <a:cxnLst/>
            <a:rect l="l" t="t" r="r" b="b"/>
            <a:pathLst>
              <a:path w="127888" h="220853">
                <a:moveTo>
                  <a:pt x="100837" y="0"/>
                </a:moveTo>
                <a:lnTo>
                  <a:pt x="102870" y="0"/>
                </a:lnTo>
                <a:lnTo>
                  <a:pt x="104901" y="126"/>
                </a:lnTo>
                <a:lnTo>
                  <a:pt x="107187" y="381"/>
                </a:lnTo>
                <a:lnTo>
                  <a:pt x="109347" y="635"/>
                </a:lnTo>
                <a:lnTo>
                  <a:pt x="111633" y="888"/>
                </a:lnTo>
                <a:lnTo>
                  <a:pt x="114046" y="1524"/>
                </a:lnTo>
                <a:lnTo>
                  <a:pt x="116459" y="2032"/>
                </a:lnTo>
                <a:lnTo>
                  <a:pt x="118491" y="2539"/>
                </a:lnTo>
                <a:lnTo>
                  <a:pt x="120269" y="3301"/>
                </a:lnTo>
                <a:lnTo>
                  <a:pt x="122047" y="3937"/>
                </a:lnTo>
                <a:lnTo>
                  <a:pt x="123444" y="4572"/>
                </a:lnTo>
                <a:lnTo>
                  <a:pt x="124206" y="5334"/>
                </a:lnTo>
                <a:lnTo>
                  <a:pt x="124968" y="6096"/>
                </a:lnTo>
                <a:lnTo>
                  <a:pt x="125602" y="6985"/>
                </a:lnTo>
                <a:lnTo>
                  <a:pt x="125984" y="7874"/>
                </a:lnTo>
                <a:lnTo>
                  <a:pt x="126364" y="8762"/>
                </a:lnTo>
                <a:lnTo>
                  <a:pt x="126746" y="9906"/>
                </a:lnTo>
                <a:lnTo>
                  <a:pt x="127000" y="11557"/>
                </a:lnTo>
                <a:lnTo>
                  <a:pt x="127254" y="13081"/>
                </a:lnTo>
                <a:lnTo>
                  <a:pt x="127508" y="15367"/>
                </a:lnTo>
                <a:lnTo>
                  <a:pt x="127635" y="18542"/>
                </a:lnTo>
                <a:lnTo>
                  <a:pt x="127762" y="21717"/>
                </a:lnTo>
                <a:lnTo>
                  <a:pt x="127888" y="25908"/>
                </a:lnTo>
                <a:lnTo>
                  <a:pt x="127888" y="31242"/>
                </a:lnTo>
                <a:lnTo>
                  <a:pt x="127888" y="36575"/>
                </a:lnTo>
                <a:lnTo>
                  <a:pt x="126111" y="52450"/>
                </a:lnTo>
                <a:lnTo>
                  <a:pt x="125475" y="54356"/>
                </a:lnTo>
                <a:lnTo>
                  <a:pt x="124713" y="55753"/>
                </a:lnTo>
                <a:lnTo>
                  <a:pt x="123825" y="56514"/>
                </a:lnTo>
                <a:lnTo>
                  <a:pt x="122809" y="57276"/>
                </a:lnTo>
                <a:lnTo>
                  <a:pt x="121538" y="57658"/>
                </a:lnTo>
                <a:lnTo>
                  <a:pt x="120142" y="57658"/>
                </a:lnTo>
                <a:lnTo>
                  <a:pt x="118872" y="57658"/>
                </a:lnTo>
                <a:lnTo>
                  <a:pt x="117601" y="57404"/>
                </a:lnTo>
                <a:lnTo>
                  <a:pt x="116077" y="56769"/>
                </a:lnTo>
                <a:lnTo>
                  <a:pt x="114554" y="56261"/>
                </a:lnTo>
                <a:lnTo>
                  <a:pt x="112902" y="55753"/>
                </a:lnTo>
                <a:lnTo>
                  <a:pt x="110998" y="55118"/>
                </a:lnTo>
                <a:lnTo>
                  <a:pt x="109220" y="54610"/>
                </a:lnTo>
                <a:lnTo>
                  <a:pt x="107187" y="53975"/>
                </a:lnTo>
                <a:lnTo>
                  <a:pt x="104901" y="53467"/>
                </a:lnTo>
                <a:lnTo>
                  <a:pt x="102616" y="52959"/>
                </a:lnTo>
                <a:lnTo>
                  <a:pt x="100202" y="52705"/>
                </a:lnTo>
                <a:lnTo>
                  <a:pt x="97536" y="52705"/>
                </a:lnTo>
                <a:lnTo>
                  <a:pt x="94361" y="52705"/>
                </a:lnTo>
                <a:lnTo>
                  <a:pt x="67945" y="71247"/>
                </a:lnTo>
                <a:lnTo>
                  <a:pt x="64262" y="75692"/>
                </a:lnTo>
                <a:lnTo>
                  <a:pt x="60451" y="81153"/>
                </a:lnTo>
                <a:lnTo>
                  <a:pt x="56261" y="87757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7464"/>
                </a:lnTo>
                <a:lnTo>
                  <a:pt x="53212" y="30099"/>
                </a:lnTo>
                <a:lnTo>
                  <a:pt x="58038" y="24003"/>
                </a:lnTo>
                <a:lnTo>
                  <a:pt x="62737" y="19050"/>
                </a:lnTo>
                <a:lnTo>
                  <a:pt x="67310" y="14224"/>
                </a:lnTo>
                <a:lnTo>
                  <a:pt x="96774" y="0"/>
                </a:lnTo>
                <a:lnTo>
                  <a:pt x="1008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68923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01163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39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19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6" y="61341"/>
                </a:lnTo>
                <a:lnTo>
                  <a:pt x="123189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2" y="217805"/>
                </a:lnTo>
                <a:lnTo>
                  <a:pt x="2159" y="216916"/>
                </a:lnTo>
                <a:lnTo>
                  <a:pt x="1269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74184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4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84069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3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20873" y="825500"/>
            <a:ext cx="142747" cy="313944"/>
          </a:xfrm>
          <a:custGeom>
            <a:avLst/>
            <a:gdLst/>
            <a:ahLst/>
            <a:cxnLst/>
            <a:rect l="l" t="t" r="r" b="b"/>
            <a:pathLst>
              <a:path w="142747" h="313944">
                <a:moveTo>
                  <a:pt x="103377" y="0"/>
                </a:moveTo>
                <a:lnTo>
                  <a:pt x="109219" y="0"/>
                </a:lnTo>
                <a:lnTo>
                  <a:pt x="114681" y="508"/>
                </a:lnTo>
                <a:lnTo>
                  <a:pt x="119887" y="1524"/>
                </a:lnTo>
                <a:lnTo>
                  <a:pt x="125094" y="2412"/>
                </a:lnTo>
                <a:lnTo>
                  <a:pt x="138175" y="7747"/>
                </a:lnTo>
                <a:lnTo>
                  <a:pt x="139319" y="8636"/>
                </a:lnTo>
                <a:lnTo>
                  <a:pt x="142747" y="25653"/>
                </a:lnTo>
                <a:lnTo>
                  <a:pt x="142747" y="29972"/>
                </a:lnTo>
                <a:lnTo>
                  <a:pt x="142747" y="34289"/>
                </a:lnTo>
                <a:lnTo>
                  <a:pt x="142494" y="37719"/>
                </a:lnTo>
                <a:lnTo>
                  <a:pt x="142239" y="40259"/>
                </a:lnTo>
                <a:lnTo>
                  <a:pt x="141985" y="42925"/>
                </a:lnTo>
                <a:lnTo>
                  <a:pt x="141477" y="44958"/>
                </a:lnTo>
                <a:lnTo>
                  <a:pt x="140843" y="46354"/>
                </a:lnTo>
                <a:lnTo>
                  <a:pt x="140334" y="47751"/>
                </a:lnTo>
                <a:lnTo>
                  <a:pt x="139700" y="48767"/>
                </a:lnTo>
                <a:lnTo>
                  <a:pt x="138937" y="49275"/>
                </a:lnTo>
                <a:lnTo>
                  <a:pt x="138175" y="49784"/>
                </a:lnTo>
                <a:lnTo>
                  <a:pt x="137287" y="50037"/>
                </a:lnTo>
                <a:lnTo>
                  <a:pt x="136397" y="50037"/>
                </a:lnTo>
                <a:lnTo>
                  <a:pt x="135381" y="50037"/>
                </a:lnTo>
                <a:lnTo>
                  <a:pt x="134238" y="49784"/>
                </a:lnTo>
                <a:lnTo>
                  <a:pt x="132969" y="49275"/>
                </a:lnTo>
                <a:lnTo>
                  <a:pt x="131699" y="48767"/>
                </a:lnTo>
                <a:lnTo>
                  <a:pt x="130175" y="48133"/>
                </a:lnTo>
                <a:lnTo>
                  <a:pt x="128269" y="47625"/>
                </a:lnTo>
                <a:lnTo>
                  <a:pt x="126491" y="46989"/>
                </a:lnTo>
                <a:lnTo>
                  <a:pt x="124206" y="46354"/>
                </a:lnTo>
                <a:lnTo>
                  <a:pt x="121665" y="45847"/>
                </a:lnTo>
                <a:lnTo>
                  <a:pt x="119125" y="45338"/>
                </a:lnTo>
                <a:lnTo>
                  <a:pt x="116204" y="45085"/>
                </a:lnTo>
                <a:lnTo>
                  <a:pt x="112775" y="45085"/>
                </a:lnTo>
                <a:lnTo>
                  <a:pt x="108712" y="45085"/>
                </a:lnTo>
                <a:lnTo>
                  <a:pt x="95122" y="53086"/>
                </a:lnTo>
                <a:lnTo>
                  <a:pt x="93218" y="55752"/>
                </a:lnTo>
                <a:lnTo>
                  <a:pt x="91820" y="59309"/>
                </a:lnTo>
                <a:lnTo>
                  <a:pt x="90931" y="63753"/>
                </a:lnTo>
                <a:lnTo>
                  <a:pt x="90043" y="68199"/>
                </a:lnTo>
                <a:lnTo>
                  <a:pt x="89534" y="73533"/>
                </a:lnTo>
                <a:lnTo>
                  <a:pt x="89534" y="79883"/>
                </a:lnTo>
                <a:lnTo>
                  <a:pt x="89534" y="98298"/>
                </a:lnTo>
                <a:lnTo>
                  <a:pt x="125983" y="98298"/>
                </a:lnTo>
                <a:lnTo>
                  <a:pt x="127253" y="98298"/>
                </a:lnTo>
                <a:lnTo>
                  <a:pt x="128524" y="98551"/>
                </a:lnTo>
                <a:lnTo>
                  <a:pt x="134112" y="110109"/>
                </a:lnTo>
                <a:lnTo>
                  <a:pt x="134493" y="113029"/>
                </a:lnTo>
                <a:lnTo>
                  <a:pt x="134619" y="116712"/>
                </a:lnTo>
                <a:lnTo>
                  <a:pt x="134619" y="121030"/>
                </a:lnTo>
                <a:lnTo>
                  <a:pt x="134619" y="129159"/>
                </a:lnTo>
                <a:lnTo>
                  <a:pt x="133857" y="135000"/>
                </a:lnTo>
                <a:lnTo>
                  <a:pt x="132460" y="138557"/>
                </a:lnTo>
                <a:lnTo>
                  <a:pt x="130937" y="141986"/>
                </a:lnTo>
                <a:lnTo>
                  <a:pt x="128777" y="143763"/>
                </a:lnTo>
                <a:lnTo>
                  <a:pt x="125983" y="143763"/>
                </a:lnTo>
                <a:lnTo>
                  <a:pt x="89534" y="143763"/>
                </a:lnTo>
                <a:lnTo>
                  <a:pt x="89534" y="304926"/>
                </a:lnTo>
                <a:lnTo>
                  <a:pt x="89534" y="306450"/>
                </a:lnTo>
                <a:lnTo>
                  <a:pt x="89153" y="307721"/>
                </a:lnTo>
                <a:lnTo>
                  <a:pt x="88264" y="308863"/>
                </a:lnTo>
                <a:lnTo>
                  <a:pt x="87375" y="310007"/>
                </a:lnTo>
                <a:lnTo>
                  <a:pt x="85851" y="310896"/>
                </a:lnTo>
                <a:lnTo>
                  <a:pt x="83693" y="311658"/>
                </a:lnTo>
                <a:lnTo>
                  <a:pt x="81660" y="312420"/>
                </a:lnTo>
                <a:lnTo>
                  <a:pt x="78739" y="312927"/>
                </a:lnTo>
                <a:lnTo>
                  <a:pt x="75056" y="313309"/>
                </a:lnTo>
                <a:lnTo>
                  <a:pt x="71374" y="313689"/>
                </a:lnTo>
                <a:lnTo>
                  <a:pt x="66801" y="313944"/>
                </a:lnTo>
                <a:lnTo>
                  <a:pt x="61468" y="313944"/>
                </a:lnTo>
                <a:lnTo>
                  <a:pt x="56006" y="313944"/>
                </a:lnTo>
                <a:lnTo>
                  <a:pt x="39243" y="311658"/>
                </a:lnTo>
                <a:lnTo>
                  <a:pt x="37083" y="310896"/>
                </a:lnTo>
                <a:lnTo>
                  <a:pt x="35559" y="310007"/>
                </a:lnTo>
                <a:lnTo>
                  <a:pt x="34797" y="308863"/>
                </a:lnTo>
                <a:lnTo>
                  <a:pt x="33908" y="307721"/>
                </a:lnTo>
                <a:lnTo>
                  <a:pt x="33527" y="306450"/>
                </a:lnTo>
                <a:lnTo>
                  <a:pt x="33527" y="304926"/>
                </a:lnTo>
                <a:lnTo>
                  <a:pt x="33527" y="143763"/>
                </a:lnTo>
                <a:lnTo>
                  <a:pt x="8508" y="143763"/>
                </a:lnTo>
                <a:lnTo>
                  <a:pt x="5714" y="143763"/>
                </a:lnTo>
                <a:lnTo>
                  <a:pt x="3556" y="141986"/>
                </a:lnTo>
                <a:lnTo>
                  <a:pt x="2158" y="138557"/>
                </a:lnTo>
                <a:lnTo>
                  <a:pt x="762" y="135000"/>
                </a:lnTo>
                <a:lnTo>
                  <a:pt x="0" y="129159"/>
                </a:lnTo>
                <a:lnTo>
                  <a:pt x="0" y="121030"/>
                </a:lnTo>
                <a:lnTo>
                  <a:pt x="0" y="116712"/>
                </a:lnTo>
                <a:lnTo>
                  <a:pt x="253" y="113029"/>
                </a:lnTo>
                <a:lnTo>
                  <a:pt x="634" y="110109"/>
                </a:lnTo>
                <a:lnTo>
                  <a:pt x="1015" y="107061"/>
                </a:lnTo>
                <a:lnTo>
                  <a:pt x="4825" y="99313"/>
                </a:lnTo>
                <a:lnTo>
                  <a:pt x="5968" y="98551"/>
                </a:lnTo>
                <a:lnTo>
                  <a:pt x="7238" y="98298"/>
                </a:lnTo>
                <a:lnTo>
                  <a:pt x="8762" y="98298"/>
                </a:lnTo>
                <a:lnTo>
                  <a:pt x="33527" y="98298"/>
                </a:lnTo>
                <a:lnTo>
                  <a:pt x="33527" y="81534"/>
                </a:lnTo>
                <a:lnTo>
                  <a:pt x="34046" y="67774"/>
                </a:lnTo>
                <a:lnTo>
                  <a:pt x="44970" y="27957"/>
                </a:lnTo>
                <a:lnTo>
                  <a:pt x="78786" y="3498"/>
                </a:lnTo>
                <a:lnTo>
                  <a:pt x="102053" y="7"/>
                </a:lnTo>
                <a:lnTo>
                  <a:pt x="10337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62398" y="824611"/>
            <a:ext cx="91948" cy="71627"/>
          </a:xfrm>
          <a:custGeom>
            <a:avLst/>
            <a:gdLst/>
            <a:ahLst/>
            <a:cxnLst/>
            <a:rect l="l" t="t" r="r" b="b"/>
            <a:pathLst>
              <a:path w="91948" h="71627">
                <a:moveTo>
                  <a:pt x="64770" y="0"/>
                </a:moveTo>
                <a:lnTo>
                  <a:pt x="71627" y="0"/>
                </a:lnTo>
                <a:lnTo>
                  <a:pt x="77088" y="253"/>
                </a:lnTo>
                <a:lnTo>
                  <a:pt x="81025" y="888"/>
                </a:lnTo>
                <a:lnTo>
                  <a:pt x="84962" y="1524"/>
                </a:lnTo>
                <a:lnTo>
                  <a:pt x="87756" y="2412"/>
                </a:lnTo>
                <a:lnTo>
                  <a:pt x="89535" y="3428"/>
                </a:lnTo>
                <a:lnTo>
                  <a:pt x="91186" y="4572"/>
                </a:lnTo>
                <a:lnTo>
                  <a:pt x="91948" y="5841"/>
                </a:lnTo>
                <a:lnTo>
                  <a:pt x="91821" y="7365"/>
                </a:lnTo>
                <a:lnTo>
                  <a:pt x="91693" y="8889"/>
                </a:lnTo>
                <a:lnTo>
                  <a:pt x="90931" y="10413"/>
                </a:lnTo>
                <a:lnTo>
                  <a:pt x="89535" y="12064"/>
                </a:lnTo>
                <a:lnTo>
                  <a:pt x="46227" y="63880"/>
                </a:lnTo>
                <a:lnTo>
                  <a:pt x="38100" y="69850"/>
                </a:lnTo>
                <a:lnTo>
                  <a:pt x="36322" y="70485"/>
                </a:lnTo>
                <a:lnTo>
                  <a:pt x="33909" y="70865"/>
                </a:lnTo>
                <a:lnTo>
                  <a:pt x="31114" y="71247"/>
                </a:lnTo>
                <a:lnTo>
                  <a:pt x="28321" y="71500"/>
                </a:lnTo>
                <a:lnTo>
                  <a:pt x="24764" y="71627"/>
                </a:lnTo>
                <a:lnTo>
                  <a:pt x="20447" y="71627"/>
                </a:lnTo>
                <a:lnTo>
                  <a:pt x="15239" y="71627"/>
                </a:lnTo>
                <a:lnTo>
                  <a:pt x="11049" y="71500"/>
                </a:lnTo>
                <a:lnTo>
                  <a:pt x="8000" y="70992"/>
                </a:lnTo>
                <a:lnTo>
                  <a:pt x="4952" y="70612"/>
                </a:lnTo>
                <a:lnTo>
                  <a:pt x="2793" y="69850"/>
                </a:lnTo>
                <a:lnTo>
                  <a:pt x="1650" y="68834"/>
                </a:lnTo>
                <a:lnTo>
                  <a:pt x="380" y="67944"/>
                </a:lnTo>
                <a:lnTo>
                  <a:pt x="0" y="66675"/>
                </a:lnTo>
                <a:lnTo>
                  <a:pt x="126" y="65150"/>
                </a:lnTo>
                <a:lnTo>
                  <a:pt x="380" y="63753"/>
                </a:lnTo>
                <a:lnTo>
                  <a:pt x="1142" y="61975"/>
                </a:lnTo>
                <a:lnTo>
                  <a:pt x="2539" y="60071"/>
                </a:lnTo>
                <a:lnTo>
                  <a:pt x="34416" y="8889"/>
                </a:lnTo>
                <a:lnTo>
                  <a:pt x="35433" y="7365"/>
                </a:lnTo>
                <a:lnTo>
                  <a:pt x="36702" y="5841"/>
                </a:lnTo>
                <a:lnTo>
                  <a:pt x="38226" y="4699"/>
                </a:lnTo>
                <a:lnTo>
                  <a:pt x="39750" y="3555"/>
                </a:lnTo>
                <a:lnTo>
                  <a:pt x="52324" y="508"/>
                </a:lnTo>
                <a:lnTo>
                  <a:pt x="55752" y="126"/>
                </a:lnTo>
                <a:lnTo>
                  <a:pt x="59943" y="0"/>
                </a:lnTo>
                <a:lnTo>
                  <a:pt x="6477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0500" y="1581911"/>
            <a:ext cx="5940552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68604" y="1408557"/>
            <a:ext cx="5642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Dim</a:t>
            </a:r>
            <a:r>
              <a:rPr sz="3600" b="1" spc="4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nsiones</a:t>
            </a:r>
            <a:r>
              <a:rPr sz="3600" b="1" spc="-85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la</a:t>
            </a:r>
            <a:r>
              <a:rPr sz="3600" b="1" spc="-32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ali</a:t>
            </a:r>
            <a:r>
              <a:rPr sz="3600" b="1" spc="-4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ad</a:t>
            </a:r>
            <a:r>
              <a:rPr sz="3600" b="1" spc="-61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12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la</a:t>
            </a:r>
            <a:r>
              <a:rPr sz="3600" b="1" spc="-17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i</a:t>
            </a:r>
            <a:r>
              <a:rPr sz="3600" b="1" spc="-14" baseline="3413" dirty="0">
                <a:latin typeface="Calibri"/>
                <a:cs typeface="Calibri"/>
              </a:rPr>
              <a:t>n</a:t>
            </a:r>
            <a:r>
              <a:rPr sz="3600" b="1" spc="-3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or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4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8739" y="2218086"/>
            <a:ext cx="190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21640" y="2236470"/>
            <a:ext cx="8702261" cy="1298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da</a:t>
            </a:r>
            <a:r>
              <a:rPr sz="3600" spc="412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érm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no</a:t>
            </a:r>
            <a:r>
              <a:rPr sz="3600" spc="34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41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finición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41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vi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39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deb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ría</a:t>
            </a:r>
            <a:r>
              <a:rPr sz="3600" spc="36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r>
              <a:rPr sz="3600" spc="363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am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7"/>
              </a:spcBef>
            </a:pP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finido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larid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finición)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1378"/>
              </a:spcBef>
            </a:pPr>
            <a:r>
              <a:rPr sz="2400" spc="-2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odo el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me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-1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esa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io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deb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ría</a:t>
            </a:r>
            <a:r>
              <a:rPr sz="2400" spc="-3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ser</a:t>
            </a:r>
            <a:r>
              <a:rPr sz="2400" spc="-3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incluido (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alidad)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8739" y="3186080"/>
            <a:ext cx="190500" cy="878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21640" y="3753103"/>
            <a:ext cx="4406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05636" y="3753103"/>
            <a:ext cx="3540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503933" y="3753103"/>
            <a:ext cx="10313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4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ería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680461" y="3753103"/>
            <a:ext cx="8484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inclu</a:t>
            </a:r>
            <a:r>
              <a:rPr sz="3600" spc="-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671442" y="3753103"/>
            <a:ext cx="23519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092200" algn="l"/>
              </a:tabLst>
            </a:pPr>
            <a:r>
              <a:rPr sz="3600" spc="0" baseline="3413" dirty="0">
                <a:latin typeface="Calibri"/>
                <a:cs typeface="Calibri"/>
              </a:rPr>
              <a:t>ningún	el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me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166484" y="3753103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705981" y="3753103"/>
            <a:ext cx="24189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914400" algn="l"/>
              </a:tabLst>
            </a:pP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os	inne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esa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21640" y="4173982"/>
            <a:ext cx="8712144" cy="2266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858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(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senc</a:t>
            </a:r>
            <a:r>
              <a:rPr sz="3600" spc="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alidad)</a:t>
            </a:r>
            <a:endParaRPr sz="2400">
              <a:latin typeface="Calibri"/>
              <a:cs typeface="Calibri"/>
            </a:endParaRPr>
          </a:p>
          <a:p>
            <a:pPr marL="12700" marR="11747">
              <a:lnSpc>
                <a:spcPts val="2929"/>
              </a:lnSpc>
              <a:spcBef>
                <a:spcPts val="1251"/>
              </a:spcBef>
              <a:tabLst>
                <a:tab pos="546100" algn="l"/>
                <a:tab pos="1790700" algn="l"/>
                <a:tab pos="3035300" algn="l"/>
                <a:tab pos="4241800" algn="l"/>
                <a:tab pos="4584700" algn="l"/>
                <a:tab pos="5308600" algn="l"/>
                <a:tab pos="6654800" algn="l"/>
                <a:tab pos="7099300" algn="l"/>
                <a:tab pos="8077200" algn="l"/>
              </a:tabLst>
            </a:pPr>
            <a:r>
              <a:rPr sz="2400" spc="0" dirty="0">
                <a:latin typeface="Calibri"/>
                <a:cs typeface="Calibri"/>
              </a:rPr>
              <a:t>Los	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tribu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os	deb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rían	d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fini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se	al	ni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el	ad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cu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do	de	d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alle	pa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 </a:t>
            </a:r>
            <a:endParaRPr sz="2400">
              <a:latin typeface="Calibri"/>
              <a:cs typeface="Calibri"/>
            </a:endParaRPr>
          </a:p>
          <a:p>
            <a:pPr marL="12700" marR="11747">
              <a:lnSpc>
                <a:spcPts val="2929"/>
              </a:lnSpc>
              <a:spcBef>
                <a:spcPts val="380"/>
              </a:spcBef>
              <a:tabLst>
                <a:tab pos="546100" algn="l"/>
                <a:tab pos="1790700" algn="l"/>
                <a:tab pos="3035300" algn="l"/>
                <a:tab pos="4241800" algn="l"/>
                <a:tab pos="4584700" algn="l"/>
                <a:tab pos="5308600" algn="l"/>
                <a:tab pos="6654800" algn="l"/>
                <a:tab pos="7099300" algn="l"/>
                <a:tab pos="8077200" algn="l"/>
              </a:tabLst>
            </a:pPr>
            <a:r>
              <a:rPr sz="2400" spc="0" dirty="0">
                <a:latin typeface="Calibri"/>
                <a:cs typeface="Calibri"/>
              </a:rPr>
              <a:t>sop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ar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apli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iones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381"/>
              </a:spcBef>
            </a:pP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13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mini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15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14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4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bles</a:t>
            </a:r>
            <a:r>
              <a:rPr sz="2400" spc="154" dirty="0">
                <a:latin typeface="Calibri"/>
                <a:cs typeface="Calibri"/>
              </a:rPr>
              <a:t> 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alo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15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deberían</a:t>
            </a:r>
            <a:r>
              <a:rPr sz="2400" spc="16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14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</a:t>
            </a:r>
            <a:r>
              <a:rPr sz="2400" spc="14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sufi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54858">
              <a:lnSpc>
                <a:spcPct val="101725"/>
              </a:lnSpc>
              <a:spcBef>
                <a:spcPts val="380"/>
              </a:spcBef>
            </a:pP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pa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sop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las apli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iones</a:t>
            </a:r>
            <a:r>
              <a:rPr sz="2400" spc="-3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(p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isi</a:t>
            </a:r>
            <a:r>
              <a:rPr sz="2400" spc="-4" dirty="0">
                <a:latin typeface="Calibri"/>
                <a:cs typeface="Calibri"/>
              </a:rPr>
              <a:t>ó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3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dominio)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8739" y="4702714"/>
            <a:ext cx="190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78739" y="5670562"/>
            <a:ext cx="1906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1" name="object 161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051" y="0"/>
            <a:ext cx="6687311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4851" y="533400"/>
            <a:ext cx="2927604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3275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08444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4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09" y="24129"/>
                </a:lnTo>
                <a:lnTo>
                  <a:pt x="34035" y="23875"/>
                </a:lnTo>
                <a:lnTo>
                  <a:pt x="37210" y="23240"/>
                </a:lnTo>
                <a:lnTo>
                  <a:pt x="40385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5645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4"/>
                </a:lnTo>
                <a:lnTo>
                  <a:pt x="23436" y="4457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3901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5306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0477" y="566673"/>
            <a:ext cx="46482" cy="24129"/>
          </a:xfrm>
          <a:custGeom>
            <a:avLst/>
            <a:gdLst/>
            <a:ahLst/>
            <a:cxnLst/>
            <a:rect l="l" t="t" r="r" b="b"/>
            <a:pathLst>
              <a:path w="46482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5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2" y="23240"/>
                </a:lnTo>
                <a:lnTo>
                  <a:pt x="11430" y="23875"/>
                </a:lnTo>
                <a:lnTo>
                  <a:pt x="16256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2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7678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5933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8838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4009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1" y="21971"/>
                </a:lnTo>
                <a:lnTo>
                  <a:pt x="44195" y="20700"/>
                </a:lnTo>
                <a:lnTo>
                  <a:pt x="45719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1209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69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9465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0678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5848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83050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1306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80456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33185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6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8703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23796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31460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84190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7" y="30861"/>
                </a:lnTo>
                <a:lnTo>
                  <a:pt x="19304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9707" y="417576"/>
            <a:ext cx="101980" cy="129412"/>
          </a:xfrm>
          <a:custGeom>
            <a:avLst/>
            <a:gdLst/>
            <a:ahLst/>
            <a:cxnLst/>
            <a:rect l="l" t="t" r="r" b="b"/>
            <a:pathLst>
              <a:path w="101980" h="129412">
                <a:moveTo>
                  <a:pt x="101980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5" y="126619"/>
                </a:lnTo>
                <a:lnTo>
                  <a:pt x="10159" y="127762"/>
                </a:lnTo>
                <a:lnTo>
                  <a:pt x="6476" y="128904"/>
                </a:lnTo>
                <a:lnTo>
                  <a:pt x="2666" y="129412"/>
                </a:lnTo>
                <a:lnTo>
                  <a:pt x="101980" y="129412"/>
                </a:lnTo>
                <a:lnTo>
                  <a:pt x="10198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74800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0544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13273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6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790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3884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99384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52114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97630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1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6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7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42724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91682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06014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8" y="0"/>
                </a:lnTo>
                <a:lnTo>
                  <a:pt x="9652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8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25617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5952" y="195452"/>
                </a:lnTo>
                <a:lnTo>
                  <a:pt x="186063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37147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7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32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25845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4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56076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7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44772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82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5952" y="195452"/>
                </a:lnTo>
                <a:lnTo>
                  <a:pt x="186063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4076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8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32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82773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06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32204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3" y="0"/>
                </a:moveTo>
                <a:lnTo>
                  <a:pt x="65277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0900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7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5914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5" y="217042"/>
                </a:lnTo>
                <a:lnTo>
                  <a:pt x="33654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90623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33654" y="0"/>
                </a:moveTo>
                <a:lnTo>
                  <a:pt x="22606" y="0"/>
                </a:lnTo>
                <a:lnTo>
                  <a:pt x="18033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6" y="217042"/>
                </a:lnTo>
                <a:lnTo>
                  <a:pt x="33654" y="217042"/>
                </a:lnTo>
                <a:lnTo>
                  <a:pt x="56260" y="209550"/>
                </a:lnTo>
                <a:lnTo>
                  <a:pt x="56260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7597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42" y="0"/>
                </a:moveTo>
                <a:lnTo>
                  <a:pt x="22631" y="0"/>
                </a:lnTo>
                <a:lnTo>
                  <a:pt x="1808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31" y="217042"/>
                </a:lnTo>
                <a:lnTo>
                  <a:pt x="33642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4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20050" y="370204"/>
            <a:ext cx="162244" cy="224155"/>
          </a:xfrm>
          <a:custGeom>
            <a:avLst/>
            <a:gdLst/>
            <a:ahLst/>
            <a:cxnLst/>
            <a:rect l="l" t="t" r="r" b="b"/>
            <a:pathLst>
              <a:path w="162244" h="224155">
                <a:moveTo>
                  <a:pt x="105899" y="0"/>
                </a:moveTo>
                <a:lnTo>
                  <a:pt x="99930" y="0"/>
                </a:lnTo>
                <a:lnTo>
                  <a:pt x="90702" y="341"/>
                </a:lnTo>
                <a:lnTo>
                  <a:pt x="52575" y="10036"/>
                </a:lnTo>
                <a:lnTo>
                  <a:pt x="21797" y="35685"/>
                </a:lnTo>
                <a:lnTo>
                  <a:pt x="4650" y="72852"/>
                </a:lnTo>
                <a:lnTo>
                  <a:pt x="0" y="126439"/>
                </a:lnTo>
                <a:lnTo>
                  <a:pt x="1148" y="139224"/>
                </a:lnTo>
                <a:lnTo>
                  <a:pt x="17215" y="186642"/>
                </a:lnTo>
                <a:lnTo>
                  <a:pt x="56691" y="218025"/>
                </a:lnTo>
                <a:lnTo>
                  <a:pt x="94596" y="224155"/>
                </a:lnTo>
                <a:lnTo>
                  <a:pt x="101454" y="224155"/>
                </a:lnTo>
                <a:lnTo>
                  <a:pt x="142983" y="213487"/>
                </a:lnTo>
                <a:lnTo>
                  <a:pt x="162244" y="177292"/>
                </a:lnTo>
                <a:lnTo>
                  <a:pt x="95485" y="177292"/>
                </a:lnTo>
                <a:lnTo>
                  <a:pt x="88881" y="175895"/>
                </a:lnTo>
                <a:lnTo>
                  <a:pt x="62211" y="148336"/>
                </a:lnTo>
                <a:lnTo>
                  <a:pt x="57693" y="100534"/>
                </a:lnTo>
                <a:lnTo>
                  <a:pt x="59493" y="88522"/>
                </a:lnTo>
                <a:lnTo>
                  <a:pt x="77470" y="53282"/>
                </a:lnTo>
                <a:lnTo>
                  <a:pt x="102343" y="45466"/>
                </a:lnTo>
                <a:lnTo>
                  <a:pt x="161525" y="45466"/>
                </a:lnTo>
                <a:lnTo>
                  <a:pt x="161404" y="35685"/>
                </a:lnTo>
                <a:lnTo>
                  <a:pt x="161271" y="32639"/>
                </a:lnTo>
                <a:lnTo>
                  <a:pt x="161017" y="30099"/>
                </a:lnTo>
                <a:lnTo>
                  <a:pt x="160763" y="27940"/>
                </a:lnTo>
                <a:lnTo>
                  <a:pt x="160382" y="26162"/>
                </a:lnTo>
                <a:lnTo>
                  <a:pt x="160001" y="24257"/>
                </a:lnTo>
                <a:lnTo>
                  <a:pt x="159493" y="22860"/>
                </a:lnTo>
                <a:lnTo>
                  <a:pt x="158731" y="21717"/>
                </a:lnTo>
                <a:lnTo>
                  <a:pt x="158096" y="20574"/>
                </a:lnTo>
                <a:lnTo>
                  <a:pt x="123171" y="2540"/>
                </a:lnTo>
                <a:lnTo>
                  <a:pt x="111741" y="508"/>
                </a:lnTo>
                <a:lnTo>
                  <a:pt x="1058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0903" y="525144"/>
            <a:ext cx="51391" cy="22351"/>
          </a:xfrm>
          <a:custGeom>
            <a:avLst/>
            <a:gdLst/>
            <a:ahLst/>
            <a:cxnLst/>
            <a:rect l="l" t="t" r="r" b="b"/>
            <a:pathLst>
              <a:path w="51391" h="22351">
                <a:moveTo>
                  <a:pt x="45847" y="0"/>
                </a:moveTo>
                <a:lnTo>
                  <a:pt x="42545" y="0"/>
                </a:lnTo>
                <a:lnTo>
                  <a:pt x="40132" y="1142"/>
                </a:lnTo>
                <a:lnTo>
                  <a:pt x="34544" y="5714"/>
                </a:lnTo>
                <a:lnTo>
                  <a:pt x="30987" y="8254"/>
                </a:lnTo>
                <a:lnTo>
                  <a:pt x="26797" y="11175"/>
                </a:lnTo>
                <a:lnTo>
                  <a:pt x="22606" y="13969"/>
                </a:lnTo>
                <a:lnTo>
                  <a:pt x="17780" y="16509"/>
                </a:lnTo>
                <a:lnTo>
                  <a:pt x="12192" y="18795"/>
                </a:lnTo>
                <a:lnTo>
                  <a:pt x="6604" y="21208"/>
                </a:lnTo>
                <a:lnTo>
                  <a:pt x="0" y="22351"/>
                </a:lnTo>
                <a:lnTo>
                  <a:pt x="51391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29886" y="415670"/>
            <a:ext cx="51688" cy="20192"/>
          </a:xfrm>
          <a:custGeom>
            <a:avLst/>
            <a:gdLst/>
            <a:ahLst/>
            <a:cxnLst/>
            <a:rect l="l" t="t" r="r" b="b"/>
            <a:pathLst>
              <a:path w="51688" h="20192">
                <a:moveTo>
                  <a:pt x="51688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0" y="19050"/>
                </a:lnTo>
                <a:lnTo>
                  <a:pt x="41148" y="20192"/>
                </a:lnTo>
                <a:lnTo>
                  <a:pt x="46100" y="20192"/>
                </a:lnTo>
                <a:lnTo>
                  <a:pt x="48005" y="18414"/>
                </a:lnTo>
                <a:lnTo>
                  <a:pt x="49529" y="14858"/>
                </a:lnTo>
                <a:lnTo>
                  <a:pt x="50926" y="11429"/>
                </a:lnTo>
                <a:lnTo>
                  <a:pt x="51688" y="5333"/>
                </a:lnTo>
                <a:lnTo>
                  <a:pt x="5168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12522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13455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5" y="95376"/>
                </a:lnTo>
                <a:lnTo>
                  <a:pt x="10541" y="101091"/>
                </a:lnTo>
                <a:lnTo>
                  <a:pt x="15112" y="105790"/>
                </a:lnTo>
                <a:lnTo>
                  <a:pt x="19685" y="110616"/>
                </a:lnTo>
                <a:lnTo>
                  <a:pt x="54229" y="129159"/>
                </a:lnTo>
                <a:lnTo>
                  <a:pt x="65786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6" y="155575"/>
                </a:lnTo>
                <a:lnTo>
                  <a:pt x="96266" y="163957"/>
                </a:lnTo>
                <a:lnTo>
                  <a:pt x="95504" y="167386"/>
                </a:lnTo>
                <a:lnTo>
                  <a:pt x="93980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6" y="182245"/>
                </a:lnTo>
                <a:lnTo>
                  <a:pt x="73279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6" y="138684"/>
                </a:lnTo>
                <a:lnTo>
                  <a:pt x="146685" y="132079"/>
                </a:lnTo>
                <a:lnTo>
                  <a:pt x="143891" y="125475"/>
                </a:lnTo>
                <a:lnTo>
                  <a:pt x="113918" y="99695"/>
                </a:lnTo>
                <a:lnTo>
                  <a:pt x="101981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4" y="78486"/>
                </a:lnTo>
                <a:lnTo>
                  <a:pt x="60070" y="75691"/>
                </a:lnTo>
                <a:lnTo>
                  <a:pt x="54356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02991" y="409701"/>
            <a:ext cx="50164" cy="14732"/>
          </a:xfrm>
          <a:custGeom>
            <a:avLst/>
            <a:gdLst/>
            <a:ahLst/>
            <a:cxnLst/>
            <a:rect l="l" t="t" r="r" b="b"/>
            <a:pathLst>
              <a:path w="50164" h="14732">
                <a:moveTo>
                  <a:pt x="50164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8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0" y="14732"/>
                </a:lnTo>
                <a:lnTo>
                  <a:pt x="44703" y="14732"/>
                </a:lnTo>
                <a:lnTo>
                  <a:pt x="45846" y="14477"/>
                </a:lnTo>
                <a:lnTo>
                  <a:pt x="47625" y="13462"/>
                </a:lnTo>
                <a:lnTo>
                  <a:pt x="48259" y="12446"/>
                </a:lnTo>
                <a:lnTo>
                  <a:pt x="48820" y="10795"/>
                </a:lnTo>
                <a:lnTo>
                  <a:pt x="49402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48763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6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5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1778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5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60" y="47625"/>
                </a:lnTo>
                <a:lnTo>
                  <a:pt x="93472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55061" y="418845"/>
            <a:ext cx="83819" cy="171957"/>
          </a:xfrm>
          <a:custGeom>
            <a:avLst/>
            <a:gdLst/>
            <a:ahLst/>
            <a:cxnLst/>
            <a:rect l="l" t="t" r="r" b="b"/>
            <a:pathLst>
              <a:path w="83819" h="171957">
                <a:moveTo>
                  <a:pt x="79199" y="0"/>
                </a:moveTo>
                <a:lnTo>
                  <a:pt x="0" y="0"/>
                </a:lnTo>
                <a:lnTo>
                  <a:pt x="4952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0" y="165734"/>
                </a:lnTo>
                <a:lnTo>
                  <a:pt x="50418" y="171957"/>
                </a:lnTo>
                <a:lnTo>
                  <a:pt x="61340" y="171957"/>
                </a:lnTo>
                <a:lnTo>
                  <a:pt x="83819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96769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96014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96948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4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4" y="110616"/>
                </a:lnTo>
                <a:lnTo>
                  <a:pt x="54228" y="129159"/>
                </a:lnTo>
                <a:lnTo>
                  <a:pt x="65785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278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6" y="138684"/>
                </a:lnTo>
                <a:lnTo>
                  <a:pt x="146684" y="132079"/>
                </a:lnTo>
                <a:lnTo>
                  <a:pt x="143890" y="125475"/>
                </a:lnTo>
                <a:lnTo>
                  <a:pt x="113918" y="99695"/>
                </a:lnTo>
                <a:lnTo>
                  <a:pt x="101981" y="94361"/>
                </a:lnTo>
                <a:lnTo>
                  <a:pt x="95884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60070" y="75691"/>
                </a:lnTo>
                <a:lnTo>
                  <a:pt x="54356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86482" y="409701"/>
            <a:ext cx="50165" cy="14732"/>
          </a:xfrm>
          <a:custGeom>
            <a:avLst/>
            <a:gdLst/>
            <a:ahLst/>
            <a:cxnLst/>
            <a:rect l="l" t="t" r="r" b="b"/>
            <a:pathLst>
              <a:path w="50165" h="14732">
                <a:moveTo>
                  <a:pt x="50165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9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1" y="14732"/>
                </a:lnTo>
                <a:lnTo>
                  <a:pt x="44704" y="14732"/>
                </a:lnTo>
                <a:lnTo>
                  <a:pt x="45847" y="14477"/>
                </a:lnTo>
                <a:lnTo>
                  <a:pt x="47625" y="13462"/>
                </a:lnTo>
                <a:lnTo>
                  <a:pt x="48260" y="12446"/>
                </a:lnTo>
                <a:lnTo>
                  <a:pt x="48820" y="10795"/>
                </a:lnTo>
                <a:lnTo>
                  <a:pt x="49403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2379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4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59" y="47625"/>
                </a:lnTo>
                <a:lnTo>
                  <a:pt x="93471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68677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199" y="0"/>
                </a:moveTo>
                <a:lnTo>
                  <a:pt x="0" y="0"/>
                </a:lnTo>
                <a:lnTo>
                  <a:pt x="4953" y="1142"/>
                </a:lnTo>
                <a:lnTo>
                  <a:pt x="9144" y="3301"/>
                </a:lnTo>
                <a:lnTo>
                  <a:pt x="27813" y="39624"/>
                </a:lnTo>
                <a:lnTo>
                  <a:pt x="27813" y="164464"/>
                </a:lnTo>
                <a:lnTo>
                  <a:pt x="28321" y="165734"/>
                </a:lnTo>
                <a:lnTo>
                  <a:pt x="50419" y="171957"/>
                </a:lnTo>
                <a:lnTo>
                  <a:pt x="61341" y="171957"/>
                </a:lnTo>
                <a:lnTo>
                  <a:pt x="83820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10385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60373" y="373888"/>
            <a:ext cx="311835" cy="216915"/>
          </a:xfrm>
          <a:custGeom>
            <a:avLst/>
            <a:gdLst/>
            <a:ahLst/>
            <a:cxnLst/>
            <a:rect l="l" t="t" r="r" b="b"/>
            <a:pathLst>
              <a:path w="311835" h="216915">
                <a:moveTo>
                  <a:pt x="32816" y="0"/>
                </a:moveTo>
                <a:lnTo>
                  <a:pt x="15671" y="0"/>
                </a:lnTo>
                <a:lnTo>
                  <a:pt x="9563" y="762"/>
                </a:lnTo>
                <a:lnTo>
                  <a:pt x="7073" y="1397"/>
                </a:lnTo>
                <a:lnTo>
                  <a:pt x="5143" y="2159"/>
                </a:lnTo>
                <a:lnTo>
                  <a:pt x="3200" y="2794"/>
                </a:lnTo>
                <a:lnTo>
                  <a:pt x="1866" y="3810"/>
                </a:lnTo>
                <a:lnTo>
                  <a:pt x="1117" y="4952"/>
                </a:lnTo>
                <a:lnTo>
                  <a:pt x="381" y="5969"/>
                </a:lnTo>
                <a:lnTo>
                  <a:pt x="32" y="7246"/>
                </a:lnTo>
                <a:lnTo>
                  <a:pt x="0" y="209423"/>
                </a:lnTo>
                <a:lnTo>
                  <a:pt x="444" y="210692"/>
                </a:lnTo>
                <a:lnTo>
                  <a:pt x="22631" y="216915"/>
                </a:lnTo>
                <a:lnTo>
                  <a:pt x="33642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0848" y="71500"/>
                </a:lnTo>
                <a:lnTo>
                  <a:pt x="92049" y="44958"/>
                </a:lnTo>
                <a:lnTo>
                  <a:pt x="311835" y="44958"/>
                </a:lnTo>
                <a:lnTo>
                  <a:pt x="310136" y="37941"/>
                </a:lnTo>
                <a:lnTo>
                  <a:pt x="307379" y="32512"/>
                </a:lnTo>
                <a:lnTo>
                  <a:pt x="177444" y="32512"/>
                </a:lnTo>
                <a:lnTo>
                  <a:pt x="177098" y="31750"/>
                </a:lnTo>
                <a:lnTo>
                  <a:pt x="48006" y="31750"/>
                </a:lnTo>
                <a:lnTo>
                  <a:pt x="47973" y="7246"/>
                </a:lnTo>
                <a:lnTo>
                  <a:pt x="47625" y="5969"/>
                </a:lnTo>
                <a:lnTo>
                  <a:pt x="46888" y="4952"/>
                </a:lnTo>
                <a:lnTo>
                  <a:pt x="46139" y="3810"/>
                </a:lnTo>
                <a:lnTo>
                  <a:pt x="44907" y="2794"/>
                </a:lnTo>
                <a:lnTo>
                  <a:pt x="43205" y="2159"/>
                </a:lnTo>
                <a:lnTo>
                  <a:pt x="41490" y="1397"/>
                </a:lnTo>
                <a:lnTo>
                  <a:pt x="39017" y="756"/>
                </a:lnTo>
                <a:lnTo>
                  <a:pt x="328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64627" y="418845"/>
            <a:ext cx="118148" cy="171957"/>
          </a:xfrm>
          <a:custGeom>
            <a:avLst/>
            <a:gdLst/>
            <a:ahLst/>
            <a:cxnLst/>
            <a:rect l="l" t="t" r="r" b="b"/>
            <a:pathLst>
              <a:path w="118148" h="171957">
                <a:moveTo>
                  <a:pt x="118148" y="0"/>
                </a:moveTo>
                <a:lnTo>
                  <a:pt x="0" y="0"/>
                </a:lnTo>
                <a:lnTo>
                  <a:pt x="4686" y="1142"/>
                </a:lnTo>
                <a:lnTo>
                  <a:pt x="8674" y="3301"/>
                </a:lnTo>
                <a:lnTo>
                  <a:pt x="26073" y="38226"/>
                </a:lnTo>
                <a:lnTo>
                  <a:pt x="26073" y="164464"/>
                </a:lnTo>
                <a:lnTo>
                  <a:pt x="26581" y="165734"/>
                </a:lnTo>
                <a:lnTo>
                  <a:pt x="48806" y="171957"/>
                </a:lnTo>
                <a:lnTo>
                  <a:pt x="59601" y="171957"/>
                </a:lnTo>
                <a:lnTo>
                  <a:pt x="82207" y="164464"/>
                </a:lnTo>
                <a:lnTo>
                  <a:pt x="82207" y="162940"/>
                </a:lnTo>
                <a:lnTo>
                  <a:pt x="86957" y="24861"/>
                </a:lnTo>
                <a:lnTo>
                  <a:pt x="95962" y="15224"/>
                </a:lnTo>
                <a:lnTo>
                  <a:pt x="104432" y="7874"/>
                </a:lnTo>
                <a:lnTo>
                  <a:pt x="111290" y="2666"/>
                </a:lnTo>
                <a:lnTo>
                  <a:pt x="11814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94967" y="418845"/>
            <a:ext cx="82168" cy="171957"/>
          </a:xfrm>
          <a:custGeom>
            <a:avLst/>
            <a:gdLst/>
            <a:ahLst/>
            <a:cxnLst/>
            <a:rect l="l" t="t" r="r" b="b"/>
            <a:pathLst>
              <a:path w="82168" h="171957">
                <a:moveTo>
                  <a:pt x="77241" y="0"/>
                </a:moveTo>
                <a:lnTo>
                  <a:pt x="0" y="0"/>
                </a:lnTo>
                <a:lnTo>
                  <a:pt x="4698" y="1142"/>
                </a:lnTo>
                <a:lnTo>
                  <a:pt x="12572" y="5461"/>
                </a:lnTo>
                <a:lnTo>
                  <a:pt x="15875" y="8508"/>
                </a:lnTo>
                <a:lnTo>
                  <a:pt x="18415" y="12445"/>
                </a:lnTo>
                <a:lnTo>
                  <a:pt x="21081" y="16382"/>
                </a:lnTo>
                <a:lnTo>
                  <a:pt x="22987" y="21081"/>
                </a:lnTo>
                <a:lnTo>
                  <a:pt x="24256" y="26542"/>
                </a:lnTo>
                <a:lnTo>
                  <a:pt x="25526" y="32130"/>
                </a:lnTo>
                <a:lnTo>
                  <a:pt x="26162" y="38226"/>
                </a:lnTo>
                <a:lnTo>
                  <a:pt x="26162" y="164464"/>
                </a:lnTo>
                <a:lnTo>
                  <a:pt x="26543" y="165734"/>
                </a:lnTo>
                <a:lnTo>
                  <a:pt x="27431" y="166877"/>
                </a:lnTo>
                <a:lnTo>
                  <a:pt x="28193" y="168020"/>
                </a:lnTo>
                <a:lnTo>
                  <a:pt x="29718" y="168909"/>
                </a:lnTo>
                <a:lnTo>
                  <a:pt x="34035" y="170433"/>
                </a:lnTo>
                <a:lnTo>
                  <a:pt x="36829" y="170941"/>
                </a:lnTo>
                <a:lnTo>
                  <a:pt x="44068" y="171703"/>
                </a:lnTo>
                <a:lnTo>
                  <a:pt x="48640" y="171957"/>
                </a:lnTo>
                <a:lnTo>
                  <a:pt x="59816" y="171957"/>
                </a:lnTo>
                <a:lnTo>
                  <a:pt x="64388" y="171703"/>
                </a:lnTo>
                <a:lnTo>
                  <a:pt x="71500" y="170941"/>
                </a:lnTo>
                <a:lnTo>
                  <a:pt x="74294" y="170433"/>
                </a:lnTo>
                <a:lnTo>
                  <a:pt x="76326" y="169671"/>
                </a:lnTo>
                <a:lnTo>
                  <a:pt x="78485" y="168909"/>
                </a:lnTo>
                <a:lnTo>
                  <a:pt x="80009" y="168020"/>
                </a:lnTo>
                <a:lnTo>
                  <a:pt x="81787" y="165734"/>
                </a:lnTo>
                <a:lnTo>
                  <a:pt x="82168" y="164464"/>
                </a:lnTo>
                <a:lnTo>
                  <a:pt x="82118" y="31560"/>
                </a:lnTo>
                <a:lnTo>
                  <a:pt x="81369" y="21007"/>
                </a:lnTo>
                <a:lnTo>
                  <a:pt x="79302" y="8508"/>
                </a:lnTo>
                <a:lnTo>
                  <a:pt x="772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37817" y="369950"/>
            <a:ext cx="129934" cy="36449"/>
          </a:xfrm>
          <a:custGeom>
            <a:avLst/>
            <a:gdLst/>
            <a:ahLst/>
            <a:cxnLst/>
            <a:rect l="l" t="t" r="r" b="b"/>
            <a:pathLst>
              <a:path w="129934" h="36449">
                <a:moveTo>
                  <a:pt x="68325" y="0"/>
                </a:moveTo>
                <a:lnTo>
                  <a:pt x="28956" y="11557"/>
                </a:lnTo>
                <a:lnTo>
                  <a:pt x="17525" y="19938"/>
                </a:lnTo>
                <a:lnTo>
                  <a:pt x="11810" y="24511"/>
                </a:lnTo>
                <a:lnTo>
                  <a:pt x="5968" y="29972"/>
                </a:lnTo>
                <a:lnTo>
                  <a:pt x="0" y="36449"/>
                </a:lnTo>
                <a:lnTo>
                  <a:pt x="129934" y="36449"/>
                </a:lnTo>
                <a:lnTo>
                  <a:pt x="94393" y="3731"/>
                </a:lnTo>
                <a:lnTo>
                  <a:pt x="82200" y="939"/>
                </a:lnTo>
                <a:lnTo>
                  <a:pt x="683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08379" y="369950"/>
            <a:ext cx="129092" cy="35687"/>
          </a:xfrm>
          <a:custGeom>
            <a:avLst/>
            <a:gdLst/>
            <a:ahLst/>
            <a:cxnLst/>
            <a:rect l="l" t="t" r="r" b="b"/>
            <a:pathLst>
              <a:path w="129092" h="35687">
                <a:moveTo>
                  <a:pt x="75336" y="0"/>
                </a:moveTo>
                <a:lnTo>
                  <a:pt x="29558" y="10819"/>
                </a:lnTo>
                <a:lnTo>
                  <a:pt x="0" y="35687"/>
                </a:lnTo>
                <a:lnTo>
                  <a:pt x="129092" y="35687"/>
                </a:lnTo>
                <a:lnTo>
                  <a:pt x="126898" y="30861"/>
                </a:lnTo>
                <a:lnTo>
                  <a:pt x="123850" y="25908"/>
                </a:lnTo>
                <a:lnTo>
                  <a:pt x="120040" y="21462"/>
                </a:lnTo>
                <a:lnTo>
                  <a:pt x="116357" y="17018"/>
                </a:lnTo>
                <a:lnTo>
                  <a:pt x="82702" y="888"/>
                </a:lnTo>
                <a:lnTo>
                  <a:pt x="7533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914" y="300481"/>
            <a:ext cx="211226" cy="288925"/>
          </a:xfrm>
          <a:custGeom>
            <a:avLst/>
            <a:gdLst/>
            <a:ahLst/>
            <a:cxnLst/>
            <a:rect l="l" t="t" r="r" b="b"/>
            <a:pathLst>
              <a:path w="211226" h="288925">
                <a:moveTo>
                  <a:pt x="91528" y="0"/>
                </a:moveTo>
                <a:lnTo>
                  <a:pt x="12496" y="0"/>
                </a:lnTo>
                <a:lnTo>
                  <a:pt x="8369" y="1524"/>
                </a:lnTo>
                <a:lnTo>
                  <a:pt x="1676" y="7366"/>
                </a:lnTo>
                <a:lnTo>
                  <a:pt x="0" y="12065"/>
                </a:lnTo>
                <a:lnTo>
                  <a:pt x="0" y="276987"/>
                </a:lnTo>
                <a:lnTo>
                  <a:pt x="1676" y="281686"/>
                </a:lnTo>
                <a:lnTo>
                  <a:pt x="8369" y="287528"/>
                </a:lnTo>
                <a:lnTo>
                  <a:pt x="12496" y="288925"/>
                </a:lnTo>
                <a:lnTo>
                  <a:pt x="87734" y="288922"/>
                </a:lnTo>
                <a:lnTo>
                  <a:pt x="136415" y="284032"/>
                </a:lnTo>
                <a:lnTo>
                  <a:pt x="173599" y="272058"/>
                </a:lnTo>
                <a:lnTo>
                  <a:pt x="206293" y="247806"/>
                </a:lnTo>
                <a:lnTo>
                  <a:pt x="210572" y="242443"/>
                </a:lnTo>
                <a:lnTo>
                  <a:pt x="58483" y="242443"/>
                </a:lnTo>
                <a:lnTo>
                  <a:pt x="58483" y="46100"/>
                </a:lnTo>
                <a:lnTo>
                  <a:pt x="211226" y="46100"/>
                </a:lnTo>
                <a:lnTo>
                  <a:pt x="209018" y="43243"/>
                </a:lnTo>
                <a:lnTo>
                  <a:pt x="168051" y="13430"/>
                </a:lnTo>
                <a:lnTo>
                  <a:pt x="119455" y="1347"/>
                </a:lnTo>
                <a:lnTo>
                  <a:pt x="105923" y="336"/>
                </a:lnTo>
                <a:lnTo>
                  <a:pt x="9152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1397" y="346583"/>
            <a:ext cx="181481" cy="196342"/>
          </a:xfrm>
          <a:custGeom>
            <a:avLst/>
            <a:gdLst/>
            <a:ahLst/>
            <a:cxnLst/>
            <a:rect l="l" t="t" r="r" b="b"/>
            <a:pathLst>
              <a:path w="181481" h="196342">
                <a:moveTo>
                  <a:pt x="152743" y="0"/>
                </a:moveTo>
                <a:lnTo>
                  <a:pt x="0" y="0"/>
                </a:lnTo>
                <a:lnTo>
                  <a:pt x="34027" y="50"/>
                </a:lnTo>
                <a:lnTo>
                  <a:pt x="45801" y="862"/>
                </a:lnTo>
                <a:lnTo>
                  <a:pt x="83537" y="12612"/>
                </a:lnTo>
                <a:lnTo>
                  <a:pt x="113320" y="50972"/>
                </a:lnTo>
                <a:lnTo>
                  <a:pt x="120330" y="90618"/>
                </a:lnTo>
                <a:lnTo>
                  <a:pt x="120450" y="107639"/>
                </a:lnTo>
                <a:lnTo>
                  <a:pt x="119252" y="119804"/>
                </a:lnTo>
                <a:lnTo>
                  <a:pt x="102025" y="166148"/>
                </a:lnTo>
                <a:lnTo>
                  <a:pt x="68768" y="191002"/>
                </a:lnTo>
                <a:lnTo>
                  <a:pt x="30594" y="196342"/>
                </a:lnTo>
                <a:lnTo>
                  <a:pt x="152089" y="196342"/>
                </a:lnTo>
                <a:lnTo>
                  <a:pt x="173292" y="155751"/>
                </a:lnTo>
                <a:lnTo>
                  <a:pt x="181160" y="106463"/>
                </a:lnTo>
                <a:lnTo>
                  <a:pt x="181481" y="91528"/>
                </a:lnTo>
                <a:lnTo>
                  <a:pt x="180965" y="78689"/>
                </a:lnTo>
                <a:lnTo>
                  <a:pt x="170137" y="29100"/>
                </a:lnTo>
                <a:lnTo>
                  <a:pt x="158391" y="7307"/>
                </a:lnTo>
                <a:lnTo>
                  <a:pt x="152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54828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4" y="48133"/>
                </a:lnTo>
                <a:lnTo>
                  <a:pt x="64770" y="40386"/>
                </a:lnTo>
                <a:lnTo>
                  <a:pt x="64770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8630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3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43355" y="286258"/>
            <a:ext cx="64744" cy="58917"/>
          </a:xfrm>
          <a:custGeom>
            <a:avLst/>
            <a:gdLst/>
            <a:ahLst/>
            <a:cxnLst/>
            <a:rect l="l" t="t" r="r" b="b"/>
            <a:pathLst>
              <a:path w="64744" h="58917">
                <a:moveTo>
                  <a:pt x="32600" y="0"/>
                </a:moveTo>
                <a:lnTo>
                  <a:pt x="0" y="18796"/>
                </a:lnTo>
                <a:lnTo>
                  <a:pt x="0" y="41021"/>
                </a:lnTo>
                <a:lnTo>
                  <a:pt x="2197" y="48514"/>
                </a:lnTo>
                <a:lnTo>
                  <a:pt x="7808" y="53731"/>
                </a:lnTo>
                <a:lnTo>
                  <a:pt x="17626" y="57639"/>
                </a:lnTo>
                <a:lnTo>
                  <a:pt x="33654" y="58917"/>
                </a:lnTo>
                <a:lnTo>
                  <a:pt x="48461" y="57175"/>
                </a:lnTo>
                <a:lnTo>
                  <a:pt x="57823" y="52450"/>
                </a:lnTo>
                <a:lnTo>
                  <a:pt x="62433" y="48133"/>
                </a:lnTo>
                <a:lnTo>
                  <a:pt x="64744" y="40386"/>
                </a:lnTo>
                <a:lnTo>
                  <a:pt x="64744" y="18161"/>
                </a:lnTo>
                <a:lnTo>
                  <a:pt x="62509" y="10541"/>
                </a:lnTo>
                <a:lnTo>
                  <a:pt x="57614" y="5957"/>
                </a:lnTo>
                <a:lnTo>
                  <a:pt x="47930" y="1503"/>
                </a:lnTo>
                <a:lnTo>
                  <a:pt x="3260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72478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655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46371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89883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27927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9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4" y="17780"/>
                </a:lnTo>
                <a:lnTo>
                  <a:pt x="889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40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4"/>
                </a:lnTo>
                <a:lnTo>
                  <a:pt x="71881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59959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8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3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6" y="57658"/>
                </a:lnTo>
                <a:lnTo>
                  <a:pt x="29844" y="57658"/>
                </a:lnTo>
                <a:lnTo>
                  <a:pt x="37718" y="57658"/>
                </a:lnTo>
                <a:lnTo>
                  <a:pt x="70792" y="35125"/>
                </a:lnTo>
                <a:lnTo>
                  <a:pt x="71881" y="0"/>
                </a:lnTo>
                <a:lnTo>
                  <a:pt x="504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63490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8" y="635"/>
                </a:lnTo>
                <a:lnTo>
                  <a:pt x="27178" y="2032"/>
                </a:lnTo>
                <a:lnTo>
                  <a:pt x="20828" y="3302"/>
                </a:lnTo>
                <a:lnTo>
                  <a:pt x="2794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45330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8" y="635"/>
                </a:lnTo>
                <a:lnTo>
                  <a:pt x="27178" y="2032"/>
                </a:lnTo>
                <a:lnTo>
                  <a:pt x="20828" y="3302"/>
                </a:lnTo>
                <a:lnTo>
                  <a:pt x="2794" y="17780"/>
                </a:lnTo>
                <a:lnTo>
                  <a:pt x="889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40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37554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2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1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429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8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5" y="129412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88559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1" y="0"/>
                </a:lnTo>
                <a:lnTo>
                  <a:pt x="27558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8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17642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2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1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429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8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5" y="129412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56483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7" y="0"/>
                </a:moveTo>
                <a:lnTo>
                  <a:pt x="33781" y="0"/>
                </a:lnTo>
                <a:lnTo>
                  <a:pt x="27558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4" y="80010"/>
                </a:lnTo>
                <a:lnTo>
                  <a:pt x="2031" y="87884"/>
                </a:lnTo>
                <a:lnTo>
                  <a:pt x="3428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7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49154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82665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80" y="0"/>
                </a:moveTo>
                <a:lnTo>
                  <a:pt x="35940" y="0"/>
                </a:lnTo>
                <a:lnTo>
                  <a:pt x="29845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01592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80" y="0"/>
                </a:moveTo>
                <a:lnTo>
                  <a:pt x="35941" y="0"/>
                </a:lnTo>
                <a:lnTo>
                  <a:pt x="29845" y="1397"/>
                </a:lnTo>
                <a:lnTo>
                  <a:pt x="3302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39592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80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77721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79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5914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338" y="216026"/>
                </a:lnTo>
                <a:lnTo>
                  <a:pt x="41782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5" y="217042"/>
                </a:lnTo>
                <a:lnTo>
                  <a:pt x="5841" y="214756"/>
                </a:lnTo>
                <a:lnTo>
                  <a:pt x="3682" y="213994"/>
                </a:lnTo>
                <a:lnTo>
                  <a:pt x="2158" y="213105"/>
                </a:lnTo>
                <a:lnTo>
                  <a:pt x="1269" y="211962"/>
                </a:lnTo>
                <a:lnTo>
                  <a:pt x="380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0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90623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0" y="7874"/>
                </a:lnTo>
                <a:lnTo>
                  <a:pt x="56260" y="9398"/>
                </a:lnTo>
                <a:lnTo>
                  <a:pt x="56260" y="208025"/>
                </a:lnTo>
                <a:lnTo>
                  <a:pt x="56260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338" y="216026"/>
                </a:lnTo>
                <a:lnTo>
                  <a:pt x="41782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6" y="217042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6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47597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130" y="0"/>
                </a:moveTo>
                <a:lnTo>
                  <a:pt x="33642" y="0"/>
                </a:lnTo>
                <a:lnTo>
                  <a:pt x="38176" y="253"/>
                </a:lnTo>
                <a:lnTo>
                  <a:pt x="54914" y="5461"/>
                </a:lnTo>
                <a:lnTo>
                  <a:pt x="55816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816" y="210819"/>
                </a:lnTo>
                <a:lnTo>
                  <a:pt x="54914" y="211962"/>
                </a:lnTo>
                <a:lnTo>
                  <a:pt x="54025" y="213105"/>
                </a:lnTo>
                <a:lnTo>
                  <a:pt x="52501" y="213994"/>
                </a:lnTo>
                <a:lnTo>
                  <a:pt x="50342" y="214756"/>
                </a:lnTo>
                <a:lnTo>
                  <a:pt x="48183" y="215518"/>
                </a:lnTo>
                <a:lnTo>
                  <a:pt x="45326" y="216026"/>
                </a:lnTo>
                <a:lnTo>
                  <a:pt x="41744" y="216408"/>
                </a:lnTo>
                <a:lnTo>
                  <a:pt x="38176" y="216788"/>
                </a:lnTo>
                <a:lnTo>
                  <a:pt x="33642" y="217042"/>
                </a:lnTo>
                <a:lnTo>
                  <a:pt x="28130" y="217042"/>
                </a:lnTo>
                <a:lnTo>
                  <a:pt x="22631" y="217042"/>
                </a:lnTo>
                <a:lnTo>
                  <a:pt x="1346" y="211962"/>
                </a:lnTo>
                <a:lnTo>
                  <a:pt x="444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444" y="6603"/>
                </a:lnTo>
                <a:lnTo>
                  <a:pt x="1346" y="5461"/>
                </a:lnTo>
                <a:lnTo>
                  <a:pt x="2235" y="4317"/>
                </a:lnTo>
                <a:lnTo>
                  <a:pt x="22631" y="0"/>
                </a:lnTo>
                <a:lnTo>
                  <a:pt x="281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20050" y="370204"/>
            <a:ext cx="162414" cy="224155"/>
          </a:xfrm>
          <a:custGeom>
            <a:avLst/>
            <a:gdLst/>
            <a:ahLst/>
            <a:cxnLst/>
            <a:rect l="l" t="t" r="r" b="b"/>
            <a:pathLst>
              <a:path w="162414" h="224155">
                <a:moveTo>
                  <a:pt x="99930" y="0"/>
                </a:moveTo>
                <a:lnTo>
                  <a:pt x="105899" y="0"/>
                </a:lnTo>
                <a:lnTo>
                  <a:pt x="111741" y="508"/>
                </a:lnTo>
                <a:lnTo>
                  <a:pt x="146920" y="11811"/>
                </a:lnTo>
                <a:lnTo>
                  <a:pt x="150857" y="14097"/>
                </a:lnTo>
                <a:lnTo>
                  <a:pt x="153651" y="16002"/>
                </a:lnTo>
                <a:lnTo>
                  <a:pt x="155302" y="17653"/>
                </a:lnTo>
                <a:lnTo>
                  <a:pt x="156953" y="19304"/>
                </a:lnTo>
                <a:lnTo>
                  <a:pt x="158096" y="20574"/>
                </a:lnTo>
                <a:lnTo>
                  <a:pt x="158731" y="21717"/>
                </a:lnTo>
                <a:lnTo>
                  <a:pt x="159493" y="22860"/>
                </a:lnTo>
                <a:lnTo>
                  <a:pt x="160001" y="24257"/>
                </a:lnTo>
                <a:lnTo>
                  <a:pt x="160382" y="26162"/>
                </a:lnTo>
                <a:lnTo>
                  <a:pt x="160763" y="27940"/>
                </a:lnTo>
                <a:lnTo>
                  <a:pt x="161017" y="30099"/>
                </a:lnTo>
                <a:lnTo>
                  <a:pt x="161271" y="32639"/>
                </a:lnTo>
                <a:lnTo>
                  <a:pt x="161398" y="35306"/>
                </a:lnTo>
                <a:lnTo>
                  <a:pt x="161525" y="38481"/>
                </a:lnTo>
                <a:lnTo>
                  <a:pt x="161525" y="42164"/>
                </a:lnTo>
                <a:lnTo>
                  <a:pt x="161525" y="50800"/>
                </a:lnTo>
                <a:lnTo>
                  <a:pt x="160763" y="56896"/>
                </a:lnTo>
                <a:lnTo>
                  <a:pt x="159366" y="60325"/>
                </a:lnTo>
                <a:lnTo>
                  <a:pt x="157842" y="63881"/>
                </a:lnTo>
                <a:lnTo>
                  <a:pt x="155937" y="65659"/>
                </a:lnTo>
                <a:lnTo>
                  <a:pt x="153524" y="65659"/>
                </a:lnTo>
                <a:lnTo>
                  <a:pt x="150984" y="65659"/>
                </a:lnTo>
                <a:lnTo>
                  <a:pt x="148317" y="64516"/>
                </a:lnTo>
                <a:lnTo>
                  <a:pt x="145523" y="62484"/>
                </a:lnTo>
                <a:lnTo>
                  <a:pt x="142602" y="60452"/>
                </a:lnTo>
                <a:lnTo>
                  <a:pt x="109836" y="45466"/>
                </a:lnTo>
                <a:lnTo>
                  <a:pt x="102343" y="45466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2"/>
                </a:lnTo>
                <a:lnTo>
                  <a:pt x="95485" y="177292"/>
                </a:lnTo>
                <a:lnTo>
                  <a:pt x="103105" y="177292"/>
                </a:lnTo>
                <a:lnTo>
                  <a:pt x="110852" y="177292"/>
                </a:lnTo>
                <a:lnTo>
                  <a:pt x="117456" y="176149"/>
                </a:lnTo>
                <a:lnTo>
                  <a:pt x="123044" y="173736"/>
                </a:lnTo>
                <a:lnTo>
                  <a:pt x="128632" y="171450"/>
                </a:lnTo>
                <a:lnTo>
                  <a:pt x="148190" y="158369"/>
                </a:lnTo>
                <a:lnTo>
                  <a:pt x="150984" y="156083"/>
                </a:lnTo>
                <a:lnTo>
                  <a:pt x="153397" y="154940"/>
                </a:lnTo>
                <a:lnTo>
                  <a:pt x="155302" y="154940"/>
                </a:lnTo>
                <a:lnTo>
                  <a:pt x="156699" y="154940"/>
                </a:lnTo>
                <a:lnTo>
                  <a:pt x="157715" y="155321"/>
                </a:lnTo>
                <a:lnTo>
                  <a:pt x="158604" y="156083"/>
                </a:lnTo>
                <a:lnTo>
                  <a:pt x="159493" y="156718"/>
                </a:lnTo>
                <a:lnTo>
                  <a:pt x="162414" y="175006"/>
                </a:lnTo>
                <a:lnTo>
                  <a:pt x="162414" y="179959"/>
                </a:lnTo>
                <a:lnTo>
                  <a:pt x="162414" y="183769"/>
                </a:lnTo>
                <a:lnTo>
                  <a:pt x="159874" y="200533"/>
                </a:lnTo>
                <a:lnTo>
                  <a:pt x="159366" y="201675"/>
                </a:lnTo>
                <a:lnTo>
                  <a:pt x="147301" y="211074"/>
                </a:lnTo>
                <a:lnTo>
                  <a:pt x="142983" y="213487"/>
                </a:lnTo>
                <a:lnTo>
                  <a:pt x="101454" y="224155"/>
                </a:lnTo>
                <a:lnTo>
                  <a:pt x="94596" y="224155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73275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25617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1507" y="168783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05306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08838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90678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44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12439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8" y="0"/>
                </a:moveTo>
                <a:lnTo>
                  <a:pt x="88392" y="0"/>
                </a:lnTo>
                <a:lnTo>
                  <a:pt x="94487" y="508"/>
                </a:lnTo>
                <a:lnTo>
                  <a:pt x="100330" y="1397"/>
                </a:lnTo>
                <a:lnTo>
                  <a:pt x="106172" y="2286"/>
                </a:lnTo>
                <a:lnTo>
                  <a:pt x="135382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8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8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6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3" y="53721"/>
                </a:lnTo>
                <a:lnTo>
                  <a:pt x="127889" y="52197"/>
                </a:lnTo>
                <a:lnTo>
                  <a:pt x="125095" y="50546"/>
                </a:lnTo>
                <a:lnTo>
                  <a:pt x="121539" y="48895"/>
                </a:lnTo>
                <a:lnTo>
                  <a:pt x="117221" y="47116"/>
                </a:lnTo>
                <a:lnTo>
                  <a:pt x="113030" y="45338"/>
                </a:lnTo>
                <a:lnTo>
                  <a:pt x="108077" y="43687"/>
                </a:lnTo>
                <a:lnTo>
                  <a:pt x="102489" y="42037"/>
                </a:lnTo>
                <a:lnTo>
                  <a:pt x="96901" y="40512"/>
                </a:lnTo>
                <a:lnTo>
                  <a:pt x="90551" y="39750"/>
                </a:lnTo>
                <a:lnTo>
                  <a:pt x="83439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1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7" y="125475"/>
                </a:lnTo>
                <a:lnTo>
                  <a:pt x="147701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1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70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6" y="165862"/>
                </a:lnTo>
                <a:lnTo>
                  <a:pt x="5968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8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6" y="170307"/>
                </a:lnTo>
                <a:lnTo>
                  <a:pt x="96520" y="167386"/>
                </a:lnTo>
                <a:lnTo>
                  <a:pt x="97282" y="163957"/>
                </a:lnTo>
                <a:lnTo>
                  <a:pt x="97282" y="160020"/>
                </a:lnTo>
                <a:lnTo>
                  <a:pt x="97282" y="155575"/>
                </a:lnTo>
                <a:lnTo>
                  <a:pt x="82168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2" y="133476"/>
                </a:lnTo>
                <a:lnTo>
                  <a:pt x="61087" y="131445"/>
                </a:lnTo>
                <a:lnTo>
                  <a:pt x="55245" y="129159"/>
                </a:lnTo>
                <a:lnTo>
                  <a:pt x="20701" y="110616"/>
                </a:lnTo>
                <a:lnTo>
                  <a:pt x="16129" y="105790"/>
                </a:lnTo>
                <a:lnTo>
                  <a:pt x="11557" y="101091"/>
                </a:lnTo>
                <a:lnTo>
                  <a:pt x="8001" y="95376"/>
                </a:lnTo>
                <a:lnTo>
                  <a:pt x="5207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82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48763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8"/>
                </a:lnTo>
                <a:lnTo>
                  <a:pt x="139954" y="218566"/>
                </a:lnTo>
                <a:lnTo>
                  <a:pt x="137922" y="217804"/>
                </a:lnTo>
                <a:lnTo>
                  <a:pt x="136398" y="216915"/>
                </a:lnTo>
                <a:lnTo>
                  <a:pt x="135509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7"/>
                </a:lnTo>
                <a:lnTo>
                  <a:pt x="125856" y="61340"/>
                </a:lnTo>
                <a:lnTo>
                  <a:pt x="123189" y="57403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29"/>
                </a:lnTo>
                <a:lnTo>
                  <a:pt x="33655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2" y="217804"/>
                </a:lnTo>
                <a:lnTo>
                  <a:pt x="2159" y="216915"/>
                </a:lnTo>
                <a:lnTo>
                  <a:pt x="1269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91682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95932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8" y="0"/>
                </a:moveTo>
                <a:lnTo>
                  <a:pt x="88392" y="0"/>
                </a:lnTo>
                <a:lnTo>
                  <a:pt x="94487" y="508"/>
                </a:lnTo>
                <a:lnTo>
                  <a:pt x="100330" y="1397"/>
                </a:lnTo>
                <a:lnTo>
                  <a:pt x="106172" y="2286"/>
                </a:lnTo>
                <a:lnTo>
                  <a:pt x="135381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7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7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5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2" y="53721"/>
                </a:lnTo>
                <a:lnTo>
                  <a:pt x="127888" y="52197"/>
                </a:lnTo>
                <a:lnTo>
                  <a:pt x="125094" y="50546"/>
                </a:lnTo>
                <a:lnTo>
                  <a:pt x="121538" y="48895"/>
                </a:lnTo>
                <a:lnTo>
                  <a:pt x="117220" y="47116"/>
                </a:lnTo>
                <a:lnTo>
                  <a:pt x="113030" y="45338"/>
                </a:lnTo>
                <a:lnTo>
                  <a:pt x="108076" y="43687"/>
                </a:lnTo>
                <a:lnTo>
                  <a:pt x="102488" y="42037"/>
                </a:lnTo>
                <a:lnTo>
                  <a:pt x="96900" y="40512"/>
                </a:lnTo>
                <a:lnTo>
                  <a:pt x="90550" y="39750"/>
                </a:lnTo>
                <a:lnTo>
                  <a:pt x="83438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0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6" y="125475"/>
                </a:lnTo>
                <a:lnTo>
                  <a:pt x="147700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0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69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5" y="165862"/>
                </a:lnTo>
                <a:lnTo>
                  <a:pt x="5968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8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5" y="170307"/>
                </a:lnTo>
                <a:lnTo>
                  <a:pt x="96519" y="167386"/>
                </a:lnTo>
                <a:lnTo>
                  <a:pt x="97281" y="163957"/>
                </a:lnTo>
                <a:lnTo>
                  <a:pt x="97281" y="160020"/>
                </a:lnTo>
                <a:lnTo>
                  <a:pt x="97281" y="155575"/>
                </a:lnTo>
                <a:lnTo>
                  <a:pt x="82168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1" y="133476"/>
                </a:lnTo>
                <a:lnTo>
                  <a:pt x="61087" y="131445"/>
                </a:lnTo>
                <a:lnTo>
                  <a:pt x="55244" y="129159"/>
                </a:lnTo>
                <a:lnTo>
                  <a:pt x="20700" y="110616"/>
                </a:lnTo>
                <a:lnTo>
                  <a:pt x="16129" y="105790"/>
                </a:lnTo>
                <a:lnTo>
                  <a:pt x="11556" y="101091"/>
                </a:lnTo>
                <a:lnTo>
                  <a:pt x="8000" y="95376"/>
                </a:lnTo>
                <a:lnTo>
                  <a:pt x="5206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62379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5" y="219328"/>
                </a:lnTo>
                <a:lnTo>
                  <a:pt x="139953" y="218566"/>
                </a:lnTo>
                <a:lnTo>
                  <a:pt x="137921" y="217804"/>
                </a:lnTo>
                <a:lnTo>
                  <a:pt x="136397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8" y="48895"/>
                </a:lnTo>
                <a:lnTo>
                  <a:pt x="100710" y="48895"/>
                </a:lnTo>
                <a:lnTo>
                  <a:pt x="93471" y="48895"/>
                </a:lnTo>
                <a:lnTo>
                  <a:pt x="61185" y="735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206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60373" y="369950"/>
            <a:ext cx="316763" cy="220852"/>
          </a:xfrm>
          <a:custGeom>
            <a:avLst/>
            <a:gdLst/>
            <a:ahLst/>
            <a:cxnLst/>
            <a:rect l="l" t="t" r="r" b="b"/>
            <a:pathLst>
              <a:path w="316763" h="220852">
                <a:moveTo>
                  <a:pt x="115214" y="0"/>
                </a:moveTo>
                <a:lnTo>
                  <a:pt x="123342" y="0"/>
                </a:lnTo>
                <a:lnTo>
                  <a:pt x="130708" y="888"/>
                </a:lnTo>
                <a:lnTo>
                  <a:pt x="168046" y="21462"/>
                </a:lnTo>
                <a:lnTo>
                  <a:pt x="171856" y="25908"/>
                </a:lnTo>
                <a:lnTo>
                  <a:pt x="174904" y="30861"/>
                </a:lnTo>
                <a:lnTo>
                  <a:pt x="177444" y="36449"/>
                </a:lnTo>
                <a:lnTo>
                  <a:pt x="183413" y="29972"/>
                </a:lnTo>
                <a:lnTo>
                  <a:pt x="189255" y="24511"/>
                </a:lnTo>
                <a:lnTo>
                  <a:pt x="194970" y="19938"/>
                </a:lnTo>
                <a:lnTo>
                  <a:pt x="200685" y="15239"/>
                </a:lnTo>
                <a:lnTo>
                  <a:pt x="206400" y="11557"/>
                </a:lnTo>
                <a:lnTo>
                  <a:pt x="211988" y="8636"/>
                </a:lnTo>
                <a:lnTo>
                  <a:pt x="217576" y="5714"/>
                </a:lnTo>
                <a:lnTo>
                  <a:pt x="223164" y="3556"/>
                </a:lnTo>
                <a:lnTo>
                  <a:pt x="228752" y="2159"/>
                </a:lnTo>
                <a:lnTo>
                  <a:pt x="234340" y="762"/>
                </a:lnTo>
                <a:lnTo>
                  <a:pt x="239928" y="0"/>
                </a:lnTo>
                <a:lnTo>
                  <a:pt x="245770" y="0"/>
                </a:lnTo>
                <a:lnTo>
                  <a:pt x="286117" y="11183"/>
                </a:lnTo>
                <a:lnTo>
                  <a:pt x="310136" y="41878"/>
                </a:lnTo>
                <a:lnTo>
                  <a:pt x="316712" y="80455"/>
                </a:lnTo>
                <a:lnTo>
                  <a:pt x="316763" y="211836"/>
                </a:lnTo>
                <a:lnTo>
                  <a:pt x="316763" y="213360"/>
                </a:lnTo>
                <a:lnTo>
                  <a:pt x="310921" y="218566"/>
                </a:lnTo>
                <a:lnTo>
                  <a:pt x="308889" y="219328"/>
                </a:lnTo>
                <a:lnTo>
                  <a:pt x="306095" y="219837"/>
                </a:lnTo>
                <a:lnTo>
                  <a:pt x="302539" y="220218"/>
                </a:lnTo>
                <a:lnTo>
                  <a:pt x="298983" y="220599"/>
                </a:lnTo>
                <a:lnTo>
                  <a:pt x="294411" y="220852"/>
                </a:lnTo>
                <a:lnTo>
                  <a:pt x="288823" y="220852"/>
                </a:lnTo>
                <a:lnTo>
                  <a:pt x="283235" y="220852"/>
                </a:lnTo>
                <a:lnTo>
                  <a:pt x="262026" y="215773"/>
                </a:lnTo>
                <a:lnTo>
                  <a:pt x="261137" y="214629"/>
                </a:lnTo>
                <a:lnTo>
                  <a:pt x="260756" y="213360"/>
                </a:lnTo>
                <a:lnTo>
                  <a:pt x="260756" y="211836"/>
                </a:lnTo>
                <a:lnTo>
                  <a:pt x="260756" y="93725"/>
                </a:lnTo>
                <a:lnTo>
                  <a:pt x="260756" y="87122"/>
                </a:lnTo>
                <a:lnTo>
                  <a:pt x="260121" y="81025"/>
                </a:lnTo>
                <a:lnTo>
                  <a:pt x="258851" y="75437"/>
                </a:lnTo>
                <a:lnTo>
                  <a:pt x="257581" y="69976"/>
                </a:lnTo>
                <a:lnTo>
                  <a:pt x="255676" y="65277"/>
                </a:lnTo>
                <a:lnTo>
                  <a:pt x="253009" y="61340"/>
                </a:lnTo>
                <a:lnTo>
                  <a:pt x="250469" y="57403"/>
                </a:lnTo>
                <a:lnTo>
                  <a:pt x="247167" y="54356"/>
                </a:lnTo>
                <a:lnTo>
                  <a:pt x="243230" y="52197"/>
                </a:lnTo>
                <a:lnTo>
                  <a:pt x="239293" y="50037"/>
                </a:lnTo>
                <a:lnTo>
                  <a:pt x="234594" y="48895"/>
                </a:lnTo>
                <a:lnTo>
                  <a:pt x="229006" y="48895"/>
                </a:lnTo>
                <a:lnTo>
                  <a:pt x="222402" y="48895"/>
                </a:lnTo>
                <a:lnTo>
                  <a:pt x="191211" y="73756"/>
                </a:lnTo>
                <a:lnTo>
                  <a:pt x="186461" y="211836"/>
                </a:lnTo>
                <a:lnTo>
                  <a:pt x="186461" y="213360"/>
                </a:lnTo>
                <a:lnTo>
                  <a:pt x="185953" y="214629"/>
                </a:lnTo>
                <a:lnTo>
                  <a:pt x="185064" y="215773"/>
                </a:lnTo>
                <a:lnTo>
                  <a:pt x="184175" y="216915"/>
                </a:lnTo>
                <a:lnTo>
                  <a:pt x="182651" y="217804"/>
                </a:lnTo>
                <a:lnTo>
                  <a:pt x="180492" y="218566"/>
                </a:lnTo>
                <a:lnTo>
                  <a:pt x="178333" y="219328"/>
                </a:lnTo>
                <a:lnTo>
                  <a:pt x="175412" y="219837"/>
                </a:lnTo>
                <a:lnTo>
                  <a:pt x="171856" y="220218"/>
                </a:lnTo>
                <a:lnTo>
                  <a:pt x="168300" y="220599"/>
                </a:lnTo>
                <a:lnTo>
                  <a:pt x="163855" y="220852"/>
                </a:lnTo>
                <a:lnTo>
                  <a:pt x="158521" y="220852"/>
                </a:lnTo>
                <a:lnTo>
                  <a:pt x="153060" y="220852"/>
                </a:lnTo>
                <a:lnTo>
                  <a:pt x="130327" y="213360"/>
                </a:lnTo>
                <a:lnTo>
                  <a:pt x="130327" y="211836"/>
                </a:lnTo>
                <a:lnTo>
                  <a:pt x="130327" y="93725"/>
                </a:lnTo>
                <a:lnTo>
                  <a:pt x="130327" y="87122"/>
                </a:lnTo>
                <a:lnTo>
                  <a:pt x="129692" y="81025"/>
                </a:lnTo>
                <a:lnTo>
                  <a:pt x="112928" y="52197"/>
                </a:lnTo>
                <a:lnTo>
                  <a:pt x="108940" y="50037"/>
                </a:lnTo>
                <a:lnTo>
                  <a:pt x="104254" y="48895"/>
                </a:lnTo>
                <a:lnTo>
                  <a:pt x="98894" y="48895"/>
                </a:lnTo>
                <a:lnTo>
                  <a:pt x="92049" y="48895"/>
                </a:lnTo>
                <a:lnTo>
                  <a:pt x="60903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816" y="214629"/>
                </a:lnTo>
                <a:lnTo>
                  <a:pt x="54914" y="215773"/>
                </a:lnTo>
                <a:lnTo>
                  <a:pt x="54025" y="216915"/>
                </a:lnTo>
                <a:lnTo>
                  <a:pt x="52501" y="217804"/>
                </a:lnTo>
                <a:lnTo>
                  <a:pt x="50342" y="218566"/>
                </a:lnTo>
                <a:lnTo>
                  <a:pt x="48183" y="219328"/>
                </a:lnTo>
                <a:lnTo>
                  <a:pt x="45326" y="219837"/>
                </a:lnTo>
                <a:lnTo>
                  <a:pt x="41744" y="220218"/>
                </a:lnTo>
                <a:lnTo>
                  <a:pt x="38176" y="220599"/>
                </a:lnTo>
                <a:lnTo>
                  <a:pt x="33642" y="220852"/>
                </a:lnTo>
                <a:lnTo>
                  <a:pt x="28130" y="220852"/>
                </a:lnTo>
                <a:lnTo>
                  <a:pt x="22631" y="220852"/>
                </a:lnTo>
                <a:lnTo>
                  <a:pt x="18084" y="220599"/>
                </a:lnTo>
                <a:lnTo>
                  <a:pt x="14516" y="220218"/>
                </a:lnTo>
                <a:lnTo>
                  <a:pt x="10947" y="219837"/>
                </a:lnTo>
                <a:lnTo>
                  <a:pt x="8077" y="219328"/>
                </a:lnTo>
                <a:lnTo>
                  <a:pt x="5918" y="218566"/>
                </a:lnTo>
                <a:lnTo>
                  <a:pt x="3759" y="217804"/>
                </a:lnTo>
                <a:lnTo>
                  <a:pt x="2235" y="216915"/>
                </a:lnTo>
                <a:lnTo>
                  <a:pt x="1346" y="215773"/>
                </a:lnTo>
                <a:lnTo>
                  <a:pt x="444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17" y="8889"/>
                </a:lnTo>
                <a:lnTo>
                  <a:pt x="1866" y="7747"/>
                </a:lnTo>
                <a:lnTo>
                  <a:pt x="3200" y="6731"/>
                </a:lnTo>
                <a:lnTo>
                  <a:pt x="5143" y="6096"/>
                </a:lnTo>
                <a:lnTo>
                  <a:pt x="7073" y="5334"/>
                </a:lnTo>
                <a:lnTo>
                  <a:pt x="9563" y="4699"/>
                </a:lnTo>
                <a:lnTo>
                  <a:pt x="12611" y="4318"/>
                </a:lnTo>
                <a:lnTo>
                  <a:pt x="15671" y="3937"/>
                </a:lnTo>
                <a:lnTo>
                  <a:pt x="19494" y="3810"/>
                </a:lnTo>
                <a:lnTo>
                  <a:pt x="24117" y="3810"/>
                </a:lnTo>
                <a:lnTo>
                  <a:pt x="28879" y="3810"/>
                </a:lnTo>
                <a:lnTo>
                  <a:pt x="32816" y="3937"/>
                </a:lnTo>
                <a:lnTo>
                  <a:pt x="35940" y="4318"/>
                </a:lnTo>
                <a:lnTo>
                  <a:pt x="39065" y="4699"/>
                </a:lnTo>
                <a:lnTo>
                  <a:pt x="41490" y="5334"/>
                </a:lnTo>
                <a:lnTo>
                  <a:pt x="43205" y="6096"/>
                </a:lnTo>
                <a:lnTo>
                  <a:pt x="44907" y="6731"/>
                </a:lnTo>
                <a:lnTo>
                  <a:pt x="46139" y="7747"/>
                </a:lnTo>
                <a:lnTo>
                  <a:pt x="46888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564" y="10819"/>
                </a:lnTo>
                <a:lnTo>
                  <a:pt x="114234" y="6"/>
                </a:lnTo>
                <a:lnTo>
                  <a:pt x="1152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1397" y="346583"/>
            <a:ext cx="120450" cy="196342"/>
          </a:xfrm>
          <a:custGeom>
            <a:avLst/>
            <a:gdLst/>
            <a:ahLst/>
            <a:cxnLst/>
            <a:rect l="l" t="t" r="r" b="b"/>
            <a:pathLst>
              <a:path w="120450" h="196342">
                <a:moveTo>
                  <a:pt x="0" y="0"/>
                </a:moveTo>
                <a:lnTo>
                  <a:pt x="0" y="196342"/>
                </a:lnTo>
                <a:lnTo>
                  <a:pt x="30594" y="196342"/>
                </a:lnTo>
                <a:lnTo>
                  <a:pt x="68768" y="191002"/>
                </a:lnTo>
                <a:lnTo>
                  <a:pt x="102025" y="166148"/>
                </a:lnTo>
                <a:lnTo>
                  <a:pt x="119252" y="119804"/>
                </a:lnTo>
                <a:lnTo>
                  <a:pt x="120450" y="107639"/>
                </a:lnTo>
                <a:lnTo>
                  <a:pt x="120330" y="90618"/>
                </a:lnTo>
                <a:lnTo>
                  <a:pt x="113320" y="50972"/>
                </a:lnTo>
                <a:lnTo>
                  <a:pt x="83537" y="12612"/>
                </a:lnTo>
                <a:lnTo>
                  <a:pt x="45801" y="86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2914" y="300481"/>
            <a:ext cx="239965" cy="288925"/>
          </a:xfrm>
          <a:custGeom>
            <a:avLst/>
            <a:gdLst/>
            <a:ahLst/>
            <a:cxnLst/>
            <a:rect l="l" t="t" r="r" b="b"/>
            <a:pathLst>
              <a:path w="239965" h="288925">
                <a:moveTo>
                  <a:pt x="17411" y="0"/>
                </a:moveTo>
                <a:lnTo>
                  <a:pt x="91528" y="0"/>
                </a:lnTo>
                <a:lnTo>
                  <a:pt x="105923" y="336"/>
                </a:lnTo>
                <a:lnTo>
                  <a:pt x="143929" y="5391"/>
                </a:lnTo>
                <a:lnTo>
                  <a:pt x="179789" y="19206"/>
                </a:lnTo>
                <a:lnTo>
                  <a:pt x="216874" y="53408"/>
                </a:lnTo>
                <a:lnTo>
                  <a:pt x="235937" y="100021"/>
                </a:lnTo>
                <a:lnTo>
                  <a:pt x="239965" y="137629"/>
                </a:lnTo>
                <a:lnTo>
                  <a:pt x="239643" y="152564"/>
                </a:lnTo>
                <a:lnTo>
                  <a:pt x="234729" y="190907"/>
                </a:lnTo>
                <a:lnTo>
                  <a:pt x="219925" y="228514"/>
                </a:lnTo>
                <a:lnTo>
                  <a:pt x="194917" y="257819"/>
                </a:lnTo>
                <a:lnTo>
                  <a:pt x="149299" y="280945"/>
                </a:lnTo>
                <a:lnTo>
                  <a:pt x="100024" y="288628"/>
                </a:lnTo>
                <a:lnTo>
                  <a:pt x="17411" y="288925"/>
                </a:lnTo>
                <a:lnTo>
                  <a:pt x="12496" y="288925"/>
                </a:lnTo>
                <a:lnTo>
                  <a:pt x="8369" y="287528"/>
                </a:lnTo>
                <a:lnTo>
                  <a:pt x="5016" y="284607"/>
                </a:lnTo>
                <a:lnTo>
                  <a:pt x="1676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76" y="7366"/>
                </a:lnTo>
                <a:lnTo>
                  <a:pt x="5016" y="4445"/>
                </a:lnTo>
                <a:lnTo>
                  <a:pt x="8369" y="1524"/>
                </a:lnTo>
                <a:lnTo>
                  <a:pt x="12496" y="0"/>
                </a:lnTo>
                <a:lnTo>
                  <a:pt x="1741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54828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70" y="18161"/>
                </a:lnTo>
                <a:lnTo>
                  <a:pt x="64770" y="28956"/>
                </a:lnTo>
                <a:lnTo>
                  <a:pt x="64770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8630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3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43355" y="286258"/>
            <a:ext cx="64744" cy="58917"/>
          </a:xfrm>
          <a:custGeom>
            <a:avLst/>
            <a:gdLst/>
            <a:ahLst/>
            <a:cxnLst/>
            <a:rect l="l" t="t" r="r" b="b"/>
            <a:pathLst>
              <a:path w="64744" h="58917">
                <a:moveTo>
                  <a:pt x="32600" y="0"/>
                </a:moveTo>
                <a:lnTo>
                  <a:pt x="47930" y="1503"/>
                </a:lnTo>
                <a:lnTo>
                  <a:pt x="57614" y="5957"/>
                </a:lnTo>
                <a:lnTo>
                  <a:pt x="62509" y="10541"/>
                </a:lnTo>
                <a:lnTo>
                  <a:pt x="64744" y="18161"/>
                </a:lnTo>
                <a:lnTo>
                  <a:pt x="64744" y="28956"/>
                </a:lnTo>
                <a:lnTo>
                  <a:pt x="64744" y="40386"/>
                </a:lnTo>
                <a:lnTo>
                  <a:pt x="62433" y="48133"/>
                </a:lnTo>
                <a:lnTo>
                  <a:pt x="57823" y="52450"/>
                </a:lnTo>
                <a:lnTo>
                  <a:pt x="48461" y="57175"/>
                </a:lnTo>
                <a:lnTo>
                  <a:pt x="33654" y="58917"/>
                </a:lnTo>
                <a:lnTo>
                  <a:pt x="17626" y="57639"/>
                </a:lnTo>
                <a:lnTo>
                  <a:pt x="7808" y="53731"/>
                </a:lnTo>
                <a:lnTo>
                  <a:pt x="2197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73" y="10922"/>
                </a:lnTo>
                <a:lnTo>
                  <a:pt x="6807" y="6603"/>
                </a:lnTo>
                <a:lnTo>
                  <a:pt x="16078" y="1789"/>
                </a:lnTo>
                <a:lnTo>
                  <a:pt x="30879" y="13"/>
                </a:lnTo>
                <a:lnTo>
                  <a:pt x="3260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780456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31460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960544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99384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72478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3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33655" y="312165"/>
                </a:lnTo>
                <a:lnTo>
                  <a:pt x="28067" y="312165"/>
                </a:lnTo>
                <a:lnTo>
                  <a:pt x="22606" y="312165"/>
                </a:lnTo>
                <a:lnTo>
                  <a:pt x="5842" y="309879"/>
                </a:lnTo>
                <a:lnTo>
                  <a:pt x="3683" y="309117"/>
                </a:lnTo>
                <a:lnTo>
                  <a:pt x="2159" y="308228"/>
                </a:lnTo>
                <a:lnTo>
                  <a:pt x="1270" y="307085"/>
                </a:lnTo>
                <a:lnTo>
                  <a:pt x="381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46371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338" y="311149"/>
                </a:lnTo>
                <a:lnTo>
                  <a:pt x="41782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89883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338" y="311149"/>
                </a:lnTo>
                <a:lnTo>
                  <a:pt x="41782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84069" y="824611"/>
            <a:ext cx="2242693" cy="318468"/>
          </a:xfrm>
          <a:custGeom>
            <a:avLst/>
            <a:gdLst/>
            <a:ahLst/>
            <a:cxnLst/>
            <a:rect l="l" t="t" r="r" b="b"/>
            <a:pathLst>
              <a:path w="2242693" h="318468">
                <a:moveTo>
                  <a:pt x="1440702" y="136651"/>
                </a:moveTo>
                <a:lnTo>
                  <a:pt x="1360805" y="136651"/>
                </a:lnTo>
                <a:lnTo>
                  <a:pt x="1366773" y="137413"/>
                </a:lnTo>
                <a:lnTo>
                  <a:pt x="1371600" y="138811"/>
                </a:lnTo>
                <a:lnTo>
                  <a:pt x="1376426" y="140335"/>
                </a:lnTo>
                <a:lnTo>
                  <a:pt x="1380363" y="142621"/>
                </a:lnTo>
                <a:lnTo>
                  <a:pt x="1383157" y="145796"/>
                </a:lnTo>
                <a:lnTo>
                  <a:pt x="1386078" y="148971"/>
                </a:lnTo>
                <a:lnTo>
                  <a:pt x="1388236" y="152780"/>
                </a:lnTo>
                <a:lnTo>
                  <a:pt x="1390777" y="162178"/>
                </a:lnTo>
                <a:lnTo>
                  <a:pt x="1391334" y="166971"/>
                </a:lnTo>
                <a:lnTo>
                  <a:pt x="1391411" y="185927"/>
                </a:lnTo>
                <a:lnTo>
                  <a:pt x="1360492" y="186136"/>
                </a:lnTo>
                <a:lnTo>
                  <a:pt x="1347671" y="186928"/>
                </a:lnTo>
                <a:lnTo>
                  <a:pt x="1299749" y="198329"/>
                </a:lnTo>
                <a:lnTo>
                  <a:pt x="1271278" y="223869"/>
                </a:lnTo>
                <a:lnTo>
                  <a:pt x="1264877" y="261401"/>
                </a:lnTo>
                <a:lnTo>
                  <a:pt x="1267125" y="273294"/>
                </a:lnTo>
                <a:lnTo>
                  <a:pt x="1290116" y="305959"/>
                </a:lnTo>
                <a:lnTo>
                  <a:pt x="1327372" y="317956"/>
                </a:lnTo>
                <a:lnTo>
                  <a:pt x="1342688" y="318344"/>
                </a:lnTo>
                <a:lnTo>
                  <a:pt x="1353682" y="316811"/>
                </a:lnTo>
                <a:lnTo>
                  <a:pt x="1365818" y="313186"/>
                </a:lnTo>
                <a:lnTo>
                  <a:pt x="1380209" y="306863"/>
                </a:lnTo>
                <a:lnTo>
                  <a:pt x="1390603" y="299570"/>
                </a:lnTo>
                <a:lnTo>
                  <a:pt x="1400047" y="290702"/>
                </a:lnTo>
                <a:lnTo>
                  <a:pt x="1446516" y="290702"/>
                </a:lnTo>
                <a:lnTo>
                  <a:pt x="1446508" y="278891"/>
                </a:lnTo>
                <a:lnTo>
                  <a:pt x="1339977" y="278891"/>
                </a:lnTo>
                <a:lnTo>
                  <a:pt x="1332738" y="276478"/>
                </a:lnTo>
                <a:lnTo>
                  <a:pt x="1327404" y="271652"/>
                </a:lnTo>
                <a:lnTo>
                  <a:pt x="1322070" y="266953"/>
                </a:lnTo>
                <a:lnTo>
                  <a:pt x="1319530" y="260350"/>
                </a:lnTo>
                <a:lnTo>
                  <a:pt x="1319530" y="247141"/>
                </a:lnTo>
                <a:lnTo>
                  <a:pt x="1320419" y="242824"/>
                </a:lnTo>
                <a:lnTo>
                  <a:pt x="1322323" y="239013"/>
                </a:lnTo>
                <a:lnTo>
                  <a:pt x="1324102" y="235203"/>
                </a:lnTo>
                <a:lnTo>
                  <a:pt x="1327022" y="231901"/>
                </a:lnTo>
                <a:lnTo>
                  <a:pt x="1335151" y="226567"/>
                </a:lnTo>
                <a:lnTo>
                  <a:pt x="1340358" y="224536"/>
                </a:lnTo>
                <a:lnTo>
                  <a:pt x="1346708" y="223265"/>
                </a:lnTo>
                <a:lnTo>
                  <a:pt x="1353058" y="221868"/>
                </a:lnTo>
                <a:lnTo>
                  <a:pt x="1360805" y="221234"/>
                </a:lnTo>
                <a:lnTo>
                  <a:pt x="1446465" y="221234"/>
                </a:lnTo>
                <a:lnTo>
                  <a:pt x="1446425" y="166971"/>
                </a:lnTo>
                <a:lnTo>
                  <a:pt x="1445377" y="155486"/>
                </a:lnTo>
                <a:lnTo>
                  <a:pt x="1442820" y="143252"/>
                </a:lnTo>
                <a:lnTo>
                  <a:pt x="1440702" y="136651"/>
                </a:lnTo>
              </a:path>
              <a:path w="2242693" h="318468">
                <a:moveTo>
                  <a:pt x="1446516" y="290702"/>
                </a:moveTo>
                <a:lnTo>
                  <a:pt x="1400047" y="290702"/>
                </a:lnTo>
                <a:lnTo>
                  <a:pt x="1400047" y="308610"/>
                </a:lnTo>
                <a:lnTo>
                  <a:pt x="1400683" y="310261"/>
                </a:lnTo>
                <a:lnTo>
                  <a:pt x="1401953" y="311403"/>
                </a:lnTo>
                <a:lnTo>
                  <a:pt x="1403222" y="312674"/>
                </a:lnTo>
                <a:lnTo>
                  <a:pt x="1405382" y="313436"/>
                </a:lnTo>
                <a:lnTo>
                  <a:pt x="1408430" y="313943"/>
                </a:lnTo>
                <a:lnTo>
                  <a:pt x="1411478" y="314578"/>
                </a:lnTo>
                <a:lnTo>
                  <a:pt x="1416304" y="314833"/>
                </a:lnTo>
                <a:lnTo>
                  <a:pt x="1429258" y="314833"/>
                </a:lnTo>
                <a:lnTo>
                  <a:pt x="1434083" y="314578"/>
                </a:lnTo>
                <a:lnTo>
                  <a:pt x="1437258" y="313943"/>
                </a:lnTo>
                <a:lnTo>
                  <a:pt x="1440433" y="313436"/>
                </a:lnTo>
                <a:lnTo>
                  <a:pt x="1442720" y="312674"/>
                </a:lnTo>
                <a:lnTo>
                  <a:pt x="1444244" y="311403"/>
                </a:lnTo>
                <a:lnTo>
                  <a:pt x="1445768" y="310261"/>
                </a:lnTo>
                <a:lnTo>
                  <a:pt x="1446530" y="308610"/>
                </a:lnTo>
                <a:lnTo>
                  <a:pt x="1446516" y="290702"/>
                </a:lnTo>
              </a:path>
              <a:path w="2242693" h="318468">
                <a:moveTo>
                  <a:pt x="1446465" y="221234"/>
                </a:moveTo>
                <a:lnTo>
                  <a:pt x="1391411" y="221234"/>
                </a:lnTo>
                <a:lnTo>
                  <a:pt x="1390322" y="256358"/>
                </a:lnTo>
                <a:lnTo>
                  <a:pt x="1380685" y="265813"/>
                </a:lnTo>
                <a:lnTo>
                  <a:pt x="1371219" y="272796"/>
                </a:lnTo>
                <a:lnTo>
                  <a:pt x="1364488" y="276860"/>
                </a:lnTo>
                <a:lnTo>
                  <a:pt x="1357248" y="278891"/>
                </a:lnTo>
                <a:lnTo>
                  <a:pt x="1446508" y="278891"/>
                </a:lnTo>
                <a:lnTo>
                  <a:pt x="1446465" y="221234"/>
                </a:lnTo>
              </a:path>
              <a:path w="2242693" h="318468">
                <a:moveTo>
                  <a:pt x="1358519" y="93979"/>
                </a:moveTo>
                <a:lnTo>
                  <a:pt x="1317117" y="99313"/>
                </a:lnTo>
                <a:lnTo>
                  <a:pt x="1310132" y="101600"/>
                </a:lnTo>
                <a:lnTo>
                  <a:pt x="1303146" y="103759"/>
                </a:lnTo>
                <a:lnTo>
                  <a:pt x="1275503" y="129128"/>
                </a:lnTo>
                <a:lnTo>
                  <a:pt x="1275562" y="138811"/>
                </a:lnTo>
                <a:lnTo>
                  <a:pt x="1275715" y="140715"/>
                </a:lnTo>
                <a:lnTo>
                  <a:pt x="1276222" y="143510"/>
                </a:lnTo>
                <a:lnTo>
                  <a:pt x="1276604" y="146430"/>
                </a:lnTo>
                <a:lnTo>
                  <a:pt x="1283843" y="156717"/>
                </a:lnTo>
                <a:lnTo>
                  <a:pt x="1287907" y="156717"/>
                </a:lnTo>
                <a:lnTo>
                  <a:pt x="1290955" y="155701"/>
                </a:lnTo>
                <a:lnTo>
                  <a:pt x="1294765" y="153542"/>
                </a:lnTo>
                <a:lnTo>
                  <a:pt x="1298575" y="151511"/>
                </a:lnTo>
                <a:lnTo>
                  <a:pt x="1303273" y="149225"/>
                </a:lnTo>
                <a:lnTo>
                  <a:pt x="1308989" y="146685"/>
                </a:lnTo>
                <a:lnTo>
                  <a:pt x="1314577" y="144144"/>
                </a:lnTo>
                <a:lnTo>
                  <a:pt x="1321181" y="141859"/>
                </a:lnTo>
                <a:lnTo>
                  <a:pt x="1328546" y="139700"/>
                </a:lnTo>
                <a:lnTo>
                  <a:pt x="1335913" y="137667"/>
                </a:lnTo>
                <a:lnTo>
                  <a:pt x="1344295" y="136651"/>
                </a:lnTo>
                <a:lnTo>
                  <a:pt x="1440702" y="136651"/>
                </a:lnTo>
                <a:lnTo>
                  <a:pt x="1438288" y="129128"/>
                </a:lnTo>
                <a:lnTo>
                  <a:pt x="1410225" y="102739"/>
                </a:lnTo>
                <a:lnTo>
                  <a:pt x="1372579" y="94431"/>
                </a:lnTo>
                <a:lnTo>
                  <a:pt x="1358519" y="93979"/>
                </a:lnTo>
              </a:path>
              <a:path w="2242693" h="318468">
                <a:moveTo>
                  <a:pt x="1904238" y="93979"/>
                </a:moveTo>
                <a:lnTo>
                  <a:pt x="1861431" y="101025"/>
                </a:lnTo>
                <a:lnTo>
                  <a:pt x="1827746" y="120846"/>
                </a:lnTo>
                <a:lnTo>
                  <a:pt x="1805373" y="153293"/>
                </a:lnTo>
                <a:lnTo>
                  <a:pt x="1795687" y="202478"/>
                </a:lnTo>
                <a:lnTo>
                  <a:pt x="1795494" y="220362"/>
                </a:lnTo>
                <a:lnTo>
                  <a:pt x="1796716" y="232967"/>
                </a:lnTo>
                <a:lnTo>
                  <a:pt x="1813309" y="280573"/>
                </a:lnTo>
                <a:lnTo>
                  <a:pt x="1853259" y="311178"/>
                </a:lnTo>
                <a:lnTo>
                  <a:pt x="1903538" y="318468"/>
                </a:lnTo>
                <a:lnTo>
                  <a:pt x="1915775" y="317680"/>
                </a:lnTo>
                <a:lnTo>
                  <a:pt x="1953309" y="307700"/>
                </a:lnTo>
                <a:lnTo>
                  <a:pt x="1983772" y="284331"/>
                </a:lnTo>
                <a:lnTo>
                  <a:pt x="1991333" y="273685"/>
                </a:lnTo>
                <a:lnTo>
                  <a:pt x="1892172" y="273685"/>
                </a:lnTo>
                <a:lnTo>
                  <a:pt x="1884426" y="272034"/>
                </a:lnTo>
                <a:lnTo>
                  <a:pt x="1858215" y="243136"/>
                </a:lnTo>
                <a:lnTo>
                  <a:pt x="1852965" y="202478"/>
                </a:lnTo>
                <a:lnTo>
                  <a:pt x="1853865" y="189322"/>
                </a:lnTo>
                <a:lnTo>
                  <a:pt x="1869058" y="150494"/>
                </a:lnTo>
                <a:lnTo>
                  <a:pt x="1893951" y="138429"/>
                </a:lnTo>
                <a:lnTo>
                  <a:pt x="1994113" y="138429"/>
                </a:lnTo>
                <a:lnTo>
                  <a:pt x="1987786" y="128833"/>
                </a:lnTo>
                <a:lnTo>
                  <a:pt x="1957891" y="104694"/>
                </a:lnTo>
                <a:lnTo>
                  <a:pt x="1918213" y="94507"/>
                </a:lnTo>
                <a:lnTo>
                  <a:pt x="1904238" y="93979"/>
                </a:lnTo>
              </a:path>
              <a:path w="2242693" h="318468">
                <a:moveTo>
                  <a:pt x="1994113" y="138429"/>
                </a:moveTo>
                <a:lnTo>
                  <a:pt x="1911604" y="138429"/>
                </a:lnTo>
                <a:lnTo>
                  <a:pt x="1919478" y="140080"/>
                </a:lnTo>
                <a:lnTo>
                  <a:pt x="1925573" y="143510"/>
                </a:lnTo>
                <a:lnTo>
                  <a:pt x="1949135" y="183608"/>
                </a:lnTo>
                <a:lnTo>
                  <a:pt x="1950687" y="209750"/>
                </a:lnTo>
                <a:lnTo>
                  <a:pt x="1949812" y="222911"/>
                </a:lnTo>
                <a:lnTo>
                  <a:pt x="1934845" y="261619"/>
                </a:lnTo>
                <a:lnTo>
                  <a:pt x="1909826" y="273685"/>
                </a:lnTo>
                <a:lnTo>
                  <a:pt x="1991333" y="273685"/>
                </a:lnTo>
                <a:lnTo>
                  <a:pt x="2006867" y="228094"/>
                </a:lnTo>
                <a:lnTo>
                  <a:pt x="2008470" y="200299"/>
                </a:lnTo>
                <a:lnTo>
                  <a:pt x="2007859" y="188353"/>
                </a:lnTo>
                <a:lnTo>
                  <a:pt x="2006339" y="176336"/>
                </a:lnTo>
                <a:lnTo>
                  <a:pt x="2003713" y="163731"/>
                </a:lnTo>
                <a:lnTo>
                  <a:pt x="1999788" y="150023"/>
                </a:lnTo>
                <a:lnTo>
                  <a:pt x="1994787" y="139452"/>
                </a:lnTo>
                <a:lnTo>
                  <a:pt x="1994113" y="138429"/>
                </a:lnTo>
              </a:path>
              <a:path w="2242693" h="318468">
                <a:moveTo>
                  <a:pt x="593598" y="93979"/>
                </a:moveTo>
                <a:lnTo>
                  <a:pt x="550791" y="101025"/>
                </a:lnTo>
                <a:lnTo>
                  <a:pt x="517106" y="120846"/>
                </a:lnTo>
                <a:lnTo>
                  <a:pt x="494733" y="153293"/>
                </a:lnTo>
                <a:lnTo>
                  <a:pt x="485047" y="202478"/>
                </a:lnTo>
                <a:lnTo>
                  <a:pt x="484854" y="220362"/>
                </a:lnTo>
                <a:lnTo>
                  <a:pt x="486076" y="232967"/>
                </a:lnTo>
                <a:lnTo>
                  <a:pt x="502669" y="280573"/>
                </a:lnTo>
                <a:lnTo>
                  <a:pt x="542619" y="311178"/>
                </a:lnTo>
                <a:lnTo>
                  <a:pt x="592898" y="318468"/>
                </a:lnTo>
                <a:lnTo>
                  <a:pt x="605135" y="317680"/>
                </a:lnTo>
                <a:lnTo>
                  <a:pt x="642669" y="307700"/>
                </a:lnTo>
                <a:lnTo>
                  <a:pt x="673132" y="284331"/>
                </a:lnTo>
                <a:lnTo>
                  <a:pt x="680693" y="273685"/>
                </a:lnTo>
                <a:lnTo>
                  <a:pt x="581532" y="273685"/>
                </a:lnTo>
                <a:lnTo>
                  <a:pt x="573786" y="272034"/>
                </a:lnTo>
                <a:lnTo>
                  <a:pt x="547575" y="243136"/>
                </a:lnTo>
                <a:lnTo>
                  <a:pt x="542325" y="202478"/>
                </a:lnTo>
                <a:lnTo>
                  <a:pt x="543225" y="189322"/>
                </a:lnTo>
                <a:lnTo>
                  <a:pt x="558419" y="150494"/>
                </a:lnTo>
                <a:lnTo>
                  <a:pt x="583311" y="138429"/>
                </a:lnTo>
                <a:lnTo>
                  <a:pt x="683473" y="138429"/>
                </a:lnTo>
                <a:lnTo>
                  <a:pt x="677146" y="128833"/>
                </a:lnTo>
                <a:lnTo>
                  <a:pt x="647251" y="104694"/>
                </a:lnTo>
                <a:lnTo>
                  <a:pt x="607573" y="94507"/>
                </a:lnTo>
                <a:lnTo>
                  <a:pt x="593598" y="93979"/>
                </a:lnTo>
              </a:path>
              <a:path w="2242693" h="318468">
                <a:moveTo>
                  <a:pt x="683473" y="138429"/>
                </a:moveTo>
                <a:lnTo>
                  <a:pt x="600963" y="138429"/>
                </a:lnTo>
                <a:lnTo>
                  <a:pt x="608838" y="140080"/>
                </a:lnTo>
                <a:lnTo>
                  <a:pt x="614933" y="143510"/>
                </a:lnTo>
                <a:lnTo>
                  <a:pt x="638495" y="183608"/>
                </a:lnTo>
                <a:lnTo>
                  <a:pt x="640047" y="209750"/>
                </a:lnTo>
                <a:lnTo>
                  <a:pt x="639172" y="222911"/>
                </a:lnTo>
                <a:lnTo>
                  <a:pt x="624205" y="261619"/>
                </a:lnTo>
                <a:lnTo>
                  <a:pt x="599186" y="273685"/>
                </a:lnTo>
                <a:lnTo>
                  <a:pt x="680693" y="273685"/>
                </a:lnTo>
                <a:lnTo>
                  <a:pt x="696227" y="228094"/>
                </a:lnTo>
                <a:lnTo>
                  <a:pt x="697830" y="200299"/>
                </a:lnTo>
                <a:lnTo>
                  <a:pt x="697219" y="188353"/>
                </a:lnTo>
                <a:lnTo>
                  <a:pt x="695699" y="176336"/>
                </a:lnTo>
                <a:lnTo>
                  <a:pt x="693073" y="163731"/>
                </a:lnTo>
                <a:lnTo>
                  <a:pt x="689148" y="150023"/>
                </a:lnTo>
                <a:lnTo>
                  <a:pt x="684147" y="139452"/>
                </a:lnTo>
                <a:lnTo>
                  <a:pt x="683473" y="138429"/>
                </a:lnTo>
              </a:path>
              <a:path w="2242693" h="318468">
                <a:moveTo>
                  <a:pt x="1728089" y="97789"/>
                </a:moveTo>
                <a:lnTo>
                  <a:pt x="1717040" y="97789"/>
                </a:lnTo>
                <a:lnTo>
                  <a:pt x="1712468" y="98043"/>
                </a:lnTo>
                <a:lnTo>
                  <a:pt x="1694433" y="105663"/>
                </a:lnTo>
                <a:lnTo>
                  <a:pt x="1694433" y="307339"/>
                </a:lnTo>
                <a:lnTo>
                  <a:pt x="1717040" y="314833"/>
                </a:lnTo>
                <a:lnTo>
                  <a:pt x="1728089" y="314833"/>
                </a:lnTo>
                <a:lnTo>
                  <a:pt x="1750695" y="307339"/>
                </a:lnTo>
                <a:lnTo>
                  <a:pt x="1750695" y="105663"/>
                </a:lnTo>
                <a:lnTo>
                  <a:pt x="1728089" y="97789"/>
                </a:lnTo>
              </a:path>
              <a:path w="2242693" h="318468">
                <a:moveTo>
                  <a:pt x="37973" y="97789"/>
                </a:moveTo>
                <a:lnTo>
                  <a:pt x="26924" y="97789"/>
                </a:lnTo>
                <a:lnTo>
                  <a:pt x="22351" y="98043"/>
                </a:lnTo>
                <a:lnTo>
                  <a:pt x="4318" y="105663"/>
                </a:lnTo>
                <a:lnTo>
                  <a:pt x="4318" y="307339"/>
                </a:lnTo>
                <a:lnTo>
                  <a:pt x="26924" y="314833"/>
                </a:lnTo>
                <a:lnTo>
                  <a:pt x="37973" y="314833"/>
                </a:lnTo>
                <a:lnTo>
                  <a:pt x="60579" y="307339"/>
                </a:lnTo>
                <a:lnTo>
                  <a:pt x="60579" y="105663"/>
                </a:lnTo>
                <a:lnTo>
                  <a:pt x="37973" y="97789"/>
                </a:lnTo>
              </a:path>
              <a:path w="2242693" h="318468">
                <a:moveTo>
                  <a:pt x="1596517" y="94234"/>
                </a:moveTo>
                <a:lnTo>
                  <a:pt x="1590547" y="94234"/>
                </a:lnTo>
                <a:lnTo>
                  <a:pt x="1581320" y="94575"/>
                </a:lnTo>
                <a:lnTo>
                  <a:pt x="1543192" y="104270"/>
                </a:lnTo>
                <a:lnTo>
                  <a:pt x="1512414" y="129919"/>
                </a:lnTo>
                <a:lnTo>
                  <a:pt x="1495267" y="167086"/>
                </a:lnTo>
                <a:lnTo>
                  <a:pt x="1490617" y="220673"/>
                </a:lnTo>
                <a:lnTo>
                  <a:pt x="1491766" y="233458"/>
                </a:lnTo>
                <a:lnTo>
                  <a:pt x="1507832" y="280876"/>
                </a:lnTo>
                <a:lnTo>
                  <a:pt x="1547309" y="312259"/>
                </a:lnTo>
                <a:lnTo>
                  <a:pt x="1585214" y="318388"/>
                </a:lnTo>
                <a:lnTo>
                  <a:pt x="1592071" y="318388"/>
                </a:lnTo>
                <a:lnTo>
                  <a:pt x="1633601" y="307721"/>
                </a:lnTo>
                <a:lnTo>
                  <a:pt x="1652861" y="271525"/>
                </a:lnTo>
                <a:lnTo>
                  <a:pt x="1586103" y="271525"/>
                </a:lnTo>
                <a:lnTo>
                  <a:pt x="1579498" y="270128"/>
                </a:lnTo>
                <a:lnTo>
                  <a:pt x="1552829" y="242569"/>
                </a:lnTo>
                <a:lnTo>
                  <a:pt x="1548310" y="194768"/>
                </a:lnTo>
                <a:lnTo>
                  <a:pt x="1550111" y="182756"/>
                </a:lnTo>
                <a:lnTo>
                  <a:pt x="1568087" y="147516"/>
                </a:lnTo>
                <a:lnTo>
                  <a:pt x="1592960" y="139700"/>
                </a:lnTo>
                <a:lnTo>
                  <a:pt x="1652143" y="139700"/>
                </a:lnTo>
                <a:lnTo>
                  <a:pt x="1652021" y="129919"/>
                </a:lnTo>
                <a:lnTo>
                  <a:pt x="1651889" y="126873"/>
                </a:lnTo>
                <a:lnTo>
                  <a:pt x="1651634" y="124333"/>
                </a:lnTo>
                <a:lnTo>
                  <a:pt x="1651381" y="122174"/>
                </a:lnTo>
                <a:lnTo>
                  <a:pt x="1651000" y="120396"/>
                </a:lnTo>
                <a:lnTo>
                  <a:pt x="1650619" y="118490"/>
                </a:lnTo>
                <a:lnTo>
                  <a:pt x="1650110" y="117093"/>
                </a:lnTo>
                <a:lnTo>
                  <a:pt x="1649348" y="115950"/>
                </a:lnTo>
                <a:lnTo>
                  <a:pt x="1648714" y="114808"/>
                </a:lnTo>
                <a:lnTo>
                  <a:pt x="1613789" y="96774"/>
                </a:lnTo>
                <a:lnTo>
                  <a:pt x="1602358" y="94741"/>
                </a:lnTo>
                <a:lnTo>
                  <a:pt x="1596517" y="94234"/>
                </a:lnTo>
              </a:path>
              <a:path w="2242693" h="318468">
                <a:moveTo>
                  <a:pt x="1647317" y="249174"/>
                </a:moveTo>
                <a:lnTo>
                  <a:pt x="1644015" y="249174"/>
                </a:lnTo>
                <a:lnTo>
                  <a:pt x="1641602" y="250316"/>
                </a:lnTo>
                <a:lnTo>
                  <a:pt x="1636014" y="254888"/>
                </a:lnTo>
                <a:lnTo>
                  <a:pt x="1632458" y="257428"/>
                </a:lnTo>
                <a:lnTo>
                  <a:pt x="1628267" y="260350"/>
                </a:lnTo>
                <a:lnTo>
                  <a:pt x="1624076" y="263143"/>
                </a:lnTo>
                <a:lnTo>
                  <a:pt x="1619250" y="265684"/>
                </a:lnTo>
                <a:lnTo>
                  <a:pt x="1613661" y="267969"/>
                </a:lnTo>
                <a:lnTo>
                  <a:pt x="1608073" y="270383"/>
                </a:lnTo>
                <a:lnTo>
                  <a:pt x="1601470" y="271525"/>
                </a:lnTo>
                <a:lnTo>
                  <a:pt x="1652861" y="271525"/>
                </a:lnTo>
                <a:lnTo>
                  <a:pt x="1649221" y="250316"/>
                </a:lnTo>
                <a:lnTo>
                  <a:pt x="1648333" y="249554"/>
                </a:lnTo>
                <a:lnTo>
                  <a:pt x="1647317" y="249174"/>
                </a:lnTo>
              </a:path>
              <a:path w="2242693" h="318468">
                <a:moveTo>
                  <a:pt x="1652143" y="139700"/>
                </a:moveTo>
                <a:lnTo>
                  <a:pt x="1600454" y="139700"/>
                </a:lnTo>
                <a:lnTo>
                  <a:pt x="1606804" y="140842"/>
                </a:lnTo>
                <a:lnTo>
                  <a:pt x="1617598" y="144906"/>
                </a:lnTo>
                <a:lnTo>
                  <a:pt x="1638934" y="158750"/>
                </a:lnTo>
                <a:lnTo>
                  <a:pt x="1641602" y="159892"/>
                </a:lnTo>
                <a:lnTo>
                  <a:pt x="1646555" y="159892"/>
                </a:lnTo>
                <a:lnTo>
                  <a:pt x="1648459" y="158114"/>
                </a:lnTo>
                <a:lnTo>
                  <a:pt x="1649983" y="154559"/>
                </a:lnTo>
                <a:lnTo>
                  <a:pt x="1651381" y="151129"/>
                </a:lnTo>
                <a:lnTo>
                  <a:pt x="1652143" y="145034"/>
                </a:lnTo>
                <a:lnTo>
                  <a:pt x="1652143" y="139700"/>
                </a:lnTo>
              </a:path>
              <a:path w="2242693" h="318468">
                <a:moveTo>
                  <a:pt x="2085340" y="97916"/>
                </a:moveTo>
                <a:lnTo>
                  <a:pt x="2068195" y="97916"/>
                </a:lnTo>
                <a:lnTo>
                  <a:pt x="2062098" y="98678"/>
                </a:lnTo>
                <a:lnTo>
                  <a:pt x="2059558" y="99313"/>
                </a:lnTo>
                <a:lnTo>
                  <a:pt x="2057654" y="100075"/>
                </a:lnTo>
                <a:lnTo>
                  <a:pt x="2055748" y="100711"/>
                </a:lnTo>
                <a:lnTo>
                  <a:pt x="2054352" y="101726"/>
                </a:lnTo>
                <a:lnTo>
                  <a:pt x="2053717" y="102869"/>
                </a:lnTo>
                <a:lnTo>
                  <a:pt x="2052955" y="103886"/>
                </a:lnTo>
                <a:lnTo>
                  <a:pt x="2052675" y="104910"/>
                </a:lnTo>
                <a:lnTo>
                  <a:pt x="2052573" y="307339"/>
                </a:lnTo>
                <a:lnTo>
                  <a:pt x="2052955" y="308610"/>
                </a:lnTo>
                <a:lnTo>
                  <a:pt x="2075180" y="314833"/>
                </a:lnTo>
                <a:lnTo>
                  <a:pt x="2086229" y="314833"/>
                </a:lnTo>
                <a:lnTo>
                  <a:pt x="2108835" y="307339"/>
                </a:lnTo>
                <a:lnTo>
                  <a:pt x="2108835" y="305815"/>
                </a:lnTo>
                <a:lnTo>
                  <a:pt x="2113759" y="167496"/>
                </a:lnTo>
                <a:lnTo>
                  <a:pt x="2122818" y="158005"/>
                </a:lnTo>
                <a:lnTo>
                  <a:pt x="2131568" y="150749"/>
                </a:lnTo>
                <a:lnTo>
                  <a:pt x="2138934" y="145541"/>
                </a:lnTo>
                <a:lnTo>
                  <a:pt x="2146046" y="142875"/>
                </a:lnTo>
                <a:lnTo>
                  <a:pt x="2238072" y="142875"/>
                </a:lnTo>
                <a:lnTo>
                  <a:pt x="2235557" y="135366"/>
                </a:lnTo>
                <a:lnTo>
                  <a:pt x="2232469" y="129666"/>
                </a:lnTo>
                <a:lnTo>
                  <a:pt x="2100580" y="129666"/>
                </a:lnTo>
                <a:lnTo>
                  <a:pt x="2100478" y="104910"/>
                </a:lnTo>
                <a:lnTo>
                  <a:pt x="2100198" y="103886"/>
                </a:lnTo>
                <a:lnTo>
                  <a:pt x="2099436" y="102869"/>
                </a:lnTo>
                <a:lnTo>
                  <a:pt x="2098675" y="101726"/>
                </a:lnTo>
                <a:lnTo>
                  <a:pt x="2097405" y="100711"/>
                </a:lnTo>
                <a:lnTo>
                  <a:pt x="2095754" y="100075"/>
                </a:lnTo>
                <a:lnTo>
                  <a:pt x="2093976" y="99313"/>
                </a:lnTo>
                <a:lnTo>
                  <a:pt x="2091563" y="98678"/>
                </a:lnTo>
                <a:lnTo>
                  <a:pt x="2085340" y="97916"/>
                </a:lnTo>
              </a:path>
              <a:path w="2242693" h="318468">
                <a:moveTo>
                  <a:pt x="2238072" y="142875"/>
                </a:moveTo>
                <a:lnTo>
                  <a:pt x="2158872" y="142875"/>
                </a:lnTo>
                <a:lnTo>
                  <a:pt x="2163826" y="144017"/>
                </a:lnTo>
                <a:lnTo>
                  <a:pt x="2168017" y="146176"/>
                </a:lnTo>
                <a:lnTo>
                  <a:pt x="2186685" y="182499"/>
                </a:lnTo>
                <a:lnTo>
                  <a:pt x="2186685" y="307339"/>
                </a:lnTo>
                <a:lnTo>
                  <a:pt x="2187194" y="308610"/>
                </a:lnTo>
                <a:lnTo>
                  <a:pt x="2209292" y="314833"/>
                </a:lnTo>
                <a:lnTo>
                  <a:pt x="2220214" y="314833"/>
                </a:lnTo>
                <a:lnTo>
                  <a:pt x="2242693" y="307339"/>
                </a:lnTo>
                <a:lnTo>
                  <a:pt x="2242312" y="169342"/>
                </a:lnTo>
                <a:lnTo>
                  <a:pt x="2241074" y="156734"/>
                </a:lnTo>
                <a:lnTo>
                  <a:pt x="2238891" y="145322"/>
                </a:lnTo>
                <a:lnTo>
                  <a:pt x="2238072" y="142875"/>
                </a:lnTo>
              </a:path>
              <a:path w="2242693" h="318468">
                <a:moveTo>
                  <a:pt x="2169795" y="93979"/>
                </a:moveTo>
                <a:lnTo>
                  <a:pt x="2130299" y="104996"/>
                </a:lnTo>
                <a:lnTo>
                  <a:pt x="2100580" y="129666"/>
                </a:lnTo>
                <a:lnTo>
                  <a:pt x="2232469" y="129666"/>
                </a:lnTo>
                <a:lnTo>
                  <a:pt x="2195929" y="97554"/>
                </a:lnTo>
                <a:lnTo>
                  <a:pt x="2169795" y="93979"/>
                </a:lnTo>
              </a:path>
              <a:path w="2242693" h="318468">
                <a:moveTo>
                  <a:pt x="937768" y="97916"/>
                </a:moveTo>
                <a:lnTo>
                  <a:pt x="920622" y="97916"/>
                </a:lnTo>
                <a:lnTo>
                  <a:pt x="914527" y="98678"/>
                </a:lnTo>
                <a:lnTo>
                  <a:pt x="911986" y="99313"/>
                </a:lnTo>
                <a:lnTo>
                  <a:pt x="910082" y="100075"/>
                </a:lnTo>
                <a:lnTo>
                  <a:pt x="908177" y="100711"/>
                </a:lnTo>
                <a:lnTo>
                  <a:pt x="906780" y="101726"/>
                </a:lnTo>
                <a:lnTo>
                  <a:pt x="906144" y="102869"/>
                </a:lnTo>
                <a:lnTo>
                  <a:pt x="905382" y="103886"/>
                </a:lnTo>
                <a:lnTo>
                  <a:pt x="905034" y="105163"/>
                </a:lnTo>
                <a:lnTo>
                  <a:pt x="905002" y="307339"/>
                </a:lnTo>
                <a:lnTo>
                  <a:pt x="905382" y="308610"/>
                </a:lnTo>
                <a:lnTo>
                  <a:pt x="927607" y="314833"/>
                </a:lnTo>
                <a:lnTo>
                  <a:pt x="938657" y="314833"/>
                </a:lnTo>
                <a:lnTo>
                  <a:pt x="961263" y="307339"/>
                </a:lnTo>
                <a:lnTo>
                  <a:pt x="961263" y="305815"/>
                </a:lnTo>
                <a:lnTo>
                  <a:pt x="965844" y="169417"/>
                </a:lnTo>
                <a:lnTo>
                  <a:pt x="997077" y="142875"/>
                </a:lnTo>
                <a:lnTo>
                  <a:pt x="1216812" y="142875"/>
                </a:lnTo>
                <a:lnTo>
                  <a:pt x="1215112" y="135858"/>
                </a:lnTo>
                <a:lnTo>
                  <a:pt x="1212355" y="130428"/>
                </a:lnTo>
                <a:lnTo>
                  <a:pt x="1082420" y="130428"/>
                </a:lnTo>
                <a:lnTo>
                  <a:pt x="1082074" y="129666"/>
                </a:lnTo>
                <a:lnTo>
                  <a:pt x="953007" y="129666"/>
                </a:lnTo>
                <a:lnTo>
                  <a:pt x="952975" y="105163"/>
                </a:lnTo>
                <a:lnTo>
                  <a:pt x="952627" y="103886"/>
                </a:lnTo>
                <a:lnTo>
                  <a:pt x="951865" y="102869"/>
                </a:lnTo>
                <a:lnTo>
                  <a:pt x="951103" y="101726"/>
                </a:lnTo>
                <a:lnTo>
                  <a:pt x="949832" y="100711"/>
                </a:lnTo>
                <a:lnTo>
                  <a:pt x="948182" y="100075"/>
                </a:lnTo>
                <a:lnTo>
                  <a:pt x="946404" y="99313"/>
                </a:lnTo>
                <a:lnTo>
                  <a:pt x="943906" y="98668"/>
                </a:lnTo>
                <a:lnTo>
                  <a:pt x="937768" y="97916"/>
                </a:lnTo>
              </a:path>
              <a:path w="2242693" h="318468">
                <a:moveTo>
                  <a:pt x="1127379" y="142875"/>
                </a:moveTo>
                <a:lnTo>
                  <a:pt x="1009269" y="142875"/>
                </a:lnTo>
                <a:lnTo>
                  <a:pt x="1013968" y="144017"/>
                </a:lnTo>
                <a:lnTo>
                  <a:pt x="1017905" y="146176"/>
                </a:lnTo>
                <a:lnTo>
                  <a:pt x="1035304" y="181101"/>
                </a:lnTo>
                <a:lnTo>
                  <a:pt x="1035304" y="307339"/>
                </a:lnTo>
                <a:lnTo>
                  <a:pt x="1035811" y="308610"/>
                </a:lnTo>
                <a:lnTo>
                  <a:pt x="1058036" y="314833"/>
                </a:lnTo>
                <a:lnTo>
                  <a:pt x="1068832" y="314833"/>
                </a:lnTo>
                <a:lnTo>
                  <a:pt x="1091438" y="307339"/>
                </a:lnTo>
                <a:lnTo>
                  <a:pt x="1091438" y="305815"/>
                </a:lnTo>
                <a:lnTo>
                  <a:pt x="1096188" y="167736"/>
                </a:lnTo>
                <a:lnTo>
                  <a:pt x="1105193" y="158099"/>
                </a:lnTo>
                <a:lnTo>
                  <a:pt x="1113663" y="150749"/>
                </a:lnTo>
                <a:lnTo>
                  <a:pt x="1120520" y="145541"/>
                </a:lnTo>
                <a:lnTo>
                  <a:pt x="1127379" y="142875"/>
                </a:lnTo>
              </a:path>
              <a:path w="2242693" h="318468">
                <a:moveTo>
                  <a:pt x="1216812" y="142875"/>
                </a:moveTo>
                <a:lnTo>
                  <a:pt x="1139570" y="142875"/>
                </a:lnTo>
                <a:lnTo>
                  <a:pt x="1144270" y="144017"/>
                </a:lnTo>
                <a:lnTo>
                  <a:pt x="1152144" y="148336"/>
                </a:lnTo>
                <a:lnTo>
                  <a:pt x="1155445" y="151384"/>
                </a:lnTo>
                <a:lnTo>
                  <a:pt x="1157985" y="155321"/>
                </a:lnTo>
                <a:lnTo>
                  <a:pt x="1160653" y="159258"/>
                </a:lnTo>
                <a:lnTo>
                  <a:pt x="1162558" y="163956"/>
                </a:lnTo>
                <a:lnTo>
                  <a:pt x="1163828" y="169417"/>
                </a:lnTo>
                <a:lnTo>
                  <a:pt x="1165097" y="175005"/>
                </a:lnTo>
                <a:lnTo>
                  <a:pt x="1165733" y="181101"/>
                </a:lnTo>
                <a:lnTo>
                  <a:pt x="1165733" y="307339"/>
                </a:lnTo>
                <a:lnTo>
                  <a:pt x="1166114" y="308610"/>
                </a:lnTo>
                <a:lnTo>
                  <a:pt x="1167003" y="309752"/>
                </a:lnTo>
                <a:lnTo>
                  <a:pt x="1167765" y="310896"/>
                </a:lnTo>
                <a:lnTo>
                  <a:pt x="1169289" y="311785"/>
                </a:lnTo>
                <a:lnTo>
                  <a:pt x="1173607" y="313309"/>
                </a:lnTo>
                <a:lnTo>
                  <a:pt x="1176401" y="313816"/>
                </a:lnTo>
                <a:lnTo>
                  <a:pt x="1183640" y="314578"/>
                </a:lnTo>
                <a:lnTo>
                  <a:pt x="1188211" y="314833"/>
                </a:lnTo>
                <a:lnTo>
                  <a:pt x="1199388" y="314833"/>
                </a:lnTo>
                <a:lnTo>
                  <a:pt x="1203959" y="314578"/>
                </a:lnTo>
                <a:lnTo>
                  <a:pt x="1211071" y="313816"/>
                </a:lnTo>
                <a:lnTo>
                  <a:pt x="1213866" y="313309"/>
                </a:lnTo>
                <a:lnTo>
                  <a:pt x="1215897" y="312547"/>
                </a:lnTo>
                <a:lnTo>
                  <a:pt x="1218057" y="311785"/>
                </a:lnTo>
                <a:lnTo>
                  <a:pt x="1219581" y="310896"/>
                </a:lnTo>
                <a:lnTo>
                  <a:pt x="1221358" y="308610"/>
                </a:lnTo>
                <a:lnTo>
                  <a:pt x="1221740" y="307339"/>
                </a:lnTo>
                <a:lnTo>
                  <a:pt x="1221689" y="174435"/>
                </a:lnTo>
                <a:lnTo>
                  <a:pt x="1220940" y="163882"/>
                </a:lnTo>
                <a:lnTo>
                  <a:pt x="1218873" y="151384"/>
                </a:lnTo>
                <a:lnTo>
                  <a:pt x="1216812" y="142875"/>
                </a:lnTo>
              </a:path>
              <a:path w="2242693" h="318468">
                <a:moveTo>
                  <a:pt x="1150746" y="93979"/>
                </a:moveTo>
                <a:lnTo>
                  <a:pt x="1111377" y="105537"/>
                </a:lnTo>
                <a:lnTo>
                  <a:pt x="1099946" y="113918"/>
                </a:lnTo>
                <a:lnTo>
                  <a:pt x="1094232" y="118490"/>
                </a:lnTo>
                <a:lnTo>
                  <a:pt x="1088390" y="123951"/>
                </a:lnTo>
                <a:lnTo>
                  <a:pt x="1082420" y="130428"/>
                </a:lnTo>
                <a:lnTo>
                  <a:pt x="1212355" y="130428"/>
                </a:lnTo>
                <a:lnTo>
                  <a:pt x="1176814" y="97711"/>
                </a:lnTo>
                <a:lnTo>
                  <a:pt x="1164621" y="94919"/>
                </a:lnTo>
                <a:lnTo>
                  <a:pt x="1150746" y="93979"/>
                </a:lnTo>
              </a:path>
              <a:path w="2242693" h="318468">
                <a:moveTo>
                  <a:pt x="1028319" y="93979"/>
                </a:moveTo>
                <a:lnTo>
                  <a:pt x="982555" y="104791"/>
                </a:lnTo>
                <a:lnTo>
                  <a:pt x="953007" y="129666"/>
                </a:lnTo>
                <a:lnTo>
                  <a:pt x="1082074" y="129666"/>
                </a:lnTo>
                <a:lnTo>
                  <a:pt x="1079881" y="124840"/>
                </a:lnTo>
                <a:lnTo>
                  <a:pt x="1076833" y="119887"/>
                </a:lnTo>
                <a:lnTo>
                  <a:pt x="1073022" y="115442"/>
                </a:lnTo>
                <a:lnTo>
                  <a:pt x="1069340" y="110998"/>
                </a:lnTo>
                <a:lnTo>
                  <a:pt x="1035684" y="94868"/>
                </a:lnTo>
                <a:lnTo>
                  <a:pt x="1028319" y="93979"/>
                </a:lnTo>
              </a:path>
              <a:path w="2242693" h="318468">
                <a:moveTo>
                  <a:pt x="774700" y="97916"/>
                </a:moveTo>
                <a:lnTo>
                  <a:pt x="757555" y="97916"/>
                </a:lnTo>
                <a:lnTo>
                  <a:pt x="751458" y="98678"/>
                </a:lnTo>
                <a:lnTo>
                  <a:pt x="748919" y="99313"/>
                </a:lnTo>
                <a:lnTo>
                  <a:pt x="747014" y="100075"/>
                </a:lnTo>
                <a:lnTo>
                  <a:pt x="745108" y="100711"/>
                </a:lnTo>
                <a:lnTo>
                  <a:pt x="743711" y="101726"/>
                </a:lnTo>
                <a:lnTo>
                  <a:pt x="743077" y="102869"/>
                </a:lnTo>
                <a:lnTo>
                  <a:pt x="742315" y="103886"/>
                </a:lnTo>
                <a:lnTo>
                  <a:pt x="741933" y="105283"/>
                </a:lnTo>
                <a:lnTo>
                  <a:pt x="741933" y="307339"/>
                </a:lnTo>
                <a:lnTo>
                  <a:pt x="764540" y="314833"/>
                </a:lnTo>
                <a:lnTo>
                  <a:pt x="775589" y="314833"/>
                </a:lnTo>
                <a:lnTo>
                  <a:pt x="798194" y="307339"/>
                </a:lnTo>
                <a:lnTo>
                  <a:pt x="798194" y="181737"/>
                </a:lnTo>
                <a:lnTo>
                  <a:pt x="802385" y="175133"/>
                </a:lnTo>
                <a:lnTo>
                  <a:pt x="830071" y="148589"/>
                </a:lnTo>
                <a:lnTo>
                  <a:pt x="836294" y="146685"/>
                </a:lnTo>
                <a:lnTo>
                  <a:pt x="867960" y="146685"/>
                </a:lnTo>
                <a:lnTo>
                  <a:pt x="868680" y="144525"/>
                </a:lnTo>
                <a:lnTo>
                  <a:pt x="869060" y="141859"/>
                </a:lnTo>
                <a:lnTo>
                  <a:pt x="869442" y="138429"/>
                </a:lnTo>
                <a:lnTo>
                  <a:pt x="869695" y="135000"/>
                </a:lnTo>
                <a:lnTo>
                  <a:pt x="869695" y="131444"/>
                </a:lnTo>
                <a:lnTo>
                  <a:pt x="789940" y="131444"/>
                </a:lnTo>
                <a:lnTo>
                  <a:pt x="789940" y="105283"/>
                </a:lnTo>
                <a:lnTo>
                  <a:pt x="789558" y="103886"/>
                </a:lnTo>
                <a:lnTo>
                  <a:pt x="788712" y="102742"/>
                </a:lnTo>
                <a:lnTo>
                  <a:pt x="788034" y="101726"/>
                </a:lnTo>
                <a:lnTo>
                  <a:pt x="786765" y="100711"/>
                </a:lnTo>
                <a:lnTo>
                  <a:pt x="785114" y="100075"/>
                </a:lnTo>
                <a:lnTo>
                  <a:pt x="783335" y="99313"/>
                </a:lnTo>
                <a:lnTo>
                  <a:pt x="780922" y="98678"/>
                </a:lnTo>
                <a:lnTo>
                  <a:pt x="774700" y="97916"/>
                </a:lnTo>
              </a:path>
              <a:path w="2242693" h="318468">
                <a:moveTo>
                  <a:pt x="867960" y="146685"/>
                </a:moveTo>
                <a:lnTo>
                  <a:pt x="842136" y="146685"/>
                </a:lnTo>
                <a:lnTo>
                  <a:pt x="844550" y="146938"/>
                </a:lnTo>
                <a:lnTo>
                  <a:pt x="849121" y="147954"/>
                </a:lnTo>
                <a:lnTo>
                  <a:pt x="851154" y="148589"/>
                </a:lnTo>
                <a:lnTo>
                  <a:pt x="852932" y="149098"/>
                </a:lnTo>
                <a:lnTo>
                  <a:pt x="854836" y="149733"/>
                </a:lnTo>
                <a:lnTo>
                  <a:pt x="856488" y="150240"/>
                </a:lnTo>
                <a:lnTo>
                  <a:pt x="858011" y="150749"/>
                </a:lnTo>
                <a:lnTo>
                  <a:pt x="859535" y="151384"/>
                </a:lnTo>
                <a:lnTo>
                  <a:pt x="860806" y="151637"/>
                </a:lnTo>
                <a:lnTo>
                  <a:pt x="863472" y="151637"/>
                </a:lnTo>
                <a:lnTo>
                  <a:pt x="864743" y="151256"/>
                </a:lnTo>
                <a:lnTo>
                  <a:pt x="865758" y="150494"/>
                </a:lnTo>
                <a:lnTo>
                  <a:pt x="866647" y="149733"/>
                </a:lnTo>
                <a:lnTo>
                  <a:pt x="867409" y="148336"/>
                </a:lnTo>
                <a:lnTo>
                  <a:pt x="867960" y="146685"/>
                </a:lnTo>
              </a:path>
              <a:path w="2242693" h="318468">
                <a:moveTo>
                  <a:pt x="842771" y="93979"/>
                </a:moveTo>
                <a:lnTo>
                  <a:pt x="838707" y="93979"/>
                </a:lnTo>
                <a:lnTo>
                  <a:pt x="834517" y="94614"/>
                </a:lnTo>
                <a:lnTo>
                  <a:pt x="799972" y="117983"/>
                </a:lnTo>
                <a:lnTo>
                  <a:pt x="789940" y="131444"/>
                </a:lnTo>
                <a:lnTo>
                  <a:pt x="869695" y="131444"/>
                </a:lnTo>
                <a:lnTo>
                  <a:pt x="869695" y="115697"/>
                </a:lnTo>
                <a:lnTo>
                  <a:pt x="869442" y="109347"/>
                </a:lnTo>
                <a:lnTo>
                  <a:pt x="862203" y="97281"/>
                </a:lnTo>
                <a:lnTo>
                  <a:pt x="860425" y="96519"/>
                </a:lnTo>
                <a:lnTo>
                  <a:pt x="858393" y="96012"/>
                </a:lnTo>
                <a:lnTo>
                  <a:pt x="855980" y="95503"/>
                </a:lnTo>
                <a:lnTo>
                  <a:pt x="853567" y="94868"/>
                </a:lnTo>
                <a:lnTo>
                  <a:pt x="846835" y="94106"/>
                </a:lnTo>
                <a:lnTo>
                  <a:pt x="842771" y="93979"/>
                </a:lnTo>
              </a:path>
              <a:path w="2242693" h="318468">
                <a:moveTo>
                  <a:pt x="149860" y="97916"/>
                </a:moveTo>
                <a:lnTo>
                  <a:pt x="132714" y="97916"/>
                </a:lnTo>
                <a:lnTo>
                  <a:pt x="126618" y="98678"/>
                </a:lnTo>
                <a:lnTo>
                  <a:pt x="124079" y="99313"/>
                </a:lnTo>
                <a:lnTo>
                  <a:pt x="122174" y="100075"/>
                </a:lnTo>
                <a:lnTo>
                  <a:pt x="120268" y="100711"/>
                </a:lnTo>
                <a:lnTo>
                  <a:pt x="118872" y="101726"/>
                </a:lnTo>
                <a:lnTo>
                  <a:pt x="118237" y="102869"/>
                </a:lnTo>
                <a:lnTo>
                  <a:pt x="117475" y="103886"/>
                </a:lnTo>
                <a:lnTo>
                  <a:pt x="117195" y="104910"/>
                </a:lnTo>
                <a:lnTo>
                  <a:pt x="117093" y="307339"/>
                </a:lnTo>
                <a:lnTo>
                  <a:pt x="117475" y="308610"/>
                </a:lnTo>
                <a:lnTo>
                  <a:pt x="139700" y="314833"/>
                </a:lnTo>
                <a:lnTo>
                  <a:pt x="150749" y="314833"/>
                </a:lnTo>
                <a:lnTo>
                  <a:pt x="173355" y="307339"/>
                </a:lnTo>
                <a:lnTo>
                  <a:pt x="173355" y="305815"/>
                </a:lnTo>
                <a:lnTo>
                  <a:pt x="178279" y="167496"/>
                </a:lnTo>
                <a:lnTo>
                  <a:pt x="187338" y="158005"/>
                </a:lnTo>
                <a:lnTo>
                  <a:pt x="196087" y="150749"/>
                </a:lnTo>
                <a:lnTo>
                  <a:pt x="203454" y="145541"/>
                </a:lnTo>
                <a:lnTo>
                  <a:pt x="210566" y="142875"/>
                </a:lnTo>
                <a:lnTo>
                  <a:pt x="302592" y="142875"/>
                </a:lnTo>
                <a:lnTo>
                  <a:pt x="300077" y="135366"/>
                </a:lnTo>
                <a:lnTo>
                  <a:pt x="296989" y="129666"/>
                </a:lnTo>
                <a:lnTo>
                  <a:pt x="165100" y="129666"/>
                </a:lnTo>
                <a:lnTo>
                  <a:pt x="164998" y="104910"/>
                </a:lnTo>
                <a:lnTo>
                  <a:pt x="164719" y="103886"/>
                </a:lnTo>
                <a:lnTo>
                  <a:pt x="163956" y="102869"/>
                </a:lnTo>
                <a:lnTo>
                  <a:pt x="163194" y="101726"/>
                </a:lnTo>
                <a:lnTo>
                  <a:pt x="161925" y="100711"/>
                </a:lnTo>
                <a:lnTo>
                  <a:pt x="160274" y="100075"/>
                </a:lnTo>
                <a:lnTo>
                  <a:pt x="158495" y="99313"/>
                </a:lnTo>
                <a:lnTo>
                  <a:pt x="156082" y="98678"/>
                </a:lnTo>
                <a:lnTo>
                  <a:pt x="149860" y="97916"/>
                </a:lnTo>
              </a:path>
              <a:path w="2242693" h="318468">
                <a:moveTo>
                  <a:pt x="302592" y="142875"/>
                </a:moveTo>
                <a:lnTo>
                  <a:pt x="223393" y="142875"/>
                </a:lnTo>
                <a:lnTo>
                  <a:pt x="228345" y="144017"/>
                </a:lnTo>
                <a:lnTo>
                  <a:pt x="232537" y="146176"/>
                </a:lnTo>
                <a:lnTo>
                  <a:pt x="251206" y="182499"/>
                </a:lnTo>
                <a:lnTo>
                  <a:pt x="251206" y="307339"/>
                </a:lnTo>
                <a:lnTo>
                  <a:pt x="251713" y="308610"/>
                </a:lnTo>
                <a:lnTo>
                  <a:pt x="273812" y="314833"/>
                </a:lnTo>
                <a:lnTo>
                  <a:pt x="284733" y="314833"/>
                </a:lnTo>
                <a:lnTo>
                  <a:pt x="307213" y="307339"/>
                </a:lnTo>
                <a:lnTo>
                  <a:pt x="306832" y="169342"/>
                </a:lnTo>
                <a:lnTo>
                  <a:pt x="305594" y="156734"/>
                </a:lnTo>
                <a:lnTo>
                  <a:pt x="303411" y="145322"/>
                </a:lnTo>
                <a:lnTo>
                  <a:pt x="302592" y="142875"/>
                </a:lnTo>
              </a:path>
              <a:path w="2242693" h="318468">
                <a:moveTo>
                  <a:pt x="234314" y="93979"/>
                </a:moveTo>
                <a:lnTo>
                  <a:pt x="194819" y="104996"/>
                </a:lnTo>
                <a:lnTo>
                  <a:pt x="165100" y="129666"/>
                </a:lnTo>
                <a:lnTo>
                  <a:pt x="296989" y="129666"/>
                </a:lnTo>
                <a:lnTo>
                  <a:pt x="260449" y="97554"/>
                </a:lnTo>
                <a:lnTo>
                  <a:pt x="234314" y="93979"/>
                </a:lnTo>
              </a:path>
              <a:path w="2242693" h="318468">
                <a:moveTo>
                  <a:pt x="1722755" y="10287"/>
                </a:moveTo>
                <a:lnTo>
                  <a:pt x="1690116" y="29083"/>
                </a:lnTo>
                <a:lnTo>
                  <a:pt x="1690116" y="51308"/>
                </a:lnTo>
                <a:lnTo>
                  <a:pt x="1692402" y="58800"/>
                </a:lnTo>
                <a:lnTo>
                  <a:pt x="1697981" y="64042"/>
                </a:lnTo>
                <a:lnTo>
                  <a:pt x="1707833" y="67932"/>
                </a:lnTo>
                <a:lnTo>
                  <a:pt x="1723849" y="69204"/>
                </a:lnTo>
                <a:lnTo>
                  <a:pt x="1738614" y="67463"/>
                </a:lnTo>
                <a:lnTo>
                  <a:pt x="1748028" y="62737"/>
                </a:lnTo>
                <a:lnTo>
                  <a:pt x="1752600" y="58419"/>
                </a:lnTo>
                <a:lnTo>
                  <a:pt x="1754885" y="50673"/>
                </a:lnTo>
                <a:lnTo>
                  <a:pt x="1754885" y="28448"/>
                </a:lnTo>
                <a:lnTo>
                  <a:pt x="1752727" y="20827"/>
                </a:lnTo>
                <a:lnTo>
                  <a:pt x="1747746" y="16267"/>
                </a:lnTo>
                <a:lnTo>
                  <a:pt x="1738122" y="11796"/>
                </a:lnTo>
                <a:lnTo>
                  <a:pt x="1722755" y="10287"/>
                </a:lnTo>
              </a:path>
              <a:path w="2242693" h="318468">
                <a:moveTo>
                  <a:pt x="32638" y="10287"/>
                </a:moveTo>
                <a:lnTo>
                  <a:pt x="0" y="29083"/>
                </a:lnTo>
                <a:lnTo>
                  <a:pt x="0" y="51308"/>
                </a:lnTo>
                <a:lnTo>
                  <a:pt x="2286" y="58800"/>
                </a:lnTo>
                <a:lnTo>
                  <a:pt x="7865" y="64042"/>
                </a:lnTo>
                <a:lnTo>
                  <a:pt x="17717" y="67932"/>
                </a:lnTo>
                <a:lnTo>
                  <a:pt x="33733" y="69204"/>
                </a:lnTo>
                <a:lnTo>
                  <a:pt x="48498" y="67463"/>
                </a:lnTo>
                <a:lnTo>
                  <a:pt x="57912" y="62737"/>
                </a:lnTo>
                <a:lnTo>
                  <a:pt x="62483" y="58419"/>
                </a:lnTo>
                <a:lnTo>
                  <a:pt x="64769" y="50673"/>
                </a:lnTo>
                <a:lnTo>
                  <a:pt x="64769" y="28448"/>
                </a:lnTo>
                <a:lnTo>
                  <a:pt x="62611" y="20827"/>
                </a:lnTo>
                <a:lnTo>
                  <a:pt x="57630" y="16267"/>
                </a:lnTo>
                <a:lnTo>
                  <a:pt x="48006" y="11796"/>
                </a:lnTo>
                <a:lnTo>
                  <a:pt x="32638" y="10287"/>
                </a:lnTo>
              </a:path>
              <a:path w="2242693" h="318468">
                <a:moveTo>
                  <a:pt x="426338" y="144652"/>
                </a:moveTo>
                <a:lnTo>
                  <a:pt x="370331" y="144652"/>
                </a:lnTo>
                <a:lnTo>
                  <a:pt x="370331" y="307339"/>
                </a:lnTo>
                <a:lnTo>
                  <a:pt x="370713" y="308610"/>
                </a:lnTo>
                <a:lnTo>
                  <a:pt x="371601" y="309752"/>
                </a:lnTo>
                <a:lnTo>
                  <a:pt x="372363" y="310896"/>
                </a:lnTo>
                <a:lnTo>
                  <a:pt x="392811" y="314833"/>
                </a:lnTo>
                <a:lnTo>
                  <a:pt x="403606" y="314833"/>
                </a:lnTo>
                <a:lnTo>
                  <a:pt x="408178" y="314578"/>
                </a:lnTo>
                <a:lnTo>
                  <a:pt x="415544" y="313816"/>
                </a:lnTo>
                <a:lnTo>
                  <a:pt x="418464" y="313309"/>
                </a:lnTo>
                <a:lnTo>
                  <a:pt x="420497" y="312547"/>
                </a:lnTo>
                <a:lnTo>
                  <a:pt x="422656" y="311785"/>
                </a:lnTo>
                <a:lnTo>
                  <a:pt x="424180" y="310896"/>
                </a:lnTo>
                <a:lnTo>
                  <a:pt x="425957" y="308610"/>
                </a:lnTo>
                <a:lnTo>
                  <a:pt x="426338" y="307339"/>
                </a:lnTo>
                <a:lnTo>
                  <a:pt x="426338" y="144652"/>
                </a:lnTo>
              </a:path>
              <a:path w="2242693" h="318468">
                <a:moveTo>
                  <a:pt x="464057" y="99187"/>
                </a:moveTo>
                <a:lnTo>
                  <a:pt x="344043" y="99187"/>
                </a:lnTo>
                <a:lnTo>
                  <a:pt x="342773" y="99440"/>
                </a:lnTo>
                <a:lnTo>
                  <a:pt x="336804" y="117601"/>
                </a:lnTo>
                <a:lnTo>
                  <a:pt x="336804" y="130048"/>
                </a:lnTo>
                <a:lnTo>
                  <a:pt x="337566" y="135889"/>
                </a:lnTo>
                <a:lnTo>
                  <a:pt x="338963" y="139446"/>
                </a:lnTo>
                <a:lnTo>
                  <a:pt x="340360" y="142875"/>
                </a:lnTo>
                <a:lnTo>
                  <a:pt x="342519" y="144652"/>
                </a:lnTo>
                <a:lnTo>
                  <a:pt x="465581" y="144652"/>
                </a:lnTo>
                <a:lnTo>
                  <a:pt x="467741" y="142875"/>
                </a:lnTo>
                <a:lnTo>
                  <a:pt x="469264" y="139446"/>
                </a:lnTo>
                <a:lnTo>
                  <a:pt x="470662" y="135889"/>
                </a:lnTo>
                <a:lnTo>
                  <a:pt x="471424" y="130048"/>
                </a:lnTo>
                <a:lnTo>
                  <a:pt x="471297" y="113918"/>
                </a:lnTo>
                <a:lnTo>
                  <a:pt x="464057" y="99187"/>
                </a:lnTo>
              </a:path>
              <a:path w="2242693" h="318468">
                <a:moveTo>
                  <a:pt x="446024" y="888"/>
                </a:moveTo>
                <a:lnTo>
                  <a:pt x="401586" y="9547"/>
                </a:lnTo>
                <a:lnTo>
                  <a:pt x="377015" y="39809"/>
                </a:lnTo>
                <a:lnTo>
                  <a:pt x="370331" y="82423"/>
                </a:lnTo>
                <a:lnTo>
                  <a:pt x="370331" y="99187"/>
                </a:lnTo>
                <a:lnTo>
                  <a:pt x="426338" y="99187"/>
                </a:lnTo>
                <a:lnTo>
                  <a:pt x="426338" y="74422"/>
                </a:lnTo>
                <a:lnTo>
                  <a:pt x="426847" y="69087"/>
                </a:lnTo>
                <a:lnTo>
                  <a:pt x="428625" y="60198"/>
                </a:lnTo>
                <a:lnTo>
                  <a:pt x="430022" y="56641"/>
                </a:lnTo>
                <a:lnTo>
                  <a:pt x="431926" y="53975"/>
                </a:lnTo>
                <a:lnTo>
                  <a:pt x="433831" y="51180"/>
                </a:lnTo>
                <a:lnTo>
                  <a:pt x="436244" y="49149"/>
                </a:lnTo>
                <a:lnTo>
                  <a:pt x="442087" y="46609"/>
                </a:lnTo>
                <a:lnTo>
                  <a:pt x="445516" y="45974"/>
                </a:lnTo>
                <a:lnTo>
                  <a:pt x="478224" y="45974"/>
                </a:lnTo>
                <a:lnTo>
                  <a:pt x="478789" y="43814"/>
                </a:lnTo>
                <a:lnTo>
                  <a:pt x="479298" y="38608"/>
                </a:lnTo>
                <a:lnTo>
                  <a:pt x="479551" y="35178"/>
                </a:lnTo>
                <a:lnTo>
                  <a:pt x="479551" y="26542"/>
                </a:lnTo>
                <a:lnTo>
                  <a:pt x="474980" y="8636"/>
                </a:lnTo>
                <a:lnTo>
                  <a:pt x="473963" y="7619"/>
                </a:lnTo>
                <a:lnTo>
                  <a:pt x="456692" y="2412"/>
                </a:lnTo>
                <a:lnTo>
                  <a:pt x="451485" y="1397"/>
                </a:lnTo>
                <a:lnTo>
                  <a:pt x="446024" y="888"/>
                </a:lnTo>
              </a:path>
              <a:path w="2242693" h="318468">
                <a:moveTo>
                  <a:pt x="478224" y="45974"/>
                </a:moveTo>
                <a:lnTo>
                  <a:pt x="453008" y="45974"/>
                </a:lnTo>
                <a:lnTo>
                  <a:pt x="455930" y="46227"/>
                </a:lnTo>
                <a:lnTo>
                  <a:pt x="461010" y="47243"/>
                </a:lnTo>
                <a:lnTo>
                  <a:pt x="463295" y="47878"/>
                </a:lnTo>
                <a:lnTo>
                  <a:pt x="465074" y="48513"/>
                </a:lnTo>
                <a:lnTo>
                  <a:pt x="466979" y="49022"/>
                </a:lnTo>
                <a:lnTo>
                  <a:pt x="468503" y="49656"/>
                </a:lnTo>
                <a:lnTo>
                  <a:pt x="471043" y="50673"/>
                </a:lnTo>
                <a:lnTo>
                  <a:pt x="472186" y="50926"/>
                </a:lnTo>
                <a:lnTo>
                  <a:pt x="474091" y="50926"/>
                </a:lnTo>
                <a:lnTo>
                  <a:pt x="474980" y="50673"/>
                </a:lnTo>
                <a:lnTo>
                  <a:pt x="476504" y="49656"/>
                </a:lnTo>
                <a:lnTo>
                  <a:pt x="477138" y="48640"/>
                </a:lnTo>
                <a:lnTo>
                  <a:pt x="477647" y="47243"/>
                </a:lnTo>
                <a:lnTo>
                  <a:pt x="478224" y="45974"/>
                </a:lnTo>
              </a:path>
              <a:path w="2242693" h="318468">
                <a:moveTo>
                  <a:pt x="1949958" y="0"/>
                </a:moveTo>
                <a:lnTo>
                  <a:pt x="1943100" y="0"/>
                </a:lnTo>
                <a:lnTo>
                  <a:pt x="1934083" y="126"/>
                </a:lnTo>
                <a:lnTo>
                  <a:pt x="1930654" y="508"/>
                </a:lnTo>
                <a:lnTo>
                  <a:pt x="1927225" y="762"/>
                </a:lnTo>
                <a:lnTo>
                  <a:pt x="1880870" y="60071"/>
                </a:lnTo>
                <a:lnTo>
                  <a:pt x="1879472" y="61975"/>
                </a:lnTo>
                <a:lnTo>
                  <a:pt x="1878710" y="63753"/>
                </a:lnTo>
                <a:lnTo>
                  <a:pt x="1878457" y="65150"/>
                </a:lnTo>
                <a:lnTo>
                  <a:pt x="1878330" y="66675"/>
                </a:lnTo>
                <a:lnTo>
                  <a:pt x="1878710" y="67944"/>
                </a:lnTo>
                <a:lnTo>
                  <a:pt x="1879981" y="68834"/>
                </a:lnTo>
                <a:lnTo>
                  <a:pt x="1881123" y="69850"/>
                </a:lnTo>
                <a:lnTo>
                  <a:pt x="1883283" y="70612"/>
                </a:lnTo>
                <a:lnTo>
                  <a:pt x="1886331" y="70992"/>
                </a:lnTo>
                <a:lnTo>
                  <a:pt x="1889379" y="71500"/>
                </a:lnTo>
                <a:lnTo>
                  <a:pt x="1906651" y="71500"/>
                </a:lnTo>
                <a:lnTo>
                  <a:pt x="1909445" y="71247"/>
                </a:lnTo>
                <a:lnTo>
                  <a:pt x="1912239" y="70865"/>
                </a:lnTo>
                <a:lnTo>
                  <a:pt x="1914652" y="70485"/>
                </a:lnTo>
                <a:lnTo>
                  <a:pt x="1916430" y="69850"/>
                </a:lnTo>
                <a:lnTo>
                  <a:pt x="1918334" y="69341"/>
                </a:lnTo>
                <a:lnTo>
                  <a:pt x="1919858" y="68452"/>
                </a:lnTo>
                <a:lnTo>
                  <a:pt x="1922271" y="66548"/>
                </a:lnTo>
                <a:lnTo>
                  <a:pt x="1923415" y="65404"/>
                </a:lnTo>
                <a:lnTo>
                  <a:pt x="1924664" y="63753"/>
                </a:lnTo>
                <a:lnTo>
                  <a:pt x="1967865" y="12064"/>
                </a:lnTo>
                <a:lnTo>
                  <a:pt x="1969261" y="10413"/>
                </a:lnTo>
                <a:lnTo>
                  <a:pt x="1970023" y="8889"/>
                </a:lnTo>
                <a:lnTo>
                  <a:pt x="1970278" y="5841"/>
                </a:lnTo>
                <a:lnTo>
                  <a:pt x="1969516" y="4572"/>
                </a:lnTo>
                <a:lnTo>
                  <a:pt x="1967865" y="3428"/>
                </a:lnTo>
                <a:lnTo>
                  <a:pt x="1966086" y="2412"/>
                </a:lnTo>
                <a:lnTo>
                  <a:pt x="1963293" y="1524"/>
                </a:lnTo>
                <a:lnTo>
                  <a:pt x="1955419" y="253"/>
                </a:lnTo>
                <a:lnTo>
                  <a:pt x="194995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78503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3" y="213995"/>
                </a:lnTo>
                <a:lnTo>
                  <a:pt x="2159" y="213106"/>
                </a:lnTo>
                <a:lnTo>
                  <a:pt x="1270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70" y="5461"/>
                </a:lnTo>
                <a:lnTo>
                  <a:pt x="2159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588386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2" y="213995"/>
                </a:lnTo>
                <a:lnTo>
                  <a:pt x="2158" y="213106"/>
                </a:lnTo>
                <a:lnTo>
                  <a:pt x="1269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74686" y="918844"/>
            <a:ext cx="162414" cy="224154"/>
          </a:xfrm>
          <a:custGeom>
            <a:avLst/>
            <a:gdLst/>
            <a:ahLst/>
            <a:cxnLst/>
            <a:rect l="l" t="t" r="r" b="b"/>
            <a:pathLst>
              <a:path w="162414" h="224154">
                <a:moveTo>
                  <a:pt x="99930" y="0"/>
                </a:moveTo>
                <a:lnTo>
                  <a:pt x="105899" y="0"/>
                </a:lnTo>
                <a:lnTo>
                  <a:pt x="111741" y="507"/>
                </a:lnTo>
                <a:lnTo>
                  <a:pt x="117456" y="1524"/>
                </a:lnTo>
                <a:lnTo>
                  <a:pt x="123171" y="2539"/>
                </a:lnTo>
                <a:lnTo>
                  <a:pt x="155302" y="17652"/>
                </a:lnTo>
                <a:lnTo>
                  <a:pt x="156953" y="19303"/>
                </a:lnTo>
                <a:lnTo>
                  <a:pt x="158096" y="20574"/>
                </a:lnTo>
                <a:lnTo>
                  <a:pt x="158731" y="21716"/>
                </a:lnTo>
                <a:lnTo>
                  <a:pt x="159493" y="22859"/>
                </a:lnTo>
                <a:lnTo>
                  <a:pt x="160001" y="24256"/>
                </a:lnTo>
                <a:lnTo>
                  <a:pt x="160382" y="26162"/>
                </a:lnTo>
                <a:lnTo>
                  <a:pt x="160763" y="27939"/>
                </a:lnTo>
                <a:lnTo>
                  <a:pt x="161017" y="30099"/>
                </a:lnTo>
                <a:lnTo>
                  <a:pt x="161271" y="32638"/>
                </a:lnTo>
                <a:lnTo>
                  <a:pt x="161398" y="35305"/>
                </a:lnTo>
                <a:lnTo>
                  <a:pt x="161525" y="38480"/>
                </a:lnTo>
                <a:lnTo>
                  <a:pt x="161525" y="42163"/>
                </a:lnTo>
                <a:lnTo>
                  <a:pt x="161525" y="50800"/>
                </a:lnTo>
                <a:lnTo>
                  <a:pt x="160763" y="56895"/>
                </a:lnTo>
                <a:lnTo>
                  <a:pt x="159366" y="60325"/>
                </a:lnTo>
                <a:lnTo>
                  <a:pt x="157842" y="63880"/>
                </a:lnTo>
                <a:lnTo>
                  <a:pt x="155937" y="65658"/>
                </a:lnTo>
                <a:lnTo>
                  <a:pt x="153524" y="65658"/>
                </a:lnTo>
                <a:lnTo>
                  <a:pt x="150984" y="65658"/>
                </a:lnTo>
                <a:lnTo>
                  <a:pt x="148317" y="64515"/>
                </a:lnTo>
                <a:lnTo>
                  <a:pt x="145523" y="62483"/>
                </a:lnTo>
                <a:lnTo>
                  <a:pt x="142602" y="60451"/>
                </a:lnTo>
                <a:lnTo>
                  <a:pt x="109836" y="45465"/>
                </a:lnTo>
                <a:lnTo>
                  <a:pt x="102343" y="45465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1"/>
                </a:lnTo>
                <a:lnTo>
                  <a:pt x="95485" y="177291"/>
                </a:lnTo>
                <a:lnTo>
                  <a:pt x="103105" y="177291"/>
                </a:lnTo>
                <a:lnTo>
                  <a:pt x="110852" y="177291"/>
                </a:lnTo>
                <a:lnTo>
                  <a:pt x="117456" y="176149"/>
                </a:lnTo>
                <a:lnTo>
                  <a:pt x="123044" y="173735"/>
                </a:lnTo>
                <a:lnTo>
                  <a:pt x="128632" y="171450"/>
                </a:lnTo>
                <a:lnTo>
                  <a:pt x="148190" y="158368"/>
                </a:lnTo>
                <a:lnTo>
                  <a:pt x="150984" y="156082"/>
                </a:lnTo>
                <a:lnTo>
                  <a:pt x="153397" y="154939"/>
                </a:lnTo>
                <a:lnTo>
                  <a:pt x="155302" y="154939"/>
                </a:lnTo>
                <a:lnTo>
                  <a:pt x="156699" y="154939"/>
                </a:lnTo>
                <a:lnTo>
                  <a:pt x="157715" y="155320"/>
                </a:lnTo>
                <a:lnTo>
                  <a:pt x="158604" y="156082"/>
                </a:lnTo>
                <a:lnTo>
                  <a:pt x="159493" y="156717"/>
                </a:lnTo>
                <a:lnTo>
                  <a:pt x="162414" y="175005"/>
                </a:lnTo>
                <a:lnTo>
                  <a:pt x="162414" y="179958"/>
                </a:lnTo>
                <a:lnTo>
                  <a:pt x="162414" y="183768"/>
                </a:lnTo>
                <a:lnTo>
                  <a:pt x="159874" y="200532"/>
                </a:lnTo>
                <a:lnTo>
                  <a:pt x="159366" y="201675"/>
                </a:lnTo>
                <a:lnTo>
                  <a:pt x="121012" y="221106"/>
                </a:lnTo>
                <a:lnTo>
                  <a:pt x="101454" y="224154"/>
                </a:lnTo>
                <a:lnTo>
                  <a:pt x="94596" y="224154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36642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1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40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6" y="220599"/>
                </a:lnTo>
                <a:lnTo>
                  <a:pt x="148590" y="220218"/>
                </a:lnTo>
                <a:lnTo>
                  <a:pt x="144907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20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7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7" y="61341"/>
                </a:lnTo>
                <a:lnTo>
                  <a:pt x="123190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2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4" y="215773"/>
                </a:lnTo>
                <a:lnTo>
                  <a:pt x="53975" y="216916"/>
                </a:lnTo>
                <a:lnTo>
                  <a:pt x="52451" y="217805"/>
                </a:lnTo>
                <a:lnTo>
                  <a:pt x="50292" y="218567"/>
                </a:lnTo>
                <a:lnTo>
                  <a:pt x="48133" y="219329"/>
                </a:lnTo>
                <a:lnTo>
                  <a:pt x="45339" y="219837"/>
                </a:lnTo>
                <a:lnTo>
                  <a:pt x="41783" y="220218"/>
                </a:lnTo>
                <a:lnTo>
                  <a:pt x="38100" y="220599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1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79562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48946" y="918591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30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3"/>
                </a:lnTo>
                <a:lnTo>
                  <a:pt x="158157" y="220853"/>
                </a:lnTo>
                <a:lnTo>
                  <a:pt x="151426" y="220853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30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1"/>
                </a:lnTo>
                <a:lnTo>
                  <a:pt x="118279" y="51816"/>
                </a:lnTo>
                <a:lnTo>
                  <a:pt x="115485" y="48641"/>
                </a:lnTo>
                <a:lnTo>
                  <a:pt x="111548" y="46355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5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30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30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10964" y="31876"/>
                </a:lnTo>
                <a:lnTo>
                  <a:pt x="11726" y="29210"/>
                </a:lnTo>
                <a:lnTo>
                  <a:pt x="12488" y="26543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89071" y="918591"/>
            <a:ext cx="316738" cy="220853"/>
          </a:xfrm>
          <a:custGeom>
            <a:avLst/>
            <a:gdLst/>
            <a:ahLst/>
            <a:cxnLst/>
            <a:rect l="l" t="t" r="r" b="b"/>
            <a:pathLst>
              <a:path w="316738" h="220853">
                <a:moveTo>
                  <a:pt x="115188" y="0"/>
                </a:moveTo>
                <a:lnTo>
                  <a:pt x="123316" y="0"/>
                </a:lnTo>
                <a:lnTo>
                  <a:pt x="130682" y="888"/>
                </a:lnTo>
                <a:lnTo>
                  <a:pt x="168020" y="21462"/>
                </a:lnTo>
                <a:lnTo>
                  <a:pt x="171830" y="25908"/>
                </a:lnTo>
                <a:lnTo>
                  <a:pt x="174878" y="30861"/>
                </a:lnTo>
                <a:lnTo>
                  <a:pt x="177418" y="36449"/>
                </a:lnTo>
                <a:lnTo>
                  <a:pt x="183387" y="29972"/>
                </a:lnTo>
                <a:lnTo>
                  <a:pt x="189229" y="24511"/>
                </a:lnTo>
                <a:lnTo>
                  <a:pt x="194944" y="19938"/>
                </a:lnTo>
                <a:lnTo>
                  <a:pt x="200659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726" y="2159"/>
                </a:lnTo>
                <a:lnTo>
                  <a:pt x="234314" y="762"/>
                </a:lnTo>
                <a:lnTo>
                  <a:pt x="239902" y="0"/>
                </a:lnTo>
                <a:lnTo>
                  <a:pt x="245744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6356" y="214630"/>
                </a:lnTo>
                <a:lnTo>
                  <a:pt x="315467" y="215773"/>
                </a:lnTo>
                <a:lnTo>
                  <a:pt x="314578" y="216916"/>
                </a:lnTo>
                <a:lnTo>
                  <a:pt x="313054" y="217805"/>
                </a:lnTo>
                <a:lnTo>
                  <a:pt x="310895" y="218567"/>
                </a:lnTo>
                <a:lnTo>
                  <a:pt x="308863" y="219329"/>
                </a:lnTo>
                <a:lnTo>
                  <a:pt x="306069" y="219837"/>
                </a:lnTo>
                <a:lnTo>
                  <a:pt x="302513" y="220218"/>
                </a:lnTo>
                <a:lnTo>
                  <a:pt x="298957" y="220599"/>
                </a:lnTo>
                <a:lnTo>
                  <a:pt x="294386" y="220853"/>
                </a:lnTo>
                <a:lnTo>
                  <a:pt x="288798" y="220853"/>
                </a:lnTo>
                <a:lnTo>
                  <a:pt x="283209" y="220853"/>
                </a:lnTo>
                <a:lnTo>
                  <a:pt x="262000" y="215773"/>
                </a:lnTo>
                <a:lnTo>
                  <a:pt x="261112" y="214630"/>
                </a:lnTo>
                <a:lnTo>
                  <a:pt x="260730" y="213360"/>
                </a:lnTo>
                <a:lnTo>
                  <a:pt x="260730" y="211836"/>
                </a:lnTo>
                <a:lnTo>
                  <a:pt x="260730" y="93725"/>
                </a:lnTo>
                <a:lnTo>
                  <a:pt x="260730" y="87122"/>
                </a:lnTo>
                <a:lnTo>
                  <a:pt x="260095" y="81025"/>
                </a:lnTo>
                <a:lnTo>
                  <a:pt x="258825" y="75437"/>
                </a:lnTo>
                <a:lnTo>
                  <a:pt x="257555" y="69976"/>
                </a:lnTo>
                <a:lnTo>
                  <a:pt x="255650" y="65278"/>
                </a:lnTo>
                <a:lnTo>
                  <a:pt x="252983" y="61341"/>
                </a:lnTo>
                <a:lnTo>
                  <a:pt x="250443" y="57404"/>
                </a:lnTo>
                <a:lnTo>
                  <a:pt x="247141" y="54356"/>
                </a:lnTo>
                <a:lnTo>
                  <a:pt x="243204" y="52197"/>
                </a:lnTo>
                <a:lnTo>
                  <a:pt x="239267" y="50037"/>
                </a:lnTo>
                <a:lnTo>
                  <a:pt x="234568" y="48895"/>
                </a:lnTo>
                <a:lnTo>
                  <a:pt x="228980" y="48895"/>
                </a:lnTo>
                <a:lnTo>
                  <a:pt x="222376" y="48895"/>
                </a:lnTo>
                <a:lnTo>
                  <a:pt x="191186" y="73756"/>
                </a:lnTo>
                <a:lnTo>
                  <a:pt x="186436" y="211836"/>
                </a:lnTo>
                <a:lnTo>
                  <a:pt x="186436" y="213360"/>
                </a:lnTo>
                <a:lnTo>
                  <a:pt x="185927" y="214630"/>
                </a:lnTo>
                <a:lnTo>
                  <a:pt x="185038" y="215773"/>
                </a:lnTo>
                <a:lnTo>
                  <a:pt x="184150" y="216916"/>
                </a:lnTo>
                <a:lnTo>
                  <a:pt x="182625" y="217805"/>
                </a:lnTo>
                <a:lnTo>
                  <a:pt x="180466" y="218567"/>
                </a:lnTo>
                <a:lnTo>
                  <a:pt x="178307" y="219329"/>
                </a:lnTo>
                <a:lnTo>
                  <a:pt x="175387" y="219837"/>
                </a:lnTo>
                <a:lnTo>
                  <a:pt x="171830" y="220218"/>
                </a:lnTo>
                <a:lnTo>
                  <a:pt x="168275" y="220599"/>
                </a:lnTo>
                <a:lnTo>
                  <a:pt x="163829" y="220853"/>
                </a:lnTo>
                <a:lnTo>
                  <a:pt x="158495" y="220853"/>
                </a:lnTo>
                <a:lnTo>
                  <a:pt x="153034" y="220853"/>
                </a:lnTo>
                <a:lnTo>
                  <a:pt x="131699" y="215773"/>
                </a:lnTo>
                <a:lnTo>
                  <a:pt x="130809" y="214630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28396" y="75437"/>
                </a:lnTo>
                <a:lnTo>
                  <a:pt x="127126" y="69976"/>
                </a:lnTo>
                <a:lnTo>
                  <a:pt x="125349" y="65278"/>
                </a:lnTo>
                <a:lnTo>
                  <a:pt x="122808" y="61341"/>
                </a:lnTo>
                <a:lnTo>
                  <a:pt x="120268" y="57404"/>
                </a:lnTo>
                <a:lnTo>
                  <a:pt x="116966" y="54356"/>
                </a:lnTo>
                <a:lnTo>
                  <a:pt x="112902" y="52197"/>
                </a:lnTo>
                <a:lnTo>
                  <a:pt x="108965" y="50037"/>
                </a:lnTo>
                <a:lnTo>
                  <a:pt x="104266" y="48895"/>
                </a:lnTo>
                <a:lnTo>
                  <a:pt x="98932" y="48895"/>
                </a:lnTo>
                <a:lnTo>
                  <a:pt x="92075" y="48895"/>
                </a:lnTo>
                <a:lnTo>
                  <a:pt x="60897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50291" y="218567"/>
                </a:lnTo>
                <a:lnTo>
                  <a:pt x="48132" y="219329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3"/>
                </a:lnTo>
                <a:lnTo>
                  <a:pt x="28066" y="220853"/>
                </a:lnTo>
                <a:lnTo>
                  <a:pt x="22605" y="220853"/>
                </a:lnTo>
                <a:lnTo>
                  <a:pt x="5841" y="218567"/>
                </a:lnTo>
                <a:lnTo>
                  <a:pt x="3682" y="217805"/>
                </a:lnTo>
                <a:lnTo>
                  <a:pt x="2158" y="216916"/>
                </a:lnTo>
                <a:lnTo>
                  <a:pt x="1269" y="215773"/>
                </a:lnTo>
                <a:lnTo>
                  <a:pt x="380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0" y="9906"/>
                </a:lnTo>
                <a:lnTo>
                  <a:pt x="1142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0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3"/>
                </a:lnTo>
                <a:lnTo>
                  <a:pt x="48005" y="12700"/>
                </a:lnTo>
                <a:lnTo>
                  <a:pt x="48005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26003" y="918591"/>
            <a:ext cx="127888" cy="220853"/>
          </a:xfrm>
          <a:custGeom>
            <a:avLst/>
            <a:gdLst/>
            <a:ahLst/>
            <a:cxnLst/>
            <a:rect l="l" t="t" r="r" b="b"/>
            <a:pathLst>
              <a:path w="127888" h="220853">
                <a:moveTo>
                  <a:pt x="100837" y="0"/>
                </a:moveTo>
                <a:lnTo>
                  <a:pt x="102870" y="0"/>
                </a:lnTo>
                <a:lnTo>
                  <a:pt x="104901" y="126"/>
                </a:lnTo>
                <a:lnTo>
                  <a:pt x="107187" y="381"/>
                </a:lnTo>
                <a:lnTo>
                  <a:pt x="109347" y="635"/>
                </a:lnTo>
                <a:lnTo>
                  <a:pt x="111633" y="888"/>
                </a:lnTo>
                <a:lnTo>
                  <a:pt x="114046" y="1524"/>
                </a:lnTo>
                <a:lnTo>
                  <a:pt x="116459" y="2032"/>
                </a:lnTo>
                <a:lnTo>
                  <a:pt x="118491" y="2539"/>
                </a:lnTo>
                <a:lnTo>
                  <a:pt x="120269" y="3301"/>
                </a:lnTo>
                <a:lnTo>
                  <a:pt x="122047" y="3937"/>
                </a:lnTo>
                <a:lnTo>
                  <a:pt x="123444" y="4572"/>
                </a:lnTo>
                <a:lnTo>
                  <a:pt x="124206" y="5334"/>
                </a:lnTo>
                <a:lnTo>
                  <a:pt x="124968" y="6096"/>
                </a:lnTo>
                <a:lnTo>
                  <a:pt x="125602" y="6985"/>
                </a:lnTo>
                <a:lnTo>
                  <a:pt x="125984" y="7874"/>
                </a:lnTo>
                <a:lnTo>
                  <a:pt x="126364" y="8762"/>
                </a:lnTo>
                <a:lnTo>
                  <a:pt x="126746" y="9906"/>
                </a:lnTo>
                <a:lnTo>
                  <a:pt x="127000" y="11557"/>
                </a:lnTo>
                <a:lnTo>
                  <a:pt x="127254" y="13081"/>
                </a:lnTo>
                <a:lnTo>
                  <a:pt x="127508" y="15367"/>
                </a:lnTo>
                <a:lnTo>
                  <a:pt x="127635" y="18542"/>
                </a:lnTo>
                <a:lnTo>
                  <a:pt x="127762" y="21717"/>
                </a:lnTo>
                <a:lnTo>
                  <a:pt x="127888" y="25908"/>
                </a:lnTo>
                <a:lnTo>
                  <a:pt x="127888" y="31242"/>
                </a:lnTo>
                <a:lnTo>
                  <a:pt x="127888" y="36575"/>
                </a:lnTo>
                <a:lnTo>
                  <a:pt x="126111" y="52450"/>
                </a:lnTo>
                <a:lnTo>
                  <a:pt x="125475" y="54356"/>
                </a:lnTo>
                <a:lnTo>
                  <a:pt x="124713" y="55753"/>
                </a:lnTo>
                <a:lnTo>
                  <a:pt x="123825" y="56514"/>
                </a:lnTo>
                <a:lnTo>
                  <a:pt x="122809" y="57276"/>
                </a:lnTo>
                <a:lnTo>
                  <a:pt x="121538" y="57658"/>
                </a:lnTo>
                <a:lnTo>
                  <a:pt x="120142" y="57658"/>
                </a:lnTo>
                <a:lnTo>
                  <a:pt x="118872" y="57658"/>
                </a:lnTo>
                <a:lnTo>
                  <a:pt x="117601" y="57404"/>
                </a:lnTo>
                <a:lnTo>
                  <a:pt x="116077" y="56769"/>
                </a:lnTo>
                <a:lnTo>
                  <a:pt x="114554" y="56261"/>
                </a:lnTo>
                <a:lnTo>
                  <a:pt x="112902" y="55753"/>
                </a:lnTo>
                <a:lnTo>
                  <a:pt x="110998" y="55118"/>
                </a:lnTo>
                <a:lnTo>
                  <a:pt x="109220" y="54610"/>
                </a:lnTo>
                <a:lnTo>
                  <a:pt x="107187" y="53975"/>
                </a:lnTo>
                <a:lnTo>
                  <a:pt x="104901" y="53467"/>
                </a:lnTo>
                <a:lnTo>
                  <a:pt x="102616" y="52959"/>
                </a:lnTo>
                <a:lnTo>
                  <a:pt x="100202" y="52705"/>
                </a:lnTo>
                <a:lnTo>
                  <a:pt x="97536" y="52705"/>
                </a:lnTo>
                <a:lnTo>
                  <a:pt x="94361" y="52705"/>
                </a:lnTo>
                <a:lnTo>
                  <a:pt x="67945" y="71247"/>
                </a:lnTo>
                <a:lnTo>
                  <a:pt x="64262" y="75692"/>
                </a:lnTo>
                <a:lnTo>
                  <a:pt x="60451" y="81153"/>
                </a:lnTo>
                <a:lnTo>
                  <a:pt x="56261" y="87757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7464"/>
                </a:lnTo>
                <a:lnTo>
                  <a:pt x="53212" y="30099"/>
                </a:lnTo>
                <a:lnTo>
                  <a:pt x="58038" y="24003"/>
                </a:lnTo>
                <a:lnTo>
                  <a:pt x="62737" y="19050"/>
                </a:lnTo>
                <a:lnTo>
                  <a:pt x="67310" y="14224"/>
                </a:lnTo>
                <a:lnTo>
                  <a:pt x="96774" y="0"/>
                </a:lnTo>
                <a:lnTo>
                  <a:pt x="1008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68923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701163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39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19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6" y="61341"/>
                </a:lnTo>
                <a:lnTo>
                  <a:pt x="123189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2" y="217805"/>
                </a:lnTo>
                <a:lnTo>
                  <a:pt x="2159" y="216916"/>
                </a:lnTo>
                <a:lnTo>
                  <a:pt x="1269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74184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4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84069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3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20873" y="825500"/>
            <a:ext cx="142747" cy="313944"/>
          </a:xfrm>
          <a:custGeom>
            <a:avLst/>
            <a:gdLst/>
            <a:ahLst/>
            <a:cxnLst/>
            <a:rect l="l" t="t" r="r" b="b"/>
            <a:pathLst>
              <a:path w="142747" h="313944">
                <a:moveTo>
                  <a:pt x="103377" y="0"/>
                </a:moveTo>
                <a:lnTo>
                  <a:pt x="109219" y="0"/>
                </a:lnTo>
                <a:lnTo>
                  <a:pt x="114681" y="508"/>
                </a:lnTo>
                <a:lnTo>
                  <a:pt x="119887" y="1524"/>
                </a:lnTo>
                <a:lnTo>
                  <a:pt x="125094" y="2412"/>
                </a:lnTo>
                <a:lnTo>
                  <a:pt x="138175" y="7747"/>
                </a:lnTo>
                <a:lnTo>
                  <a:pt x="139319" y="8636"/>
                </a:lnTo>
                <a:lnTo>
                  <a:pt x="142747" y="25653"/>
                </a:lnTo>
                <a:lnTo>
                  <a:pt x="142747" y="29972"/>
                </a:lnTo>
                <a:lnTo>
                  <a:pt x="142747" y="34289"/>
                </a:lnTo>
                <a:lnTo>
                  <a:pt x="142494" y="37719"/>
                </a:lnTo>
                <a:lnTo>
                  <a:pt x="142239" y="40259"/>
                </a:lnTo>
                <a:lnTo>
                  <a:pt x="141985" y="42925"/>
                </a:lnTo>
                <a:lnTo>
                  <a:pt x="141477" y="44958"/>
                </a:lnTo>
                <a:lnTo>
                  <a:pt x="140843" y="46354"/>
                </a:lnTo>
                <a:lnTo>
                  <a:pt x="140334" y="47751"/>
                </a:lnTo>
                <a:lnTo>
                  <a:pt x="139700" y="48767"/>
                </a:lnTo>
                <a:lnTo>
                  <a:pt x="138937" y="49275"/>
                </a:lnTo>
                <a:lnTo>
                  <a:pt x="138175" y="49784"/>
                </a:lnTo>
                <a:lnTo>
                  <a:pt x="137287" y="50037"/>
                </a:lnTo>
                <a:lnTo>
                  <a:pt x="136397" y="50037"/>
                </a:lnTo>
                <a:lnTo>
                  <a:pt x="135381" y="50037"/>
                </a:lnTo>
                <a:lnTo>
                  <a:pt x="134238" y="49784"/>
                </a:lnTo>
                <a:lnTo>
                  <a:pt x="132969" y="49275"/>
                </a:lnTo>
                <a:lnTo>
                  <a:pt x="131699" y="48767"/>
                </a:lnTo>
                <a:lnTo>
                  <a:pt x="130175" y="48133"/>
                </a:lnTo>
                <a:lnTo>
                  <a:pt x="128269" y="47625"/>
                </a:lnTo>
                <a:lnTo>
                  <a:pt x="126491" y="46989"/>
                </a:lnTo>
                <a:lnTo>
                  <a:pt x="124206" y="46354"/>
                </a:lnTo>
                <a:lnTo>
                  <a:pt x="121665" y="45847"/>
                </a:lnTo>
                <a:lnTo>
                  <a:pt x="119125" y="45338"/>
                </a:lnTo>
                <a:lnTo>
                  <a:pt x="116204" y="45085"/>
                </a:lnTo>
                <a:lnTo>
                  <a:pt x="112775" y="45085"/>
                </a:lnTo>
                <a:lnTo>
                  <a:pt x="108712" y="45085"/>
                </a:lnTo>
                <a:lnTo>
                  <a:pt x="95122" y="53086"/>
                </a:lnTo>
                <a:lnTo>
                  <a:pt x="93218" y="55752"/>
                </a:lnTo>
                <a:lnTo>
                  <a:pt x="91820" y="59309"/>
                </a:lnTo>
                <a:lnTo>
                  <a:pt x="90931" y="63753"/>
                </a:lnTo>
                <a:lnTo>
                  <a:pt x="90043" y="68199"/>
                </a:lnTo>
                <a:lnTo>
                  <a:pt x="89534" y="73533"/>
                </a:lnTo>
                <a:lnTo>
                  <a:pt x="89534" y="79883"/>
                </a:lnTo>
                <a:lnTo>
                  <a:pt x="89534" y="98298"/>
                </a:lnTo>
                <a:lnTo>
                  <a:pt x="125983" y="98298"/>
                </a:lnTo>
                <a:lnTo>
                  <a:pt x="127253" y="98298"/>
                </a:lnTo>
                <a:lnTo>
                  <a:pt x="128524" y="98551"/>
                </a:lnTo>
                <a:lnTo>
                  <a:pt x="134112" y="110109"/>
                </a:lnTo>
                <a:lnTo>
                  <a:pt x="134493" y="113029"/>
                </a:lnTo>
                <a:lnTo>
                  <a:pt x="134619" y="116712"/>
                </a:lnTo>
                <a:lnTo>
                  <a:pt x="134619" y="121030"/>
                </a:lnTo>
                <a:lnTo>
                  <a:pt x="134619" y="129159"/>
                </a:lnTo>
                <a:lnTo>
                  <a:pt x="133857" y="135000"/>
                </a:lnTo>
                <a:lnTo>
                  <a:pt x="132460" y="138557"/>
                </a:lnTo>
                <a:lnTo>
                  <a:pt x="130937" y="141986"/>
                </a:lnTo>
                <a:lnTo>
                  <a:pt x="128777" y="143763"/>
                </a:lnTo>
                <a:lnTo>
                  <a:pt x="125983" y="143763"/>
                </a:lnTo>
                <a:lnTo>
                  <a:pt x="89534" y="143763"/>
                </a:lnTo>
                <a:lnTo>
                  <a:pt x="89534" y="304926"/>
                </a:lnTo>
                <a:lnTo>
                  <a:pt x="89534" y="306450"/>
                </a:lnTo>
                <a:lnTo>
                  <a:pt x="89153" y="307721"/>
                </a:lnTo>
                <a:lnTo>
                  <a:pt x="88264" y="308863"/>
                </a:lnTo>
                <a:lnTo>
                  <a:pt x="87375" y="310007"/>
                </a:lnTo>
                <a:lnTo>
                  <a:pt x="85851" y="310896"/>
                </a:lnTo>
                <a:lnTo>
                  <a:pt x="83693" y="311658"/>
                </a:lnTo>
                <a:lnTo>
                  <a:pt x="81660" y="312420"/>
                </a:lnTo>
                <a:lnTo>
                  <a:pt x="78739" y="312927"/>
                </a:lnTo>
                <a:lnTo>
                  <a:pt x="75056" y="313309"/>
                </a:lnTo>
                <a:lnTo>
                  <a:pt x="71374" y="313689"/>
                </a:lnTo>
                <a:lnTo>
                  <a:pt x="66801" y="313944"/>
                </a:lnTo>
                <a:lnTo>
                  <a:pt x="61468" y="313944"/>
                </a:lnTo>
                <a:lnTo>
                  <a:pt x="56006" y="313944"/>
                </a:lnTo>
                <a:lnTo>
                  <a:pt x="39243" y="311658"/>
                </a:lnTo>
                <a:lnTo>
                  <a:pt x="37083" y="310896"/>
                </a:lnTo>
                <a:lnTo>
                  <a:pt x="35559" y="310007"/>
                </a:lnTo>
                <a:lnTo>
                  <a:pt x="34797" y="308863"/>
                </a:lnTo>
                <a:lnTo>
                  <a:pt x="33908" y="307721"/>
                </a:lnTo>
                <a:lnTo>
                  <a:pt x="33527" y="306450"/>
                </a:lnTo>
                <a:lnTo>
                  <a:pt x="33527" y="304926"/>
                </a:lnTo>
                <a:lnTo>
                  <a:pt x="33527" y="143763"/>
                </a:lnTo>
                <a:lnTo>
                  <a:pt x="8508" y="143763"/>
                </a:lnTo>
                <a:lnTo>
                  <a:pt x="5714" y="143763"/>
                </a:lnTo>
                <a:lnTo>
                  <a:pt x="3556" y="141986"/>
                </a:lnTo>
                <a:lnTo>
                  <a:pt x="2158" y="138557"/>
                </a:lnTo>
                <a:lnTo>
                  <a:pt x="762" y="135000"/>
                </a:lnTo>
                <a:lnTo>
                  <a:pt x="0" y="129159"/>
                </a:lnTo>
                <a:lnTo>
                  <a:pt x="0" y="121030"/>
                </a:lnTo>
                <a:lnTo>
                  <a:pt x="0" y="116712"/>
                </a:lnTo>
                <a:lnTo>
                  <a:pt x="253" y="113029"/>
                </a:lnTo>
                <a:lnTo>
                  <a:pt x="634" y="110109"/>
                </a:lnTo>
                <a:lnTo>
                  <a:pt x="1015" y="107061"/>
                </a:lnTo>
                <a:lnTo>
                  <a:pt x="4825" y="99313"/>
                </a:lnTo>
                <a:lnTo>
                  <a:pt x="5968" y="98551"/>
                </a:lnTo>
                <a:lnTo>
                  <a:pt x="7238" y="98298"/>
                </a:lnTo>
                <a:lnTo>
                  <a:pt x="8762" y="98298"/>
                </a:lnTo>
                <a:lnTo>
                  <a:pt x="33527" y="98298"/>
                </a:lnTo>
                <a:lnTo>
                  <a:pt x="33527" y="81534"/>
                </a:lnTo>
                <a:lnTo>
                  <a:pt x="34046" y="67774"/>
                </a:lnTo>
                <a:lnTo>
                  <a:pt x="44970" y="27957"/>
                </a:lnTo>
                <a:lnTo>
                  <a:pt x="78786" y="3498"/>
                </a:lnTo>
                <a:lnTo>
                  <a:pt x="102053" y="7"/>
                </a:lnTo>
                <a:lnTo>
                  <a:pt x="10337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62398" y="824611"/>
            <a:ext cx="91948" cy="71627"/>
          </a:xfrm>
          <a:custGeom>
            <a:avLst/>
            <a:gdLst/>
            <a:ahLst/>
            <a:cxnLst/>
            <a:rect l="l" t="t" r="r" b="b"/>
            <a:pathLst>
              <a:path w="91948" h="71627">
                <a:moveTo>
                  <a:pt x="64770" y="0"/>
                </a:moveTo>
                <a:lnTo>
                  <a:pt x="71627" y="0"/>
                </a:lnTo>
                <a:lnTo>
                  <a:pt x="77088" y="253"/>
                </a:lnTo>
                <a:lnTo>
                  <a:pt x="81025" y="888"/>
                </a:lnTo>
                <a:lnTo>
                  <a:pt x="84962" y="1524"/>
                </a:lnTo>
                <a:lnTo>
                  <a:pt x="87756" y="2412"/>
                </a:lnTo>
                <a:lnTo>
                  <a:pt x="89535" y="3428"/>
                </a:lnTo>
                <a:lnTo>
                  <a:pt x="91186" y="4572"/>
                </a:lnTo>
                <a:lnTo>
                  <a:pt x="91948" y="5841"/>
                </a:lnTo>
                <a:lnTo>
                  <a:pt x="91821" y="7365"/>
                </a:lnTo>
                <a:lnTo>
                  <a:pt x="91693" y="8889"/>
                </a:lnTo>
                <a:lnTo>
                  <a:pt x="90931" y="10413"/>
                </a:lnTo>
                <a:lnTo>
                  <a:pt x="89535" y="12064"/>
                </a:lnTo>
                <a:lnTo>
                  <a:pt x="46227" y="63880"/>
                </a:lnTo>
                <a:lnTo>
                  <a:pt x="38100" y="69850"/>
                </a:lnTo>
                <a:lnTo>
                  <a:pt x="36322" y="70485"/>
                </a:lnTo>
                <a:lnTo>
                  <a:pt x="33909" y="70865"/>
                </a:lnTo>
                <a:lnTo>
                  <a:pt x="31114" y="71247"/>
                </a:lnTo>
                <a:lnTo>
                  <a:pt x="28321" y="71500"/>
                </a:lnTo>
                <a:lnTo>
                  <a:pt x="24764" y="71627"/>
                </a:lnTo>
                <a:lnTo>
                  <a:pt x="20447" y="71627"/>
                </a:lnTo>
                <a:lnTo>
                  <a:pt x="15239" y="71627"/>
                </a:lnTo>
                <a:lnTo>
                  <a:pt x="11049" y="71500"/>
                </a:lnTo>
                <a:lnTo>
                  <a:pt x="8000" y="70992"/>
                </a:lnTo>
                <a:lnTo>
                  <a:pt x="4952" y="70612"/>
                </a:lnTo>
                <a:lnTo>
                  <a:pt x="2793" y="69850"/>
                </a:lnTo>
                <a:lnTo>
                  <a:pt x="1650" y="68834"/>
                </a:lnTo>
                <a:lnTo>
                  <a:pt x="380" y="67944"/>
                </a:lnTo>
                <a:lnTo>
                  <a:pt x="0" y="66675"/>
                </a:lnTo>
                <a:lnTo>
                  <a:pt x="126" y="65150"/>
                </a:lnTo>
                <a:lnTo>
                  <a:pt x="380" y="63753"/>
                </a:lnTo>
                <a:lnTo>
                  <a:pt x="1142" y="61975"/>
                </a:lnTo>
                <a:lnTo>
                  <a:pt x="2539" y="60071"/>
                </a:lnTo>
                <a:lnTo>
                  <a:pt x="34416" y="8889"/>
                </a:lnTo>
                <a:lnTo>
                  <a:pt x="35433" y="7365"/>
                </a:lnTo>
                <a:lnTo>
                  <a:pt x="36702" y="5841"/>
                </a:lnTo>
                <a:lnTo>
                  <a:pt x="38226" y="4699"/>
                </a:lnTo>
                <a:lnTo>
                  <a:pt x="39750" y="3555"/>
                </a:lnTo>
                <a:lnTo>
                  <a:pt x="52324" y="508"/>
                </a:lnTo>
                <a:lnTo>
                  <a:pt x="55752" y="126"/>
                </a:lnTo>
                <a:lnTo>
                  <a:pt x="59943" y="0"/>
                </a:lnTo>
                <a:lnTo>
                  <a:pt x="6477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0500" y="1581911"/>
            <a:ext cx="5940552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68604" y="1408557"/>
            <a:ext cx="5642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Dim</a:t>
            </a:r>
            <a:r>
              <a:rPr sz="3600" b="1" spc="4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nsiones</a:t>
            </a:r>
            <a:r>
              <a:rPr sz="3600" b="1" spc="-85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la</a:t>
            </a:r>
            <a:r>
              <a:rPr sz="3600" b="1" spc="-32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ali</a:t>
            </a:r>
            <a:r>
              <a:rPr sz="3600" b="1" spc="-4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ad</a:t>
            </a:r>
            <a:r>
              <a:rPr sz="3600" b="1" spc="-61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12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la</a:t>
            </a:r>
            <a:r>
              <a:rPr sz="3600" b="1" spc="-17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i</a:t>
            </a:r>
            <a:r>
              <a:rPr sz="3600" b="1" spc="-14" baseline="3413" dirty="0">
                <a:latin typeface="Calibri"/>
                <a:cs typeface="Calibri"/>
              </a:rPr>
              <a:t>n</a:t>
            </a:r>
            <a:r>
              <a:rPr sz="3600" b="1" spc="-3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or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4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86334" y="2118645"/>
            <a:ext cx="190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29234" y="2137029"/>
            <a:ext cx="8597319" cy="7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19" baseline="3413" dirty="0">
                <a:latin typeface="Calibri"/>
                <a:cs typeface="Calibri"/>
              </a:rPr>
              <a:t>T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do</a:t>
            </a:r>
            <a:r>
              <a:rPr sz="3600" spc="18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me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10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7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17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vi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17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deb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ría</a:t>
            </a:r>
            <a:r>
              <a:rPr sz="3600" spc="135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r>
              <a:rPr sz="3600" spc="14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</a:t>
            </a:r>
            <a:r>
              <a:rPr sz="3600" spc="18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homól</a:t>
            </a:r>
            <a:r>
              <a:rPr sz="3600" spc="-14" baseline="3413" dirty="0">
                <a:latin typeface="Calibri"/>
                <a:cs typeface="Calibri"/>
              </a:rPr>
              <a:t>og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173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145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18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mundo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2"/>
              </a:spcBef>
            </a:pP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(n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tu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alidad)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86334" y="3086766"/>
            <a:ext cx="190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29234" y="3105150"/>
            <a:ext cx="3579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59586" y="3105150"/>
            <a:ext cx="6519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vi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884426" y="3105150"/>
            <a:ext cx="10305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deb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ría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088385" y="3105150"/>
            <a:ext cx="10063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268215" y="3105150"/>
            <a:ext cx="2967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739132" y="3105150"/>
            <a:ext cx="29094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930400" algn="l"/>
                <a:tab pos="2501900" algn="l"/>
              </a:tabLst>
            </a:pPr>
            <a:r>
              <a:rPr sz="3600" spc="0" baseline="3413" dirty="0">
                <a:latin typeface="Calibri"/>
                <a:cs typeface="Calibri"/>
              </a:rPr>
              <a:t>ide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tifi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	de	las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821294" y="3105150"/>
            <a:ext cx="13030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tidad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29234" y="3525773"/>
            <a:ext cx="8607760" cy="1299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81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individuales (id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tifi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r>
              <a:rPr sz="3600" spc="-4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ocur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ias)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263"/>
              </a:spcBef>
            </a:pP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38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tipos</a:t>
            </a:r>
            <a:r>
              <a:rPr sz="2400" spc="38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37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tidad</a:t>
            </a:r>
            <a:r>
              <a:rPr sz="2400" spc="37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deb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rían</a:t>
            </a:r>
            <a:r>
              <a:rPr sz="2400" spc="353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fini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se</a:t>
            </a:r>
            <a:r>
              <a:rPr sz="2400" spc="35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</a:t>
            </a:r>
            <a:r>
              <a:rPr sz="2400" spc="377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38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fin</a:t>
            </a:r>
            <a:r>
              <a:rPr sz="2400" spc="39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37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min</a:t>
            </a:r>
            <a:r>
              <a:rPr sz="2400" spc="-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mi</a:t>
            </a:r>
            <a:r>
              <a:rPr sz="2400" spc="-29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ar</a:t>
            </a:r>
            <a:r>
              <a:rPr sz="2400" spc="37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384"/>
              </a:spcBef>
            </a:pPr>
            <a:r>
              <a:rPr sz="2400" spc="0" dirty="0">
                <a:latin typeface="Calibri"/>
                <a:cs typeface="Calibri"/>
              </a:rPr>
              <a:t>ocur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encia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 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tribu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innec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sarios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(hom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eneidad)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86334" y="4056029"/>
            <a:ext cx="190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86334" y="5024023"/>
            <a:ext cx="1905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29234" y="5042408"/>
            <a:ext cx="35796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047394" y="5042408"/>
            <a:ext cx="162938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edundancia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838450" y="5042408"/>
            <a:ext cx="10296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deb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r>
              <a:rPr sz="3600" spc="-9" baseline="3413" dirty="0">
                <a:latin typeface="Calibri"/>
                <a:cs typeface="Calibri"/>
              </a:rPr>
              <a:t>í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028947" y="5042408"/>
            <a:ext cx="156596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755894" y="5042408"/>
            <a:ext cx="3003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213094" y="5042408"/>
            <a:ext cx="10304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mí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imo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7401814" y="5042408"/>
            <a:ext cx="172234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(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edundancia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29234" y="5463032"/>
            <a:ext cx="11092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mínima)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9" name="object 169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051" y="0"/>
            <a:ext cx="6687311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4851" y="533400"/>
            <a:ext cx="2927604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3275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08444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4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09" y="24129"/>
                </a:lnTo>
                <a:lnTo>
                  <a:pt x="34035" y="23875"/>
                </a:lnTo>
                <a:lnTo>
                  <a:pt x="37210" y="23240"/>
                </a:lnTo>
                <a:lnTo>
                  <a:pt x="40385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5645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4"/>
                </a:lnTo>
                <a:lnTo>
                  <a:pt x="23436" y="4457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3901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5306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0477" y="566673"/>
            <a:ext cx="46482" cy="24129"/>
          </a:xfrm>
          <a:custGeom>
            <a:avLst/>
            <a:gdLst/>
            <a:ahLst/>
            <a:cxnLst/>
            <a:rect l="l" t="t" r="r" b="b"/>
            <a:pathLst>
              <a:path w="46482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5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2" y="23240"/>
                </a:lnTo>
                <a:lnTo>
                  <a:pt x="11430" y="23875"/>
                </a:lnTo>
                <a:lnTo>
                  <a:pt x="16256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2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7678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5933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8838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4009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1" y="21971"/>
                </a:lnTo>
                <a:lnTo>
                  <a:pt x="44195" y="20700"/>
                </a:lnTo>
                <a:lnTo>
                  <a:pt x="45719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1209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69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9465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0678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5848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83050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1306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80456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33185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6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8703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23796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31460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84190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7" y="30861"/>
                </a:lnTo>
                <a:lnTo>
                  <a:pt x="19304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9707" y="417576"/>
            <a:ext cx="101980" cy="129412"/>
          </a:xfrm>
          <a:custGeom>
            <a:avLst/>
            <a:gdLst/>
            <a:ahLst/>
            <a:cxnLst/>
            <a:rect l="l" t="t" r="r" b="b"/>
            <a:pathLst>
              <a:path w="101980" h="129412">
                <a:moveTo>
                  <a:pt x="101980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5" y="126619"/>
                </a:lnTo>
                <a:lnTo>
                  <a:pt x="10159" y="127762"/>
                </a:lnTo>
                <a:lnTo>
                  <a:pt x="6476" y="128904"/>
                </a:lnTo>
                <a:lnTo>
                  <a:pt x="2666" y="129412"/>
                </a:lnTo>
                <a:lnTo>
                  <a:pt x="101980" y="129412"/>
                </a:lnTo>
                <a:lnTo>
                  <a:pt x="10198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74800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0544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13273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6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790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3884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99384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52114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97630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1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6" y="124840"/>
                </a:lnTo>
                <a:lnTo>
                  <a:pt x="13716" y="126619"/>
                </a:lnTo>
                <a:lnTo>
                  <a:pt x="10160" y="127762"/>
                </a:lnTo>
                <a:lnTo>
                  <a:pt x="6477" y="128904"/>
                </a:lnTo>
                <a:lnTo>
                  <a:pt x="2667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42724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91682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06014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8" y="0"/>
                </a:lnTo>
                <a:lnTo>
                  <a:pt x="9652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8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25617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5952" y="195452"/>
                </a:lnTo>
                <a:lnTo>
                  <a:pt x="186063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37147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7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32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25845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4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56076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7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44772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82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5952" y="195452"/>
                </a:lnTo>
                <a:lnTo>
                  <a:pt x="186063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4076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8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32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82773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06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32204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3" y="0"/>
                </a:moveTo>
                <a:lnTo>
                  <a:pt x="65277" y="0"/>
                </a:lnTo>
                <a:lnTo>
                  <a:pt x="62356" y="762"/>
                </a:lnTo>
                <a:lnTo>
                  <a:pt x="55244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0900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7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5914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5" y="217042"/>
                </a:lnTo>
                <a:lnTo>
                  <a:pt x="33654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90623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33654" y="0"/>
                </a:moveTo>
                <a:lnTo>
                  <a:pt x="22606" y="0"/>
                </a:lnTo>
                <a:lnTo>
                  <a:pt x="18033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6" y="217042"/>
                </a:lnTo>
                <a:lnTo>
                  <a:pt x="33654" y="217042"/>
                </a:lnTo>
                <a:lnTo>
                  <a:pt x="56260" y="209550"/>
                </a:lnTo>
                <a:lnTo>
                  <a:pt x="56260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7597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42" y="0"/>
                </a:moveTo>
                <a:lnTo>
                  <a:pt x="22631" y="0"/>
                </a:lnTo>
                <a:lnTo>
                  <a:pt x="1808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31" y="217042"/>
                </a:lnTo>
                <a:lnTo>
                  <a:pt x="33642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4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20050" y="370204"/>
            <a:ext cx="162244" cy="224155"/>
          </a:xfrm>
          <a:custGeom>
            <a:avLst/>
            <a:gdLst/>
            <a:ahLst/>
            <a:cxnLst/>
            <a:rect l="l" t="t" r="r" b="b"/>
            <a:pathLst>
              <a:path w="162244" h="224155">
                <a:moveTo>
                  <a:pt x="105899" y="0"/>
                </a:moveTo>
                <a:lnTo>
                  <a:pt x="99930" y="0"/>
                </a:lnTo>
                <a:lnTo>
                  <a:pt x="90702" y="341"/>
                </a:lnTo>
                <a:lnTo>
                  <a:pt x="52575" y="10036"/>
                </a:lnTo>
                <a:lnTo>
                  <a:pt x="21797" y="35685"/>
                </a:lnTo>
                <a:lnTo>
                  <a:pt x="4650" y="72852"/>
                </a:lnTo>
                <a:lnTo>
                  <a:pt x="0" y="126439"/>
                </a:lnTo>
                <a:lnTo>
                  <a:pt x="1148" y="139224"/>
                </a:lnTo>
                <a:lnTo>
                  <a:pt x="17215" y="186642"/>
                </a:lnTo>
                <a:lnTo>
                  <a:pt x="56691" y="218025"/>
                </a:lnTo>
                <a:lnTo>
                  <a:pt x="94596" y="224155"/>
                </a:lnTo>
                <a:lnTo>
                  <a:pt x="101454" y="224155"/>
                </a:lnTo>
                <a:lnTo>
                  <a:pt x="142983" y="213487"/>
                </a:lnTo>
                <a:lnTo>
                  <a:pt x="162244" y="177292"/>
                </a:lnTo>
                <a:lnTo>
                  <a:pt x="95485" y="177292"/>
                </a:lnTo>
                <a:lnTo>
                  <a:pt x="88881" y="175895"/>
                </a:lnTo>
                <a:lnTo>
                  <a:pt x="62211" y="148336"/>
                </a:lnTo>
                <a:lnTo>
                  <a:pt x="57693" y="100534"/>
                </a:lnTo>
                <a:lnTo>
                  <a:pt x="59493" y="88522"/>
                </a:lnTo>
                <a:lnTo>
                  <a:pt x="77470" y="53282"/>
                </a:lnTo>
                <a:lnTo>
                  <a:pt x="102343" y="45466"/>
                </a:lnTo>
                <a:lnTo>
                  <a:pt x="161525" y="45466"/>
                </a:lnTo>
                <a:lnTo>
                  <a:pt x="161404" y="35685"/>
                </a:lnTo>
                <a:lnTo>
                  <a:pt x="161271" y="32639"/>
                </a:lnTo>
                <a:lnTo>
                  <a:pt x="161017" y="30099"/>
                </a:lnTo>
                <a:lnTo>
                  <a:pt x="160763" y="27940"/>
                </a:lnTo>
                <a:lnTo>
                  <a:pt x="160382" y="26162"/>
                </a:lnTo>
                <a:lnTo>
                  <a:pt x="160001" y="24257"/>
                </a:lnTo>
                <a:lnTo>
                  <a:pt x="159493" y="22860"/>
                </a:lnTo>
                <a:lnTo>
                  <a:pt x="158731" y="21717"/>
                </a:lnTo>
                <a:lnTo>
                  <a:pt x="158096" y="20574"/>
                </a:lnTo>
                <a:lnTo>
                  <a:pt x="123171" y="2540"/>
                </a:lnTo>
                <a:lnTo>
                  <a:pt x="111741" y="508"/>
                </a:lnTo>
                <a:lnTo>
                  <a:pt x="1058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0903" y="525144"/>
            <a:ext cx="51391" cy="22351"/>
          </a:xfrm>
          <a:custGeom>
            <a:avLst/>
            <a:gdLst/>
            <a:ahLst/>
            <a:cxnLst/>
            <a:rect l="l" t="t" r="r" b="b"/>
            <a:pathLst>
              <a:path w="51391" h="22351">
                <a:moveTo>
                  <a:pt x="45847" y="0"/>
                </a:moveTo>
                <a:lnTo>
                  <a:pt x="42545" y="0"/>
                </a:lnTo>
                <a:lnTo>
                  <a:pt x="40132" y="1142"/>
                </a:lnTo>
                <a:lnTo>
                  <a:pt x="34544" y="5714"/>
                </a:lnTo>
                <a:lnTo>
                  <a:pt x="30987" y="8254"/>
                </a:lnTo>
                <a:lnTo>
                  <a:pt x="26797" y="11175"/>
                </a:lnTo>
                <a:lnTo>
                  <a:pt x="22606" y="13969"/>
                </a:lnTo>
                <a:lnTo>
                  <a:pt x="17780" y="16509"/>
                </a:lnTo>
                <a:lnTo>
                  <a:pt x="12192" y="18795"/>
                </a:lnTo>
                <a:lnTo>
                  <a:pt x="6604" y="21208"/>
                </a:lnTo>
                <a:lnTo>
                  <a:pt x="0" y="22351"/>
                </a:lnTo>
                <a:lnTo>
                  <a:pt x="51391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29886" y="415670"/>
            <a:ext cx="51688" cy="20192"/>
          </a:xfrm>
          <a:custGeom>
            <a:avLst/>
            <a:gdLst/>
            <a:ahLst/>
            <a:cxnLst/>
            <a:rect l="l" t="t" r="r" b="b"/>
            <a:pathLst>
              <a:path w="51688" h="20192">
                <a:moveTo>
                  <a:pt x="51688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0" y="19050"/>
                </a:lnTo>
                <a:lnTo>
                  <a:pt x="41148" y="20192"/>
                </a:lnTo>
                <a:lnTo>
                  <a:pt x="46100" y="20192"/>
                </a:lnTo>
                <a:lnTo>
                  <a:pt x="48005" y="18414"/>
                </a:lnTo>
                <a:lnTo>
                  <a:pt x="49529" y="14858"/>
                </a:lnTo>
                <a:lnTo>
                  <a:pt x="50926" y="11429"/>
                </a:lnTo>
                <a:lnTo>
                  <a:pt x="51688" y="5333"/>
                </a:lnTo>
                <a:lnTo>
                  <a:pt x="5168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12522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13455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5" y="95376"/>
                </a:lnTo>
                <a:lnTo>
                  <a:pt x="10541" y="101091"/>
                </a:lnTo>
                <a:lnTo>
                  <a:pt x="15112" y="105790"/>
                </a:lnTo>
                <a:lnTo>
                  <a:pt x="19685" y="110616"/>
                </a:lnTo>
                <a:lnTo>
                  <a:pt x="54229" y="129159"/>
                </a:lnTo>
                <a:lnTo>
                  <a:pt x="65786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6" y="155575"/>
                </a:lnTo>
                <a:lnTo>
                  <a:pt x="96266" y="163957"/>
                </a:lnTo>
                <a:lnTo>
                  <a:pt x="95504" y="167386"/>
                </a:lnTo>
                <a:lnTo>
                  <a:pt x="93980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6" y="182245"/>
                </a:lnTo>
                <a:lnTo>
                  <a:pt x="73279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6" y="138684"/>
                </a:lnTo>
                <a:lnTo>
                  <a:pt x="146685" y="132079"/>
                </a:lnTo>
                <a:lnTo>
                  <a:pt x="143891" y="125475"/>
                </a:lnTo>
                <a:lnTo>
                  <a:pt x="113918" y="99695"/>
                </a:lnTo>
                <a:lnTo>
                  <a:pt x="101981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4" y="78486"/>
                </a:lnTo>
                <a:lnTo>
                  <a:pt x="60070" y="75691"/>
                </a:lnTo>
                <a:lnTo>
                  <a:pt x="54356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02991" y="409701"/>
            <a:ext cx="50164" cy="14732"/>
          </a:xfrm>
          <a:custGeom>
            <a:avLst/>
            <a:gdLst/>
            <a:ahLst/>
            <a:cxnLst/>
            <a:rect l="l" t="t" r="r" b="b"/>
            <a:pathLst>
              <a:path w="50164" h="14732">
                <a:moveTo>
                  <a:pt x="50164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8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0" y="14732"/>
                </a:lnTo>
                <a:lnTo>
                  <a:pt x="44703" y="14732"/>
                </a:lnTo>
                <a:lnTo>
                  <a:pt x="45846" y="14477"/>
                </a:lnTo>
                <a:lnTo>
                  <a:pt x="47625" y="13462"/>
                </a:lnTo>
                <a:lnTo>
                  <a:pt x="48259" y="12446"/>
                </a:lnTo>
                <a:lnTo>
                  <a:pt x="48820" y="10795"/>
                </a:lnTo>
                <a:lnTo>
                  <a:pt x="49402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48763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6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5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1778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5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60" y="47625"/>
                </a:lnTo>
                <a:lnTo>
                  <a:pt x="93472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55061" y="418845"/>
            <a:ext cx="83819" cy="171957"/>
          </a:xfrm>
          <a:custGeom>
            <a:avLst/>
            <a:gdLst/>
            <a:ahLst/>
            <a:cxnLst/>
            <a:rect l="l" t="t" r="r" b="b"/>
            <a:pathLst>
              <a:path w="83819" h="171957">
                <a:moveTo>
                  <a:pt x="79199" y="0"/>
                </a:moveTo>
                <a:lnTo>
                  <a:pt x="0" y="0"/>
                </a:lnTo>
                <a:lnTo>
                  <a:pt x="4952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0" y="165734"/>
                </a:lnTo>
                <a:lnTo>
                  <a:pt x="50418" y="171957"/>
                </a:lnTo>
                <a:lnTo>
                  <a:pt x="61340" y="171957"/>
                </a:lnTo>
                <a:lnTo>
                  <a:pt x="83819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96769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96014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96948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4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4" y="110616"/>
                </a:lnTo>
                <a:lnTo>
                  <a:pt x="54228" y="129159"/>
                </a:lnTo>
                <a:lnTo>
                  <a:pt x="65785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278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6" y="138684"/>
                </a:lnTo>
                <a:lnTo>
                  <a:pt x="146684" y="132079"/>
                </a:lnTo>
                <a:lnTo>
                  <a:pt x="143890" y="125475"/>
                </a:lnTo>
                <a:lnTo>
                  <a:pt x="113918" y="99695"/>
                </a:lnTo>
                <a:lnTo>
                  <a:pt x="101981" y="94361"/>
                </a:lnTo>
                <a:lnTo>
                  <a:pt x="95884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60070" y="75691"/>
                </a:lnTo>
                <a:lnTo>
                  <a:pt x="54356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86482" y="409701"/>
            <a:ext cx="50165" cy="14732"/>
          </a:xfrm>
          <a:custGeom>
            <a:avLst/>
            <a:gdLst/>
            <a:ahLst/>
            <a:cxnLst/>
            <a:rect l="l" t="t" r="r" b="b"/>
            <a:pathLst>
              <a:path w="50165" h="14732">
                <a:moveTo>
                  <a:pt x="50165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9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1" y="14732"/>
                </a:lnTo>
                <a:lnTo>
                  <a:pt x="44704" y="14732"/>
                </a:lnTo>
                <a:lnTo>
                  <a:pt x="45847" y="14477"/>
                </a:lnTo>
                <a:lnTo>
                  <a:pt x="47625" y="13462"/>
                </a:lnTo>
                <a:lnTo>
                  <a:pt x="48260" y="12446"/>
                </a:lnTo>
                <a:lnTo>
                  <a:pt x="48820" y="10795"/>
                </a:lnTo>
                <a:lnTo>
                  <a:pt x="49403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2379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4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59" y="47625"/>
                </a:lnTo>
                <a:lnTo>
                  <a:pt x="93471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68677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199" y="0"/>
                </a:moveTo>
                <a:lnTo>
                  <a:pt x="0" y="0"/>
                </a:lnTo>
                <a:lnTo>
                  <a:pt x="4953" y="1142"/>
                </a:lnTo>
                <a:lnTo>
                  <a:pt x="9144" y="3301"/>
                </a:lnTo>
                <a:lnTo>
                  <a:pt x="27813" y="39624"/>
                </a:lnTo>
                <a:lnTo>
                  <a:pt x="27813" y="164464"/>
                </a:lnTo>
                <a:lnTo>
                  <a:pt x="28321" y="165734"/>
                </a:lnTo>
                <a:lnTo>
                  <a:pt x="50419" y="171957"/>
                </a:lnTo>
                <a:lnTo>
                  <a:pt x="61341" y="171957"/>
                </a:lnTo>
                <a:lnTo>
                  <a:pt x="83820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10385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60373" y="373888"/>
            <a:ext cx="311835" cy="216915"/>
          </a:xfrm>
          <a:custGeom>
            <a:avLst/>
            <a:gdLst/>
            <a:ahLst/>
            <a:cxnLst/>
            <a:rect l="l" t="t" r="r" b="b"/>
            <a:pathLst>
              <a:path w="311835" h="216915">
                <a:moveTo>
                  <a:pt x="32816" y="0"/>
                </a:moveTo>
                <a:lnTo>
                  <a:pt x="15671" y="0"/>
                </a:lnTo>
                <a:lnTo>
                  <a:pt x="9563" y="762"/>
                </a:lnTo>
                <a:lnTo>
                  <a:pt x="7073" y="1397"/>
                </a:lnTo>
                <a:lnTo>
                  <a:pt x="5143" y="2159"/>
                </a:lnTo>
                <a:lnTo>
                  <a:pt x="3200" y="2794"/>
                </a:lnTo>
                <a:lnTo>
                  <a:pt x="1866" y="3810"/>
                </a:lnTo>
                <a:lnTo>
                  <a:pt x="1117" y="4952"/>
                </a:lnTo>
                <a:lnTo>
                  <a:pt x="381" y="5969"/>
                </a:lnTo>
                <a:lnTo>
                  <a:pt x="32" y="7246"/>
                </a:lnTo>
                <a:lnTo>
                  <a:pt x="0" y="209423"/>
                </a:lnTo>
                <a:lnTo>
                  <a:pt x="444" y="210692"/>
                </a:lnTo>
                <a:lnTo>
                  <a:pt x="22631" y="216915"/>
                </a:lnTo>
                <a:lnTo>
                  <a:pt x="33642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0848" y="71500"/>
                </a:lnTo>
                <a:lnTo>
                  <a:pt x="92049" y="44958"/>
                </a:lnTo>
                <a:lnTo>
                  <a:pt x="311835" y="44958"/>
                </a:lnTo>
                <a:lnTo>
                  <a:pt x="310136" y="37941"/>
                </a:lnTo>
                <a:lnTo>
                  <a:pt x="307379" y="32512"/>
                </a:lnTo>
                <a:lnTo>
                  <a:pt x="177444" y="32512"/>
                </a:lnTo>
                <a:lnTo>
                  <a:pt x="177098" y="31750"/>
                </a:lnTo>
                <a:lnTo>
                  <a:pt x="48006" y="31750"/>
                </a:lnTo>
                <a:lnTo>
                  <a:pt x="47973" y="7246"/>
                </a:lnTo>
                <a:lnTo>
                  <a:pt x="47625" y="5969"/>
                </a:lnTo>
                <a:lnTo>
                  <a:pt x="46888" y="4952"/>
                </a:lnTo>
                <a:lnTo>
                  <a:pt x="46139" y="3810"/>
                </a:lnTo>
                <a:lnTo>
                  <a:pt x="44907" y="2794"/>
                </a:lnTo>
                <a:lnTo>
                  <a:pt x="43205" y="2159"/>
                </a:lnTo>
                <a:lnTo>
                  <a:pt x="41490" y="1397"/>
                </a:lnTo>
                <a:lnTo>
                  <a:pt x="39017" y="756"/>
                </a:lnTo>
                <a:lnTo>
                  <a:pt x="328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64627" y="418845"/>
            <a:ext cx="118148" cy="171957"/>
          </a:xfrm>
          <a:custGeom>
            <a:avLst/>
            <a:gdLst/>
            <a:ahLst/>
            <a:cxnLst/>
            <a:rect l="l" t="t" r="r" b="b"/>
            <a:pathLst>
              <a:path w="118148" h="171957">
                <a:moveTo>
                  <a:pt x="118148" y="0"/>
                </a:moveTo>
                <a:lnTo>
                  <a:pt x="0" y="0"/>
                </a:lnTo>
                <a:lnTo>
                  <a:pt x="4686" y="1142"/>
                </a:lnTo>
                <a:lnTo>
                  <a:pt x="8674" y="3301"/>
                </a:lnTo>
                <a:lnTo>
                  <a:pt x="26073" y="38226"/>
                </a:lnTo>
                <a:lnTo>
                  <a:pt x="26073" y="164464"/>
                </a:lnTo>
                <a:lnTo>
                  <a:pt x="26581" y="165734"/>
                </a:lnTo>
                <a:lnTo>
                  <a:pt x="48806" y="171957"/>
                </a:lnTo>
                <a:lnTo>
                  <a:pt x="59601" y="171957"/>
                </a:lnTo>
                <a:lnTo>
                  <a:pt x="82207" y="164464"/>
                </a:lnTo>
                <a:lnTo>
                  <a:pt x="82207" y="162940"/>
                </a:lnTo>
                <a:lnTo>
                  <a:pt x="86957" y="24861"/>
                </a:lnTo>
                <a:lnTo>
                  <a:pt x="95962" y="15224"/>
                </a:lnTo>
                <a:lnTo>
                  <a:pt x="104432" y="7874"/>
                </a:lnTo>
                <a:lnTo>
                  <a:pt x="111290" y="2666"/>
                </a:lnTo>
                <a:lnTo>
                  <a:pt x="11814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94967" y="418845"/>
            <a:ext cx="82168" cy="171957"/>
          </a:xfrm>
          <a:custGeom>
            <a:avLst/>
            <a:gdLst/>
            <a:ahLst/>
            <a:cxnLst/>
            <a:rect l="l" t="t" r="r" b="b"/>
            <a:pathLst>
              <a:path w="82168" h="171957">
                <a:moveTo>
                  <a:pt x="77241" y="0"/>
                </a:moveTo>
                <a:lnTo>
                  <a:pt x="0" y="0"/>
                </a:lnTo>
                <a:lnTo>
                  <a:pt x="4698" y="1142"/>
                </a:lnTo>
                <a:lnTo>
                  <a:pt x="12572" y="5461"/>
                </a:lnTo>
                <a:lnTo>
                  <a:pt x="15875" y="8508"/>
                </a:lnTo>
                <a:lnTo>
                  <a:pt x="18415" y="12445"/>
                </a:lnTo>
                <a:lnTo>
                  <a:pt x="21081" y="16382"/>
                </a:lnTo>
                <a:lnTo>
                  <a:pt x="22987" y="21081"/>
                </a:lnTo>
                <a:lnTo>
                  <a:pt x="24256" y="26542"/>
                </a:lnTo>
                <a:lnTo>
                  <a:pt x="25526" y="32130"/>
                </a:lnTo>
                <a:lnTo>
                  <a:pt x="26162" y="38226"/>
                </a:lnTo>
                <a:lnTo>
                  <a:pt x="26162" y="164464"/>
                </a:lnTo>
                <a:lnTo>
                  <a:pt x="26543" y="165734"/>
                </a:lnTo>
                <a:lnTo>
                  <a:pt x="27431" y="166877"/>
                </a:lnTo>
                <a:lnTo>
                  <a:pt x="28193" y="168020"/>
                </a:lnTo>
                <a:lnTo>
                  <a:pt x="29718" y="168909"/>
                </a:lnTo>
                <a:lnTo>
                  <a:pt x="34035" y="170433"/>
                </a:lnTo>
                <a:lnTo>
                  <a:pt x="36829" y="170941"/>
                </a:lnTo>
                <a:lnTo>
                  <a:pt x="44068" y="171703"/>
                </a:lnTo>
                <a:lnTo>
                  <a:pt x="48640" y="171957"/>
                </a:lnTo>
                <a:lnTo>
                  <a:pt x="59816" y="171957"/>
                </a:lnTo>
                <a:lnTo>
                  <a:pt x="64388" y="171703"/>
                </a:lnTo>
                <a:lnTo>
                  <a:pt x="71500" y="170941"/>
                </a:lnTo>
                <a:lnTo>
                  <a:pt x="74294" y="170433"/>
                </a:lnTo>
                <a:lnTo>
                  <a:pt x="76326" y="169671"/>
                </a:lnTo>
                <a:lnTo>
                  <a:pt x="78485" y="168909"/>
                </a:lnTo>
                <a:lnTo>
                  <a:pt x="80009" y="168020"/>
                </a:lnTo>
                <a:lnTo>
                  <a:pt x="81787" y="165734"/>
                </a:lnTo>
                <a:lnTo>
                  <a:pt x="82168" y="164464"/>
                </a:lnTo>
                <a:lnTo>
                  <a:pt x="82118" y="31560"/>
                </a:lnTo>
                <a:lnTo>
                  <a:pt x="81369" y="21007"/>
                </a:lnTo>
                <a:lnTo>
                  <a:pt x="79302" y="8508"/>
                </a:lnTo>
                <a:lnTo>
                  <a:pt x="772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37817" y="369950"/>
            <a:ext cx="129934" cy="36449"/>
          </a:xfrm>
          <a:custGeom>
            <a:avLst/>
            <a:gdLst/>
            <a:ahLst/>
            <a:cxnLst/>
            <a:rect l="l" t="t" r="r" b="b"/>
            <a:pathLst>
              <a:path w="129934" h="36449">
                <a:moveTo>
                  <a:pt x="68325" y="0"/>
                </a:moveTo>
                <a:lnTo>
                  <a:pt x="28956" y="11557"/>
                </a:lnTo>
                <a:lnTo>
                  <a:pt x="17525" y="19938"/>
                </a:lnTo>
                <a:lnTo>
                  <a:pt x="11810" y="24511"/>
                </a:lnTo>
                <a:lnTo>
                  <a:pt x="5968" y="29972"/>
                </a:lnTo>
                <a:lnTo>
                  <a:pt x="0" y="36449"/>
                </a:lnTo>
                <a:lnTo>
                  <a:pt x="129934" y="36449"/>
                </a:lnTo>
                <a:lnTo>
                  <a:pt x="94393" y="3731"/>
                </a:lnTo>
                <a:lnTo>
                  <a:pt x="82200" y="939"/>
                </a:lnTo>
                <a:lnTo>
                  <a:pt x="683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08379" y="369950"/>
            <a:ext cx="129092" cy="35687"/>
          </a:xfrm>
          <a:custGeom>
            <a:avLst/>
            <a:gdLst/>
            <a:ahLst/>
            <a:cxnLst/>
            <a:rect l="l" t="t" r="r" b="b"/>
            <a:pathLst>
              <a:path w="129092" h="35687">
                <a:moveTo>
                  <a:pt x="75336" y="0"/>
                </a:moveTo>
                <a:lnTo>
                  <a:pt x="29558" y="10819"/>
                </a:lnTo>
                <a:lnTo>
                  <a:pt x="0" y="35687"/>
                </a:lnTo>
                <a:lnTo>
                  <a:pt x="129092" y="35687"/>
                </a:lnTo>
                <a:lnTo>
                  <a:pt x="126898" y="30861"/>
                </a:lnTo>
                <a:lnTo>
                  <a:pt x="123850" y="25908"/>
                </a:lnTo>
                <a:lnTo>
                  <a:pt x="120040" y="21462"/>
                </a:lnTo>
                <a:lnTo>
                  <a:pt x="116357" y="17018"/>
                </a:lnTo>
                <a:lnTo>
                  <a:pt x="82702" y="888"/>
                </a:lnTo>
                <a:lnTo>
                  <a:pt x="7533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914" y="300481"/>
            <a:ext cx="211226" cy="288925"/>
          </a:xfrm>
          <a:custGeom>
            <a:avLst/>
            <a:gdLst/>
            <a:ahLst/>
            <a:cxnLst/>
            <a:rect l="l" t="t" r="r" b="b"/>
            <a:pathLst>
              <a:path w="211226" h="288925">
                <a:moveTo>
                  <a:pt x="91528" y="0"/>
                </a:moveTo>
                <a:lnTo>
                  <a:pt x="12496" y="0"/>
                </a:lnTo>
                <a:lnTo>
                  <a:pt x="8369" y="1524"/>
                </a:lnTo>
                <a:lnTo>
                  <a:pt x="1676" y="7366"/>
                </a:lnTo>
                <a:lnTo>
                  <a:pt x="0" y="12065"/>
                </a:lnTo>
                <a:lnTo>
                  <a:pt x="0" y="276987"/>
                </a:lnTo>
                <a:lnTo>
                  <a:pt x="1676" y="281686"/>
                </a:lnTo>
                <a:lnTo>
                  <a:pt x="8369" y="287528"/>
                </a:lnTo>
                <a:lnTo>
                  <a:pt x="12496" y="288925"/>
                </a:lnTo>
                <a:lnTo>
                  <a:pt x="87734" y="288922"/>
                </a:lnTo>
                <a:lnTo>
                  <a:pt x="136415" y="284032"/>
                </a:lnTo>
                <a:lnTo>
                  <a:pt x="173599" y="272058"/>
                </a:lnTo>
                <a:lnTo>
                  <a:pt x="206293" y="247806"/>
                </a:lnTo>
                <a:lnTo>
                  <a:pt x="210572" y="242443"/>
                </a:lnTo>
                <a:lnTo>
                  <a:pt x="58483" y="242443"/>
                </a:lnTo>
                <a:lnTo>
                  <a:pt x="58483" y="46100"/>
                </a:lnTo>
                <a:lnTo>
                  <a:pt x="211226" y="46100"/>
                </a:lnTo>
                <a:lnTo>
                  <a:pt x="209018" y="43243"/>
                </a:lnTo>
                <a:lnTo>
                  <a:pt x="168051" y="13430"/>
                </a:lnTo>
                <a:lnTo>
                  <a:pt x="119455" y="1347"/>
                </a:lnTo>
                <a:lnTo>
                  <a:pt x="105923" y="336"/>
                </a:lnTo>
                <a:lnTo>
                  <a:pt x="9152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1397" y="346583"/>
            <a:ext cx="181481" cy="196342"/>
          </a:xfrm>
          <a:custGeom>
            <a:avLst/>
            <a:gdLst/>
            <a:ahLst/>
            <a:cxnLst/>
            <a:rect l="l" t="t" r="r" b="b"/>
            <a:pathLst>
              <a:path w="181481" h="196342">
                <a:moveTo>
                  <a:pt x="152743" y="0"/>
                </a:moveTo>
                <a:lnTo>
                  <a:pt x="0" y="0"/>
                </a:lnTo>
                <a:lnTo>
                  <a:pt x="34027" y="50"/>
                </a:lnTo>
                <a:lnTo>
                  <a:pt x="45801" y="862"/>
                </a:lnTo>
                <a:lnTo>
                  <a:pt x="83537" y="12612"/>
                </a:lnTo>
                <a:lnTo>
                  <a:pt x="113320" y="50972"/>
                </a:lnTo>
                <a:lnTo>
                  <a:pt x="120330" y="90618"/>
                </a:lnTo>
                <a:lnTo>
                  <a:pt x="120450" y="107639"/>
                </a:lnTo>
                <a:lnTo>
                  <a:pt x="119252" y="119804"/>
                </a:lnTo>
                <a:lnTo>
                  <a:pt x="102025" y="166148"/>
                </a:lnTo>
                <a:lnTo>
                  <a:pt x="68768" y="191002"/>
                </a:lnTo>
                <a:lnTo>
                  <a:pt x="30594" y="196342"/>
                </a:lnTo>
                <a:lnTo>
                  <a:pt x="152089" y="196342"/>
                </a:lnTo>
                <a:lnTo>
                  <a:pt x="173292" y="155751"/>
                </a:lnTo>
                <a:lnTo>
                  <a:pt x="181160" y="106463"/>
                </a:lnTo>
                <a:lnTo>
                  <a:pt x="181481" y="91528"/>
                </a:lnTo>
                <a:lnTo>
                  <a:pt x="180965" y="78689"/>
                </a:lnTo>
                <a:lnTo>
                  <a:pt x="170137" y="29100"/>
                </a:lnTo>
                <a:lnTo>
                  <a:pt x="158391" y="7307"/>
                </a:lnTo>
                <a:lnTo>
                  <a:pt x="152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54828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4" y="48133"/>
                </a:lnTo>
                <a:lnTo>
                  <a:pt x="64770" y="40386"/>
                </a:lnTo>
                <a:lnTo>
                  <a:pt x="64770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8630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3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43355" y="286258"/>
            <a:ext cx="64744" cy="58917"/>
          </a:xfrm>
          <a:custGeom>
            <a:avLst/>
            <a:gdLst/>
            <a:ahLst/>
            <a:cxnLst/>
            <a:rect l="l" t="t" r="r" b="b"/>
            <a:pathLst>
              <a:path w="64744" h="58917">
                <a:moveTo>
                  <a:pt x="32600" y="0"/>
                </a:moveTo>
                <a:lnTo>
                  <a:pt x="0" y="18796"/>
                </a:lnTo>
                <a:lnTo>
                  <a:pt x="0" y="41021"/>
                </a:lnTo>
                <a:lnTo>
                  <a:pt x="2197" y="48514"/>
                </a:lnTo>
                <a:lnTo>
                  <a:pt x="7808" y="53731"/>
                </a:lnTo>
                <a:lnTo>
                  <a:pt x="17626" y="57639"/>
                </a:lnTo>
                <a:lnTo>
                  <a:pt x="33654" y="58917"/>
                </a:lnTo>
                <a:lnTo>
                  <a:pt x="48461" y="57175"/>
                </a:lnTo>
                <a:lnTo>
                  <a:pt x="57823" y="52450"/>
                </a:lnTo>
                <a:lnTo>
                  <a:pt x="62433" y="48133"/>
                </a:lnTo>
                <a:lnTo>
                  <a:pt x="64744" y="40386"/>
                </a:lnTo>
                <a:lnTo>
                  <a:pt x="64744" y="18161"/>
                </a:lnTo>
                <a:lnTo>
                  <a:pt x="62509" y="10541"/>
                </a:lnTo>
                <a:lnTo>
                  <a:pt x="57614" y="5957"/>
                </a:lnTo>
                <a:lnTo>
                  <a:pt x="47930" y="1503"/>
                </a:lnTo>
                <a:lnTo>
                  <a:pt x="3260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72478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655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46371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89883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27927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9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4" y="17780"/>
                </a:lnTo>
                <a:lnTo>
                  <a:pt x="889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40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4"/>
                </a:lnTo>
                <a:lnTo>
                  <a:pt x="71881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59959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8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3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6" y="57658"/>
                </a:lnTo>
                <a:lnTo>
                  <a:pt x="29844" y="57658"/>
                </a:lnTo>
                <a:lnTo>
                  <a:pt x="37718" y="57658"/>
                </a:lnTo>
                <a:lnTo>
                  <a:pt x="70792" y="35125"/>
                </a:lnTo>
                <a:lnTo>
                  <a:pt x="71881" y="0"/>
                </a:lnTo>
                <a:lnTo>
                  <a:pt x="504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63490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8" y="635"/>
                </a:lnTo>
                <a:lnTo>
                  <a:pt x="27178" y="2032"/>
                </a:lnTo>
                <a:lnTo>
                  <a:pt x="20828" y="3302"/>
                </a:lnTo>
                <a:lnTo>
                  <a:pt x="2794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45330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8" y="635"/>
                </a:lnTo>
                <a:lnTo>
                  <a:pt x="27178" y="2032"/>
                </a:lnTo>
                <a:lnTo>
                  <a:pt x="20828" y="3302"/>
                </a:lnTo>
                <a:lnTo>
                  <a:pt x="2794" y="17780"/>
                </a:lnTo>
                <a:lnTo>
                  <a:pt x="889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40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37554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2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1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429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8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5" y="129412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88559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1" y="0"/>
                </a:lnTo>
                <a:lnTo>
                  <a:pt x="27558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8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17642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2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1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429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8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5" y="129412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56483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7" y="0"/>
                </a:moveTo>
                <a:lnTo>
                  <a:pt x="33781" y="0"/>
                </a:lnTo>
                <a:lnTo>
                  <a:pt x="27558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4" y="80010"/>
                </a:lnTo>
                <a:lnTo>
                  <a:pt x="2031" y="87884"/>
                </a:lnTo>
                <a:lnTo>
                  <a:pt x="3428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7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49154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82665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80" y="0"/>
                </a:moveTo>
                <a:lnTo>
                  <a:pt x="35940" y="0"/>
                </a:lnTo>
                <a:lnTo>
                  <a:pt x="29845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01592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80" y="0"/>
                </a:moveTo>
                <a:lnTo>
                  <a:pt x="35941" y="0"/>
                </a:lnTo>
                <a:lnTo>
                  <a:pt x="29845" y="1397"/>
                </a:lnTo>
                <a:lnTo>
                  <a:pt x="3302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39592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80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431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77721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179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7" y="50673"/>
                </a:lnTo>
                <a:lnTo>
                  <a:pt x="65607" y="5460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5914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338" y="216026"/>
                </a:lnTo>
                <a:lnTo>
                  <a:pt x="41782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5" y="217042"/>
                </a:lnTo>
                <a:lnTo>
                  <a:pt x="5841" y="214756"/>
                </a:lnTo>
                <a:lnTo>
                  <a:pt x="3682" y="213994"/>
                </a:lnTo>
                <a:lnTo>
                  <a:pt x="2158" y="213105"/>
                </a:lnTo>
                <a:lnTo>
                  <a:pt x="1269" y="211962"/>
                </a:lnTo>
                <a:lnTo>
                  <a:pt x="380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0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90623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0" y="7874"/>
                </a:lnTo>
                <a:lnTo>
                  <a:pt x="56260" y="9398"/>
                </a:lnTo>
                <a:lnTo>
                  <a:pt x="56260" y="208025"/>
                </a:lnTo>
                <a:lnTo>
                  <a:pt x="56260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338" y="216026"/>
                </a:lnTo>
                <a:lnTo>
                  <a:pt x="41782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6" y="217042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6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47597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130" y="0"/>
                </a:moveTo>
                <a:lnTo>
                  <a:pt x="33642" y="0"/>
                </a:lnTo>
                <a:lnTo>
                  <a:pt x="38176" y="253"/>
                </a:lnTo>
                <a:lnTo>
                  <a:pt x="54914" y="5461"/>
                </a:lnTo>
                <a:lnTo>
                  <a:pt x="55816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816" y="210819"/>
                </a:lnTo>
                <a:lnTo>
                  <a:pt x="54914" y="211962"/>
                </a:lnTo>
                <a:lnTo>
                  <a:pt x="54025" y="213105"/>
                </a:lnTo>
                <a:lnTo>
                  <a:pt x="52501" y="213994"/>
                </a:lnTo>
                <a:lnTo>
                  <a:pt x="50342" y="214756"/>
                </a:lnTo>
                <a:lnTo>
                  <a:pt x="48183" y="215518"/>
                </a:lnTo>
                <a:lnTo>
                  <a:pt x="45326" y="216026"/>
                </a:lnTo>
                <a:lnTo>
                  <a:pt x="41744" y="216408"/>
                </a:lnTo>
                <a:lnTo>
                  <a:pt x="38176" y="216788"/>
                </a:lnTo>
                <a:lnTo>
                  <a:pt x="33642" y="217042"/>
                </a:lnTo>
                <a:lnTo>
                  <a:pt x="28130" y="217042"/>
                </a:lnTo>
                <a:lnTo>
                  <a:pt x="22631" y="217042"/>
                </a:lnTo>
                <a:lnTo>
                  <a:pt x="1346" y="211962"/>
                </a:lnTo>
                <a:lnTo>
                  <a:pt x="444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444" y="6603"/>
                </a:lnTo>
                <a:lnTo>
                  <a:pt x="1346" y="5461"/>
                </a:lnTo>
                <a:lnTo>
                  <a:pt x="2235" y="4317"/>
                </a:lnTo>
                <a:lnTo>
                  <a:pt x="22631" y="0"/>
                </a:lnTo>
                <a:lnTo>
                  <a:pt x="281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20050" y="370204"/>
            <a:ext cx="162414" cy="224155"/>
          </a:xfrm>
          <a:custGeom>
            <a:avLst/>
            <a:gdLst/>
            <a:ahLst/>
            <a:cxnLst/>
            <a:rect l="l" t="t" r="r" b="b"/>
            <a:pathLst>
              <a:path w="162414" h="224155">
                <a:moveTo>
                  <a:pt x="99930" y="0"/>
                </a:moveTo>
                <a:lnTo>
                  <a:pt x="105899" y="0"/>
                </a:lnTo>
                <a:lnTo>
                  <a:pt x="111741" y="508"/>
                </a:lnTo>
                <a:lnTo>
                  <a:pt x="146920" y="11811"/>
                </a:lnTo>
                <a:lnTo>
                  <a:pt x="150857" y="14097"/>
                </a:lnTo>
                <a:lnTo>
                  <a:pt x="153651" y="16002"/>
                </a:lnTo>
                <a:lnTo>
                  <a:pt x="155302" y="17653"/>
                </a:lnTo>
                <a:lnTo>
                  <a:pt x="156953" y="19304"/>
                </a:lnTo>
                <a:lnTo>
                  <a:pt x="158096" y="20574"/>
                </a:lnTo>
                <a:lnTo>
                  <a:pt x="158731" y="21717"/>
                </a:lnTo>
                <a:lnTo>
                  <a:pt x="159493" y="22860"/>
                </a:lnTo>
                <a:lnTo>
                  <a:pt x="160001" y="24257"/>
                </a:lnTo>
                <a:lnTo>
                  <a:pt x="160382" y="26162"/>
                </a:lnTo>
                <a:lnTo>
                  <a:pt x="160763" y="27940"/>
                </a:lnTo>
                <a:lnTo>
                  <a:pt x="161017" y="30099"/>
                </a:lnTo>
                <a:lnTo>
                  <a:pt x="161271" y="32639"/>
                </a:lnTo>
                <a:lnTo>
                  <a:pt x="161398" y="35306"/>
                </a:lnTo>
                <a:lnTo>
                  <a:pt x="161525" y="38481"/>
                </a:lnTo>
                <a:lnTo>
                  <a:pt x="161525" y="42164"/>
                </a:lnTo>
                <a:lnTo>
                  <a:pt x="161525" y="50800"/>
                </a:lnTo>
                <a:lnTo>
                  <a:pt x="160763" y="56896"/>
                </a:lnTo>
                <a:lnTo>
                  <a:pt x="159366" y="60325"/>
                </a:lnTo>
                <a:lnTo>
                  <a:pt x="157842" y="63881"/>
                </a:lnTo>
                <a:lnTo>
                  <a:pt x="155937" y="65659"/>
                </a:lnTo>
                <a:lnTo>
                  <a:pt x="153524" y="65659"/>
                </a:lnTo>
                <a:lnTo>
                  <a:pt x="150984" y="65659"/>
                </a:lnTo>
                <a:lnTo>
                  <a:pt x="148317" y="64516"/>
                </a:lnTo>
                <a:lnTo>
                  <a:pt x="145523" y="62484"/>
                </a:lnTo>
                <a:lnTo>
                  <a:pt x="142602" y="60452"/>
                </a:lnTo>
                <a:lnTo>
                  <a:pt x="109836" y="45466"/>
                </a:lnTo>
                <a:lnTo>
                  <a:pt x="102343" y="45466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2"/>
                </a:lnTo>
                <a:lnTo>
                  <a:pt x="95485" y="177292"/>
                </a:lnTo>
                <a:lnTo>
                  <a:pt x="103105" y="177292"/>
                </a:lnTo>
                <a:lnTo>
                  <a:pt x="110852" y="177292"/>
                </a:lnTo>
                <a:lnTo>
                  <a:pt x="117456" y="176149"/>
                </a:lnTo>
                <a:lnTo>
                  <a:pt x="123044" y="173736"/>
                </a:lnTo>
                <a:lnTo>
                  <a:pt x="128632" y="171450"/>
                </a:lnTo>
                <a:lnTo>
                  <a:pt x="148190" y="158369"/>
                </a:lnTo>
                <a:lnTo>
                  <a:pt x="150984" y="156083"/>
                </a:lnTo>
                <a:lnTo>
                  <a:pt x="153397" y="154940"/>
                </a:lnTo>
                <a:lnTo>
                  <a:pt x="155302" y="154940"/>
                </a:lnTo>
                <a:lnTo>
                  <a:pt x="156699" y="154940"/>
                </a:lnTo>
                <a:lnTo>
                  <a:pt x="157715" y="155321"/>
                </a:lnTo>
                <a:lnTo>
                  <a:pt x="158604" y="156083"/>
                </a:lnTo>
                <a:lnTo>
                  <a:pt x="159493" y="156718"/>
                </a:lnTo>
                <a:lnTo>
                  <a:pt x="162414" y="175006"/>
                </a:lnTo>
                <a:lnTo>
                  <a:pt x="162414" y="179959"/>
                </a:lnTo>
                <a:lnTo>
                  <a:pt x="162414" y="183769"/>
                </a:lnTo>
                <a:lnTo>
                  <a:pt x="159874" y="200533"/>
                </a:lnTo>
                <a:lnTo>
                  <a:pt x="159366" y="201675"/>
                </a:lnTo>
                <a:lnTo>
                  <a:pt x="147301" y="211074"/>
                </a:lnTo>
                <a:lnTo>
                  <a:pt x="142983" y="213487"/>
                </a:lnTo>
                <a:lnTo>
                  <a:pt x="101454" y="224155"/>
                </a:lnTo>
                <a:lnTo>
                  <a:pt x="94596" y="224155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73275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25617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1507" y="168783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05306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08838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90678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44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12439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8" y="0"/>
                </a:moveTo>
                <a:lnTo>
                  <a:pt x="88392" y="0"/>
                </a:lnTo>
                <a:lnTo>
                  <a:pt x="94487" y="508"/>
                </a:lnTo>
                <a:lnTo>
                  <a:pt x="100330" y="1397"/>
                </a:lnTo>
                <a:lnTo>
                  <a:pt x="106172" y="2286"/>
                </a:lnTo>
                <a:lnTo>
                  <a:pt x="135382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8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8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6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3" y="53721"/>
                </a:lnTo>
                <a:lnTo>
                  <a:pt x="127889" y="52197"/>
                </a:lnTo>
                <a:lnTo>
                  <a:pt x="125095" y="50546"/>
                </a:lnTo>
                <a:lnTo>
                  <a:pt x="121539" y="48895"/>
                </a:lnTo>
                <a:lnTo>
                  <a:pt x="117221" y="47116"/>
                </a:lnTo>
                <a:lnTo>
                  <a:pt x="113030" y="45338"/>
                </a:lnTo>
                <a:lnTo>
                  <a:pt x="108077" y="43687"/>
                </a:lnTo>
                <a:lnTo>
                  <a:pt x="102489" y="42037"/>
                </a:lnTo>
                <a:lnTo>
                  <a:pt x="96901" y="40512"/>
                </a:lnTo>
                <a:lnTo>
                  <a:pt x="90551" y="39750"/>
                </a:lnTo>
                <a:lnTo>
                  <a:pt x="83439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1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7" y="125475"/>
                </a:lnTo>
                <a:lnTo>
                  <a:pt x="147701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1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70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6" y="165862"/>
                </a:lnTo>
                <a:lnTo>
                  <a:pt x="5968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8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6" y="170307"/>
                </a:lnTo>
                <a:lnTo>
                  <a:pt x="96520" y="167386"/>
                </a:lnTo>
                <a:lnTo>
                  <a:pt x="97282" y="163957"/>
                </a:lnTo>
                <a:lnTo>
                  <a:pt x="97282" y="160020"/>
                </a:lnTo>
                <a:lnTo>
                  <a:pt x="97282" y="155575"/>
                </a:lnTo>
                <a:lnTo>
                  <a:pt x="82168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2" y="133476"/>
                </a:lnTo>
                <a:lnTo>
                  <a:pt x="61087" y="131445"/>
                </a:lnTo>
                <a:lnTo>
                  <a:pt x="55245" y="129159"/>
                </a:lnTo>
                <a:lnTo>
                  <a:pt x="20701" y="110616"/>
                </a:lnTo>
                <a:lnTo>
                  <a:pt x="16129" y="105790"/>
                </a:lnTo>
                <a:lnTo>
                  <a:pt x="11557" y="101091"/>
                </a:lnTo>
                <a:lnTo>
                  <a:pt x="8001" y="95376"/>
                </a:lnTo>
                <a:lnTo>
                  <a:pt x="5207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82545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48763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8"/>
                </a:lnTo>
                <a:lnTo>
                  <a:pt x="139954" y="218566"/>
                </a:lnTo>
                <a:lnTo>
                  <a:pt x="137922" y="217804"/>
                </a:lnTo>
                <a:lnTo>
                  <a:pt x="136398" y="216915"/>
                </a:lnTo>
                <a:lnTo>
                  <a:pt x="135509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7"/>
                </a:lnTo>
                <a:lnTo>
                  <a:pt x="125856" y="61340"/>
                </a:lnTo>
                <a:lnTo>
                  <a:pt x="123189" y="57403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29"/>
                </a:lnTo>
                <a:lnTo>
                  <a:pt x="33655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2" y="217804"/>
                </a:lnTo>
                <a:lnTo>
                  <a:pt x="2159" y="216915"/>
                </a:lnTo>
                <a:lnTo>
                  <a:pt x="1269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91682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95932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8" y="0"/>
                </a:moveTo>
                <a:lnTo>
                  <a:pt x="88392" y="0"/>
                </a:lnTo>
                <a:lnTo>
                  <a:pt x="94487" y="508"/>
                </a:lnTo>
                <a:lnTo>
                  <a:pt x="100330" y="1397"/>
                </a:lnTo>
                <a:lnTo>
                  <a:pt x="106172" y="2286"/>
                </a:lnTo>
                <a:lnTo>
                  <a:pt x="135381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7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7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5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2" y="53721"/>
                </a:lnTo>
                <a:lnTo>
                  <a:pt x="127888" y="52197"/>
                </a:lnTo>
                <a:lnTo>
                  <a:pt x="125094" y="50546"/>
                </a:lnTo>
                <a:lnTo>
                  <a:pt x="121538" y="48895"/>
                </a:lnTo>
                <a:lnTo>
                  <a:pt x="117220" y="47116"/>
                </a:lnTo>
                <a:lnTo>
                  <a:pt x="113030" y="45338"/>
                </a:lnTo>
                <a:lnTo>
                  <a:pt x="108076" y="43687"/>
                </a:lnTo>
                <a:lnTo>
                  <a:pt x="102488" y="42037"/>
                </a:lnTo>
                <a:lnTo>
                  <a:pt x="96900" y="40512"/>
                </a:lnTo>
                <a:lnTo>
                  <a:pt x="90550" y="39750"/>
                </a:lnTo>
                <a:lnTo>
                  <a:pt x="83438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0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6" y="125475"/>
                </a:lnTo>
                <a:lnTo>
                  <a:pt x="147700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0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69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5" y="165862"/>
                </a:lnTo>
                <a:lnTo>
                  <a:pt x="5968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8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5" y="170307"/>
                </a:lnTo>
                <a:lnTo>
                  <a:pt x="96519" y="167386"/>
                </a:lnTo>
                <a:lnTo>
                  <a:pt x="97281" y="163957"/>
                </a:lnTo>
                <a:lnTo>
                  <a:pt x="97281" y="160020"/>
                </a:lnTo>
                <a:lnTo>
                  <a:pt x="97281" y="155575"/>
                </a:lnTo>
                <a:lnTo>
                  <a:pt x="82168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1" y="133476"/>
                </a:lnTo>
                <a:lnTo>
                  <a:pt x="61087" y="131445"/>
                </a:lnTo>
                <a:lnTo>
                  <a:pt x="55244" y="129159"/>
                </a:lnTo>
                <a:lnTo>
                  <a:pt x="20700" y="110616"/>
                </a:lnTo>
                <a:lnTo>
                  <a:pt x="16129" y="105790"/>
                </a:lnTo>
                <a:lnTo>
                  <a:pt x="11556" y="101091"/>
                </a:lnTo>
                <a:lnTo>
                  <a:pt x="8000" y="95376"/>
                </a:lnTo>
                <a:lnTo>
                  <a:pt x="5206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62379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5" y="219328"/>
                </a:lnTo>
                <a:lnTo>
                  <a:pt x="139953" y="218566"/>
                </a:lnTo>
                <a:lnTo>
                  <a:pt x="137921" y="217804"/>
                </a:lnTo>
                <a:lnTo>
                  <a:pt x="136397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8" y="48895"/>
                </a:lnTo>
                <a:lnTo>
                  <a:pt x="100710" y="48895"/>
                </a:lnTo>
                <a:lnTo>
                  <a:pt x="93471" y="48895"/>
                </a:lnTo>
                <a:lnTo>
                  <a:pt x="61185" y="735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206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60373" y="369950"/>
            <a:ext cx="316763" cy="220852"/>
          </a:xfrm>
          <a:custGeom>
            <a:avLst/>
            <a:gdLst/>
            <a:ahLst/>
            <a:cxnLst/>
            <a:rect l="l" t="t" r="r" b="b"/>
            <a:pathLst>
              <a:path w="316763" h="220852">
                <a:moveTo>
                  <a:pt x="115214" y="0"/>
                </a:moveTo>
                <a:lnTo>
                  <a:pt x="123342" y="0"/>
                </a:lnTo>
                <a:lnTo>
                  <a:pt x="130708" y="888"/>
                </a:lnTo>
                <a:lnTo>
                  <a:pt x="168046" y="21462"/>
                </a:lnTo>
                <a:lnTo>
                  <a:pt x="171856" y="25908"/>
                </a:lnTo>
                <a:lnTo>
                  <a:pt x="174904" y="30861"/>
                </a:lnTo>
                <a:lnTo>
                  <a:pt x="177444" y="36449"/>
                </a:lnTo>
                <a:lnTo>
                  <a:pt x="183413" y="29972"/>
                </a:lnTo>
                <a:lnTo>
                  <a:pt x="189255" y="24511"/>
                </a:lnTo>
                <a:lnTo>
                  <a:pt x="194970" y="19938"/>
                </a:lnTo>
                <a:lnTo>
                  <a:pt x="200685" y="15239"/>
                </a:lnTo>
                <a:lnTo>
                  <a:pt x="206400" y="11557"/>
                </a:lnTo>
                <a:lnTo>
                  <a:pt x="211988" y="8636"/>
                </a:lnTo>
                <a:lnTo>
                  <a:pt x="217576" y="5714"/>
                </a:lnTo>
                <a:lnTo>
                  <a:pt x="223164" y="3556"/>
                </a:lnTo>
                <a:lnTo>
                  <a:pt x="228752" y="2159"/>
                </a:lnTo>
                <a:lnTo>
                  <a:pt x="234340" y="762"/>
                </a:lnTo>
                <a:lnTo>
                  <a:pt x="239928" y="0"/>
                </a:lnTo>
                <a:lnTo>
                  <a:pt x="245770" y="0"/>
                </a:lnTo>
                <a:lnTo>
                  <a:pt x="286117" y="11183"/>
                </a:lnTo>
                <a:lnTo>
                  <a:pt x="310136" y="41878"/>
                </a:lnTo>
                <a:lnTo>
                  <a:pt x="316712" y="80455"/>
                </a:lnTo>
                <a:lnTo>
                  <a:pt x="316763" y="211836"/>
                </a:lnTo>
                <a:lnTo>
                  <a:pt x="316763" y="213360"/>
                </a:lnTo>
                <a:lnTo>
                  <a:pt x="310921" y="218566"/>
                </a:lnTo>
                <a:lnTo>
                  <a:pt x="308889" y="219328"/>
                </a:lnTo>
                <a:lnTo>
                  <a:pt x="306095" y="219837"/>
                </a:lnTo>
                <a:lnTo>
                  <a:pt x="302539" y="220218"/>
                </a:lnTo>
                <a:lnTo>
                  <a:pt x="298983" y="220599"/>
                </a:lnTo>
                <a:lnTo>
                  <a:pt x="294411" y="220852"/>
                </a:lnTo>
                <a:lnTo>
                  <a:pt x="288823" y="220852"/>
                </a:lnTo>
                <a:lnTo>
                  <a:pt x="283235" y="220852"/>
                </a:lnTo>
                <a:lnTo>
                  <a:pt x="262026" y="215773"/>
                </a:lnTo>
                <a:lnTo>
                  <a:pt x="261137" y="214629"/>
                </a:lnTo>
                <a:lnTo>
                  <a:pt x="260756" y="213360"/>
                </a:lnTo>
                <a:lnTo>
                  <a:pt x="260756" y="211836"/>
                </a:lnTo>
                <a:lnTo>
                  <a:pt x="260756" y="93725"/>
                </a:lnTo>
                <a:lnTo>
                  <a:pt x="260756" y="87122"/>
                </a:lnTo>
                <a:lnTo>
                  <a:pt x="260121" y="81025"/>
                </a:lnTo>
                <a:lnTo>
                  <a:pt x="258851" y="75437"/>
                </a:lnTo>
                <a:lnTo>
                  <a:pt x="257581" y="69976"/>
                </a:lnTo>
                <a:lnTo>
                  <a:pt x="255676" y="65277"/>
                </a:lnTo>
                <a:lnTo>
                  <a:pt x="253009" y="61340"/>
                </a:lnTo>
                <a:lnTo>
                  <a:pt x="250469" y="57403"/>
                </a:lnTo>
                <a:lnTo>
                  <a:pt x="247167" y="54356"/>
                </a:lnTo>
                <a:lnTo>
                  <a:pt x="243230" y="52197"/>
                </a:lnTo>
                <a:lnTo>
                  <a:pt x="239293" y="50037"/>
                </a:lnTo>
                <a:lnTo>
                  <a:pt x="234594" y="48895"/>
                </a:lnTo>
                <a:lnTo>
                  <a:pt x="229006" y="48895"/>
                </a:lnTo>
                <a:lnTo>
                  <a:pt x="222402" y="48895"/>
                </a:lnTo>
                <a:lnTo>
                  <a:pt x="191211" y="73756"/>
                </a:lnTo>
                <a:lnTo>
                  <a:pt x="186461" y="211836"/>
                </a:lnTo>
                <a:lnTo>
                  <a:pt x="186461" y="213360"/>
                </a:lnTo>
                <a:lnTo>
                  <a:pt x="185953" y="214629"/>
                </a:lnTo>
                <a:lnTo>
                  <a:pt x="185064" y="215773"/>
                </a:lnTo>
                <a:lnTo>
                  <a:pt x="184175" y="216915"/>
                </a:lnTo>
                <a:lnTo>
                  <a:pt x="182651" y="217804"/>
                </a:lnTo>
                <a:lnTo>
                  <a:pt x="180492" y="218566"/>
                </a:lnTo>
                <a:lnTo>
                  <a:pt x="178333" y="219328"/>
                </a:lnTo>
                <a:lnTo>
                  <a:pt x="175412" y="219837"/>
                </a:lnTo>
                <a:lnTo>
                  <a:pt x="171856" y="220218"/>
                </a:lnTo>
                <a:lnTo>
                  <a:pt x="168300" y="220599"/>
                </a:lnTo>
                <a:lnTo>
                  <a:pt x="163855" y="220852"/>
                </a:lnTo>
                <a:lnTo>
                  <a:pt x="158521" y="220852"/>
                </a:lnTo>
                <a:lnTo>
                  <a:pt x="153060" y="220852"/>
                </a:lnTo>
                <a:lnTo>
                  <a:pt x="130327" y="213360"/>
                </a:lnTo>
                <a:lnTo>
                  <a:pt x="130327" y="211836"/>
                </a:lnTo>
                <a:lnTo>
                  <a:pt x="130327" y="93725"/>
                </a:lnTo>
                <a:lnTo>
                  <a:pt x="130327" y="87122"/>
                </a:lnTo>
                <a:lnTo>
                  <a:pt x="129692" y="81025"/>
                </a:lnTo>
                <a:lnTo>
                  <a:pt x="112928" y="52197"/>
                </a:lnTo>
                <a:lnTo>
                  <a:pt x="108940" y="50037"/>
                </a:lnTo>
                <a:lnTo>
                  <a:pt x="104254" y="48895"/>
                </a:lnTo>
                <a:lnTo>
                  <a:pt x="98894" y="48895"/>
                </a:lnTo>
                <a:lnTo>
                  <a:pt x="92049" y="48895"/>
                </a:lnTo>
                <a:lnTo>
                  <a:pt x="60903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816" y="214629"/>
                </a:lnTo>
                <a:lnTo>
                  <a:pt x="54914" y="215773"/>
                </a:lnTo>
                <a:lnTo>
                  <a:pt x="54025" y="216915"/>
                </a:lnTo>
                <a:lnTo>
                  <a:pt x="52501" y="217804"/>
                </a:lnTo>
                <a:lnTo>
                  <a:pt x="50342" y="218566"/>
                </a:lnTo>
                <a:lnTo>
                  <a:pt x="48183" y="219328"/>
                </a:lnTo>
                <a:lnTo>
                  <a:pt x="45326" y="219837"/>
                </a:lnTo>
                <a:lnTo>
                  <a:pt x="41744" y="220218"/>
                </a:lnTo>
                <a:lnTo>
                  <a:pt x="38176" y="220599"/>
                </a:lnTo>
                <a:lnTo>
                  <a:pt x="33642" y="220852"/>
                </a:lnTo>
                <a:lnTo>
                  <a:pt x="28130" y="220852"/>
                </a:lnTo>
                <a:lnTo>
                  <a:pt x="22631" y="220852"/>
                </a:lnTo>
                <a:lnTo>
                  <a:pt x="18084" y="220599"/>
                </a:lnTo>
                <a:lnTo>
                  <a:pt x="14516" y="220218"/>
                </a:lnTo>
                <a:lnTo>
                  <a:pt x="10947" y="219837"/>
                </a:lnTo>
                <a:lnTo>
                  <a:pt x="8077" y="219328"/>
                </a:lnTo>
                <a:lnTo>
                  <a:pt x="5918" y="218566"/>
                </a:lnTo>
                <a:lnTo>
                  <a:pt x="3759" y="217804"/>
                </a:lnTo>
                <a:lnTo>
                  <a:pt x="2235" y="216915"/>
                </a:lnTo>
                <a:lnTo>
                  <a:pt x="1346" y="215773"/>
                </a:lnTo>
                <a:lnTo>
                  <a:pt x="444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17" y="8889"/>
                </a:lnTo>
                <a:lnTo>
                  <a:pt x="1866" y="7747"/>
                </a:lnTo>
                <a:lnTo>
                  <a:pt x="3200" y="6731"/>
                </a:lnTo>
                <a:lnTo>
                  <a:pt x="5143" y="6096"/>
                </a:lnTo>
                <a:lnTo>
                  <a:pt x="7073" y="5334"/>
                </a:lnTo>
                <a:lnTo>
                  <a:pt x="9563" y="4699"/>
                </a:lnTo>
                <a:lnTo>
                  <a:pt x="12611" y="4318"/>
                </a:lnTo>
                <a:lnTo>
                  <a:pt x="15671" y="3937"/>
                </a:lnTo>
                <a:lnTo>
                  <a:pt x="19494" y="3810"/>
                </a:lnTo>
                <a:lnTo>
                  <a:pt x="24117" y="3810"/>
                </a:lnTo>
                <a:lnTo>
                  <a:pt x="28879" y="3810"/>
                </a:lnTo>
                <a:lnTo>
                  <a:pt x="32816" y="3937"/>
                </a:lnTo>
                <a:lnTo>
                  <a:pt x="35940" y="4318"/>
                </a:lnTo>
                <a:lnTo>
                  <a:pt x="39065" y="4699"/>
                </a:lnTo>
                <a:lnTo>
                  <a:pt x="41490" y="5334"/>
                </a:lnTo>
                <a:lnTo>
                  <a:pt x="43205" y="6096"/>
                </a:lnTo>
                <a:lnTo>
                  <a:pt x="44907" y="6731"/>
                </a:lnTo>
                <a:lnTo>
                  <a:pt x="46139" y="7747"/>
                </a:lnTo>
                <a:lnTo>
                  <a:pt x="46888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564" y="10819"/>
                </a:lnTo>
                <a:lnTo>
                  <a:pt x="114234" y="6"/>
                </a:lnTo>
                <a:lnTo>
                  <a:pt x="1152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1397" y="346583"/>
            <a:ext cx="120450" cy="196342"/>
          </a:xfrm>
          <a:custGeom>
            <a:avLst/>
            <a:gdLst/>
            <a:ahLst/>
            <a:cxnLst/>
            <a:rect l="l" t="t" r="r" b="b"/>
            <a:pathLst>
              <a:path w="120450" h="196342">
                <a:moveTo>
                  <a:pt x="0" y="0"/>
                </a:moveTo>
                <a:lnTo>
                  <a:pt x="0" y="196342"/>
                </a:lnTo>
                <a:lnTo>
                  <a:pt x="30594" y="196342"/>
                </a:lnTo>
                <a:lnTo>
                  <a:pt x="68768" y="191002"/>
                </a:lnTo>
                <a:lnTo>
                  <a:pt x="102025" y="166148"/>
                </a:lnTo>
                <a:lnTo>
                  <a:pt x="119252" y="119804"/>
                </a:lnTo>
                <a:lnTo>
                  <a:pt x="120450" y="107639"/>
                </a:lnTo>
                <a:lnTo>
                  <a:pt x="120330" y="90618"/>
                </a:lnTo>
                <a:lnTo>
                  <a:pt x="113320" y="50972"/>
                </a:lnTo>
                <a:lnTo>
                  <a:pt x="83537" y="12612"/>
                </a:lnTo>
                <a:lnTo>
                  <a:pt x="45801" y="86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2914" y="300481"/>
            <a:ext cx="239965" cy="288925"/>
          </a:xfrm>
          <a:custGeom>
            <a:avLst/>
            <a:gdLst/>
            <a:ahLst/>
            <a:cxnLst/>
            <a:rect l="l" t="t" r="r" b="b"/>
            <a:pathLst>
              <a:path w="239965" h="288925">
                <a:moveTo>
                  <a:pt x="17411" y="0"/>
                </a:moveTo>
                <a:lnTo>
                  <a:pt x="91528" y="0"/>
                </a:lnTo>
                <a:lnTo>
                  <a:pt x="105923" y="336"/>
                </a:lnTo>
                <a:lnTo>
                  <a:pt x="143929" y="5391"/>
                </a:lnTo>
                <a:lnTo>
                  <a:pt x="179789" y="19206"/>
                </a:lnTo>
                <a:lnTo>
                  <a:pt x="216874" y="53408"/>
                </a:lnTo>
                <a:lnTo>
                  <a:pt x="235937" y="100021"/>
                </a:lnTo>
                <a:lnTo>
                  <a:pt x="239965" y="137629"/>
                </a:lnTo>
                <a:lnTo>
                  <a:pt x="239643" y="152564"/>
                </a:lnTo>
                <a:lnTo>
                  <a:pt x="234729" y="190907"/>
                </a:lnTo>
                <a:lnTo>
                  <a:pt x="219925" y="228514"/>
                </a:lnTo>
                <a:lnTo>
                  <a:pt x="194917" y="257819"/>
                </a:lnTo>
                <a:lnTo>
                  <a:pt x="149299" y="280945"/>
                </a:lnTo>
                <a:lnTo>
                  <a:pt x="100024" y="288628"/>
                </a:lnTo>
                <a:lnTo>
                  <a:pt x="17411" y="288925"/>
                </a:lnTo>
                <a:lnTo>
                  <a:pt x="12496" y="288925"/>
                </a:lnTo>
                <a:lnTo>
                  <a:pt x="8369" y="287528"/>
                </a:lnTo>
                <a:lnTo>
                  <a:pt x="5016" y="284607"/>
                </a:lnTo>
                <a:lnTo>
                  <a:pt x="1676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76" y="7366"/>
                </a:lnTo>
                <a:lnTo>
                  <a:pt x="5016" y="4445"/>
                </a:lnTo>
                <a:lnTo>
                  <a:pt x="8369" y="1524"/>
                </a:lnTo>
                <a:lnTo>
                  <a:pt x="12496" y="0"/>
                </a:lnTo>
                <a:lnTo>
                  <a:pt x="1741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54828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70" y="18161"/>
                </a:lnTo>
                <a:lnTo>
                  <a:pt x="64770" y="28956"/>
                </a:lnTo>
                <a:lnTo>
                  <a:pt x="64770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8630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3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43355" y="286258"/>
            <a:ext cx="64744" cy="58917"/>
          </a:xfrm>
          <a:custGeom>
            <a:avLst/>
            <a:gdLst/>
            <a:ahLst/>
            <a:cxnLst/>
            <a:rect l="l" t="t" r="r" b="b"/>
            <a:pathLst>
              <a:path w="64744" h="58917">
                <a:moveTo>
                  <a:pt x="32600" y="0"/>
                </a:moveTo>
                <a:lnTo>
                  <a:pt x="47930" y="1503"/>
                </a:lnTo>
                <a:lnTo>
                  <a:pt x="57614" y="5957"/>
                </a:lnTo>
                <a:lnTo>
                  <a:pt x="62509" y="10541"/>
                </a:lnTo>
                <a:lnTo>
                  <a:pt x="64744" y="18161"/>
                </a:lnTo>
                <a:lnTo>
                  <a:pt x="64744" y="28956"/>
                </a:lnTo>
                <a:lnTo>
                  <a:pt x="64744" y="40386"/>
                </a:lnTo>
                <a:lnTo>
                  <a:pt x="62433" y="48133"/>
                </a:lnTo>
                <a:lnTo>
                  <a:pt x="57823" y="52450"/>
                </a:lnTo>
                <a:lnTo>
                  <a:pt x="48461" y="57175"/>
                </a:lnTo>
                <a:lnTo>
                  <a:pt x="33654" y="58917"/>
                </a:lnTo>
                <a:lnTo>
                  <a:pt x="17626" y="57639"/>
                </a:lnTo>
                <a:lnTo>
                  <a:pt x="7808" y="53731"/>
                </a:lnTo>
                <a:lnTo>
                  <a:pt x="2197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73" y="10922"/>
                </a:lnTo>
                <a:lnTo>
                  <a:pt x="6807" y="6603"/>
                </a:lnTo>
                <a:lnTo>
                  <a:pt x="16078" y="1789"/>
                </a:lnTo>
                <a:lnTo>
                  <a:pt x="30879" y="13"/>
                </a:lnTo>
                <a:lnTo>
                  <a:pt x="3260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780456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31460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960544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99384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72478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3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33655" y="312165"/>
                </a:lnTo>
                <a:lnTo>
                  <a:pt x="28067" y="312165"/>
                </a:lnTo>
                <a:lnTo>
                  <a:pt x="22606" y="312165"/>
                </a:lnTo>
                <a:lnTo>
                  <a:pt x="5842" y="309879"/>
                </a:lnTo>
                <a:lnTo>
                  <a:pt x="3683" y="309117"/>
                </a:lnTo>
                <a:lnTo>
                  <a:pt x="2159" y="308228"/>
                </a:lnTo>
                <a:lnTo>
                  <a:pt x="1270" y="307085"/>
                </a:lnTo>
                <a:lnTo>
                  <a:pt x="381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46371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338" y="311149"/>
                </a:lnTo>
                <a:lnTo>
                  <a:pt x="41782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89883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338" y="311149"/>
                </a:lnTo>
                <a:lnTo>
                  <a:pt x="41782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84069" y="824611"/>
            <a:ext cx="2242693" cy="318468"/>
          </a:xfrm>
          <a:custGeom>
            <a:avLst/>
            <a:gdLst/>
            <a:ahLst/>
            <a:cxnLst/>
            <a:rect l="l" t="t" r="r" b="b"/>
            <a:pathLst>
              <a:path w="2242693" h="318468">
                <a:moveTo>
                  <a:pt x="1440702" y="136651"/>
                </a:moveTo>
                <a:lnTo>
                  <a:pt x="1360805" y="136651"/>
                </a:lnTo>
                <a:lnTo>
                  <a:pt x="1366773" y="137413"/>
                </a:lnTo>
                <a:lnTo>
                  <a:pt x="1371600" y="138811"/>
                </a:lnTo>
                <a:lnTo>
                  <a:pt x="1376426" y="140335"/>
                </a:lnTo>
                <a:lnTo>
                  <a:pt x="1380363" y="142621"/>
                </a:lnTo>
                <a:lnTo>
                  <a:pt x="1383157" y="145796"/>
                </a:lnTo>
                <a:lnTo>
                  <a:pt x="1386078" y="148971"/>
                </a:lnTo>
                <a:lnTo>
                  <a:pt x="1388236" y="152780"/>
                </a:lnTo>
                <a:lnTo>
                  <a:pt x="1390777" y="162178"/>
                </a:lnTo>
                <a:lnTo>
                  <a:pt x="1391334" y="166971"/>
                </a:lnTo>
                <a:lnTo>
                  <a:pt x="1391411" y="185927"/>
                </a:lnTo>
                <a:lnTo>
                  <a:pt x="1360492" y="186136"/>
                </a:lnTo>
                <a:lnTo>
                  <a:pt x="1347671" y="186928"/>
                </a:lnTo>
                <a:lnTo>
                  <a:pt x="1299749" y="198329"/>
                </a:lnTo>
                <a:lnTo>
                  <a:pt x="1271278" y="223869"/>
                </a:lnTo>
                <a:lnTo>
                  <a:pt x="1264877" y="261401"/>
                </a:lnTo>
                <a:lnTo>
                  <a:pt x="1267125" y="273294"/>
                </a:lnTo>
                <a:lnTo>
                  <a:pt x="1290116" y="305959"/>
                </a:lnTo>
                <a:lnTo>
                  <a:pt x="1327372" y="317956"/>
                </a:lnTo>
                <a:lnTo>
                  <a:pt x="1342688" y="318344"/>
                </a:lnTo>
                <a:lnTo>
                  <a:pt x="1353682" y="316811"/>
                </a:lnTo>
                <a:lnTo>
                  <a:pt x="1365818" y="313186"/>
                </a:lnTo>
                <a:lnTo>
                  <a:pt x="1380209" y="306863"/>
                </a:lnTo>
                <a:lnTo>
                  <a:pt x="1390603" y="299570"/>
                </a:lnTo>
                <a:lnTo>
                  <a:pt x="1400047" y="290702"/>
                </a:lnTo>
                <a:lnTo>
                  <a:pt x="1446516" y="290702"/>
                </a:lnTo>
                <a:lnTo>
                  <a:pt x="1446508" y="278891"/>
                </a:lnTo>
                <a:lnTo>
                  <a:pt x="1339977" y="278891"/>
                </a:lnTo>
                <a:lnTo>
                  <a:pt x="1332738" y="276478"/>
                </a:lnTo>
                <a:lnTo>
                  <a:pt x="1327404" y="271652"/>
                </a:lnTo>
                <a:lnTo>
                  <a:pt x="1322070" y="266953"/>
                </a:lnTo>
                <a:lnTo>
                  <a:pt x="1319530" y="260350"/>
                </a:lnTo>
                <a:lnTo>
                  <a:pt x="1319530" y="247141"/>
                </a:lnTo>
                <a:lnTo>
                  <a:pt x="1320419" y="242824"/>
                </a:lnTo>
                <a:lnTo>
                  <a:pt x="1322323" y="239013"/>
                </a:lnTo>
                <a:lnTo>
                  <a:pt x="1324102" y="235203"/>
                </a:lnTo>
                <a:lnTo>
                  <a:pt x="1327022" y="231901"/>
                </a:lnTo>
                <a:lnTo>
                  <a:pt x="1335151" y="226567"/>
                </a:lnTo>
                <a:lnTo>
                  <a:pt x="1340358" y="224536"/>
                </a:lnTo>
                <a:lnTo>
                  <a:pt x="1346708" y="223265"/>
                </a:lnTo>
                <a:lnTo>
                  <a:pt x="1353058" y="221868"/>
                </a:lnTo>
                <a:lnTo>
                  <a:pt x="1360805" y="221234"/>
                </a:lnTo>
                <a:lnTo>
                  <a:pt x="1446465" y="221234"/>
                </a:lnTo>
                <a:lnTo>
                  <a:pt x="1446425" y="166971"/>
                </a:lnTo>
                <a:lnTo>
                  <a:pt x="1445377" y="155486"/>
                </a:lnTo>
                <a:lnTo>
                  <a:pt x="1442820" y="143252"/>
                </a:lnTo>
                <a:lnTo>
                  <a:pt x="1440702" y="136651"/>
                </a:lnTo>
              </a:path>
              <a:path w="2242693" h="318468">
                <a:moveTo>
                  <a:pt x="1446516" y="290702"/>
                </a:moveTo>
                <a:lnTo>
                  <a:pt x="1400047" y="290702"/>
                </a:lnTo>
                <a:lnTo>
                  <a:pt x="1400047" y="308610"/>
                </a:lnTo>
                <a:lnTo>
                  <a:pt x="1400683" y="310261"/>
                </a:lnTo>
                <a:lnTo>
                  <a:pt x="1401953" y="311403"/>
                </a:lnTo>
                <a:lnTo>
                  <a:pt x="1403222" y="312674"/>
                </a:lnTo>
                <a:lnTo>
                  <a:pt x="1405382" y="313436"/>
                </a:lnTo>
                <a:lnTo>
                  <a:pt x="1408430" y="313943"/>
                </a:lnTo>
                <a:lnTo>
                  <a:pt x="1411478" y="314578"/>
                </a:lnTo>
                <a:lnTo>
                  <a:pt x="1416304" y="314833"/>
                </a:lnTo>
                <a:lnTo>
                  <a:pt x="1429258" y="314833"/>
                </a:lnTo>
                <a:lnTo>
                  <a:pt x="1434083" y="314578"/>
                </a:lnTo>
                <a:lnTo>
                  <a:pt x="1437258" y="313943"/>
                </a:lnTo>
                <a:lnTo>
                  <a:pt x="1440433" y="313436"/>
                </a:lnTo>
                <a:lnTo>
                  <a:pt x="1442720" y="312674"/>
                </a:lnTo>
                <a:lnTo>
                  <a:pt x="1444244" y="311403"/>
                </a:lnTo>
                <a:lnTo>
                  <a:pt x="1445768" y="310261"/>
                </a:lnTo>
                <a:lnTo>
                  <a:pt x="1446530" y="308610"/>
                </a:lnTo>
                <a:lnTo>
                  <a:pt x="1446516" y="290702"/>
                </a:lnTo>
              </a:path>
              <a:path w="2242693" h="318468">
                <a:moveTo>
                  <a:pt x="1446465" y="221234"/>
                </a:moveTo>
                <a:lnTo>
                  <a:pt x="1391411" y="221234"/>
                </a:lnTo>
                <a:lnTo>
                  <a:pt x="1390322" y="256358"/>
                </a:lnTo>
                <a:lnTo>
                  <a:pt x="1380685" y="265813"/>
                </a:lnTo>
                <a:lnTo>
                  <a:pt x="1371219" y="272796"/>
                </a:lnTo>
                <a:lnTo>
                  <a:pt x="1364488" y="276860"/>
                </a:lnTo>
                <a:lnTo>
                  <a:pt x="1357248" y="278891"/>
                </a:lnTo>
                <a:lnTo>
                  <a:pt x="1446508" y="278891"/>
                </a:lnTo>
                <a:lnTo>
                  <a:pt x="1446465" y="221234"/>
                </a:lnTo>
              </a:path>
              <a:path w="2242693" h="318468">
                <a:moveTo>
                  <a:pt x="1358519" y="93979"/>
                </a:moveTo>
                <a:lnTo>
                  <a:pt x="1317117" y="99313"/>
                </a:lnTo>
                <a:lnTo>
                  <a:pt x="1310132" y="101600"/>
                </a:lnTo>
                <a:lnTo>
                  <a:pt x="1303146" y="103759"/>
                </a:lnTo>
                <a:lnTo>
                  <a:pt x="1275503" y="129128"/>
                </a:lnTo>
                <a:lnTo>
                  <a:pt x="1275562" y="138811"/>
                </a:lnTo>
                <a:lnTo>
                  <a:pt x="1275715" y="140715"/>
                </a:lnTo>
                <a:lnTo>
                  <a:pt x="1276222" y="143510"/>
                </a:lnTo>
                <a:lnTo>
                  <a:pt x="1276604" y="146430"/>
                </a:lnTo>
                <a:lnTo>
                  <a:pt x="1283843" y="156717"/>
                </a:lnTo>
                <a:lnTo>
                  <a:pt x="1287907" y="156717"/>
                </a:lnTo>
                <a:lnTo>
                  <a:pt x="1290955" y="155701"/>
                </a:lnTo>
                <a:lnTo>
                  <a:pt x="1294765" y="153542"/>
                </a:lnTo>
                <a:lnTo>
                  <a:pt x="1298575" y="151511"/>
                </a:lnTo>
                <a:lnTo>
                  <a:pt x="1303273" y="149225"/>
                </a:lnTo>
                <a:lnTo>
                  <a:pt x="1308989" y="146685"/>
                </a:lnTo>
                <a:lnTo>
                  <a:pt x="1314577" y="144144"/>
                </a:lnTo>
                <a:lnTo>
                  <a:pt x="1321181" y="141859"/>
                </a:lnTo>
                <a:lnTo>
                  <a:pt x="1328546" y="139700"/>
                </a:lnTo>
                <a:lnTo>
                  <a:pt x="1335913" y="137667"/>
                </a:lnTo>
                <a:lnTo>
                  <a:pt x="1344295" y="136651"/>
                </a:lnTo>
                <a:lnTo>
                  <a:pt x="1440702" y="136651"/>
                </a:lnTo>
                <a:lnTo>
                  <a:pt x="1438288" y="129128"/>
                </a:lnTo>
                <a:lnTo>
                  <a:pt x="1410225" y="102739"/>
                </a:lnTo>
                <a:lnTo>
                  <a:pt x="1372579" y="94431"/>
                </a:lnTo>
                <a:lnTo>
                  <a:pt x="1358519" y="93979"/>
                </a:lnTo>
              </a:path>
              <a:path w="2242693" h="318468">
                <a:moveTo>
                  <a:pt x="1904238" y="93979"/>
                </a:moveTo>
                <a:lnTo>
                  <a:pt x="1861431" y="101025"/>
                </a:lnTo>
                <a:lnTo>
                  <a:pt x="1827746" y="120846"/>
                </a:lnTo>
                <a:lnTo>
                  <a:pt x="1805373" y="153293"/>
                </a:lnTo>
                <a:lnTo>
                  <a:pt x="1795687" y="202478"/>
                </a:lnTo>
                <a:lnTo>
                  <a:pt x="1795494" y="220362"/>
                </a:lnTo>
                <a:lnTo>
                  <a:pt x="1796716" y="232967"/>
                </a:lnTo>
                <a:lnTo>
                  <a:pt x="1813309" y="280573"/>
                </a:lnTo>
                <a:lnTo>
                  <a:pt x="1853259" y="311178"/>
                </a:lnTo>
                <a:lnTo>
                  <a:pt x="1903538" y="318468"/>
                </a:lnTo>
                <a:lnTo>
                  <a:pt x="1915775" y="317680"/>
                </a:lnTo>
                <a:lnTo>
                  <a:pt x="1953309" y="307700"/>
                </a:lnTo>
                <a:lnTo>
                  <a:pt x="1983772" y="284331"/>
                </a:lnTo>
                <a:lnTo>
                  <a:pt x="1991333" y="273685"/>
                </a:lnTo>
                <a:lnTo>
                  <a:pt x="1892172" y="273685"/>
                </a:lnTo>
                <a:lnTo>
                  <a:pt x="1884426" y="272034"/>
                </a:lnTo>
                <a:lnTo>
                  <a:pt x="1858215" y="243136"/>
                </a:lnTo>
                <a:lnTo>
                  <a:pt x="1852965" y="202478"/>
                </a:lnTo>
                <a:lnTo>
                  <a:pt x="1853865" y="189322"/>
                </a:lnTo>
                <a:lnTo>
                  <a:pt x="1869058" y="150494"/>
                </a:lnTo>
                <a:lnTo>
                  <a:pt x="1893951" y="138429"/>
                </a:lnTo>
                <a:lnTo>
                  <a:pt x="1994113" y="138429"/>
                </a:lnTo>
                <a:lnTo>
                  <a:pt x="1987786" y="128833"/>
                </a:lnTo>
                <a:lnTo>
                  <a:pt x="1957891" y="104694"/>
                </a:lnTo>
                <a:lnTo>
                  <a:pt x="1918213" y="94507"/>
                </a:lnTo>
                <a:lnTo>
                  <a:pt x="1904238" y="93979"/>
                </a:lnTo>
              </a:path>
              <a:path w="2242693" h="318468">
                <a:moveTo>
                  <a:pt x="1994113" y="138429"/>
                </a:moveTo>
                <a:lnTo>
                  <a:pt x="1911604" y="138429"/>
                </a:lnTo>
                <a:lnTo>
                  <a:pt x="1919478" y="140080"/>
                </a:lnTo>
                <a:lnTo>
                  <a:pt x="1925573" y="143510"/>
                </a:lnTo>
                <a:lnTo>
                  <a:pt x="1949135" y="183608"/>
                </a:lnTo>
                <a:lnTo>
                  <a:pt x="1950687" y="209750"/>
                </a:lnTo>
                <a:lnTo>
                  <a:pt x="1949812" y="222911"/>
                </a:lnTo>
                <a:lnTo>
                  <a:pt x="1934845" y="261619"/>
                </a:lnTo>
                <a:lnTo>
                  <a:pt x="1909826" y="273685"/>
                </a:lnTo>
                <a:lnTo>
                  <a:pt x="1991333" y="273685"/>
                </a:lnTo>
                <a:lnTo>
                  <a:pt x="2006867" y="228094"/>
                </a:lnTo>
                <a:lnTo>
                  <a:pt x="2008470" y="200299"/>
                </a:lnTo>
                <a:lnTo>
                  <a:pt x="2007859" y="188353"/>
                </a:lnTo>
                <a:lnTo>
                  <a:pt x="2006339" y="176336"/>
                </a:lnTo>
                <a:lnTo>
                  <a:pt x="2003713" y="163731"/>
                </a:lnTo>
                <a:lnTo>
                  <a:pt x="1999788" y="150023"/>
                </a:lnTo>
                <a:lnTo>
                  <a:pt x="1994787" y="139452"/>
                </a:lnTo>
                <a:lnTo>
                  <a:pt x="1994113" y="138429"/>
                </a:lnTo>
              </a:path>
              <a:path w="2242693" h="318468">
                <a:moveTo>
                  <a:pt x="593598" y="93979"/>
                </a:moveTo>
                <a:lnTo>
                  <a:pt x="550791" y="101025"/>
                </a:lnTo>
                <a:lnTo>
                  <a:pt x="517106" y="120846"/>
                </a:lnTo>
                <a:lnTo>
                  <a:pt x="494733" y="153293"/>
                </a:lnTo>
                <a:lnTo>
                  <a:pt x="485047" y="202478"/>
                </a:lnTo>
                <a:lnTo>
                  <a:pt x="484854" y="220362"/>
                </a:lnTo>
                <a:lnTo>
                  <a:pt x="486076" y="232967"/>
                </a:lnTo>
                <a:lnTo>
                  <a:pt x="502669" y="280573"/>
                </a:lnTo>
                <a:lnTo>
                  <a:pt x="542619" y="311178"/>
                </a:lnTo>
                <a:lnTo>
                  <a:pt x="592898" y="318468"/>
                </a:lnTo>
                <a:lnTo>
                  <a:pt x="605135" y="317680"/>
                </a:lnTo>
                <a:lnTo>
                  <a:pt x="642669" y="307700"/>
                </a:lnTo>
                <a:lnTo>
                  <a:pt x="673132" y="284331"/>
                </a:lnTo>
                <a:lnTo>
                  <a:pt x="680693" y="273685"/>
                </a:lnTo>
                <a:lnTo>
                  <a:pt x="581532" y="273685"/>
                </a:lnTo>
                <a:lnTo>
                  <a:pt x="573786" y="272034"/>
                </a:lnTo>
                <a:lnTo>
                  <a:pt x="547575" y="243136"/>
                </a:lnTo>
                <a:lnTo>
                  <a:pt x="542325" y="202478"/>
                </a:lnTo>
                <a:lnTo>
                  <a:pt x="543225" y="189322"/>
                </a:lnTo>
                <a:lnTo>
                  <a:pt x="558419" y="150494"/>
                </a:lnTo>
                <a:lnTo>
                  <a:pt x="583311" y="138429"/>
                </a:lnTo>
                <a:lnTo>
                  <a:pt x="683473" y="138429"/>
                </a:lnTo>
                <a:lnTo>
                  <a:pt x="677146" y="128833"/>
                </a:lnTo>
                <a:lnTo>
                  <a:pt x="647251" y="104694"/>
                </a:lnTo>
                <a:lnTo>
                  <a:pt x="607573" y="94507"/>
                </a:lnTo>
                <a:lnTo>
                  <a:pt x="593598" y="93979"/>
                </a:lnTo>
              </a:path>
              <a:path w="2242693" h="318468">
                <a:moveTo>
                  <a:pt x="683473" y="138429"/>
                </a:moveTo>
                <a:lnTo>
                  <a:pt x="600963" y="138429"/>
                </a:lnTo>
                <a:lnTo>
                  <a:pt x="608838" y="140080"/>
                </a:lnTo>
                <a:lnTo>
                  <a:pt x="614933" y="143510"/>
                </a:lnTo>
                <a:lnTo>
                  <a:pt x="638495" y="183608"/>
                </a:lnTo>
                <a:lnTo>
                  <a:pt x="640047" y="209750"/>
                </a:lnTo>
                <a:lnTo>
                  <a:pt x="639172" y="222911"/>
                </a:lnTo>
                <a:lnTo>
                  <a:pt x="624205" y="261619"/>
                </a:lnTo>
                <a:lnTo>
                  <a:pt x="599186" y="273685"/>
                </a:lnTo>
                <a:lnTo>
                  <a:pt x="680693" y="273685"/>
                </a:lnTo>
                <a:lnTo>
                  <a:pt x="696227" y="228094"/>
                </a:lnTo>
                <a:lnTo>
                  <a:pt x="697830" y="200299"/>
                </a:lnTo>
                <a:lnTo>
                  <a:pt x="697219" y="188353"/>
                </a:lnTo>
                <a:lnTo>
                  <a:pt x="695699" y="176336"/>
                </a:lnTo>
                <a:lnTo>
                  <a:pt x="693073" y="163731"/>
                </a:lnTo>
                <a:lnTo>
                  <a:pt x="689148" y="150023"/>
                </a:lnTo>
                <a:lnTo>
                  <a:pt x="684147" y="139452"/>
                </a:lnTo>
                <a:lnTo>
                  <a:pt x="683473" y="138429"/>
                </a:lnTo>
              </a:path>
              <a:path w="2242693" h="318468">
                <a:moveTo>
                  <a:pt x="1728089" y="97789"/>
                </a:moveTo>
                <a:lnTo>
                  <a:pt x="1717040" y="97789"/>
                </a:lnTo>
                <a:lnTo>
                  <a:pt x="1712468" y="98043"/>
                </a:lnTo>
                <a:lnTo>
                  <a:pt x="1694433" y="105663"/>
                </a:lnTo>
                <a:lnTo>
                  <a:pt x="1694433" y="307339"/>
                </a:lnTo>
                <a:lnTo>
                  <a:pt x="1717040" y="314833"/>
                </a:lnTo>
                <a:lnTo>
                  <a:pt x="1728089" y="314833"/>
                </a:lnTo>
                <a:lnTo>
                  <a:pt x="1750695" y="307339"/>
                </a:lnTo>
                <a:lnTo>
                  <a:pt x="1750695" y="105663"/>
                </a:lnTo>
                <a:lnTo>
                  <a:pt x="1728089" y="97789"/>
                </a:lnTo>
              </a:path>
              <a:path w="2242693" h="318468">
                <a:moveTo>
                  <a:pt x="37973" y="97789"/>
                </a:moveTo>
                <a:lnTo>
                  <a:pt x="26924" y="97789"/>
                </a:lnTo>
                <a:lnTo>
                  <a:pt x="22351" y="98043"/>
                </a:lnTo>
                <a:lnTo>
                  <a:pt x="4318" y="105663"/>
                </a:lnTo>
                <a:lnTo>
                  <a:pt x="4318" y="307339"/>
                </a:lnTo>
                <a:lnTo>
                  <a:pt x="26924" y="314833"/>
                </a:lnTo>
                <a:lnTo>
                  <a:pt x="37973" y="314833"/>
                </a:lnTo>
                <a:lnTo>
                  <a:pt x="60579" y="307339"/>
                </a:lnTo>
                <a:lnTo>
                  <a:pt x="60579" y="105663"/>
                </a:lnTo>
                <a:lnTo>
                  <a:pt x="37973" y="97789"/>
                </a:lnTo>
              </a:path>
              <a:path w="2242693" h="318468">
                <a:moveTo>
                  <a:pt x="1596517" y="94234"/>
                </a:moveTo>
                <a:lnTo>
                  <a:pt x="1590547" y="94234"/>
                </a:lnTo>
                <a:lnTo>
                  <a:pt x="1581320" y="94575"/>
                </a:lnTo>
                <a:lnTo>
                  <a:pt x="1543192" y="104270"/>
                </a:lnTo>
                <a:lnTo>
                  <a:pt x="1512414" y="129919"/>
                </a:lnTo>
                <a:lnTo>
                  <a:pt x="1495267" y="167086"/>
                </a:lnTo>
                <a:lnTo>
                  <a:pt x="1490617" y="220673"/>
                </a:lnTo>
                <a:lnTo>
                  <a:pt x="1491766" y="233458"/>
                </a:lnTo>
                <a:lnTo>
                  <a:pt x="1507832" y="280876"/>
                </a:lnTo>
                <a:lnTo>
                  <a:pt x="1547309" y="312259"/>
                </a:lnTo>
                <a:lnTo>
                  <a:pt x="1585214" y="318388"/>
                </a:lnTo>
                <a:lnTo>
                  <a:pt x="1592071" y="318388"/>
                </a:lnTo>
                <a:lnTo>
                  <a:pt x="1633601" y="307721"/>
                </a:lnTo>
                <a:lnTo>
                  <a:pt x="1652861" y="271525"/>
                </a:lnTo>
                <a:lnTo>
                  <a:pt x="1586103" y="271525"/>
                </a:lnTo>
                <a:lnTo>
                  <a:pt x="1579498" y="270128"/>
                </a:lnTo>
                <a:lnTo>
                  <a:pt x="1552829" y="242569"/>
                </a:lnTo>
                <a:lnTo>
                  <a:pt x="1548310" y="194768"/>
                </a:lnTo>
                <a:lnTo>
                  <a:pt x="1550111" y="182756"/>
                </a:lnTo>
                <a:lnTo>
                  <a:pt x="1568087" y="147516"/>
                </a:lnTo>
                <a:lnTo>
                  <a:pt x="1592960" y="139700"/>
                </a:lnTo>
                <a:lnTo>
                  <a:pt x="1652143" y="139700"/>
                </a:lnTo>
                <a:lnTo>
                  <a:pt x="1652021" y="129919"/>
                </a:lnTo>
                <a:lnTo>
                  <a:pt x="1651889" y="126873"/>
                </a:lnTo>
                <a:lnTo>
                  <a:pt x="1651634" y="124333"/>
                </a:lnTo>
                <a:lnTo>
                  <a:pt x="1651381" y="122174"/>
                </a:lnTo>
                <a:lnTo>
                  <a:pt x="1651000" y="120396"/>
                </a:lnTo>
                <a:lnTo>
                  <a:pt x="1650619" y="118490"/>
                </a:lnTo>
                <a:lnTo>
                  <a:pt x="1650110" y="117093"/>
                </a:lnTo>
                <a:lnTo>
                  <a:pt x="1649348" y="115950"/>
                </a:lnTo>
                <a:lnTo>
                  <a:pt x="1648714" y="114808"/>
                </a:lnTo>
                <a:lnTo>
                  <a:pt x="1613789" y="96774"/>
                </a:lnTo>
                <a:lnTo>
                  <a:pt x="1602358" y="94741"/>
                </a:lnTo>
                <a:lnTo>
                  <a:pt x="1596517" y="94234"/>
                </a:lnTo>
              </a:path>
              <a:path w="2242693" h="318468">
                <a:moveTo>
                  <a:pt x="1647317" y="249174"/>
                </a:moveTo>
                <a:lnTo>
                  <a:pt x="1644015" y="249174"/>
                </a:lnTo>
                <a:lnTo>
                  <a:pt x="1641602" y="250316"/>
                </a:lnTo>
                <a:lnTo>
                  <a:pt x="1636014" y="254888"/>
                </a:lnTo>
                <a:lnTo>
                  <a:pt x="1632458" y="257428"/>
                </a:lnTo>
                <a:lnTo>
                  <a:pt x="1628267" y="260350"/>
                </a:lnTo>
                <a:lnTo>
                  <a:pt x="1624076" y="263143"/>
                </a:lnTo>
                <a:lnTo>
                  <a:pt x="1619250" y="265684"/>
                </a:lnTo>
                <a:lnTo>
                  <a:pt x="1613661" y="267969"/>
                </a:lnTo>
                <a:lnTo>
                  <a:pt x="1608073" y="270383"/>
                </a:lnTo>
                <a:lnTo>
                  <a:pt x="1601470" y="271525"/>
                </a:lnTo>
                <a:lnTo>
                  <a:pt x="1652861" y="271525"/>
                </a:lnTo>
                <a:lnTo>
                  <a:pt x="1649221" y="250316"/>
                </a:lnTo>
                <a:lnTo>
                  <a:pt x="1648333" y="249554"/>
                </a:lnTo>
                <a:lnTo>
                  <a:pt x="1647317" y="249174"/>
                </a:lnTo>
              </a:path>
              <a:path w="2242693" h="318468">
                <a:moveTo>
                  <a:pt x="1652143" y="139700"/>
                </a:moveTo>
                <a:lnTo>
                  <a:pt x="1600454" y="139700"/>
                </a:lnTo>
                <a:lnTo>
                  <a:pt x="1606804" y="140842"/>
                </a:lnTo>
                <a:lnTo>
                  <a:pt x="1617598" y="144906"/>
                </a:lnTo>
                <a:lnTo>
                  <a:pt x="1638934" y="158750"/>
                </a:lnTo>
                <a:lnTo>
                  <a:pt x="1641602" y="159892"/>
                </a:lnTo>
                <a:lnTo>
                  <a:pt x="1646555" y="159892"/>
                </a:lnTo>
                <a:lnTo>
                  <a:pt x="1648459" y="158114"/>
                </a:lnTo>
                <a:lnTo>
                  <a:pt x="1649983" y="154559"/>
                </a:lnTo>
                <a:lnTo>
                  <a:pt x="1651381" y="151129"/>
                </a:lnTo>
                <a:lnTo>
                  <a:pt x="1652143" y="145034"/>
                </a:lnTo>
                <a:lnTo>
                  <a:pt x="1652143" y="139700"/>
                </a:lnTo>
              </a:path>
              <a:path w="2242693" h="318468">
                <a:moveTo>
                  <a:pt x="2085340" y="97916"/>
                </a:moveTo>
                <a:lnTo>
                  <a:pt x="2068195" y="97916"/>
                </a:lnTo>
                <a:lnTo>
                  <a:pt x="2062098" y="98678"/>
                </a:lnTo>
                <a:lnTo>
                  <a:pt x="2059558" y="99313"/>
                </a:lnTo>
                <a:lnTo>
                  <a:pt x="2057654" y="100075"/>
                </a:lnTo>
                <a:lnTo>
                  <a:pt x="2055748" y="100711"/>
                </a:lnTo>
                <a:lnTo>
                  <a:pt x="2054352" y="101726"/>
                </a:lnTo>
                <a:lnTo>
                  <a:pt x="2053717" y="102869"/>
                </a:lnTo>
                <a:lnTo>
                  <a:pt x="2052955" y="103886"/>
                </a:lnTo>
                <a:lnTo>
                  <a:pt x="2052675" y="104910"/>
                </a:lnTo>
                <a:lnTo>
                  <a:pt x="2052573" y="307339"/>
                </a:lnTo>
                <a:lnTo>
                  <a:pt x="2052955" y="308610"/>
                </a:lnTo>
                <a:lnTo>
                  <a:pt x="2075180" y="314833"/>
                </a:lnTo>
                <a:lnTo>
                  <a:pt x="2086229" y="314833"/>
                </a:lnTo>
                <a:lnTo>
                  <a:pt x="2108835" y="307339"/>
                </a:lnTo>
                <a:lnTo>
                  <a:pt x="2108835" y="305815"/>
                </a:lnTo>
                <a:lnTo>
                  <a:pt x="2113759" y="167496"/>
                </a:lnTo>
                <a:lnTo>
                  <a:pt x="2122818" y="158005"/>
                </a:lnTo>
                <a:lnTo>
                  <a:pt x="2131568" y="150749"/>
                </a:lnTo>
                <a:lnTo>
                  <a:pt x="2138934" y="145541"/>
                </a:lnTo>
                <a:lnTo>
                  <a:pt x="2146046" y="142875"/>
                </a:lnTo>
                <a:lnTo>
                  <a:pt x="2238072" y="142875"/>
                </a:lnTo>
                <a:lnTo>
                  <a:pt x="2235557" y="135366"/>
                </a:lnTo>
                <a:lnTo>
                  <a:pt x="2232469" y="129666"/>
                </a:lnTo>
                <a:lnTo>
                  <a:pt x="2100580" y="129666"/>
                </a:lnTo>
                <a:lnTo>
                  <a:pt x="2100478" y="104910"/>
                </a:lnTo>
                <a:lnTo>
                  <a:pt x="2100198" y="103886"/>
                </a:lnTo>
                <a:lnTo>
                  <a:pt x="2099436" y="102869"/>
                </a:lnTo>
                <a:lnTo>
                  <a:pt x="2098675" y="101726"/>
                </a:lnTo>
                <a:lnTo>
                  <a:pt x="2097405" y="100711"/>
                </a:lnTo>
                <a:lnTo>
                  <a:pt x="2095754" y="100075"/>
                </a:lnTo>
                <a:lnTo>
                  <a:pt x="2093976" y="99313"/>
                </a:lnTo>
                <a:lnTo>
                  <a:pt x="2091563" y="98678"/>
                </a:lnTo>
                <a:lnTo>
                  <a:pt x="2085340" y="97916"/>
                </a:lnTo>
              </a:path>
              <a:path w="2242693" h="318468">
                <a:moveTo>
                  <a:pt x="2238072" y="142875"/>
                </a:moveTo>
                <a:lnTo>
                  <a:pt x="2158872" y="142875"/>
                </a:lnTo>
                <a:lnTo>
                  <a:pt x="2163826" y="144017"/>
                </a:lnTo>
                <a:lnTo>
                  <a:pt x="2168017" y="146176"/>
                </a:lnTo>
                <a:lnTo>
                  <a:pt x="2186685" y="182499"/>
                </a:lnTo>
                <a:lnTo>
                  <a:pt x="2186685" y="307339"/>
                </a:lnTo>
                <a:lnTo>
                  <a:pt x="2187194" y="308610"/>
                </a:lnTo>
                <a:lnTo>
                  <a:pt x="2209292" y="314833"/>
                </a:lnTo>
                <a:lnTo>
                  <a:pt x="2220214" y="314833"/>
                </a:lnTo>
                <a:lnTo>
                  <a:pt x="2242693" y="307339"/>
                </a:lnTo>
                <a:lnTo>
                  <a:pt x="2242312" y="169342"/>
                </a:lnTo>
                <a:lnTo>
                  <a:pt x="2241074" y="156734"/>
                </a:lnTo>
                <a:lnTo>
                  <a:pt x="2238891" y="145322"/>
                </a:lnTo>
                <a:lnTo>
                  <a:pt x="2238072" y="142875"/>
                </a:lnTo>
              </a:path>
              <a:path w="2242693" h="318468">
                <a:moveTo>
                  <a:pt x="2169795" y="93979"/>
                </a:moveTo>
                <a:lnTo>
                  <a:pt x="2130299" y="104996"/>
                </a:lnTo>
                <a:lnTo>
                  <a:pt x="2100580" y="129666"/>
                </a:lnTo>
                <a:lnTo>
                  <a:pt x="2232469" y="129666"/>
                </a:lnTo>
                <a:lnTo>
                  <a:pt x="2195929" y="97554"/>
                </a:lnTo>
                <a:lnTo>
                  <a:pt x="2169795" y="93979"/>
                </a:lnTo>
              </a:path>
              <a:path w="2242693" h="318468">
                <a:moveTo>
                  <a:pt x="937768" y="97916"/>
                </a:moveTo>
                <a:lnTo>
                  <a:pt x="920622" y="97916"/>
                </a:lnTo>
                <a:lnTo>
                  <a:pt x="914527" y="98678"/>
                </a:lnTo>
                <a:lnTo>
                  <a:pt x="911986" y="99313"/>
                </a:lnTo>
                <a:lnTo>
                  <a:pt x="910082" y="100075"/>
                </a:lnTo>
                <a:lnTo>
                  <a:pt x="908177" y="100711"/>
                </a:lnTo>
                <a:lnTo>
                  <a:pt x="906780" y="101726"/>
                </a:lnTo>
                <a:lnTo>
                  <a:pt x="906144" y="102869"/>
                </a:lnTo>
                <a:lnTo>
                  <a:pt x="905382" y="103886"/>
                </a:lnTo>
                <a:lnTo>
                  <a:pt x="905034" y="105163"/>
                </a:lnTo>
                <a:lnTo>
                  <a:pt x="905002" y="307339"/>
                </a:lnTo>
                <a:lnTo>
                  <a:pt x="905382" y="308610"/>
                </a:lnTo>
                <a:lnTo>
                  <a:pt x="927607" y="314833"/>
                </a:lnTo>
                <a:lnTo>
                  <a:pt x="938657" y="314833"/>
                </a:lnTo>
                <a:lnTo>
                  <a:pt x="961263" y="307339"/>
                </a:lnTo>
                <a:lnTo>
                  <a:pt x="961263" y="305815"/>
                </a:lnTo>
                <a:lnTo>
                  <a:pt x="965844" y="169417"/>
                </a:lnTo>
                <a:lnTo>
                  <a:pt x="997077" y="142875"/>
                </a:lnTo>
                <a:lnTo>
                  <a:pt x="1216812" y="142875"/>
                </a:lnTo>
                <a:lnTo>
                  <a:pt x="1215112" y="135858"/>
                </a:lnTo>
                <a:lnTo>
                  <a:pt x="1212355" y="130428"/>
                </a:lnTo>
                <a:lnTo>
                  <a:pt x="1082420" y="130428"/>
                </a:lnTo>
                <a:lnTo>
                  <a:pt x="1082074" y="129666"/>
                </a:lnTo>
                <a:lnTo>
                  <a:pt x="953007" y="129666"/>
                </a:lnTo>
                <a:lnTo>
                  <a:pt x="952975" y="105163"/>
                </a:lnTo>
                <a:lnTo>
                  <a:pt x="952627" y="103886"/>
                </a:lnTo>
                <a:lnTo>
                  <a:pt x="951865" y="102869"/>
                </a:lnTo>
                <a:lnTo>
                  <a:pt x="951103" y="101726"/>
                </a:lnTo>
                <a:lnTo>
                  <a:pt x="949832" y="100711"/>
                </a:lnTo>
                <a:lnTo>
                  <a:pt x="948182" y="100075"/>
                </a:lnTo>
                <a:lnTo>
                  <a:pt x="946404" y="99313"/>
                </a:lnTo>
                <a:lnTo>
                  <a:pt x="943906" y="98668"/>
                </a:lnTo>
                <a:lnTo>
                  <a:pt x="937768" y="97916"/>
                </a:lnTo>
              </a:path>
              <a:path w="2242693" h="318468">
                <a:moveTo>
                  <a:pt x="1127379" y="142875"/>
                </a:moveTo>
                <a:lnTo>
                  <a:pt x="1009269" y="142875"/>
                </a:lnTo>
                <a:lnTo>
                  <a:pt x="1013968" y="144017"/>
                </a:lnTo>
                <a:lnTo>
                  <a:pt x="1017905" y="146176"/>
                </a:lnTo>
                <a:lnTo>
                  <a:pt x="1035304" y="181101"/>
                </a:lnTo>
                <a:lnTo>
                  <a:pt x="1035304" y="307339"/>
                </a:lnTo>
                <a:lnTo>
                  <a:pt x="1035811" y="308610"/>
                </a:lnTo>
                <a:lnTo>
                  <a:pt x="1058036" y="314833"/>
                </a:lnTo>
                <a:lnTo>
                  <a:pt x="1068832" y="314833"/>
                </a:lnTo>
                <a:lnTo>
                  <a:pt x="1091438" y="307339"/>
                </a:lnTo>
                <a:lnTo>
                  <a:pt x="1091438" y="305815"/>
                </a:lnTo>
                <a:lnTo>
                  <a:pt x="1096188" y="167736"/>
                </a:lnTo>
                <a:lnTo>
                  <a:pt x="1105193" y="158099"/>
                </a:lnTo>
                <a:lnTo>
                  <a:pt x="1113663" y="150749"/>
                </a:lnTo>
                <a:lnTo>
                  <a:pt x="1120520" y="145541"/>
                </a:lnTo>
                <a:lnTo>
                  <a:pt x="1127379" y="142875"/>
                </a:lnTo>
              </a:path>
              <a:path w="2242693" h="318468">
                <a:moveTo>
                  <a:pt x="1216812" y="142875"/>
                </a:moveTo>
                <a:lnTo>
                  <a:pt x="1139570" y="142875"/>
                </a:lnTo>
                <a:lnTo>
                  <a:pt x="1144270" y="144017"/>
                </a:lnTo>
                <a:lnTo>
                  <a:pt x="1152144" y="148336"/>
                </a:lnTo>
                <a:lnTo>
                  <a:pt x="1155445" y="151384"/>
                </a:lnTo>
                <a:lnTo>
                  <a:pt x="1157985" y="155321"/>
                </a:lnTo>
                <a:lnTo>
                  <a:pt x="1160653" y="159258"/>
                </a:lnTo>
                <a:lnTo>
                  <a:pt x="1162558" y="163956"/>
                </a:lnTo>
                <a:lnTo>
                  <a:pt x="1163828" y="169417"/>
                </a:lnTo>
                <a:lnTo>
                  <a:pt x="1165097" y="175005"/>
                </a:lnTo>
                <a:lnTo>
                  <a:pt x="1165733" y="181101"/>
                </a:lnTo>
                <a:lnTo>
                  <a:pt x="1165733" y="307339"/>
                </a:lnTo>
                <a:lnTo>
                  <a:pt x="1166114" y="308610"/>
                </a:lnTo>
                <a:lnTo>
                  <a:pt x="1167003" y="309752"/>
                </a:lnTo>
                <a:lnTo>
                  <a:pt x="1167765" y="310896"/>
                </a:lnTo>
                <a:lnTo>
                  <a:pt x="1169289" y="311785"/>
                </a:lnTo>
                <a:lnTo>
                  <a:pt x="1173607" y="313309"/>
                </a:lnTo>
                <a:lnTo>
                  <a:pt x="1176401" y="313816"/>
                </a:lnTo>
                <a:lnTo>
                  <a:pt x="1183640" y="314578"/>
                </a:lnTo>
                <a:lnTo>
                  <a:pt x="1188211" y="314833"/>
                </a:lnTo>
                <a:lnTo>
                  <a:pt x="1199388" y="314833"/>
                </a:lnTo>
                <a:lnTo>
                  <a:pt x="1203959" y="314578"/>
                </a:lnTo>
                <a:lnTo>
                  <a:pt x="1211071" y="313816"/>
                </a:lnTo>
                <a:lnTo>
                  <a:pt x="1213866" y="313309"/>
                </a:lnTo>
                <a:lnTo>
                  <a:pt x="1215897" y="312547"/>
                </a:lnTo>
                <a:lnTo>
                  <a:pt x="1218057" y="311785"/>
                </a:lnTo>
                <a:lnTo>
                  <a:pt x="1219581" y="310896"/>
                </a:lnTo>
                <a:lnTo>
                  <a:pt x="1221358" y="308610"/>
                </a:lnTo>
                <a:lnTo>
                  <a:pt x="1221740" y="307339"/>
                </a:lnTo>
                <a:lnTo>
                  <a:pt x="1221689" y="174435"/>
                </a:lnTo>
                <a:lnTo>
                  <a:pt x="1220940" y="163882"/>
                </a:lnTo>
                <a:lnTo>
                  <a:pt x="1218873" y="151384"/>
                </a:lnTo>
                <a:lnTo>
                  <a:pt x="1216812" y="142875"/>
                </a:lnTo>
              </a:path>
              <a:path w="2242693" h="318468">
                <a:moveTo>
                  <a:pt x="1150746" y="93979"/>
                </a:moveTo>
                <a:lnTo>
                  <a:pt x="1111377" y="105537"/>
                </a:lnTo>
                <a:lnTo>
                  <a:pt x="1099946" y="113918"/>
                </a:lnTo>
                <a:lnTo>
                  <a:pt x="1094232" y="118490"/>
                </a:lnTo>
                <a:lnTo>
                  <a:pt x="1088390" y="123951"/>
                </a:lnTo>
                <a:lnTo>
                  <a:pt x="1082420" y="130428"/>
                </a:lnTo>
                <a:lnTo>
                  <a:pt x="1212355" y="130428"/>
                </a:lnTo>
                <a:lnTo>
                  <a:pt x="1176814" y="97711"/>
                </a:lnTo>
                <a:lnTo>
                  <a:pt x="1164621" y="94919"/>
                </a:lnTo>
                <a:lnTo>
                  <a:pt x="1150746" y="93979"/>
                </a:lnTo>
              </a:path>
              <a:path w="2242693" h="318468">
                <a:moveTo>
                  <a:pt x="1028319" y="93979"/>
                </a:moveTo>
                <a:lnTo>
                  <a:pt x="982555" y="104791"/>
                </a:lnTo>
                <a:lnTo>
                  <a:pt x="953007" y="129666"/>
                </a:lnTo>
                <a:lnTo>
                  <a:pt x="1082074" y="129666"/>
                </a:lnTo>
                <a:lnTo>
                  <a:pt x="1079881" y="124840"/>
                </a:lnTo>
                <a:lnTo>
                  <a:pt x="1076833" y="119887"/>
                </a:lnTo>
                <a:lnTo>
                  <a:pt x="1073022" y="115442"/>
                </a:lnTo>
                <a:lnTo>
                  <a:pt x="1069340" y="110998"/>
                </a:lnTo>
                <a:lnTo>
                  <a:pt x="1035684" y="94868"/>
                </a:lnTo>
                <a:lnTo>
                  <a:pt x="1028319" y="93979"/>
                </a:lnTo>
              </a:path>
              <a:path w="2242693" h="318468">
                <a:moveTo>
                  <a:pt x="774700" y="97916"/>
                </a:moveTo>
                <a:lnTo>
                  <a:pt x="757555" y="97916"/>
                </a:lnTo>
                <a:lnTo>
                  <a:pt x="751458" y="98678"/>
                </a:lnTo>
                <a:lnTo>
                  <a:pt x="748919" y="99313"/>
                </a:lnTo>
                <a:lnTo>
                  <a:pt x="747014" y="100075"/>
                </a:lnTo>
                <a:lnTo>
                  <a:pt x="745108" y="100711"/>
                </a:lnTo>
                <a:lnTo>
                  <a:pt x="743711" y="101726"/>
                </a:lnTo>
                <a:lnTo>
                  <a:pt x="743077" y="102869"/>
                </a:lnTo>
                <a:lnTo>
                  <a:pt x="742315" y="103886"/>
                </a:lnTo>
                <a:lnTo>
                  <a:pt x="741933" y="105283"/>
                </a:lnTo>
                <a:lnTo>
                  <a:pt x="741933" y="307339"/>
                </a:lnTo>
                <a:lnTo>
                  <a:pt x="764540" y="314833"/>
                </a:lnTo>
                <a:lnTo>
                  <a:pt x="775589" y="314833"/>
                </a:lnTo>
                <a:lnTo>
                  <a:pt x="798194" y="307339"/>
                </a:lnTo>
                <a:lnTo>
                  <a:pt x="798194" y="181737"/>
                </a:lnTo>
                <a:lnTo>
                  <a:pt x="802385" y="175133"/>
                </a:lnTo>
                <a:lnTo>
                  <a:pt x="830071" y="148589"/>
                </a:lnTo>
                <a:lnTo>
                  <a:pt x="836294" y="146685"/>
                </a:lnTo>
                <a:lnTo>
                  <a:pt x="867960" y="146685"/>
                </a:lnTo>
                <a:lnTo>
                  <a:pt x="868680" y="144525"/>
                </a:lnTo>
                <a:lnTo>
                  <a:pt x="869060" y="141859"/>
                </a:lnTo>
                <a:lnTo>
                  <a:pt x="869442" y="138429"/>
                </a:lnTo>
                <a:lnTo>
                  <a:pt x="869695" y="135000"/>
                </a:lnTo>
                <a:lnTo>
                  <a:pt x="869695" y="131444"/>
                </a:lnTo>
                <a:lnTo>
                  <a:pt x="789940" y="131444"/>
                </a:lnTo>
                <a:lnTo>
                  <a:pt x="789940" y="105283"/>
                </a:lnTo>
                <a:lnTo>
                  <a:pt x="789558" y="103886"/>
                </a:lnTo>
                <a:lnTo>
                  <a:pt x="788712" y="102742"/>
                </a:lnTo>
                <a:lnTo>
                  <a:pt x="788034" y="101726"/>
                </a:lnTo>
                <a:lnTo>
                  <a:pt x="786765" y="100711"/>
                </a:lnTo>
                <a:lnTo>
                  <a:pt x="785114" y="100075"/>
                </a:lnTo>
                <a:lnTo>
                  <a:pt x="783335" y="99313"/>
                </a:lnTo>
                <a:lnTo>
                  <a:pt x="780922" y="98678"/>
                </a:lnTo>
                <a:lnTo>
                  <a:pt x="774700" y="97916"/>
                </a:lnTo>
              </a:path>
              <a:path w="2242693" h="318468">
                <a:moveTo>
                  <a:pt x="867960" y="146685"/>
                </a:moveTo>
                <a:lnTo>
                  <a:pt x="842136" y="146685"/>
                </a:lnTo>
                <a:lnTo>
                  <a:pt x="844550" y="146938"/>
                </a:lnTo>
                <a:lnTo>
                  <a:pt x="849121" y="147954"/>
                </a:lnTo>
                <a:lnTo>
                  <a:pt x="851154" y="148589"/>
                </a:lnTo>
                <a:lnTo>
                  <a:pt x="852932" y="149098"/>
                </a:lnTo>
                <a:lnTo>
                  <a:pt x="854836" y="149733"/>
                </a:lnTo>
                <a:lnTo>
                  <a:pt x="856488" y="150240"/>
                </a:lnTo>
                <a:lnTo>
                  <a:pt x="858011" y="150749"/>
                </a:lnTo>
                <a:lnTo>
                  <a:pt x="859535" y="151384"/>
                </a:lnTo>
                <a:lnTo>
                  <a:pt x="860806" y="151637"/>
                </a:lnTo>
                <a:lnTo>
                  <a:pt x="863472" y="151637"/>
                </a:lnTo>
                <a:lnTo>
                  <a:pt x="864743" y="151256"/>
                </a:lnTo>
                <a:lnTo>
                  <a:pt x="865758" y="150494"/>
                </a:lnTo>
                <a:lnTo>
                  <a:pt x="866647" y="149733"/>
                </a:lnTo>
                <a:lnTo>
                  <a:pt x="867409" y="148336"/>
                </a:lnTo>
                <a:lnTo>
                  <a:pt x="867960" y="146685"/>
                </a:lnTo>
              </a:path>
              <a:path w="2242693" h="318468">
                <a:moveTo>
                  <a:pt x="842771" y="93979"/>
                </a:moveTo>
                <a:lnTo>
                  <a:pt x="838707" y="93979"/>
                </a:lnTo>
                <a:lnTo>
                  <a:pt x="834517" y="94614"/>
                </a:lnTo>
                <a:lnTo>
                  <a:pt x="799972" y="117983"/>
                </a:lnTo>
                <a:lnTo>
                  <a:pt x="789940" y="131444"/>
                </a:lnTo>
                <a:lnTo>
                  <a:pt x="869695" y="131444"/>
                </a:lnTo>
                <a:lnTo>
                  <a:pt x="869695" y="115697"/>
                </a:lnTo>
                <a:lnTo>
                  <a:pt x="869442" y="109347"/>
                </a:lnTo>
                <a:lnTo>
                  <a:pt x="862203" y="97281"/>
                </a:lnTo>
                <a:lnTo>
                  <a:pt x="860425" y="96519"/>
                </a:lnTo>
                <a:lnTo>
                  <a:pt x="858393" y="96012"/>
                </a:lnTo>
                <a:lnTo>
                  <a:pt x="855980" y="95503"/>
                </a:lnTo>
                <a:lnTo>
                  <a:pt x="853567" y="94868"/>
                </a:lnTo>
                <a:lnTo>
                  <a:pt x="846835" y="94106"/>
                </a:lnTo>
                <a:lnTo>
                  <a:pt x="842771" y="93979"/>
                </a:lnTo>
              </a:path>
              <a:path w="2242693" h="318468">
                <a:moveTo>
                  <a:pt x="149860" y="97916"/>
                </a:moveTo>
                <a:lnTo>
                  <a:pt x="132714" y="97916"/>
                </a:lnTo>
                <a:lnTo>
                  <a:pt x="126618" y="98678"/>
                </a:lnTo>
                <a:lnTo>
                  <a:pt x="124079" y="99313"/>
                </a:lnTo>
                <a:lnTo>
                  <a:pt x="122174" y="100075"/>
                </a:lnTo>
                <a:lnTo>
                  <a:pt x="120268" y="100711"/>
                </a:lnTo>
                <a:lnTo>
                  <a:pt x="118872" y="101726"/>
                </a:lnTo>
                <a:lnTo>
                  <a:pt x="118237" y="102869"/>
                </a:lnTo>
                <a:lnTo>
                  <a:pt x="117475" y="103886"/>
                </a:lnTo>
                <a:lnTo>
                  <a:pt x="117195" y="104910"/>
                </a:lnTo>
                <a:lnTo>
                  <a:pt x="117093" y="307339"/>
                </a:lnTo>
                <a:lnTo>
                  <a:pt x="117475" y="308610"/>
                </a:lnTo>
                <a:lnTo>
                  <a:pt x="139700" y="314833"/>
                </a:lnTo>
                <a:lnTo>
                  <a:pt x="150749" y="314833"/>
                </a:lnTo>
                <a:lnTo>
                  <a:pt x="173355" y="307339"/>
                </a:lnTo>
                <a:lnTo>
                  <a:pt x="173355" y="305815"/>
                </a:lnTo>
                <a:lnTo>
                  <a:pt x="178279" y="167496"/>
                </a:lnTo>
                <a:lnTo>
                  <a:pt x="187338" y="158005"/>
                </a:lnTo>
                <a:lnTo>
                  <a:pt x="196087" y="150749"/>
                </a:lnTo>
                <a:lnTo>
                  <a:pt x="203454" y="145541"/>
                </a:lnTo>
                <a:lnTo>
                  <a:pt x="210566" y="142875"/>
                </a:lnTo>
                <a:lnTo>
                  <a:pt x="302592" y="142875"/>
                </a:lnTo>
                <a:lnTo>
                  <a:pt x="300077" y="135366"/>
                </a:lnTo>
                <a:lnTo>
                  <a:pt x="296989" y="129666"/>
                </a:lnTo>
                <a:lnTo>
                  <a:pt x="165100" y="129666"/>
                </a:lnTo>
                <a:lnTo>
                  <a:pt x="164998" y="104910"/>
                </a:lnTo>
                <a:lnTo>
                  <a:pt x="164719" y="103886"/>
                </a:lnTo>
                <a:lnTo>
                  <a:pt x="163956" y="102869"/>
                </a:lnTo>
                <a:lnTo>
                  <a:pt x="163194" y="101726"/>
                </a:lnTo>
                <a:lnTo>
                  <a:pt x="161925" y="100711"/>
                </a:lnTo>
                <a:lnTo>
                  <a:pt x="160274" y="100075"/>
                </a:lnTo>
                <a:lnTo>
                  <a:pt x="158495" y="99313"/>
                </a:lnTo>
                <a:lnTo>
                  <a:pt x="156082" y="98678"/>
                </a:lnTo>
                <a:lnTo>
                  <a:pt x="149860" y="97916"/>
                </a:lnTo>
              </a:path>
              <a:path w="2242693" h="318468">
                <a:moveTo>
                  <a:pt x="302592" y="142875"/>
                </a:moveTo>
                <a:lnTo>
                  <a:pt x="223393" y="142875"/>
                </a:lnTo>
                <a:lnTo>
                  <a:pt x="228345" y="144017"/>
                </a:lnTo>
                <a:lnTo>
                  <a:pt x="232537" y="146176"/>
                </a:lnTo>
                <a:lnTo>
                  <a:pt x="251206" y="182499"/>
                </a:lnTo>
                <a:lnTo>
                  <a:pt x="251206" y="307339"/>
                </a:lnTo>
                <a:lnTo>
                  <a:pt x="251713" y="308610"/>
                </a:lnTo>
                <a:lnTo>
                  <a:pt x="273812" y="314833"/>
                </a:lnTo>
                <a:lnTo>
                  <a:pt x="284733" y="314833"/>
                </a:lnTo>
                <a:lnTo>
                  <a:pt x="307213" y="307339"/>
                </a:lnTo>
                <a:lnTo>
                  <a:pt x="306832" y="169342"/>
                </a:lnTo>
                <a:lnTo>
                  <a:pt x="305594" y="156734"/>
                </a:lnTo>
                <a:lnTo>
                  <a:pt x="303411" y="145322"/>
                </a:lnTo>
                <a:lnTo>
                  <a:pt x="302592" y="142875"/>
                </a:lnTo>
              </a:path>
              <a:path w="2242693" h="318468">
                <a:moveTo>
                  <a:pt x="234314" y="93979"/>
                </a:moveTo>
                <a:lnTo>
                  <a:pt x="194819" y="104996"/>
                </a:lnTo>
                <a:lnTo>
                  <a:pt x="165100" y="129666"/>
                </a:lnTo>
                <a:lnTo>
                  <a:pt x="296989" y="129666"/>
                </a:lnTo>
                <a:lnTo>
                  <a:pt x="260449" y="97554"/>
                </a:lnTo>
                <a:lnTo>
                  <a:pt x="234314" y="93979"/>
                </a:lnTo>
              </a:path>
              <a:path w="2242693" h="318468">
                <a:moveTo>
                  <a:pt x="1722755" y="10287"/>
                </a:moveTo>
                <a:lnTo>
                  <a:pt x="1690116" y="29083"/>
                </a:lnTo>
                <a:lnTo>
                  <a:pt x="1690116" y="51308"/>
                </a:lnTo>
                <a:lnTo>
                  <a:pt x="1692402" y="58800"/>
                </a:lnTo>
                <a:lnTo>
                  <a:pt x="1697981" y="64042"/>
                </a:lnTo>
                <a:lnTo>
                  <a:pt x="1707833" y="67932"/>
                </a:lnTo>
                <a:lnTo>
                  <a:pt x="1723849" y="69204"/>
                </a:lnTo>
                <a:lnTo>
                  <a:pt x="1738614" y="67463"/>
                </a:lnTo>
                <a:lnTo>
                  <a:pt x="1748028" y="62737"/>
                </a:lnTo>
                <a:lnTo>
                  <a:pt x="1752600" y="58419"/>
                </a:lnTo>
                <a:lnTo>
                  <a:pt x="1754885" y="50673"/>
                </a:lnTo>
                <a:lnTo>
                  <a:pt x="1754885" y="28448"/>
                </a:lnTo>
                <a:lnTo>
                  <a:pt x="1752727" y="20827"/>
                </a:lnTo>
                <a:lnTo>
                  <a:pt x="1747746" y="16267"/>
                </a:lnTo>
                <a:lnTo>
                  <a:pt x="1738122" y="11796"/>
                </a:lnTo>
                <a:lnTo>
                  <a:pt x="1722755" y="10287"/>
                </a:lnTo>
              </a:path>
              <a:path w="2242693" h="318468">
                <a:moveTo>
                  <a:pt x="32638" y="10287"/>
                </a:moveTo>
                <a:lnTo>
                  <a:pt x="0" y="29083"/>
                </a:lnTo>
                <a:lnTo>
                  <a:pt x="0" y="51308"/>
                </a:lnTo>
                <a:lnTo>
                  <a:pt x="2286" y="58800"/>
                </a:lnTo>
                <a:lnTo>
                  <a:pt x="7865" y="64042"/>
                </a:lnTo>
                <a:lnTo>
                  <a:pt x="17717" y="67932"/>
                </a:lnTo>
                <a:lnTo>
                  <a:pt x="33733" y="69204"/>
                </a:lnTo>
                <a:lnTo>
                  <a:pt x="48498" y="67463"/>
                </a:lnTo>
                <a:lnTo>
                  <a:pt x="57912" y="62737"/>
                </a:lnTo>
                <a:lnTo>
                  <a:pt x="62483" y="58419"/>
                </a:lnTo>
                <a:lnTo>
                  <a:pt x="64769" y="50673"/>
                </a:lnTo>
                <a:lnTo>
                  <a:pt x="64769" y="28448"/>
                </a:lnTo>
                <a:lnTo>
                  <a:pt x="62611" y="20827"/>
                </a:lnTo>
                <a:lnTo>
                  <a:pt x="57630" y="16267"/>
                </a:lnTo>
                <a:lnTo>
                  <a:pt x="48006" y="11796"/>
                </a:lnTo>
                <a:lnTo>
                  <a:pt x="32638" y="10287"/>
                </a:lnTo>
              </a:path>
              <a:path w="2242693" h="318468">
                <a:moveTo>
                  <a:pt x="426338" y="144652"/>
                </a:moveTo>
                <a:lnTo>
                  <a:pt x="370331" y="144652"/>
                </a:lnTo>
                <a:lnTo>
                  <a:pt x="370331" y="307339"/>
                </a:lnTo>
                <a:lnTo>
                  <a:pt x="370713" y="308610"/>
                </a:lnTo>
                <a:lnTo>
                  <a:pt x="371601" y="309752"/>
                </a:lnTo>
                <a:lnTo>
                  <a:pt x="372363" y="310896"/>
                </a:lnTo>
                <a:lnTo>
                  <a:pt x="392811" y="314833"/>
                </a:lnTo>
                <a:lnTo>
                  <a:pt x="403606" y="314833"/>
                </a:lnTo>
                <a:lnTo>
                  <a:pt x="408178" y="314578"/>
                </a:lnTo>
                <a:lnTo>
                  <a:pt x="415544" y="313816"/>
                </a:lnTo>
                <a:lnTo>
                  <a:pt x="418464" y="313309"/>
                </a:lnTo>
                <a:lnTo>
                  <a:pt x="420497" y="312547"/>
                </a:lnTo>
                <a:lnTo>
                  <a:pt x="422656" y="311785"/>
                </a:lnTo>
                <a:lnTo>
                  <a:pt x="424180" y="310896"/>
                </a:lnTo>
                <a:lnTo>
                  <a:pt x="425957" y="308610"/>
                </a:lnTo>
                <a:lnTo>
                  <a:pt x="426338" y="307339"/>
                </a:lnTo>
                <a:lnTo>
                  <a:pt x="426338" y="144652"/>
                </a:lnTo>
              </a:path>
              <a:path w="2242693" h="318468">
                <a:moveTo>
                  <a:pt x="464057" y="99187"/>
                </a:moveTo>
                <a:lnTo>
                  <a:pt x="344043" y="99187"/>
                </a:lnTo>
                <a:lnTo>
                  <a:pt x="342773" y="99440"/>
                </a:lnTo>
                <a:lnTo>
                  <a:pt x="336804" y="117601"/>
                </a:lnTo>
                <a:lnTo>
                  <a:pt x="336804" y="130048"/>
                </a:lnTo>
                <a:lnTo>
                  <a:pt x="337566" y="135889"/>
                </a:lnTo>
                <a:lnTo>
                  <a:pt x="338963" y="139446"/>
                </a:lnTo>
                <a:lnTo>
                  <a:pt x="340360" y="142875"/>
                </a:lnTo>
                <a:lnTo>
                  <a:pt x="342519" y="144652"/>
                </a:lnTo>
                <a:lnTo>
                  <a:pt x="465581" y="144652"/>
                </a:lnTo>
                <a:lnTo>
                  <a:pt x="467741" y="142875"/>
                </a:lnTo>
                <a:lnTo>
                  <a:pt x="469264" y="139446"/>
                </a:lnTo>
                <a:lnTo>
                  <a:pt x="470662" y="135889"/>
                </a:lnTo>
                <a:lnTo>
                  <a:pt x="471424" y="130048"/>
                </a:lnTo>
                <a:lnTo>
                  <a:pt x="471297" y="113918"/>
                </a:lnTo>
                <a:lnTo>
                  <a:pt x="464057" y="99187"/>
                </a:lnTo>
              </a:path>
              <a:path w="2242693" h="318468">
                <a:moveTo>
                  <a:pt x="446024" y="888"/>
                </a:moveTo>
                <a:lnTo>
                  <a:pt x="401586" y="9547"/>
                </a:lnTo>
                <a:lnTo>
                  <a:pt x="377015" y="39809"/>
                </a:lnTo>
                <a:lnTo>
                  <a:pt x="370331" y="82423"/>
                </a:lnTo>
                <a:lnTo>
                  <a:pt x="370331" y="99187"/>
                </a:lnTo>
                <a:lnTo>
                  <a:pt x="426338" y="99187"/>
                </a:lnTo>
                <a:lnTo>
                  <a:pt x="426338" y="74422"/>
                </a:lnTo>
                <a:lnTo>
                  <a:pt x="426847" y="69087"/>
                </a:lnTo>
                <a:lnTo>
                  <a:pt x="428625" y="60198"/>
                </a:lnTo>
                <a:lnTo>
                  <a:pt x="430022" y="56641"/>
                </a:lnTo>
                <a:lnTo>
                  <a:pt x="431926" y="53975"/>
                </a:lnTo>
                <a:lnTo>
                  <a:pt x="433831" y="51180"/>
                </a:lnTo>
                <a:lnTo>
                  <a:pt x="436244" y="49149"/>
                </a:lnTo>
                <a:lnTo>
                  <a:pt x="442087" y="46609"/>
                </a:lnTo>
                <a:lnTo>
                  <a:pt x="445516" y="45974"/>
                </a:lnTo>
                <a:lnTo>
                  <a:pt x="478224" y="45974"/>
                </a:lnTo>
                <a:lnTo>
                  <a:pt x="478789" y="43814"/>
                </a:lnTo>
                <a:lnTo>
                  <a:pt x="479298" y="38608"/>
                </a:lnTo>
                <a:lnTo>
                  <a:pt x="479551" y="35178"/>
                </a:lnTo>
                <a:lnTo>
                  <a:pt x="479551" y="26542"/>
                </a:lnTo>
                <a:lnTo>
                  <a:pt x="474980" y="8636"/>
                </a:lnTo>
                <a:lnTo>
                  <a:pt x="473963" y="7619"/>
                </a:lnTo>
                <a:lnTo>
                  <a:pt x="456692" y="2412"/>
                </a:lnTo>
                <a:lnTo>
                  <a:pt x="451485" y="1397"/>
                </a:lnTo>
                <a:lnTo>
                  <a:pt x="446024" y="888"/>
                </a:lnTo>
              </a:path>
              <a:path w="2242693" h="318468">
                <a:moveTo>
                  <a:pt x="478224" y="45974"/>
                </a:moveTo>
                <a:lnTo>
                  <a:pt x="453008" y="45974"/>
                </a:lnTo>
                <a:lnTo>
                  <a:pt x="455930" y="46227"/>
                </a:lnTo>
                <a:lnTo>
                  <a:pt x="461010" y="47243"/>
                </a:lnTo>
                <a:lnTo>
                  <a:pt x="463295" y="47878"/>
                </a:lnTo>
                <a:lnTo>
                  <a:pt x="465074" y="48513"/>
                </a:lnTo>
                <a:lnTo>
                  <a:pt x="466979" y="49022"/>
                </a:lnTo>
                <a:lnTo>
                  <a:pt x="468503" y="49656"/>
                </a:lnTo>
                <a:lnTo>
                  <a:pt x="471043" y="50673"/>
                </a:lnTo>
                <a:lnTo>
                  <a:pt x="472186" y="50926"/>
                </a:lnTo>
                <a:lnTo>
                  <a:pt x="474091" y="50926"/>
                </a:lnTo>
                <a:lnTo>
                  <a:pt x="474980" y="50673"/>
                </a:lnTo>
                <a:lnTo>
                  <a:pt x="476504" y="49656"/>
                </a:lnTo>
                <a:lnTo>
                  <a:pt x="477138" y="48640"/>
                </a:lnTo>
                <a:lnTo>
                  <a:pt x="477647" y="47243"/>
                </a:lnTo>
                <a:lnTo>
                  <a:pt x="478224" y="45974"/>
                </a:lnTo>
              </a:path>
              <a:path w="2242693" h="318468">
                <a:moveTo>
                  <a:pt x="1949958" y="0"/>
                </a:moveTo>
                <a:lnTo>
                  <a:pt x="1943100" y="0"/>
                </a:lnTo>
                <a:lnTo>
                  <a:pt x="1934083" y="126"/>
                </a:lnTo>
                <a:lnTo>
                  <a:pt x="1930654" y="508"/>
                </a:lnTo>
                <a:lnTo>
                  <a:pt x="1927225" y="762"/>
                </a:lnTo>
                <a:lnTo>
                  <a:pt x="1880870" y="60071"/>
                </a:lnTo>
                <a:lnTo>
                  <a:pt x="1879472" y="61975"/>
                </a:lnTo>
                <a:lnTo>
                  <a:pt x="1878710" y="63753"/>
                </a:lnTo>
                <a:lnTo>
                  <a:pt x="1878457" y="65150"/>
                </a:lnTo>
                <a:lnTo>
                  <a:pt x="1878330" y="66675"/>
                </a:lnTo>
                <a:lnTo>
                  <a:pt x="1878710" y="67944"/>
                </a:lnTo>
                <a:lnTo>
                  <a:pt x="1879981" y="68834"/>
                </a:lnTo>
                <a:lnTo>
                  <a:pt x="1881123" y="69850"/>
                </a:lnTo>
                <a:lnTo>
                  <a:pt x="1883283" y="70612"/>
                </a:lnTo>
                <a:lnTo>
                  <a:pt x="1886331" y="70992"/>
                </a:lnTo>
                <a:lnTo>
                  <a:pt x="1889379" y="71500"/>
                </a:lnTo>
                <a:lnTo>
                  <a:pt x="1906651" y="71500"/>
                </a:lnTo>
                <a:lnTo>
                  <a:pt x="1909445" y="71247"/>
                </a:lnTo>
                <a:lnTo>
                  <a:pt x="1912239" y="70865"/>
                </a:lnTo>
                <a:lnTo>
                  <a:pt x="1914652" y="70485"/>
                </a:lnTo>
                <a:lnTo>
                  <a:pt x="1916430" y="69850"/>
                </a:lnTo>
                <a:lnTo>
                  <a:pt x="1918334" y="69341"/>
                </a:lnTo>
                <a:lnTo>
                  <a:pt x="1919858" y="68452"/>
                </a:lnTo>
                <a:lnTo>
                  <a:pt x="1922271" y="66548"/>
                </a:lnTo>
                <a:lnTo>
                  <a:pt x="1923415" y="65404"/>
                </a:lnTo>
                <a:lnTo>
                  <a:pt x="1924664" y="63753"/>
                </a:lnTo>
                <a:lnTo>
                  <a:pt x="1967865" y="12064"/>
                </a:lnTo>
                <a:lnTo>
                  <a:pt x="1969261" y="10413"/>
                </a:lnTo>
                <a:lnTo>
                  <a:pt x="1970023" y="8889"/>
                </a:lnTo>
                <a:lnTo>
                  <a:pt x="1970278" y="5841"/>
                </a:lnTo>
                <a:lnTo>
                  <a:pt x="1969516" y="4572"/>
                </a:lnTo>
                <a:lnTo>
                  <a:pt x="1967865" y="3428"/>
                </a:lnTo>
                <a:lnTo>
                  <a:pt x="1966086" y="2412"/>
                </a:lnTo>
                <a:lnTo>
                  <a:pt x="1963293" y="1524"/>
                </a:lnTo>
                <a:lnTo>
                  <a:pt x="1955419" y="253"/>
                </a:lnTo>
                <a:lnTo>
                  <a:pt x="194995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78503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3" y="213995"/>
                </a:lnTo>
                <a:lnTo>
                  <a:pt x="2159" y="213106"/>
                </a:lnTo>
                <a:lnTo>
                  <a:pt x="1270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70" y="5461"/>
                </a:lnTo>
                <a:lnTo>
                  <a:pt x="2159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588386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2" y="213995"/>
                </a:lnTo>
                <a:lnTo>
                  <a:pt x="2158" y="213106"/>
                </a:lnTo>
                <a:lnTo>
                  <a:pt x="1269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74686" y="918844"/>
            <a:ext cx="162414" cy="224154"/>
          </a:xfrm>
          <a:custGeom>
            <a:avLst/>
            <a:gdLst/>
            <a:ahLst/>
            <a:cxnLst/>
            <a:rect l="l" t="t" r="r" b="b"/>
            <a:pathLst>
              <a:path w="162414" h="224154">
                <a:moveTo>
                  <a:pt x="99930" y="0"/>
                </a:moveTo>
                <a:lnTo>
                  <a:pt x="105899" y="0"/>
                </a:lnTo>
                <a:lnTo>
                  <a:pt x="111741" y="507"/>
                </a:lnTo>
                <a:lnTo>
                  <a:pt x="117456" y="1524"/>
                </a:lnTo>
                <a:lnTo>
                  <a:pt x="123171" y="2539"/>
                </a:lnTo>
                <a:lnTo>
                  <a:pt x="155302" y="17652"/>
                </a:lnTo>
                <a:lnTo>
                  <a:pt x="156953" y="19303"/>
                </a:lnTo>
                <a:lnTo>
                  <a:pt x="158096" y="20574"/>
                </a:lnTo>
                <a:lnTo>
                  <a:pt x="158731" y="21716"/>
                </a:lnTo>
                <a:lnTo>
                  <a:pt x="159493" y="22859"/>
                </a:lnTo>
                <a:lnTo>
                  <a:pt x="160001" y="24256"/>
                </a:lnTo>
                <a:lnTo>
                  <a:pt x="160382" y="26162"/>
                </a:lnTo>
                <a:lnTo>
                  <a:pt x="160763" y="27939"/>
                </a:lnTo>
                <a:lnTo>
                  <a:pt x="161017" y="30099"/>
                </a:lnTo>
                <a:lnTo>
                  <a:pt x="161271" y="32638"/>
                </a:lnTo>
                <a:lnTo>
                  <a:pt x="161398" y="35305"/>
                </a:lnTo>
                <a:lnTo>
                  <a:pt x="161525" y="38480"/>
                </a:lnTo>
                <a:lnTo>
                  <a:pt x="161525" y="42163"/>
                </a:lnTo>
                <a:lnTo>
                  <a:pt x="161525" y="50800"/>
                </a:lnTo>
                <a:lnTo>
                  <a:pt x="160763" y="56895"/>
                </a:lnTo>
                <a:lnTo>
                  <a:pt x="159366" y="60325"/>
                </a:lnTo>
                <a:lnTo>
                  <a:pt x="157842" y="63880"/>
                </a:lnTo>
                <a:lnTo>
                  <a:pt x="155937" y="65658"/>
                </a:lnTo>
                <a:lnTo>
                  <a:pt x="153524" y="65658"/>
                </a:lnTo>
                <a:lnTo>
                  <a:pt x="150984" y="65658"/>
                </a:lnTo>
                <a:lnTo>
                  <a:pt x="148317" y="64515"/>
                </a:lnTo>
                <a:lnTo>
                  <a:pt x="145523" y="62483"/>
                </a:lnTo>
                <a:lnTo>
                  <a:pt x="142602" y="60451"/>
                </a:lnTo>
                <a:lnTo>
                  <a:pt x="109836" y="45465"/>
                </a:lnTo>
                <a:lnTo>
                  <a:pt x="102343" y="45465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1"/>
                </a:lnTo>
                <a:lnTo>
                  <a:pt x="95485" y="177291"/>
                </a:lnTo>
                <a:lnTo>
                  <a:pt x="103105" y="177291"/>
                </a:lnTo>
                <a:lnTo>
                  <a:pt x="110852" y="177291"/>
                </a:lnTo>
                <a:lnTo>
                  <a:pt x="117456" y="176149"/>
                </a:lnTo>
                <a:lnTo>
                  <a:pt x="123044" y="173735"/>
                </a:lnTo>
                <a:lnTo>
                  <a:pt x="128632" y="171450"/>
                </a:lnTo>
                <a:lnTo>
                  <a:pt x="148190" y="158368"/>
                </a:lnTo>
                <a:lnTo>
                  <a:pt x="150984" y="156082"/>
                </a:lnTo>
                <a:lnTo>
                  <a:pt x="153397" y="154939"/>
                </a:lnTo>
                <a:lnTo>
                  <a:pt x="155302" y="154939"/>
                </a:lnTo>
                <a:lnTo>
                  <a:pt x="156699" y="154939"/>
                </a:lnTo>
                <a:lnTo>
                  <a:pt x="157715" y="155320"/>
                </a:lnTo>
                <a:lnTo>
                  <a:pt x="158604" y="156082"/>
                </a:lnTo>
                <a:lnTo>
                  <a:pt x="159493" y="156717"/>
                </a:lnTo>
                <a:lnTo>
                  <a:pt x="162414" y="175005"/>
                </a:lnTo>
                <a:lnTo>
                  <a:pt x="162414" y="179958"/>
                </a:lnTo>
                <a:lnTo>
                  <a:pt x="162414" y="183768"/>
                </a:lnTo>
                <a:lnTo>
                  <a:pt x="159874" y="200532"/>
                </a:lnTo>
                <a:lnTo>
                  <a:pt x="159366" y="201675"/>
                </a:lnTo>
                <a:lnTo>
                  <a:pt x="121012" y="221106"/>
                </a:lnTo>
                <a:lnTo>
                  <a:pt x="101454" y="224154"/>
                </a:lnTo>
                <a:lnTo>
                  <a:pt x="94596" y="224154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36642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1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40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6" y="220599"/>
                </a:lnTo>
                <a:lnTo>
                  <a:pt x="148590" y="220218"/>
                </a:lnTo>
                <a:lnTo>
                  <a:pt x="144907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20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7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7" y="61341"/>
                </a:lnTo>
                <a:lnTo>
                  <a:pt x="123190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2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4" y="215773"/>
                </a:lnTo>
                <a:lnTo>
                  <a:pt x="53975" y="216916"/>
                </a:lnTo>
                <a:lnTo>
                  <a:pt x="52451" y="217805"/>
                </a:lnTo>
                <a:lnTo>
                  <a:pt x="50292" y="218567"/>
                </a:lnTo>
                <a:lnTo>
                  <a:pt x="48133" y="219329"/>
                </a:lnTo>
                <a:lnTo>
                  <a:pt x="45339" y="219837"/>
                </a:lnTo>
                <a:lnTo>
                  <a:pt x="41783" y="220218"/>
                </a:lnTo>
                <a:lnTo>
                  <a:pt x="38100" y="220599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1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79562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48946" y="918591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30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3"/>
                </a:lnTo>
                <a:lnTo>
                  <a:pt x="158157" y="220853"/>
                </a:lnTo>
                <a:lnTo>
                  <a:pt x="151426" y="220853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30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1"/>
                </a:lnTo>
                <a:lnTo>
                  <a:pt x="118279" y="51816"/>
                </a:lnTo>
                <a:lnTo>
                  <a:pt x="115485" y="48641"/>
                </a:lnTo>
                <a:lnTo>
                  <a:pt x="111548" y="46355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5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30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30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10964" y="31876"/>
                </a:lnTo>
                <a:lnTo>
                  <a:pt x="11726" y="29210"/>
                </a:lnTo>
                <a:lnTo>
                  <a:pt x="12488" y="26543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89071" y="918591"/>
            <a:ext cx="316738" cy="220853"/>
          </a:xfrm>
          <a:custGeom>
            <a:avLst/>
            <a:gdLst/>
            <a:ahLst/>
            <a:cxnLst/>
            <a:rect l="l" t="t" r="r" b="b"/>
            <a:pathLst>
              <a:path w="316738" h="220853">
                <a:moveTo>
                  <a:pt x="115188" y="0"/>
                </a:moveTo>
                <a:lnTo>
                  <a:pt x="123316" y="0"/>
                </a:lnTo>
                <a:lnTo>
                  <a:pt x="130682" y="888"/>
                </a:lnTo>
                <a:lnTo>
                  <a:pt x="168020" y="21462"/>
                </a:lnTo>
                <a:lnTo>
                  <a:pt x="171830" y="25908"/>
                </a:lnTo>
                <a:lnTo>
                  <a:pt x="174878" y="30861"/>
                </a:lnTo>
                <a:lnTo>
                  <a:pt x="177418" y="36449"/>
                </a:lnTo>
                <a:lnTo>
                  <a:pt x="183387" y="29972"/>
                </a:lnTo>
                <a:lnTo>
                  <a:pt x="189229" y="24511"/>
                </a:lnTo>
                <a:lnTo>
                  <a:pt x="194944" y="19938"/>
                </a:lnTo>
                <a:lnTo>
                  <a:pt x="200659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726" y="2159"/>
                </a:lnTo>
                <a:lnTo>
                  <a:pt x="234314" y="762"/>
                </a:lnTo>
                <a:lnTo>
                  <a:pt x="239902" y="0"/>
                </a:lnTo>
                <a:lnTo>
                  <a:pt x="245744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6356" y="214630"/>
                </a:lnTo>
                <a:lnTo>
                  <a:pt x="315467" y="215773"/>
                </a:lnTo>
                <a:lnTo>
                  <a:pt x="314578" y="216916"/>
                </a:lnTo>
                <a:lnTo>
                  <a:pt x="313054" y="217805"/>
                </a:lnTo>
                <a:lnTo>
                  <a:pt x="310895" y="218567"/>
                </a:lnTo>
                <a:lnTo>
                  <a:pt x="308863" y="219329"/>
                </a:lnTo>
                <a:lnTo>
                  <a:pt x="306069" y="219837"/>
                </a:lnTo>
                <a:lnTo>
                  <a:pt x="302513" y="220218"/>
                </a:lnTo>
                <a:lnTo>
                  <a:pt x="298957" y="220599"/>
                </a:lnTo>
                <a:lnTo>
                  <a:pt x="294386" y="220853"/>
                </a:lnTo>
                <a:lnTo>
                  <a:pt x="288798" y="220853"/>
                </a:lnTo>
                <a:lnTo>
                  <a:pt x="283209" y="220853"/>
                </a:lnTo>
                <a:lnTo>
                  <a:pt x="262000" y="215773"/>
                </a:lnTo>
                <a:lnTo>
                  <a:pt x="261112" y="214630"/>
                </a:lnTo>
                <a:lnTo>
                  <a:pt x="260730" y="213360"/>
                </a:lnTo>
                <a:lnTo>
                  <a:pt x="260730" y="211836"/>
                </a:lnTo>
                <a:lnTo>
                  <a:pt x="260730" y="93725"/>
                </a:lnTo>
                <a:lnTo>
                  <a:pt x="260730" y="87122"/>
                </a:lnTo>
                <a:lnTo>
                  <a:pt x="260095" y="81025"/>
                </a:lnTo>
                <a:lnTo>
                  <a:pt x="258825" y="75437"/>
                </a:lnTo>
                <a:lnTo>
                  <a:pt x="257555" y="69976"/>
                </a:lnTo>
                <a:lnTo>
                  <a:pt x="255650" y="65278"/>
                </a:lnTo>
                <a:lnTo>
                  <a:pt x="252983" y="61341"/>
                </a:lnTo>
                <a:lnTo>
                  <a:pt x="250443" y="57404"/>
                </a:lnTo>
                <a:lnTo>
                  <a:pt x="247141" y="54356"/>
                </a:lnTo>
                <a:lnTo>
                  <a:pt x="243204" y="52197"/>
                </a:lnTo>
                <a:lnTo>
                  <a:pt x="239267" y="50037"/>
                </a:lnTo>
                <a:lnTo>
                  <a:pt x="234568" y="48895"/>
                </a:lnTo>
                <a:lnTo>
                  <a:pt x="228980" y="48895"/>
                </a:lnTo>
                <a:lnTo>
                  <a:pt x="222376" y="48895"/>
                </a:lnTo>
                <a:lnTo>
                  <a:pt x="191186" y="73756"/>
                </a:lnTo>
                <a:lnTo>
                  <a:pt x="186436" y="211836"/>
                </a:lnTo>
                <a:lnTo>
                  <a:pt x="186436" y="213360"/>
                </a:lnTo>
                <a:lnTo>
                  <a:pt x="185927" y="214630"/>
                </a:lnTo>
                <a:lnTo>
                  <a:pt x="185038" y="215773"/>
                </a:lnTo>
                <a:lnTo>
                  <a:pt x="184150" y="216916"/>
                </a:lnTo>
                <a:lnTo>
                  <a:pt x="182625" y="217805"/>
                </a:lnTo>
                <a:lnTo>
                  <a:pt x="180466" y="218567"/>
                </a:lnTo>
                <a:lnTo>
                  <a:pt x="178307" y="219329"/>
                </a:lnTo>
                <a:lnTo>
                  <a:pt x="175387" y="219837"/>
                </a:lnTo>
                <a:lnTo>
                  <a:pt x="171830" y="220218"/>
                </a:lnTo>
                <a:lnTo>
                  <a:pt x="168275" y="220599"/>
                </a:lnTo>
                <a:lnTo>
                  <a:pt x="163829" y="220853"/>
                </a:lnTo>
                <a:lnTo>
                  <a:pt x="158495" y="220853"/>
                </a:lnTo>
                <a:lnTo>
                  <a:pt x="153034" y="220853"/>
                </a:lnTo>
                <a:lnTo>
                  <a:pt x="131699" y="215773"/>
                </a:lnTo>
                <a:lnTo>
                  <a:pt x="130809" y="214630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28396" y="75437"/>
                </a:lnTo>
                <a:lnTo>
                  <a:pt x="127126" y="69976"/>
                </a:lnTo>
                <a:lnTo>
                  <a:pt x="125349" y="65278"/>
                </a:lnTo>
                <a:lnTo>
                  <a:pt x="122808" y="61341"/>
                </a:lnTo>
                <a:lnTo>
                  <a:pt x="120268" y="57404"/>
                </a:lnTo>
                <a:lnTo>
                  <a:pt x="116966" y="54356"/>
                </a:lnTo>
                <a:lnTo>
                  <a:pt x="112902" y="52197"/>
                </a:lnTo>
                <a:lnTo>
                  <a:pt x="108965" y="50037"/>
                </a:lnTo>
                <a:lnTo>
                  <a:pt x="104266" y="48895"/>
                </a:lnTo>
                <a:lnTo>
                  <a:pt x="98932" y="48895"/>
                </a:lnTo>
                <a:lnTo>
                  <a:pt x="92075" y="48895"/>
                </a:lnTo>
                <a:lnTo>
                  <a:pt x="60897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50291" y="218567"/>
                </a:lnTo>
                <a:lnTo>
                  <a:pt x="48132" y="219329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3"/>
                </a:lnTo>
                <a:lnTo>
                  <a:pt x="28066" y="220853"/>
                </a:lnTo>
                <a:lnTo>
                  <a:pt x="22605" y="220853"/>
                </a:lnTo>
                <a:lnTo>
                  <a:pt x="5841" y="218567"/>
                </a:lnTo>
                <a:lnTo>
                  <a:pt x="3682" y="217805"/>
                </a:lnTo>
                <a:lnTo>
                  <a:pt x="2158" y="216916"/>
                </a:lnTo>
                <a:lnTo>
                  <a:pt x="1269" y="215773"/>
                </a:lnTo>
                <a:lnTo>
                  <a:pt x="380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0" y="9906"/>
                </a:lnTo>
                <a:lnTo>
                  <a:pt x="1142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0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3"/>
                </a:lnTo>
                <a:lnTo>
                  <a:pt x="48005" y="12700"/>
                </a:lnTo>
                <a:lnTo>
                  <a:pt x="48005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26003" y="918591"/>
            <a:ext cx="127888" cy="220853"/>
          </a:xfrm>
          <a:custGeom>
            <a:avLst/>
            <a:gdLst/>
            <a:ahLst/>
            <a:cxnLst/>
            <a:rect l="l" t="t" r="r" b="b"/>
            <a:pathLst>
              <a:path w="127888" h="220853">
                <a:moveTo>
                  <a:pt x="100837" y="0"/>
                </a:moveTo>
                <a:lnTo>
                  <a:pt x="102870" y="0"/>
                </a:lnTo>
                <a:lnTo>
                  <a:pt x="104901" y="126"/>
                </a:lnTo>
                <a:lnTo>
                  <a:pt x="107187" y="381"/>
                </a:lnTo>
                <a:lnTo>
                  <a:pt x="109347" y="635"/>
                </a:lnTo>
                <a:lnTo>
                  <a:pt x="111633" y="888"/>
                </a:lnTo>
                <a:lnTo>
                  <a:pt x="114046" y="1524"/>
                </a:lnTo>
                <a:lnTo>
                  <a:pt x="116459" y="2032"/>
                </a:lnTo>
                <a:lnTo>
                  <a:pt x="118491" y="2539"/>
                </a:lnTo>
                <a:lnTo>
                  <a:pt x="120269" y="3301"/>
                </a:lnTo>
                <a:lnTo>
                  <a:pt x="122047" y="3937"/>
                </a:lnTo>
                <a:lnTo>
                  <a:pt x="123444" y="4572"/>
                </a:lnTo>
                <a:lnTo>
                  <a:pt x="124206" y="5334"/>
                </a:lnTo>
                <a:lnTo>
                  <a:pt x="124968" y="6096"/>
                </a:lnTo>
                <a:lnTo>
                  <a:pt x="125602" y="6985"/>
                </a:lnTo>
                <a:lnTo>
                  <a:pt x="125984" y="7874"/>
                </a:lnTo>
                <a:lnTo>
                  <a:pt x="126364" y="8762"/>
                </a:lnTo>
                <a:lnTo>
                  <a:pt x="126746" y="9906"/>
                </a:lnTo>
                <a:lnTo>
                  <a:pt x="127000" y="11557"/>
                </a:lnTo>
                <a:lnTo>
                  <a:pt x="127254" y="13081"/>
                </a:lnTo>
                <a:lnTo>
                  <a:pt x="127508" y="15367"/>
                </a:lnTo>
                <a:lnTo>
                  <a:pt x="127635" y="18542"/>
                </a:lnTo>
                <a:lnTo>
                  <a:pt x="127762" y="21717"/>
                </a:lnTo>
                <a:lnTo>
                  <a:pt x="127888" y="25908"/>
                </a:lnTo>
                <a:lnTo>
                  <a:pt x="127888" y="31242"/>
                </a:lnTo>
                <a:lnTo>
                  <a:pt x="127888" y="36575"/>
                </a:lnTo>
                <a:lnTo>
                  <a:pt x="126111" y="52450"/>
                </a:lnTo>
                <a:lnTo>
                  <a:pt x="125475" y="54356"/>
                </a:lnTo>
                <a:lnTo>
                  <a:pt x="124713" y="55753"/>
                </a:lnTo>
                <a:lnTo>
                  <a:pt x="123825" y="56514"/>
                </a:lnTo>
                <a:lnTo>
                  <a:pt x="122809" y="57276"/>
                </a:lnTo>
                <a:lnTo>
                  <a:pt x="121538" y="57658"/>
                </a:lnTo>
                <a:lnTo>
                  <a:pt x="120142" y="57658"/>
                </a:lnTo>
                <a:lnTo>
                  <a:pt x="118872" y="57658"/>
                </a:lnTo>
                <a:lnTo>
                  <a:pt x="117601" y="57404"/>
                </a:lnTo>
                <a:lnTo>
                  <a:pt x="116077" y="56769"/>
                </a:lnTo>
                <a:lnTo>
                  <a:pt x="114554" y="56261"/>
                </a:lnTo>
                <a:lnTo>
                  <a:pt x="112902" y="55753"/>
                </a:lnTo>
                <a:lnTo>
                  <a:pt x="110998" y="55118"/>
                </a:lnTo>
                <a:lnTo>
                  <a:pt x="109220" y="54610"/>
                </a:lnTo>
                <a:lnTo>
                  <a:pt x="107187" y="53975"/>
                </a:lnTo>
                <a:lnTo>
                  <a:pt x="104901" y="53467"/>
                </a:lnTo>
                <a:lnTo>
                  <a:pt x="102616" y="52959"/>
                </a:lnTo>
                <a:lnTo>
                  <a:pt x="100202" y="52705"/>
                </a:lnTo>
                <a:lnTo>
                  <a:pt x="97536" y="52705"/>
                </a:lnTo>
                <a:lnTo>
                  <a:pt x="94361" y="52705"/>
                </a:lnTo>
                <a:lnTo>
                  <a:pt x="67945" y="71247"/>
                </a:lnTo>
                <a:lnTo>
                  <a:pt x="64262" y="75692"/>
                </a:lnTo>
                <a:lnTo>
                  <a:pt x="60451" y="81153"/>
                </a:lnTo>
                <a:lnTo>
                  <a:pt x="56261" y="87757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7464"/>
                </a:lnTo>
                <a:lnTo>
                  <a:pt x="53212" y="30099"/>
                </a:lnTo>
                <a:lnTo>
                  <a:pt x="58038" y="24003"/>
                </a:lnTo>
                <a:lnTo>
                  <a:pt x="62737" y="19050"/>
                </a:lnTo>
                <a:lnTo>
                  <a:pt x="67310" y="14224"/>
                </a:lnTo>
                <a:lnTo>
                  <a:pt x="96774" y="0"/>
                </a:lnTo>
                <a:lnTo>
                  <a:pt x="1008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68923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701163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39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19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6" y="61341"/>
                </a:lnTo>
                <a:lnTo>
                  <a:pt x="123189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2" y="217805"/>
                </a:lnTo>
                <a:lnTo>
                  <a:pt x="2159" y="216916"/>
                </a:lnTo>
                <a:lnTo>
                  <a:pt x="1269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74184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4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84069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3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20873" y="825500"/>
            <a:ext cx="142747" cy="313944"/>
          </a:xfrm>
          <a:custGeom>
            <a:avLst/>
            <a:gdLst/>
            <a:ahLst/>
            <a:cxnLst/>
            <a:rect l="l" t="t" r="r" b="b"/>
            <a:pathLst>
              <a:path w="142747" h="313944">
                <a:moveTo>
                  <a:pt x="103377" y="0"/>
                </a:moveTo>
                <a:lnTo>
                  <a:pt x="109219" y="0"/>
                </a:lnTo>
                <a:lnTo>
                  <a:pt x="114681" y="508"/>
                </a:lnTo>
                <a:lnTo>
                  <a:pt x="119887" y="1524"/>
                </a:lnTo>
                <a:lnTo>
                  <a:pt x="125094" y="2412"/>
                </a:lnTo>
                <a:lnTo>
                  <a:pt x="138175" y="7747"/>
                </a:lnTo>
                <a:lnTo>
                  <a:pt x="139319" y="8636"/>
                </a:lnTo>
                <a:lnTo>
                  <a:pt x="142747" y="25653"/>
                </a:lnTo>
                <a:lnTo>
                  <a:pt x="142747" y="29972"/>
                </a:lnTo>
                <a:lnTo>
                  <a:pt x="142747" y="34289"/>
                </a:lnTo>
                <a:lnTo>
                  <a:pt x="142494" y="37719"/>
                </a:lnTo>
                <a:lnTo>
                  <a:pt x="142239" y="40259"/>
                </a:lnTo>
                <a:lnTo>
                  <a:pt x="141985" y="42925"/>
                </a:lnTo>
                <a:lnTo>
                  <a:pt x="141477" y="44958"/>
                </a:lnTo>
                <a:lnTo>
                  <a:pt x="140843" y="46354"/>
                </a:lnTo>
                <a:lnTo>
                  <a:pt x="140334" y="47751"/>
                </a:lnTo>
                <a:lnTo>
                  <a:pt x="139700" y="48767"/>
                </a:lnTo>
                <a:lnTo>
                  <a:pt x="138937" y="49275"/>
                </a:lnTo>
                <a:lnTo>
                  <a:pt x="138175" y="49784"/>
                </a:lnTo>
                <a:lnTo>
                  <a:pt x="137287" y="50037"/>
                </a:lnTo>
                <a:lnTo>
                  <a:pt x="136397" y="50037"/>
                </a:lnTo>
                <a:lnTo>
                  <a:pt x="135381" y="50037"/>
                </a:lnTo>
                <a:lnTo>
                  <a:pt x="134238" y="49784"/>
                </a:lnTo>
                <a:lnTo>
                  <a:pt x="132969" y="49275"/>
                </a:lnTo>
                <a:lnTo>
                  <a:pt x="131699" y="48767"/>
                </a:lnTo>
                <a:lnTo>
                  <a:pt x="130175" y="48133"/>
                </a:lnTo>
                <a:lnTo>
                  <a:pt x="128269" y="47625"/>
                </a:lnTo>
                <a:lnTo>
                  <a:pt x="126491" y="46989"/>
                </a:lnTo>
                <a:lnTo>
                  <a:pt x="124206" y="46354"/>
                </a:lnTo>
                <a:lnTo>
                  <a:pt x="121665" y="45847"/>
                </a:lnTo>
                <a:lnTo>
                  <a:pt x="119125" y="45338"/>
                </a:lnTo>
                <a:lnTo>
                  <a:pt x="116204" y="45085"/>
                </a:lnTo>
                <a:lnTo>
                  <a:pt x="112775" y="45085"/>
                </a:lnTo>
                <a:lnTo>
                  <a:pt x="108712" y="45085"/>
                </a:lnTo>
                <a:lnTo>
                  <a:pt x="95122" y="53086"/>
                </a:lnTo>
                <a:lnTo>
                  <a:pt x="93218" y="55752"/>
                </a:lnTo>
                <a:lnTo>
                  <a:pt x="91820" y="59309"/>
                </a:lnTo>
                <a:lnTo>
                  <a:pt x="90931" y="63753"/>
                </a:lnTo>
                <a:lnTo>
                  <a:pt x="90043" y="68199"/>
                </a:lnTo>
                <a:lnTo>
                  <a:pt x="89534" y="73533"/>
                </a:lnTo>
                <a:lnTo>
                  <a:pt x="89534" y="79883"/>
                </a:lnTo>
                <a:lnTo>
                  <a:pt x="89534" y="98298"/>
                </a:lnTo>
                <a:lnTo>
                  <a:pt x="125983" y="98298"/>
                </a:lnTo>
                <a:lnTo>
                  <a:pt x="127253" y="98298"/>
                </a:lnTo>
                <a:lnTo>
                  <a:pt x="128524" y="98551"/>
                </a:lnTo>
                <a:lnTo>
                  <a:pt x="134112" y="110109"/>
                </a:lnTo>
                <a:lnTo>
                  <a:pt x="134493" y="113029"/>
                </a:lnTo>
                <a:lnTo>
                  <a:pt x="134619" y="116712"/>
                </a:lnTo>
                <a:lnTo>
                  <a:pt x="134619" y="121030"/>
                </a:lnTo>
                <a:lnTo>
                  <a:pt x="134619" y="129159"/>
                </a:lnTo>
                <a:lnTo>
                  <a:pt x="133857" y="135000"/>
                </a:lnTo>
                <a:lnTo>
                  <a:pt x="132460" y="138557"/>
                </a:lnTo>
                <a:lnTo>
                  <a:pt x="130937" y="141986"/>
                </a:lnTo>
                <a:lnTo>
                  <a:pt x="128777" y="143763"/>
                </a:lnTo>
                <a:lnTo>
                  <a:pt x="125983" y="143763"/>
                </a:lnTo>
                <a:lnTo>
                  <a:pt x="89534" y="143763"/>
                </a:lnTo>
                <a:lnTo>
                  <a:pt x="89534" y="304926"/>
                </a:lnTo>
                <a:lnTo>
                  <a:pt x="89534" y="306450"/>
                </a:lnTo>
                <a:lnTo>
                  <a:pt x="89153" y="307721"/>
                </a:lnTo>
                <a:lnTo>
                  <a:pt x="88264" y="308863"/>
                </a:lnTo>
                <a:lnTo>
                  <a:pt x="87375" y="310007"/>
                </a:lnTo>
                <a:lnTo>
                  <a:pt x="85851" y="310896"/>
                </a:lnTo>
                <a:lnTo>
                  <a:pt x="83693" y="311658"/>
                </a:lnTo>
                <a:lnTo>
                  <a:pt x="81660" y="312420"/>
                </a:lnTo>
                <a:lnTo>
                  <a:pt x="78739" y="312927"/>
                </a:lnTo>
                <a:lnTo>
                  <a:pt x="75056" y="313309"/>
                </a:lnTo>
                <a:lnTo>
                  <a:pt x="71374" y="313689"/>
                </a:lnTo>
                <a:lnTo>
                  <a:pt x="66801" y="313944"/>
                </a:lnTo>
                <a:lnTo>
                  <a:pt x="61468" y="313944"/>
                </a:lnTo>
                <a:lnTo>
                  <a:pt x="56006" y="313944"/>
                </a:lnTo>
                <a:lnTo>
                  <a:pt x="39243" y="311658"/>
                </a:lnTo>
                <a:lnTo>
                  <a:pt x="37083" y="310896"/>
                </a:lnTo>
                <a:lnTo>
                  <a:pt x="35559" y="310007"/>
                </a:lnTo>
                <a:lnTo>
                  <a:pt x="34797" y="308863"/>
                </a:lnTo>
                <a:lnTo>
                  <a:pt x="33908" y="307721"/>
                </a:lnTo>
                <a:lnTo>
                  <a:pt x="33527" y="306450"/>
                </a:lnTo>
                <a:lnTo>
                  <a:pt x="33527" y="304926"/>
                </a:lnTo>
                <a:lnTo>
                  <a:pt x="33527" y="143763"/>
                </a:lnTo>
                <a:lnTo>
                  <a:pt x="8508" y="143763"/>
                </a:lnTo>
                <a:lnTo>
                  <a:pt x="5714" y="143763"/>
                </a:lnTo>
                <a:lnTo>
                  <a:pt x="3556" y="141986"/>
                </a:lnTo>
                <a:lnTo>
                  <a:pt x="2158" y="138557"/>
                </a:lnTo>
                <a:lnTo>
                  <a:pt x="762" y="135000"/>
                </a:lnTo>
                <a:lnTo>
                  <a:pt x="0" y="129159"/>
                </a:lnTo>
                <a:lnTo>
                  <a:pt x="0" y="121030"/>
                </a:lnTo>
                <a:lnTo>
                  <a:pt x="0" y="116712"/>
                </a:lnTo>
                <a:lnTo>
                  <a:pt x="253" y="113029"/>
                </a:lnTo>
                <a:lnTo>
                  <a:pt x="634" y="110109"/>
                </a:lnTo>
                <a:lnTo>
                  <a:pt x="1015" y="107061"/>
                </a:lnTo>
                <a:lnTo>
                  <a:pt x="4825" y="99313"/>
                </a:lnTo>
                <a:lnTo>
                  <a:pt x="5968" y="98551"/>
                </a:lnTo>
                <a:lnTo>
                  <a:pt x="7238" y="98298"/>
                </a:lnTo>
                <a:lnTo>
                  <a:pt x="8762" y="98298"/>
                </a:lnTo>
                <a:lnTo>
                  <a:pt x="33527" y="98298"/>
                </a:lnTo>
                <a:lnTo>
                  <a:pt x="33527" y="81534"/>
                </a:lnTo>
                <a:lnTo>
                  <a:pt x="34046" y="67774"/>
                </a:lnTo>
                <a:lnTo>
                  <a:pt x="44970" y="27957"/>
                </a:lnTo>
                <a:lnTo>
                  <a:pt x="78786" y="3498"/>
                </a:lnTo>
                <a:lnTo>
                  <a:pt x="102053" y="7"/>
                </a:lnTo>
                <a:lnTo>
                  <a:pt x="10337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62398" y="824611"/>
            <a:ext cx="91948" cy="71627"/>
          </a:xfrm>
          <a:custGeom>
            <a:avLst/>
            <a:gdLst/>
            <a:ahLst/>
            <a:cxnLst/>
            <a:rect l="l" t="t" r="r" b="b"/>
            <a:pathLst>
              <a:path w="91948" h="71627">
                <a:moveTo>
                  <a:pt x="64770" y="0"/>
                </a:moveTo>
                <a:lnTo>
                  <a:pt x="71627" y="0"/>
                </a:lnTo>
                <a:lnTo>
                  <a:pt x="77088" y="253"/>
                </a:lnTo>
                <a:lnTo>
                  <a:pt x="81025" y="888"/>
                </a:lnTo>
                <a:lnTo>
                  <a:pt x="84962" y="1524"/>
                </a:lnTo>
                <a:lnTo>
                  <a:pt x="87756" y="2412"/>
                </a:lnTo>
                <a:lnTo>
                  <a:pt x="89535" y="3428"/>
                </a:lnTo>
                <a:lnTo>
                  <a:pt x="91186" y="4572"/>
                </a:lnTo>
                <a:lnTo>
                  <a:pt x="91948" y="5841"/>
                </a:lnTo>
                <a:lnTo>
                  <a:pt x="91821" y="7365"/>
                </a:lnTo>
                <a:lnTo>
                  <a:pt x="91693" y="8889"/>
                </a:lnTo>
                <a:lnTo>
                  <a:pt x="90931" y="10413"/>
                </a:lnTo>
                <a:lnTo>
                  <a:pt x="89535" y="12064"/>
                </a:lnTo>
                <a:lnTo>
                  <a:pt x="46227" y="63880"/>
                </a:lnTo>
                <a:lnTo>
                  <a:pt x="38100" y="69850"/>
                </a:lnTo>
                <a:lnTo>
                  <a:pt x="36322" y="70485"/>
                </a:lnTo>
                <a:lnTo>
                  <a:pt x="33909" y="70865"/>
                </a:lnTo>
                <a:lnTo>
                  <a:pt x="31114" y="71247"/>
                </a:lnTo>
                <a:lnTo>
                  <a:pt x="28321" y="71500"/>
                </a:lnTo>
                <a:lnTo>
                  <a:pt x="24764" y="71627"/>
                </a:lnTo>
                <a:lnTo>
                  <a:pt x="20447" y="71627"/>
                </a:lnTo>
                <a:lnTo>
                  <a:pt x="15239" y="71627"/>
                </a:lnTo>
                <a:lnTo>
                  <a:pt x="11049" y="71500"/>
                </a:lnTo>
                <a:lnTo>
                  <a:pt x="8000" y="70992"/>
                </a:lnTo>
                <a:lnTo>
                  <a:pt x="4952" y="70612"/>
                </a:lnTo>
                <a:lnTo>
                  <a:pt x="2793" y="69850"/>
                </a:lnTo>
                <a:lnTo>
                  <a:pt x="1650" y="68834"/>
                </a:lnTo>
                <a:lnTo>
                  <a:pt x="380" y="67944"/>
                </a:lnTo>
                <a:lnTo>
                  <a:pt x="0" y="66675"/>
                </a:lnTo>
                <a:lnTo>
                  <a:pt x="126" y="65150"/>
                </a:lnTo>
                <a:lnTo>
                  <a:pt x="380" y="63753"/>
                </a:lnTo>
                <a:lnTo>
                  <a:pt x="1142" y="61975"/>
                </a:lnTo>
                <a:lnTo>
                  <a:pt x="2539" y="60071"/>
                </a:lnTo>
                <a:lnTo>
                  <a:pt x="34416" y="8889"/>
                </a:lnTo>
                <a:lnTo>
                  <a:pt x="35433" y="7365"/>
                </a:lnTo>
                <a:lnTo>
                  <a:pt x="36702" y="5841"/>
                </a:lnTo>
                <a:lnTo>
                  <a:pt x="38226" y="4699"/>
                </a:lnTo>
                <a:lnTo>
                  <a:pt x="39750" y="3555"/>
                </a:lnTo>
                <a:lnTo>
                  <a:pt x="52324" y="508"/>
                </a:lnTo>
                <a:lnTo>
                  <a:pt x="55752" y="126"/>
                </a:lnTo>
                <a:lnTo>
                  <a:pt x="59943" y="0"/>
                </a:lnTo>
                <a:lnTo>
                  <a:pt x="6477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0500" y="1581911"/>
            <a:ext cx="5940552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68604" y="1408557"/>
            <a:ext cx="5642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Dim</a:t>
            </a:r>
            <a:r>
              <a:rPr sz="3600" b="1" spc="4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nsiones</a:t>
            </a:r>
            <a:r>
              <a:rPr sz="3600" b="1" spc="-85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la</a:t>
            </a:r>
            <a:r>
              <a:rPr sz="3600" b="1" spc="-32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ali</a:t>
            </a:r>
            <a:r>
              <a:rPr sz="3600" b="1" spc="-4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ad</a:t>
            </a:r>
            <a:r>
              <a:rPr sz="3600" b="1" spc="-61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12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la</a:t>
            </a:r>
            <a:r>
              <a:rPr sz="3600" b="1" spc="-17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i</a:t>
            </a:r>
            <a:r>
              <a:rPr sz="3600" b="1" spc="-14" baseline="3413" dirty="0">
                <a:latin typeface="Calibri"/>
                <a:cs typeface="Calibri"/>
              </a:rPr>
              <a:t>n</a:t>
            </a:r>
            <a:r>
              <a:rPr sz="3600" b="1" spc="-3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or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4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38404" y="2275363"/>
            <a:ext cx="190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81304" y="2293747"/>
            <a:ext cx="3579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322324" y="2293747"/>
            <a:ext cx="6519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vi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156205" y="2293747"/>
            <a:ext cx="10305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deb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ría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370834" y="2293747"/>
            <a:ext cx="13943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647700" algn="l"/>
              </a:tabLst>
            </a:pPr>
            <a:r>
              <a:rPr sz="3600" spc="0" baseline="3413" dirty="0">
                <a:latin typeface="Calibri"/>
                <a:cs typeface="Calibri"/>
              </a:rPr>
              <a:t>ser	c</a:t>
            </a:r>
            <a:r>
              <a:rPr sz="3600" spc="-4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947030" y="2293747"/>
            <a:ext cx="17389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596900" algn="l"/>
              </a:tabLst>
            </a:pPr>
            <a:r>
              <a:rPr sz="3600" spc="0" baseline="3413" dirty="0">
                <a:latin typeface="Calibri"/>
                <a:cs typeface="Calibri"/>
              </a:rPr>
              <a:t>no	amb</a:t>
            </a:r>
            <a:r>
              <a:rPr sz="3600" spc="-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gua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867525" y="2293747"/>
            <a:ext cx="221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271384" y="2293747"/>
            <a:ext cx="14927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81304" y="2714370"/>
            <a:ext cx="31050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(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ia</a:t>
            </a:r>
            <a:r>
              <a:rPr sz="3600" spc="-7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sem</a:t>
            </a:r>
            <a:r>
              <a:rPr sz="3600" spc="4" baseline="3413" dirty="0">
                <a:latin typeface="Calibri"/>
                <a:cs typeface="Calibri"/>
              </a:rPr>
              <a:t>á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ti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38404" y="3243357"/>
            <a:ext cx="190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81304" y="3261740"/>
            <a:ext cx="4919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360424" y="3261740"/>
            <a:ext cx="11792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787400" algn="l"/>
              </a:tabLst>
            </a:pPr>
            <a:r>
              <a:rPr sz="3600" spc="0" baseline="3413" dirty="0">
                <a:latin typeface="Calibri"/>
                <a:cs typeface="Calibri"/>
              </a:rPr>
              <a:t>tipos	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628645" y="3261740"/>
            <a:ext cx="10315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tidad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747642" y="3261740"/>
            <a:ext cx="221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058539" y="3261740"/>
            <a:ext cx="12050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tribu</a:t>
            </a:r>
            <a:r>
              <a:rPr sz="3600" spc="-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349366" y="3261740"/>
            <a:ext cx="11907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deb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rían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29781" y="3261740"/>
            <a:ext cx="7521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471029" y="3261740"/>
            <a:ext cx="299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858506" y="3261740"/>
            <a:ext cx="9049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781304" y="3682365"/>
            <a:ext cx="7983291" cy="87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tru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tu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1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bási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cu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ndo sea</a:t>
            </a:r>
            <a:r>
              <a:rPr sz="3600" spc="-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po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ible (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ia</a:t>
            </a:r>
            <a:r>
              <a:rPr sz="3600" spc="-6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tru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tu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263"/>
              </a:spcBef>
            </a:pP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41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vi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deb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ría</a:t>
            </a:r>
            <a:r>
              <a:rPr sz="2400" spc="37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ser</a:t>
            </a:r>
            <a:r>
              <a:rPr sz="2400" spc="39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</a:t>
            </a:r>
            <a:r>
              <a:rPr sz="2400" spc="40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sufici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eme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343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amplia</a:t>
            </a:r>
            <a:r>
              <a:rPr sz="2400" spc="412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omo</a:t>
            </a:r>
            <a:r>
              <a:rPr sz="2400" spc="39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pa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1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38404" y="4212621"/>
            <a:ext cx="190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81304" y="4651781"/>
            <a:ext cx="109304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equerir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006854" y="4651781"/>
            <a:ext cx="111090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ambios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3247389" y="4651781"/>
            <a:ext cx="196739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800100" algn="l"/>
                <a:tab pos="1422400" algn="l"/>
              </a:tabLst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ada	</a:t>
            </a: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-1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z	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347842" y="4651781"/>
            <a:ext cx="114278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ambien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622160" y="4651781"/>
            <a:ext cx="41799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7170801" y="4651781"/>
            <a:ext cx="159262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apli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aci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81304" y="5072634"/>
            <a:ext cx="7991118" cy="129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81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(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obu</a:t>
            </a:r>
            <a:r>
              <a:rPr sz="3600" spc="-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1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z)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250"/>
              </a:spcBef>
            </a:pPr>
            <a:r>
              <a:rPr sz="2400" spc="0" dirty="0">
                <a:latin typeface="Calibri"/>
                <a:cs typeface="Calibri"/>
              </a:rPr>
              <a:t>Cu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ndo</a:t>
            </a:r>
            <a:r>
              <a:rPr sz="2400" spc="7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sea</a:t>
            </a:r>
            <a:r>
              <a:rPr sz="2400" spc="5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esa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8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vi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7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puede</a:t>
            </a:r>
            <a:r>
              <a:rPr sz="2400" spc="8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modifi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ada</a:t>
            </a:r>
            <a:r>
              <a:rPr sz="2400" spc="8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á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ilme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384"/>
              </a:spcBef>
            </a:pPr>
            <a:r>
              <a:rPr sz="2400" spc="0" dirty="0">
                <a:latin typeface="Calibri"/>
                <a:cs typeface="Calibri"/>
              </a:rPr>
              <a:t>(fl</a:t>
            </a:r>
            <a:r>
              <a:rPr sz="2400" spc="-2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xibilidad)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38404" y="5601315"/>
            <a:ext cx="1905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7" name="object 177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" y="0"/>
            <a:ext cx="7495032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1655" y="533400"/>
            <a:ext cx="2255520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743" y="275970"/>
            <a:ext cx="6722819" cy="394462"/>
          </a:xfrm>
          <a:custGeom>
            <a:avLst/>
            <a:gdLst/>
            <a:ahLst/>
            <a:cxnLst/>
            <a:rect l="l" t="t" r="r" b="b"/>
            <a:pathLst>
              <a:path w="6722819" h="394462">
                <a:moveTo>
                  <a:pt x="2672047" y="284225"/>
                </a:moveTo>
                <a:lnTo>
                  <a:pt x="2540109" y="284225"/>
                </a:lnTo>
                <a:lnTo>
                  <a:pt x="2545443" y="290321"/>
                </a:lnTo>
                <a:lnTo>
                  <a:pt x="2576685" y="313308"/>
                </a:lnTo>
                <a:lnTo>
                  <a:pt x="2600053" y="318515"/>
                </a:lnTo>
                <a:lnTo>
                  <a:pt x="2608651" y="318498"/>
                </a:lnTo>
                <a:lnTo>
                  <a:pt x="2645620" y="309196"/>
                </a:lnTo>
                <a:lnTo>
                  <a:pt x="2672047" y="284225"/>
                </a:lnTo>
              </a:path>
              <a:path w="6722819" h="394462">
                <a:moveTo>
                  <a:pt x="2525631" y="2667"/>
                </a:moveTo>
                <a:lnTo>
                  <a:pt x="2514709" y="2667"/>
                </a:lnTo>
                <a:lnTo>
                  <a:pt x="2510137" y="2921"/>
                </a:lnTo>
                <a:lnTo>
                  <a:pt x="2492103" y="10795"/>
                </a:lnTo>
                <a:lnTo>
                  <a:pt x="2492173" y="307720"/>
                </a:lnTo>
                <a:lnTo>
                  <a:pt x="2511280" y="314832"/>
                </a:lnTo>
                <a:lnTo>
                  <a:pt x="2520424" y="314832"/>
                </a:lnTo>
                <a:lnTo>
                  <a:pt x="2524234" y="314578"/>
                </a:lnTo>
                <a:lnTo>
                  <a:pt x="2530457" y="314070"/>
                </a:lnTo>
                <a:lnTo>
                  <a:pt x="2532997" y="313563"/>
                </a:lnTo>
                <a:lnTo>
                  <a:pt x="2534775" y="312800"/>
                </a:lnTo>
                <a:lnTo>
                  <a:pt x="2536680" y="312038"/>
                </a:lnTo>
                <a:lnTo>
                  <a:pt x="2540109" y="284225"/>
                </a:lnTo>
                <a:lnTo>
                  <a:pt x="2672047" y="284225"/>
                </a:lnTo>
                <a:lnTo>
                  <a:pt x="2673493" y="282409"/>
                </a:lnTo>
                <a:lnTo>
                  <a:pt x="2678806" y="272571"/>
                </a:lnTo>
                <a:lnTo>
                  <a:pt x="2679530" y="270763"/>
                </a:lnTo>
                <a:lnTo>
                  <a:pt x="2600942" y="270763"/>
                </a:lnTo>
                <a:lnTo>
                  <a:pt x="2590187" y="270594"/>
                </a:lnTo>
                <a:lnTo>
                  <a:pt x="2579538" y="267522"/>
                </a:lnTo>
                <a:lnTo>
                  <a:pt x="2566279" y="259141"/>
                </a:lnTo>
                <a:lnTo>
                  <a:pt x="2557475" y="250588"/>
                </a:lnTo>
                <a:lnTo>
                  <a:pt x="2548364" y="239775"/>
                </a:lnTo>
                <a:lnTo>
                  <a:pt x="2548364" y="173736"/>
                </a:lnTo>
                <a:lnTo>
                  <a:pt x="2552809" y="167766"/>
                </a:lnTo>
                <a:lnTo>
                  <a:pt x="2557000" y="162813"/>
                </a:lnTo>
                <a:lnTo>
                  <a:pt x="2561064" y="158750"/>
                </a:lnTo>
                <a:lnTo>
                  <a:pt x="2565001" y="154686"/>
                </a:lnTo>
                <a:lnTo>
                  <a:pt x="2568938" y="151383"/>
                </a:lnTo>
                <a:lnTo>
                  <a:pt x="2572748" y="148970"/>
                </a:lnTo>
                <a:lnTo>
                  <a:pt x="2576558" y="146430"/>
                </a:lnTo>
                <a:lnTo>
                  <a:pt x="2580241" y="144652"/>
                </a:lnTo>
                <a:lnTo>
                  <a:pt x="2583797" y="143509"/>
                </a:lnTo>
                <a:lnTo>
                  <a:pt x="2587353" y="142493"/>
                </a:lnTo>
                <a:lnTo>
                  <a:pt x="2591036" y="141986"/>
                </a:lnTo>
                <a:lnTo>
                  <a:pt x="2681550" y="141986"/>
                </a:lnTo>
                <a:lnTo>
                  <a:pt x="2676469" y="131986"/>
                </a:lnTo>
                <a:lnTo>
                  <a:pt x="2670286" y="122300"/>
                </a:lnTo>
                <a:lnTo>
                  <a:pt x="2548364" y="122300"/>
                </a:lnTo>
                <a:lnTo>
                  <a:pt x="2548364" y="10795"/>
                </a:lnTo>
                <a:lnTo>
                  <a:pt x="2530203" y="2921"/>
                </a:lnTo>
                <a:lnTo>
                  <a:pt x="2525631" y="2667"/>
                </a:lnTo>
              </a:path>
              <a:path w="6722819" h="394462">
                <a:moveTo>
                  <a:pt x="2681550" y="141986"/>
                </a:moveTo>
                <a:lnTo>
                  <a:pt x="2602339" y="141986"/>
                </a:lnTo>
                <a:lnTo>
                  <a:pt x="2608562" y="143763"/>
                </a:lnTo>
                <a:lnTo>
                  <a:pt x="2613642" y="147446"/>
                </a:lnTo>
                <a:lnTo>
                  <a:pt x="2633581" y="191007"/>
                </a:lnTo>
                <a:lnTo>
                  <a:pt x="2634216" y="199136"/>
                </a:lnTo>
                <a:lnTo>
                  <a:pt x="2634216" y="215264"/>
                </a:lnTo>
                <a:lnTo>
                  <a:pt x="2621389" y="256666"/>
                </a:lnTo>
                <a:lnTo>
                  <a:pt x="2612118" y="265175"/>
                </a:lnTo>
                <a:lnTo>
                  <a:pt x="2607038" y="268986"/>
                </a:lnTo>
                <a:lnTo>
                  <a:pt x="2600942" y="270763"/>
                </a:lnTo>
                <a:lnTo>
                  <a:pt x="2679530" y="270763"/>
                </a:lnTo>
                <a:lnTo>
                  <a:pt x="2691372" y="223752"/>
                </a:lnTo>
                <a:lnTo>
                  <a:pt x="2692227" y="193101"/>
                </a:lnTo>
                <a:lnTo>
                  <a:pt x="2691189" y="181486"/>
                </a:lnTo>
                <a:lnTo>
                  <a:pt x="2689219" y="168707"/>
                </a:lnTo>
                <a:lnTo>
                  <a:pt x="2686137" y="154008"/>
                </a:lnTo>
                <a:lnTo>
                  <a:pt x="2682271" y="143404"/>
                </a:lnTo>
                <a:lnTo>
                  <a:pt x="2681550" y="141986"/>
                </a:lnTo>
              </a:path>
              <a:path w="6722819" h="394462">
                <a:moveTo>
                  <a:pt x="2611229" y="93979"/>
                </a:moveTo>
                <a:lnTo>
                  <a:pt x="2605260" y="93979"/>
                </a:lnTo>
                <a:lnTo>
                  <a:pt x="2599672" y="94487"/>
                </a:lnTo>
                <a:lnTo>
                  <a:pt x="2594338" y="95503"/>
                </a:lnTo>
                <a:lnTo>
                  <a:pt x="2588877" y="96646"/>
                </a:lnTo>
                <a:lnTo>
                  <a:pt x="2583670" y="98298"/>
                </a:lnTo>
                <a:lnTo>
                  <a:pt x="2578717" y="100583"/>
                </a:lnTo>
                <a:lnTo>
                  <a:pt x="2573637" y="102869"/>
                </a:lnTo>
                <a:lnTo>
                  <a:pt x="2548364" y="122300"/>
                </a:lnTo>
                <a:lnTo>
                  <a:pt x="2670286" y="122300"/>
                </a:lnTo>
                <a:lnTo>
                  <a:pt x="2637453" y="97804"/>
                </a:lnTo>
                <a:lnTo>
                  <a:pt x="2625055" y="94931"/>
                </a:lnTo>
                <a:lnTo>
                  <a:pt x="2611229" y="93979"/>
                </a:lnTo>
              </a:path>
              <a:path w="6722819" h="394462">
                <a:moveTo>
                  <a:pt x="5045046" y="93981"/>
                </a:moveTo>
                <a:lnTo>
                  <a:pt x="4997713" y="108414"/>
                </a:lnTo>
                <a:lnTo>
                  <a:pt x="4968252" y="149294"/>
                </a:lnTo>
                <a:lnTo>
                  <a:pt x="4959051" y="198505"/>
                </a:lnTo>
                <a:lnTo>
                  <a:pt x="4958749" y="213574"/>
                </a:lnTo>
                <a:lnTo>
                  <a:pt x="4959438" y="226462"/>
                </a:lnTo>
                <a:lnTo>
                  <a:pt x="4966806" y="263976"/>
                </a:lnTo>
                <a:lnTo>
                  <a:pt x="4994558" y="303838"/>
                </a:lnTo>
                <a:lnTo>
                  <a:pt x="5044891" y="318461"/>
                </a:lnTo>
                <a:lnTo>
                  <a:pt x="5057158" y="317083"/>
                </a:lnTo>
                <a:lnTo>
                  <a:pt x="5091839" y="301281"/>
                </a:lnTo>
                <a:lnTo>
                  <a:pt x="5111351" y="283717"/>
                </a:lnTo>
                <a:lnTo>
                  <a:pt x="5158976" y="283717"/>
                </a:lnTo>
                <a:lnTo>
                  <a:pt x="5158976" y="271017"/>
                </a:lnTo>
                <a:lnTo>
                  <a:pt x="5048105" y="271017"/>
                </a:lnTo>
                <a:lnTo>
                  <a:pt x="5041628" y="269113"/>
                </a:lnTo>
                <a:lnTo>
                  <a:pt x="5036548" y="265429"/>
                </a:lnTo>
                <a:lnTo>
                  <a:pt x="5031595" y="261746"/>
                </a:lnTo>
                <a:lnTo>
                  <a:pt x="5027531" y="256793"/>
                </a:lnTo>
                <a:lnTo>
                  <a:pt x="5024483" y="250570"/>
                </a:lnTo>
                <a:lnTo>
                  <a:pt x="5021435" y="244475"/>
                </a:lnTo>
                <a:lnTo>
                  <a:pt x="5019149" y="237362"/>
                </a:lnTo>
                <a:lnTo>
                  <a:pt x="5017879" y="229488"/>
                </a:lnTo>
                <a:lnTo>
                  <a:pt x="5016482" y="221614"/>
                </a:lnTo>
                <a:lnTo>
                  <a:pt x="5015854" y="213574"/>
                </a:lnTo>
                <a:lnTo>
                  <a:pt x="5015847" y="197230"/>
                </a:lnTo>
                <a:lnTo>
                  <a:pt x="5016609" y="189611"/>
                </a:lnTo>
                <a:lnTo>
                  <a:pt x="5018133" y="182117"/>
                </a:lnTo>
                <a:lnTo>
                  <a:pt x="5019784" y="174498"/>
                </a:lnTo>
                <a:lnTo>
                  <a:pt x="5022070" y="167766"/>
                </a:lnTo>
                <a:lnTo>
                  <a:pt x="5025372" y="161670"/>
                </a:lnTo>
                <a:lnTo>
                  <a:pt x="5028547" y="155575"/>
                </a:lnTo>
                <a:lnTo>
                  <a:pt x="5032738" y="150621"/>
                </a:lnTo>
                <a:lnTo>
                  <a:pt x="5038072" y="147065"/>
                </a:lnTo>
                <a:lnTo>
                  <a:pt x="5043279" y="143382"/>
                </a:lnTo>
                <a:lnTo>
                  <a:pt x="5049629" y="141604"/>
                </a:lnTo>
                <a:lnTo>
                  <a:pt x="5158976" y="141604"/>
                </a:lnTo>
                <a:lnTo>
                  <a:pt x="5158976" y="119790"/>
                </a:lnTo>
                <a:lnTo>
                  <a:pt x="5102086" y="119790"/>
                </a:lnTo>
                <a:lnTo>
                  <a:pt x="5093227" y="112030"/>
                </a:lnTo>
                <a:lnTo>
                  <a:pt x="5083056" y="105027"/>
                </a:lnTo>
                <a:lnTo>
                  <a:pt x="5070470" y="98335"/>
                </a:lnTo>
                <a:lnTo>
                  <a:pt x="5058427" y="95069"/>
                </a:lnTo>
                <a:lnTo>
                  <a:pt x="5045046" y="93981"/>
                </a:lnTo>
              </a:path>
              <a:path w="6722819" h="394462">
                <a:moveTo>
                  <a:pt x="5158976" y="283717"/>
                </a:moveTo>
                <a:lnTo>
                  <a:pt x="5111351" y="283717"/>
                </a:lnTo>
                <a:lnTo>
                  <a:pt x="5111351" y="307466"/>
                </a:lnTo>
                <a:lnTo>
                  <a:pt x="5111732" y="308863"/>
                </a:lnTo>
                <a:lnTo>
                  <a:pt x="5112621" y="310006"/>
                </a:lnTo>
                <a:lnTo>
                  <a:pt x="5113383" y="311150"/>
                </a:lnTo>
                <a:lnTo>
                  <a:pt x="5114780" y="312038"/>
                </a:lnTo>
                <a:lnTo>
                  <a:pt x="5116685" y="312800"/>
                </a:lnTo>
                <a:lnTo>
                  <a:pt x="5118463" y="313563"/>
                </a:lnTo>
                <a:lnTo>
                  <a:pt x="5120876" y="314070"/>
                </a:lnTo>
                <a:lnTo>
                  <a:pt x="5126845" y="314578"/>
                </a:lnTo>
                <a:lnTo>
                  <a:pt x="5130782" y="314832"/>
                </a:lnTo>
                <a:lnTo>
                  <a:pt x="5139926" y="314832"/>
                </a:lnTo>
                <a:lnTo>
                  <a:pt x="5158976" y="307466"/>
                </a:lnTo>
                <a:lnTo>
                  <a:pt x="5158976" y="283717"/>
                </a:lnTo>
              </a:path>
              <a:path w="6722819" h="394462">
                <a:moveTo>
                  <a:pt x="5158976" y="141604"/>
                </a:moveTo>
                <a:lnTo>
                  <a:pt x="5056868" y="141604"/>
                </a:lnTo>
                <a:lnTo>
                  <a:pt x="5060984" y="141854"/>
                </a:lnTo>
                <a:lnTo>
                  <a:pt x="5071662" y="145134"/>
                </a:lnTo>
                <a:lnTo>
                  <a:pt x="5085013" y="153574"/>
                </a:lnTo>
                <a:lnTo>
                  <a:pt x="5093918" y="162124"/>
                </a:lnTo>
                <a:lnTo>
                  <a:pt x="5103096" y="172846"/>
                </a:lnTo>
                <a:lnTo>
                  <a:pt x="5102984" y="239029"/>
                </a:lnTo>
                <a:lnTo>
                  <a:pt x="5074394" y="266445"/>
                </a:lnTo>
                <a:lnTo>
                  <a:pt x="5067028" y="269366"/>
                </a:lnTo>
                <a:lnTo>
                  <a:pt x="5063472" y="270509"/>
                </a:lnTo>
                <a:lnTo>
                  <a:pt x="5059662" y="271017"/>
                </a:lnTo>
                <a:lnTo>
                  <a:pt x="5158976" y="271017"/>
                </a:lnTo>
                <a:lnTo>
                  <a:pt x="5158976" y="141604"/>
                </a:lnTo>
              </a:path>
              <a:path w="6722819" h="394462">
                <a:moveTo>
                  <a:pt x="5136497" y="3301"/>
                </a:moveTo>
                <a:lnTo>
                  <a:pt x="5125575" y="3301"/>
                </a:lnTo>
                <a:lnTo>
                  <a:pt x="5121003" y="3555"/>
                </a:lnTo>
                <a:lnTo>
                  <a:pt x="5117447" y="4063"/>
                </a:lnTo>
                <a:lnTo>
                  <a:pt x="5113891" y="4445"/>
                </a:lnTo>
                <a:lnTo>
                  <a:pt x="5110970" y="5079"/>
                </a:lnTo>
                <a:lnTo>
                  <a:pt x="5108811" y="5969"/>
                </a:lnTo>
                <a:lnTo>
                  <a:pt x="5106652" y="6730"/>
                </a:lnTo>
                <a:lnTo>
                  <a:pt x="5105128" y="7747"/>
                </a:lnTo>
                <a:lnTo>
                  <a:pt x="5104366" y="8889"/>
                </a:lnTo>
                <a:lnTo>
                  <a:pt x="5103477" y="10159"/>
                </a:lnTo>
                <a:lnTo>
                  <a:pt x="5103096" y="11429"/>
                </a:lnTo>
                <a:lnTo>
                  <a:pt x="5103096" y="12953"/>
                </a:lnTo>
                <a:lnTo>
                  <a:pt x="5102086" y="119790"/>
                </a:lnTo>
                <a:lnTo>
                  <a:pt x="5158976" y="119790"/>
                </a:lnTo>
                <a:lnTo>
                  <a:pt x="5158976" y="11429"/>
                </a:lnTo>
                <a:lnTo>
                  <a:pt x="5153134" y="5969"/>
                </a:lnTo>
                <a:lnTo>
                  <a:pt x="5151102" y="5079"/>
                </a:lnTo>
                <a:lnTo>
                  <a:pt x="5148181" y="4445"/>
                </a:lnTo>
                <a:lnTo>
                  <a:pt x="5144625" y="4063"/>
                </a:lnTo>
                <a:lnTo>
                  <a:pt x="5141069" y="3555"/>
                </a:lnTo>
                <a:lnTo>
                  <a:pt x="5136497" y="3301"/>
                </a:lnTo>
              </a:path>
              <a:path w="6722819" h="394462">
                <a:moveTo>
                  <a:pt x="2091534" y="93981"/>
                </a:moveTo>
                <a:lnTo>
                  <a:pt x="2044201" y="108414"/>
                </a:lnTo>
                <a:lnTo>
                  <a:pt x="2014740" y="149294"/>
                </a:lnTo>
                <a:lnTo>
                  <a:pt x="2005539" y="198505"/>
                </a:lnTo>
                <a:lnTo>
                  <a:pt x="2005237" y="213574"/>
                </a:lnTo>
                <a:lnTo>
                  <a:pt x="2005926" y="226462"/>
                </a:lnTo>
                <a:lnTo>
                  <a:pt x="2013294" y="263976"/>
                </a:lnTo>
                <a:lnTo>
                  <a:pt x="2041046" y="303838"/>
                </a:lnTo>
                <a:lnTo>
                  <a:pt x="2091379" y="318461"/>
                </a:lnTo>
                <a:lnTo>
                  <a:pt x="2103646" y="317083"/>
                </a:lnTo>
                <a:lnTo>
                  <a:pt x="2138327" y="301281"/>
                </a:lnTo>
                <a:lnTo>
                  <a:pt x="2157839" y="283717"/>
                </a:lnTo>
                <a:lnTo>
                  <a:pt x="2205464" y="283717"/>
                </a:lnTo>
                <a:lnTo>
                  <a:pt x="2205464" y="271017"/>
                </a:lnTo>
                <a:lnTo>
                  <a:pt x="2094593" y="271017"/>
                </a:lnTo>
                <a:lnTo>
                  <a:pt x="2088116" y="269113"/>
                </a:lnTo>
                <a:lnTo>
                  <a:pt x="2083036" y="265429"/>
                </a:lnTo>
                <a:lnTo>
                  <a:pt x="2078083" y="261746"/>
                </a:lnTo>
                <a:lnTo>
                  <a:pt x="2074019" y="256793"/>
                </a:lnTo>
                <a:lnTo>
                  <a:pt x="2070971" y="250570"/>
                </a:lnTo>
                <a:lnTo>
                  <a:pt x="2067923" y="244475"/>
                </a:lnTo>
                <a:lnTo>
                  <a:pt x="2065637" y="237362"/>
                </a:lnTo>
                <a:lnTo>
                  <a:pt x="2064367" y="229488"/>
                </a:lnTo>
                <a:lnTo>
                  <a:pt x="2062970" y="221614"/>
                </a:lnTo>
                <a:lnTo>
                  <a:pt x="2062342" y="213574"/>
                </a:lnTo>
                <a:lnTo>
                  <a:pt x="2062335" y="197230"/>
                </a:lnTo>
                <a:lnTo>
                  <a:pt x="2063097" y="189611"/>
                </a:lnTo>
                <a:lnTo>
                  <a:pt x="2064621" y="182117"/>
                </a:lnTo>
                <a:lnTo>
                  <a:pt x="2066272" y="174498"/>
                </a:lnTo>
                <a:lnTo>
                  <a:pt x="2068558" y="167766"/>
                </a:lnTo>
                <a:lnTo>
                  <a:pt x="2071860" y="161670"/>
                </a:lnTo>
                <a:lnTo>
                  <a:pt x="2075035" y="155575"/>
                </a:lnTo>
                <a:lnTo>
                  <a:pt x="2079226" y="150621"/>
                </a:lnTo>
                <a:lnTo>
                  <a:pt x="2084560" y="147065"/>
                </a:lnTo>
                <a:lnTo>
                  <a:pt x="2089767" y="143382"/>
                </a:lnTo>
                <a:lnTo>
                  <a:pt x="2096117" y="141604"/>
                </a:lnTo>
                <a:lnTo>
                  <a:pt x="2205464" y="141604"/>
                </a:lnTo>
                <a:lnTo>
                  <a:pt x="2205464" y="119790"/>
                </a:lnTo>
                <a:lnTo>
                  <a:pt x="2148574" y="119790"/>
                </a:lnTo>
                <a:lnTo>
                  <a:pt x="2139715" y="112030"/>
                </a:lnTo>
                <a:lnTo>
                  <a:pt x="2129544" y="105027"/>
                </a:lnTo>
                <a:lnTo>
                  <a:pt x="2116958" y="98335"/>
                </a:lnTo>
                <a:lnTo>
                  <a:pt x="2104915" y="95069"/>
                </a:lnTo>
                <a:lnTo>
                  <a:pt x="2091534" y="93981"/>
                </a:lnTo>
              </a:path>
              <a:path w="6722819" h="394462">
                <a:moveTo>
                  <a:pt x="2205464" y="283717"/>
                </a:moveTo>
                <a:lnTo>
                  <a:pt x="2157839" y="283717"/>
                </a:lnTo>
                <a:lnTo>
                  <a:pt x="2157839" y="307466"/>
                </a:lnTo>
                <a:lnTo>
                  <a:pt x="2158220" y="308863"/>
                </a:lnTo>
                <a:lnTo>
                  <a:pt x="2159109" y="310006"/>
                </a:lnTo>
                <a:lnTo>
                  <a:pt x="2159871" y="311150"/>
                </a:lnTo>
                <a:lnTo>
                  <a:pt x="2161268" y="312038"/>
                </a:lnTo>
                <a:lnTo>
                  <a:pt x="2163173" y="312800"/>
                </a:lnTo>
                <a:lnTo>
                  <a:pt x="2164951" y="313563"/>
                </a:lnTo>
                <a:lnTo>
                  <a:pt x="2167364" y="314070"/>
                </a:lnTo>
                <a:lnTo>
                  <a:pt x="2173333" y="314578"/>
                </a:lnTo>
                <a:lnTo>
                  <a:pt x="2177270" y="314832"/>
                </a:lnTo>
                <a:lnTo>
                  <a:pt x="2186414" y="314832"/>
                </a:lnTo>
                <a:lnTo>
                  <a:pt x="2205464" y="307466"/>
                </a:lnTo>
                <a:lnTo>
                  <a:pt x="2205464" y="283717"/>
                </a:lnTo>
              </a:path>
              <a:path w="6722819" h="394462">
                <a:moveTo>
                  <a:pt x="2205464" y="141604"/>
                </a:moveTo>
                <a:lnTo>
                  <a:pt x="2103356" y="141604"/>
                </a:lnTo>
                <a:lnTo>
                  <a:pt x="2107472" y="141854"/>
                </a:lnTo>
                <a:lnTo>
                  <a:pt x="2118150" y="145134"/>
                </a:lnTo>
                <a:lnTo>
                  <a:pt x="2131501" y="153574"/>
                </a:lnTo>
                <a:lnTo>
                  <a:pt x="2140406" y="162124"/>
                </a:lnTo>
                <a:lnTo>
                  <a:pt x="2149584" y="172846"/>
                </a:lnTo>
                <a:lnTo>
                  <a:pt x="2149472" y="239029"/>
                </a:lnTo>
                <a:lnTo>
                  <a:pt x="2120882" y="266445"/>
                </a:lnTo>
                <a:lnTo>
                  <a:pt x="2113516" y="269366"/>
                </a:lnTo>
                <a:lnTo>
                  <a:pt x="2109960" y="270509"/>
                </a:lnTo>
                <a:lnTo>
                  <a:pt x="2106150" y="271017"/>
                </a:lnTo>
                <a:lnTo>
                  <a:pt x="2205464" y="271017"/>
                </a:lnTo>
                <a:lnTo>
                  <a:pt x="2205464" y="141604"/>
                </a:lnTo>
              </a:path>
              <a:path w="6722819" h="394462">
                <a:moveTo>
                  <a:pt x="2182985" y="3301"/>
                </a:moveTo>
                <a:lnTo>
                  <a:pt x="2172063" y="3301"/>
                </a:lnTo>
                <a:lnTo>
                  <a:pt x="2167491" y="3555"/>
                </a:lnTo>
                <a:lnTo>
                  <a:pt x="2163935" y="4063"/>
                </a:lnTo>
                <a:lnTo>
                  <a:pt x="2160379" y="4445"/>
                </a:lnTo>
                <a:lnTo>
                  <a:pt x="2157458" y="5079"/>
                </a:lnTo>
                <a:lnTo>
                  <a:pt x="2155299" y="5969"/>
                </a:lnTo>
                <a:lnTo>
                  <a:pt x="2153140" y="6730"/>
                </a:lnTo>
                <a:lnTo>
                  <a:pt x="2151616" y="7747"/>
                </a:lnTo>
                <a:lnTo>
                  <a:pt x="2150854" y="8889"/>
                </a:lnTo>
                <a:lnTo>
                  <a:pt x="2149965" y="10159"/>
                </a:lnTo>
                <a:lnTo>
                  <a:pt x="2149584" y="11429"/>
                </a:lnTo>
                <a:lnTo>
                  <a:pt x="2149584" y="12953"/>
                </a:lnTo>
                <a:lnTo>
                  <a:pt x="2148574" y="119790"/>
                </a:lnTo>
                <a:lnTo>
                  <a:pt x="2205464" y="119790"/>
                </a:lnTo>
                <a:lnTo>
                  <a:pt x="2205464" y="11429"/>
                </a:lnTo>
                <a:lnTo>
                  <a:pt x="2199622" y="5969"/>
                </a:lnTo>
                <a:lnTo>
                  <a:pt x="2197590" y="5079"/>
                </a:lnTo>
                <a:lnTo>
                  <a:pt x="2194669" y="4445"/>
                </a:lnTo>
                <a:lnTo>
                  <a:pt x="2191113" y="4063"/>
                </a:lnTo>
                <a:lnTo>
                  <a:pt x="2187557" y="3555"/>
                </a:lnTo>
                <a:lnTo>
                  <a:pt x="2182985" y="3301"/>
                </a:lnTo>
              </a:path>
              <a:path w="6722819" h="394462">
                <a:moveTo>
                  <a:pt x="1379456" y="290194"/>
                </a:moveTo>
                <a:lnTo>
                  <a:pt x="1323576" y="290194"/>
                </a:lnTo>
                <a:lnTo>
                  <a:pt x="1323576" y="386333"/>
                </a:lnTo>
                <a:lnTo>
                  <a:pt x="1323957" y="387730"/>
                </a:lnTo>
                <a:lnTo>
                  <a:pt x="1324846" y="388874"/>
                </a:lnTo>
                <a:lnTo>
                  <a:pt x="1325608" y="390143"/>
                </a:lnTo>
                <a:lnTo>
                  <a:pt x="1346055" y="394462"/>
                </a:lnTo>
                <a:lnTo>
                  <a:pt x="1356977" y="394462"/>
                </a:lnTo>
                <a:lnTo>
                  <a:pt x="1378059" y="388874"/>
                </a:lnTo>
                <a:lnTo>
                  <a:pt x="1378948" y="387730"/>
                </a:lnTo>
                <a:lnTo>
                  <a:pt x="1379456" y="386333"/>
                </a:lnTo>
                <a:lnTo>
                  <a:pt x="1379456" y="290194"/>
                </a:lnTo>
              </a:path>
              <a:path w="6722819" h="394462">
                <a:moveTo>
                  <a:pt x="1272649" y="93979"/>
                </a:moveTo>
                <a:lnTo>
                  <a:pt x="1267188" y="93979"/>
                </a:lnTo>
                <a:lnTo>
                  <a:pt x="1263346" y="94046"/>
                </a:lnTo>
                <a:lnTo>
                  <a:pt x="1226417" y="103539"/>
                </a:lnTo>
                <a:lnTo>
                  <a:pt x="1198335" y="130219"/>
                </a:lnTo>
                <a:lnTo>
                  <a:pt x="1183564" y="166917"/>
                </a:lnTo>
                <a:lnTo>
                  <a:pt x="1179458" y="219383"/>
                </a:lnTo>
                <a:lnTo>
                  <a:pt x="1180495" y="231032"/>
                </a:lnTo>
                <a:lnTo>
                  <a:pt x="1189441" y="269113"/>
                </a:lnTo>
                <a:lnTo>
                  <a:pt x="1212489" y="302518"/>
                </a:lnTo>
                <a:lnTo>
                  <a:pt x="1260203" y="318515"/>
                </a:lnTo>
                <a:lnTo>
                  <a:pt x="1266172" y="318515"/>
                </a:lnTo>
                <a:lnTo>
                  <a:pt x="1302875" y="306704"/>
                </a:lnTo>
                <a:lnTo>
                  <a:pt x="1307955" y="303021"/>
                </a:lnTo>
                <a:lnTo>
                  <a:pt x="1313035" y="299465"/>
                </a:lnTo>
                <a:lnTo>
                  <a:pt x="1318242" y="295148"/>
                </a:lnTo>
                <a:lnTo>
                  <a:pt x="1323576" y="290194"/>
                </a:lnTo>
                <a:lnTo>
                  <a:pt x="1379456" y="290194"/>
                </a:lnTo>
                <a:lnTo>
                  <a:pt x="1379456" y="271017"/>
                </a:lnTo>
                <a:lnTo>
                  <a:pt x="1268585" y="271017"/>
                </a:lnTo>
                <a:lnTo>
                  <a:pt x="1262108" y="269113"/>
                </a:lnTo>
                <a:lnTo>
                  <a:pt x="1239629" y="237616"/>
                </a:lnTo>
                <a:lnTo>
                  <a:pt x="1238359" y="229615"/>
                </a:lnTo>
                <a:lnTo>
                  <a:pt x="1236962" y="221614"/>
                </a:lnTo>
                <a:lnTo>
                  <a:pt x="1236327" y="213487"/>
                </a:lnTo>
                <a:lnTo>
                  <a:pt x="1236327" y="197230"/>
                </a:lnTo>
                <a:lnTo>
                  <a:pt x="1245852" y="161670"/>
                </a:lnTo>
                <a:lnTo>
                  <a:pt x="1249027" y="155575"/>
                </a:lnTo>
                <a:lnTo>
                  <a:pt x="1253218" y="150621"/>
                </a:lnTo>
                <a:lnTo>
                  <a:pt x="1258552" y="147065"/>
                </a:lnTo>
                <a:lnTo>
                  <a:pt x="1263759" y="143382"/>
                </a:lnTo>
                <a:lnTo>
                  <a:pt x="1270109" y="141604"/>
                </a:lnTo>
                <a:lnTo>
                  <a:pt x="1379456" y="141604"/>
                </a:lnTo>
                <a:lnTo>
                  <a:pt x="1379456" y="128396"/>
                </a:lnTo>
                <a:lnTo>
                  <a:pt x="1331831" y="128396"/>
                </a:lnTo>
                <a:lnTo>
                  <a:pt x="1325354" y="121919"/>
                </a:lnTo>
                <a:lnTo>
                  <a:pt x="1319385" y="116586"/>
                </a:lnTo>
                <a:lnTo>
                  <a:pt x="1282936" y="95630"/>
                </a:lnTo>
                <a:lnTo>
                  <a:pt x="1277856" y="94614"/>
                </a:lnTo>
                <a:lnTo>
                  <a:pt x="1272649" y="93979"/>
                </a:lnTo>
              </a:path>
              <a:path w="6722819" h="394462">
                <a:moveTo>
                  <a:pt x="1379456" y="141604"/>
                </a:moveTo>
                <a:lnTo>
                  <a:pt x="1277348" y="141604"/>
                </a:lnTo>
                <a:lnTo>
                  <a:pt x="1281464" y="141854"/>
                </a:lnTo>
                <a:lnTo>
                  <a:pt x="1292142" y="145134"/>
                </a:lnTo>
                <a:lnTo>
                  <a:pt x="1305493" y="153574"/>
                </a:lnTo>
                <a:lnTo>
                  <a:pt x="1314398" y="162124"/>
                </a:lnTo>
                <a:lnTo>
                  <a:pt x="1323576" y="172846"/>
                </a:lnTo>
                <a:lnTo>
                  <a:pt x="1323576" y="238887"/>
                </a:lnTo>
                <a:lnTo>
                  <a:pt x="1294874" y="266445"/>
                </a:lnTo>
                <a:lnTo>
                  <a:pt x="1287508" y="269366"/>
                </a:lnTo>
                <a:lnTo>
                  <a:pt x="1283952" y="270509"/>
                </a:lnTo>
                <a:lnTo>
                  <a:pt x="1280142" y="271017"/>
                </a:lnTo>
                <a:lnTo>
                  <a:pt x="1379456" y="271017"/>
                </a:lnTo>
                <a:lnTo>
                  <a:pt x="1379456" y="141604"/>
                </a:lnTo>
              </a:path>
              <a:path w="6722819" h="394462">
                <a:moveTo>
                  <a:pt x="1364216" y="97916"/>
                </a:moveTo>
                <a:lnTo>
                  <a:pt x="1347325" y="97916"/>
                </a:lnTo>
                <a:lnTo>
                  <a:pt x="1341356" y="98678"/>
                </a:lnTo>
                <a:lnTo>
                  <a:pt x="1338943" y="99313"/>
                </a:lnTo>
                <a:lnTo>
                  <a:pt x="1337165" y="100075"/>
                </a:lnTo>
                <a:lnTo>
                  <a:pt x="1335260" y="100711"/>
                </a:lnTo>
                <a:lnTo>
                  <a:pt x="1333863" y="101726"/>
                </a:lnTo>
                <a:lnTo>
                  <a:pt x="1333101" y="102869"/>
                </a:lnTo>
                <a:lnTo>
                  <a:pt x="1332212" y="103886"/>
                </a:lnTo>
                <a:lnTo>
                  <a:pt x="1331831" y="105282"/>
                </a:lnTo>
                <a:lnTo>
                  <a:pt x="1331831" y="128396"/>
                </a:lnTo>
                <a:lnTo>
                  <a:pt x="1379456" y="128396"/>
                </a:lnTo>
                <a:lnTo>
                  <a:pt x="1379456" y="105282"/>
                </a:lnTo>
                <a:lnTo>
                  <a:pt x="1379075" y="103886"/>
                </a:lnTo>
                <a:lnTo>
                  <a:pt x="1378313" y="102869"/>
                </a:lnTo>
                <a:lnTo>
                  <a:pt x="1377551" y="101726"/>
                </a:lnTo>
                <a:lnTo>
                  <a:pt x="1376281" y="100711"/>
                </a:lnTo>
                <a:lnTo>
                  <a:pt x="1374503" y="100075"/>
                </a:lnTo>
                <a:lnTo>
                  <a:pt x="1372725" y="99313"/>
                </a:lnTo>
                <a:lnTo>
                  <a:pt x="1370312" y="98678"/>
                </a:lnTo>
                <a:lnTo>
                  <a:pt x="1364216" y="97916"/>
                </a:lnTo>
              </a:path>
              <a:path w="6722819" h="394462">
                <a:moveTo>
                  <a:pt x="6618587" y="93979"/>
                </a:moveTo>
                <a:lnTo>
                  <a:pt x="6575730" y="101025"/>
                </a:lnTo>
                <a:lnTo>
                  <a:pt x="6542097" y="120845"/>
                </a:lnTo>
                <a:lnTo>
                  <a:pt x="6519695" y="153277"/>
                </a:lnTo>
                <a:lnTo>
                  <a:pt x="6510032" y="202478"/>
                </a:lnTo>
                <a:lnTo>
                  <a:pt x="6509841" y="220316"/>
                </a:lnTo>
                <a:lnTo>
                  <a:pt x="6511060" y="232931"/>
                </a:lnTo>
                <a:lnTo>
                  <a:pt x="6527635" y="280543"/>
                </a:lnTo>
                <a:lnTo>
                  <a:pt x="6567547" y="311155"/>
                </a:lnTo>
                <a:lnTo>
                  <a:pt x="6617808" y="318470"/>
                </a:lnTo>
                <a:lnTo>
                  <a:pt x="6630063" y="317686"/>
                </a:lnTo>
                <a:lnTo>
                  <a:pt x="6667566" y="307687"/>
                </a:lnTo>
                <a:lnTo>
                  <a:pt x="6698032" y="284321"/>
                </a:lnTo>
                <a:lnTo>
                  <a:pt x="6705646" y="273684"/>
                </a:lnTo>
                <a:lnTo>
                  <a:pt x="6606522" y="273684"/>
                </a:lnTo>
                <a:lnTo>
                  <a:pt x="6598775" y="272033"/>
                </a:lnTo>
                <a:lnTo>
                  <a:pt x="6572543" y="243124"/>
                </a:lnTo>
                <a:lnTo>
                  <a:pt x="6567315" y="202478"/>
                </a:lnTo>
                <a:lnTo>
                  <a:pt x="6568215" y="189322"/>
                </a:lnTo>
                <a:lnTo>
                  <a:pt x="6570327" y="177545"/>
                </a:lnTo>
                <a:lnTo>
                  <a:pt x="6572232" y="169290"/>
                </a:lnTo>
                <a:lnTo>
                  <a:pt x="6575280" y="162305"/>
                </a:lnTo>
                <a:lnTo>
                  <a:pt x="6579344" y="156337"/>
                </a:lnTo>
                <a:lnTo>
                  <a:pt x="6583281" y="150494"/>
                </a:lnTo>
                <a:lnTo>
                  <a:pt x="6588488" y="146050"/>
                </a:lnTo>
                <a:lnTo>
                  <a:pt x="6600934" y="139953"/>
                </a:lnTo>
                <a:lnTo>
                  <a:pt x="6608300" y="138429"/>
                </a:lnTo>
                <a:lnTo>
                  <a:pt x="6708463" y="138429"/>
                </a:lnTo>
                <a:lnTo>
                  <a:pt x="6702136" y="128833"/>
                </a:lnTo>
                <a:lnTo>
                  <a:pt x="6672241" y="104694"/>
                </a:lnTo>
                <a:lnTo>
                  <a:pt x="6632563" y="94507"/>
                </a:lnTo>
                <a:lnTo>
                  <a:pt x="6618587" y="93979"/>
                </a:lnTo>
              </a:path>
              <a:path w="6722819" h="394462">
                <a:moveTo>
                  <a:pt x="6708463" y="138429"/>
                </a:moveTo>
                <a:lnTo>
                  <a:pt x="6625953" y="138429"/>
                </a:lnTo>
                <a:lnTo>
                  <a:pt x="6633700" y="140080"/>
                </a:lnTo>
                <a:lnTo>
                  <a:pt x="6646146" y="146938"/>
                </a:lnTo>
                <a:lnTo>
                  <a:pt x="6663413" y="183615"/>
                </a:lnTo>
                <a:lnTo>
                  <a:pt x="6665037" y="209750"/>
                </a:lnTo>
                <a:lnTo>
                  <a:pt x="6664162" y="222911"/>
                </a:lnTo>
                <a:lnTo>
                  <a:pt x="6649194" y="261619"/>
                </a:lnTo>
                <a:lnTo>
                  <a:pt x="6624175" y="273684"/>
                </a:lnTo>
                <a:lnTo>
                  <a:pt x="6705646" y="273684"/>
                </a:lnTo>
                <a:lnTo>
                  <a:pt x="6721202" y="228085"/>
                </a:lnTo>
                <a:lnTo>
                  <a:pt x="6722819" y="200299"/>
                </a:lnTo>
                <a:lnTo>
                  <a:pt x="6722209" y="188353"/>
                </a:lnTo>
                <a:lnTo>
                  <a:pt x="6720689" y="176336"/>
                </a:lnTo>
                <a:lnTo>
                  <a:pt x="6718063" y="163731"/>
                </a:lnTo>
                <a:lnTo>
                  <a:pt x="6714138" y="150023"/>
                </a:lnTo>
                <a:lnTo>
                  <a:pt x="6709137" y="139452"/>
                </a:lnTo>
                <a:lnTo>
                  <a:pt x="6708463" y="138429"/>
                </a:lnTo>
              </a:path>
              <a:path w="6722819" h="394462">
                <a:moveTo>
                  <a:pt x="6001367" y="93979"/>
                </a:moveTo>
                <a:lnTo>
                  <a:pt x="5958510" y="101025"/>
                </a:lnTo>
                <a:lnTo>
                  <a:pt x="5924877" y="120845"/>
                </a:lnTo>
                <a:lnTo>
                  <a:pt x="5902475" y="153277"/>
                </a:lnTo>
                <a:lnTo>
                  <a:pt x="5892812" y="202478"/>
                </a:lnTo>
                <a:lnTo>
                  <a:pt x="5892621" y="220316"/>
                </a:lnTo>
                <a:lnTo>
                  <a:pt x="5893840" y="232931"/>
                </a:lnTo>
                <a:lnTo>
                  <a:pt x="5910415" y="280543"/>
                </a:lnTo>
                <a:lnTo>
                  <a:pt x="5950327" y="311155"/>
                </a:lnTo>
                <a:lnTo>
                  <a:pt x="6000588" y="318470"/>
                </a:lnTo>
                <a:lnTo>
                  <a:pt x="6012843" y="317686"/>
                </a:lnTo>
                <a:lnTo>
                  <a:pt x="6050346" y="307687"/>
                </a:lnTo>
                <a:lnTo>
                  <a:pt x="6080812" y="284321"/>
                </a:lnTo>
                <a:lnTo>
                  <a:pt x="6088426" y="273684"/>
                </a:lnTo>
                <a:lnTo>
                  <a:pt x="5989302" y="273684"/>
                </a:lnTo>
                <a:lnTo>
                  <a:pt x="5981555" y="272033"/>
                </a:lnTo>
                <a:lnTo>
                  <a:pt x="5955323" y="243124"/>
                </a:lnTo>
                <a:lnTo>
                  <a:pt x="5950095" y="202478"/>
                </a:lnTo>
                <a:lnTo>
                  <a:pt x="5950995" y="189322"/>
                </a:lnTo>
                <a:lnTo>
                  <a:pt x="5953107" y="177545"/>
                </a:lnTo>
                <a:lnTo>
                  <a:pt x="5955012" y="169290"/>
                </a:lnTo>
                <a:lnTo>
                  <a:pt x="5958060" y="162305"/>
                </a:lnTo>
                <a:lnTo>
                  <a:pt x="5962124" y="156337"/>
                </a:lnTo>
                <a:lnTo>
                  <a:pt x="5966061" y="150494"/>
                </a:lnTo>
                <a:lnTo>
                  <a:pt x="5971268" y="146050"/>
                </a:lnTo>
                <a:lnTo>
                  <a:pt x="5983714" y="139953"/>
                </a:lnTo>
                <a:lnTo>
                  <a:pt x="5991080" y="138429"/>
                </a:lnTo>
                <a:lnTo>
                  <a:pt x="6091243" y="138429"/>
                </a:lnTo>
                <a:lnTo>
                  <a:pt x="6084916" y="128833"/>
                </a:lnTo>
                <a:lnTo>
                  <a:pt x="6055021" y="104694"/>
                </a:lnTo>
                <a:lnTo>
                  <a:pt x="6015343" y="94507"/>
                </a:lnTo>
                <a:lnTo>
                  <a:pt x="6001367" y="93979"/>
                </a:lnTo>
              </a:path>
              <a:path w="6722819" h="394462">
                <a:moveTo>
                  <a:pt x="6091243" y="138429"/>
                </a:moveTo>
                <a:lnTo>
                  <a:pt x="6008733" y="138429"/>
                </a:lnTo>
                <a:lnTo>
                  <a:pt x="6016480" y="140080"/>
                </a:lnTo>
                <a:lnTo>
                  <a:pt x="6028926" y="146938"/>
                </a:lnTo>
                <a:lnTo>
                  <a:pt x="6046193" y="183615"/>
                </a:lnTo>
                <a:lnTo>
                  <a:pt x="6047817" y="209750"/>
                </a:lnTo>
                <a:lnTo>
                  <a:pt x="6046942" y="222911"/>
                </a:lnTo>
                <a:lnTo>
                  <a:pt x="6031974" y="261619"/>
                </a:lnTo>
                <a:lnTo>
                  <a:pt x="6006955" y="273684"/>
                </a:lnTo>
                <a:lnTo>
                  <a:pt x="6088426" y="273684"/>
                </a:lnTo>
                <a:lnTo>
                  <a:pt x="6103982" y="228085"/>
                </a:lnTo>
                <a:lnTo>
                  <a:pt x="6105599" y="200299"/>
                </a:lnTo>
                <a:lnTo>
                  <a:pt x="6104989" y="188353"/>
                </a:lnTo>
                <a:lnTo>
                  <a:pt x="6103469" y="176336"/>
                </a:lnTo>
                <a:lnTo>
                  <a:pt x="6100843" y="163731"/>
                </a:lnTo>
                <a:lnTo>
                  <a:pt x="6096918" y="150023"/>
                </a:lnTo>
                <a:lnTo>
                  <a:pt x="6091917" y="139452"/>
                </a:lnTo>
                <a:lnTo>
                  <a:pt x="6091243" y="138429"/>
                </a:lnTo>
              </a:path>
              <a:path w="6722819" h="394462">
                <a:moveTo>
                  <a:pt x="3436475" y="93979"/>
                </a:moveTo>
                <a:lnTo>
                  <a:pt x="3393618" y="101025"/>
                </a:lnTo>
                <a:lnTo>
                  <a:pt x="3359985" y="120845"/>
                </a:lnTo>
                <a:lnTo>
                  <a:pt x="3337583" y="153277"/>
                </a:lnTo>
                <a:lnTo>
                  <a:pt x="3327920" y="202478"/>
                </a:lnTo>
                <a:lnTo>
                  <a:pt x="3327729" y="220316"/>
                </a:lnTo>
                <a:lnTo>
                  <a:pt x="3328948" y="232931"/>
                </a:lnTo>
                <a:lnTo>
                  <a:pt x="3345523" y="280543"/>
                </a:lnTo>
                <a:lnTo>
                  <a:pt x="3385435" y="311155"/>
                </a:lnTo>
                <a:lnTo>
                  <a:pt x="3435696" y="318470"/>
                </a:lnTo>
                <a:lnTo>
                  <a:pt x="3447951" y="317686"/>
                </a:lnTo>
                <a:lnTo>
                  <a:pt x="3485454" y="307687"/>
                </a:lnTo>
                <a:lnTo>
                  <a:pt x="3515920" y="284321"/>
                </a:lnTo>
                <a:lnTo>
                  <a:pt x="3523534" y="273684"/>
                </a:lnTo>
                <a:lnTo>
                  <a:pt x="3424410" y="273684"/>
                </a:lnTo>
                <a:lnTo>
                  <a:pt x="3416663" y="272033"/>
                </a:lnTo>
                <a:lnTo>
                  <a:pt x="3390431" y="243124"/>
                </a:lnTo>
                <a:lnTo>
                  <a:pt x="3385203" y="202478"/>
                </a:lnTo>
                <a:lnTo>
                  <a:pt x="3386103" y="189322"/>
                </a:lnTo>
                <a:lnTo>
                  <a:pt x="3388215" y="177545"/>
                </a:lnTo>
                <a:lnTo>
                  <a:pt x="3390120" y="169290"/>
                </a:lnTo>
                <a:lnTo>
                  <a:pt x="3393168" y="162305"/>
                </a:lnTo>
                <a:lnTo>
                  <a:pt x="3397232" y="156337"/>
                </a:lnTo>
                <a:lnTo>
                  <a:pt x="3401169" y="150494"/>
                </a:lnTo>
                <a:lnTo>
                  <a:pt x="3406376" y="146050"/>
                </a:lnTo>
                <a:lnTo>
                  <a:pt x="3418822" y="139953"/>
                </a:lnTo>
                <a:lnTo>
                  <a:pt x="3426188" y="138429"/>
                </a:lnTo>
                <a:lnTo>
                  <a:pt x="3526351" y="138429"/>
                </a:lnTo>
                <a:lnTo>
                  <a:pt x="3520024" y="128833"/>
                </a:lnTo>
                <a:lnTo>
                  <a:pt x="3490129" y="104694"/>
                </a:lnTo>
                <a:lnTo>
                  <a:pt x="3450451" y="94507"/>
                </a:lnTo>
                <a:lnTo>
                  <a:pt x="3436475" y="93979"/>
                </a:lnTo>
              </a:path>
              <a:path w="6722819" h="394462">
                <a:moveTo>
                  <a:pt x="3526351" y="138429"/>
                </a:moveTo>
                <a:lnTo>
                  <a:pt x="3443841" y="138429"/>
                </a:lnTo>
                <a:lnTo>
                  <a:pt x="3451588" y="140080"/>
                </a:lnTo>
                <a:lnTo>
                  <a:pt x="3464034" y="146938"/>
                </a:lnTo>
                <a:lnTo>
                  <a:pt x="3481301" y="183615"/>
                </a:lnTo>
                <a:lnTo>
                  <a:pt x="3482925" y="209750"/>
                </a:lnTo>
                <a:lnTo>
                  <a:pt x="3482050" y="222911"/>
                </a:lnTo>
                <a:lnTo>
                  <a:pt x="3467082" y="261619"/>
                </a:lnTo>
                <a:lnTo>
                  <a:pt x="3442063" y="273684"/>
                </a:lnTo>
                <a:lnTo>
                  <a:pt x="3523534" y="273684"/>
                </a:lnTo>
                <a:lnTo>
                  <a:pt x="3539090" y="228085"/>
                </a:lnTo>
                <a:lnTo>
                  <a:pt x="3540707" y="200299"/>
                </a:lnTo>
                <a:lnTo>
                  <a:pt x="3540097" y="188353"/>
                </a:lnTo>
                <a:lnTo>
                  <a:pt x="3538577" y="176336"/>
                </a:lnTo>
                <a:lnTo>
                  <a:pt x="3535951" y="163731"/>
                </a:lnTo>
                <a:lnTo>
                  <a:pt x="3532026" y="150023"/>
                </a:lnTo>
                <a:lnTo>
                  <a:pt x="3527025" y="139452"/>
                </a:lnTo>
                <a:lnTo>
                  <a:pt x="3526351" y="138429"/>
                </a:lnTo>
              </a:path>
              <a:path w="6722819" h="394462">
                <a:moveTo>
                  <a:pt x="941687" y="93979"/>
                </a:moveTo>
                <a:lnTo>
                  <a:pt x="898833" y="101033"/>
                </a:lnTo>
                <a:lnTo>
                  <a:pt x="865157" y="120857"/>
                </a:lnTo>
                <a:lnTo>
                  <a:pt x="842786" y="153285"/>
                </a:lnTo>
                <a:lnTo>
                  <a:pt x="833095" y="202481"/>
                </a:lnTo>
                <a:lnTo>
                  <a:pt x="832909" y="220322"/>
                </a:lnTo>
                <a:lnTo>
                  <a:pt x="834144" y="232935"/>
                </a:lnTo>
                <a:lnTo>
                  <a:pt x="850733" y="280544"/>
                </a:lnTo>
                <a:lnTo>
                  <a:pt x="890638" y="311166"/>
                </a:lnTo>
                <a:lnTo>
                  <a:pt x="940908" y="318470"/>
                </a:lnTo>
                <a:lnTo>
                  <a:pt x="953163" y="317686"/>
                </a:lnTo>
                <a:lnTo>
                  <a:pt x="990666" y="307687"/>
                </a:lnTo>
                <a:lnTo>
                  <a:pt x="1021132" y="284321"/>
                </a:lnTo>
                <a:lnTo>
                  <a:pt x="1028746" y="273684"/>
                </a:lnTo>
                <a:lnTo>
                  <a:pt x="929622" y="273684"/>
                </a:lnTo>
                <a:lnTo>
                  <a:pt x="921850" y="272033"/>
                </a:lnTo>
                <a:lnTo>
                  <a:pt x="895658" y="243134"/>
                </a:lnTo>
                <a:lnTo>
                  <a:pt x="890402" y="202481"/>
                </a:lnTo>
                <a:lnTo>
                  <a:pt x="891293" y="189323"/>
                </a:lnTo>
                <a:lnTo>
                  <a:pt x="906445" y="150494"/>
                </a:lnTo>
                <a:lnTo>
                  <a:pt x="931400" y="138429"/>
                </a:lnTo>
                <a:lnTo>
                  <a:pt x="1031563" y="138429"/>
                </a:lnTo>
                <a:lnTo>
                  <a:pt x="1025236" y="128833"/>
                </a:lnTo>
                <a:lnTo>
                  <a:pt x="995341" y="104694"/>
                </a:lnTo>
                <a:lnTo>
                  <a:pt x="955663" y="94507"/>
                </a:lnTo>
                <a:lnTo>
                  <a:pt x="941687" y="93979"/>
                </a:lnTo>
              </a:path>
              <a:path w="6722819" h="394462">
                <a:moveTo>
                  <a:pt x="1031563" y="138429"/>
                </a:moveTo>
                <a:lnTo>
                  <a:pt x="949053" y="138429"/>
                </a:lnTo>
                <a:lnTo>
                  <a:pt x="956800" y="140080"/>
                </a:lnTo>
                <a:lnTo>
                  <a:pt x="969246" y="146938"/>
                </a:lnTo>
                <a:lnTo>
                  <a:pt x="986513" y="183615"/>
                </a:lnTo>
                <a:lnTo>
                  <a:pt x="988137" y="209750"/>
                </a:lnTo>
                <a:lnTo>
                  <a:pt x="987262" y="222911"/>
                </a:lnTo>
                <a:lnTo>
                  <a:pt x="972294" y="261619"/>
                </a:lnTo>
                <a:lnTo>
                  <a:pt x="947275" y="273684"/>
                </a:lnTo>
                <a:lnTo>
                  <a:pt x="1028746" y="273684"/>
                </a:lnTo>
                <a:lnTo>
                  <a:pt x="1044302" y="228085"/>
                </a:lnTo>
                <a:lnTo>
                  <a:pt x="1045919" y="200299"/>
                </a:lnTo>
                <a:lnTo>
                  <a:pt x="1045309" y="188353"/>
                </a:lnTo>
                <a:lnTo>
                  <a:pt x="1043789" y="176336"/>
                </a:lnTo>
                <a:lnTo>
                  <a:pt x="1041163" y="163731"/>
                </a:lnTo>
                <a:lnTo>
                  <a:pt x="1037238" y="150023"/>
                </a:lnTo>
                <a:lnTo>
                  <a:pt x="1032237" y="139452"/>
                </a:lnTo>
                <a:lnTo>
                  <a:pt x="1031563" y="138429"/>
                </a:lnTo>
              </a:path>
              <a:path w="6722819" h="394462">
                <a:moveTo>
                  <a:pt x="5305407" y="93979"/>
                </a:moveTo>
                <a:lnTo>
                  <a:pt x="5257275" y="104389"/>
                </a:lnTo>
                <a:lnTo>
                  <a:pt x="5227109" y="128996"/>
                </a:lnTo>
                <a:lnTo>
                  <a:pt x="5209780" y="163873"/>
                </a:lnTo>
                <a:lnTo>
                  <a:pt x="5203905" y="215097"/>
                </a:lnTo>
                <a:lnTo>
                  <a:pt x="5204679" y="226952"/>
                </a:lnTo>
                <a:lnTo>
                  <a:pt x="5213465" y="265414"/>
                </a:lnTo>
                <a:lnTo>
                  <a:pt x="5236670" y="297230"/>
                </a:lnTo>
                <a:lnTo>
                  <a:pt x="5273353" y="314623"/>
                </a:lnTo>
                <a:lnTo>
                  <a:pt x="5312827" y="318504"/>
                </a:lnTo>
                <a:lnTo>
                  <a:pt x="5325799" y="318027"/>
                </a:lnTo>
                <a:lnTo>
                  <a:pt x="5338046" y="316738"/>
                </a:lnTo>
                <a:lnTo>
                  <a:pt x="5346682" y="315467"/>
                </a:lnTo>
                <a:lnTo>
                  <a:pt x="5354302" y="313943"/>
                </a:lnTo>
                <a:lnTo>
                  <a:pt x="5361033" y="312165"/>
                </a:lnTo>
                <a:lnTo>
                  <a:pt x="5367637" y="310514"/>
                </a:lnTo>
                <a:lnTo>
                  <a:pt x="5389100" y="295401"/>
                </a:lnTo>
                <a:lnTo>
                  <a:pt x="5389481" y="293750"/>
                </a:lnTo>
                <a:lnTo>
                  <a:pt x="5389735" y="289432"/>
                </a:lnTo>
                <a:lnTo>
                  <a:pt x="5389989" y="287146"/>
                </a:lnTo>
                <a:lnTo>
                  <a:pt x="5389937" y="276225"/>
                </a:lnTo>
                <a:lnTo>
                  <a:pt x="5305788" y="276225"/>
                </a:lnTo>
                <a:lnTo>
                  <a:pt x="5297533" y="274954"/>
                </a:lnTo>
                <a:lnTo>
                  <a:pt x="5266037" y="250570"/>
                </a:lnTo>
                <a:lnTo>
                  <a:pt x="5260957" y="229107"/>
                </a:lnTo>
                <a:lnTo>
                  <a:pt x="5260957" y="220599"/>
                </a:lnTo>
                <a:lnTo>
                  <a:pt x="5387576" y="220599"/>
                </a:lnTo>
                <a:lnTo>
                  <a:pt x="5391767" y="218948"/>
                </a:lnTo>
                <a:lnTo>
                  <a:pt x="5397863" y="212343"/>
                </a:lnTo>
                <a:lnTo>
                  <a:pt x="5399387" y="207390"/>
                </a:lnTo>
                <a:lnTo>
                  <a:pt x="5399367" y="199478"/>
                </a:lnTo>
                <a:lnTo>
                  <a:pt x="5399073" y="184403"/>
                </a:lnTo>
                <a:lnTo>
                  <a:pt x="5260957" y="184403"/>
                </a:lnTo>
                <a:lnTo>
                  <a:pt x="5261338" y="177418"/>
                </a:lnTo>
                <a:lnTo>
                  <a:pt x="5262354" y="170814"/>
                </a:lnTo>
                <a:lnTo>
                  <a:pt x="5264259" y="164591"/>
                </a:lnTo>
                <a:lnTo>
                  <a:pt x="5266037" y="158495"/>
                </a:lnTo>
                <a:lnTo>
                  <a:pt x="5268704" y="153162"/>
                </a:lnTo>
                <a:lnTo>
                  <a:pt x="5272260" y="148589"/>
                </a:lnTo>
                <a:lnTo>
                  <a:pt x="5275689" y="144017"/>
                </a:lnTo>
                <a:lnTo>
                  <a:pt x="5280134" y="140462"/>
                </a:lnTo>
                <a:lnTo>
                  <a:pt x="5285468" y="137794"/>
                </a:lnTo>
                <a:lnTo>
                  <a:pt x="5290675" y="135127"/>
                </a:lnTo>
                <a:lnTo>
                  <a:pt x="5296898" y="133730"/>
                </a:lnTo>
                <a:lnTo>
                  <a:pt x="5385581" y="133730"/>
                </a:lnTo>
                <a:lnTo>
                  <a:pt x="5384085" y="130989"/>
                </a:lnTo>
                <a:lnTo>
                  <a:pt x="5343709" y="99637"/>
                </a:lnTo>
                <a:lnTo>
                  <a:pt x="5319387" y="94602"/>
                </a:lnTo>
                <a:lnTo>
                  <a:pt x="5305407" y="93979"/>
                </a:lnTo>
              </a:path>
              <a:path w="6722819" h="394462">
                <a:moveTo>
                  <a:pt x="5384147" y="262508"/>
                </a:moveTo>
                <a:lnTo>
                  <a:pt x="5380591" y="262508"/>
                </a:lnTo>
                <a:lnTo>
                  <a:pt x="5377797" y="263270"/>
                </a:lnTo>
                <a:lnTo>
                  <a:pt x="5374114" y="264667"/>
                </a:lnTo>
                <a:lnTo>
                  <a:pt x="5370558" y="266064"/>
                </a:lnTo>
                <a:lnTo>
                  <a:pt x="5366113" y="267588"/>
                </a:lnTo>
                <a:lnTo>
                  <a:pt x="5315440" y="276225"/>
                </a:lnTo>
                <a:lnTo>
                  <a:pt x="5389937" y="276225"/>
                </a:lnTo>
                <a:lnTo>
                  <a:pt x="5385290" y="262763"/>
                </a:lnTo>
                <a:lnTo>
                  <a:pt x="5384147" y="262508"/>
                </a:lnTo>
              </a:path>
              <a:path w="6722819" h="394462">
                <a:moveTo>
                  <a:pt x="5385581" y="133730"/>
                </a:moveTo>
                <a:lnTo>
                  <a:pt x="5304010" y="133730"/>
                </a:lnTo>
                <a:lnTo>
                  <a:pt x="5314537" y="134679"/>
                </a:lnTo>
                <a:lnTo>
                  <a:pt x="5326542" y="139203"/>
                </a:lnTo>
                <a:lnTo>
                  <a:pt x="5335683" y="147597"/>
                </a:lnTo>
                <a:lnTo>
                  <a:pt x="5341140" y="157685"/>
                </a:lnTo>
                <a:lnTo>
                  <a:pt x="5344213" y="169962"/>
                </a:lnTo>
                <a:lnTo>
                  <a:pt x="5344904" y="184403"/>
                </a:lnTo>
                <a:lnTo>
                  <a:pt x="5399073" y="184403"/>
                </a:lnTo>
                <a:lnTo>
                  <a:pt x="5399013" y="181328"/>
                </a:lnTo>
                <a:lnTo>
                  <a:pt x="5397594" y="170187"/>
                </a:lnTo>
                <a:lnTo>
                  <a:pt x="5394748" y="157420"/>
                </a:lnTo>
                <a:lnTo>
                  <a:pt x="5390094" y="142002"/>
                </a:lnTo>
                <a:lnTo>
                  <a:pt x="5385581" y="133730"/>
                </a:lnTo>
              </a:path>
              <a:path w="6722819" h="394462">
                <a:moveTo>
                  <a:pt x="4584555" y="93979"/>
                </a:moveTo>
                <a:lnTo>
                  <a:pt x="4536423" y="104389"/>
                </a:lnTo>
                <a:lnTo>
                  <a:pt x="4506257" y="128996"/>
                </a:lnTo>
                <a:lnTo>
                  <a:pt x="4488928" y="163873"/>
                </a:lnTo>
                <a:lnTo>
                  <a:pt x="4483053" y="215097"/>
                </a:lnTo>
                <a:lnTo>
                  <a:pt x="4483827" y="226952"/>
                </a:lnTo>
                <a:lnTo>
                  <a:pt x="4492613" y="265414"/>
                </a:lnTo>
                <a:lnTo>
                  <a:pt x="4515818" y="297230"/>
                </a:lnTo>
                <a:lnTo>
                  <a:pt x="4552501" y="314623"/>
                </a:lnTo>
                <a:lnTo>
                  <a:pt x="4591975" y="318504"/>
                </a:lnTo>
                <a:lnTo>
                  <a:pt x="4604947" y="318027"/>
                </a:lnTo>
                <a:lnTo>
                  <a:pt x="4617194" y="316738"/>
                </a:lnTo>
                <a:lnTo>
                  <a:pt x="4625830" y="315467"/>
                </a:lnTo>
                <a:lnTo>
                  <a:pt x="4633450" y="313943"/>
                </a:lnTo>
                <a:lnTo>
                  <a:pt x="4640181" y="312165"/>
                </a:lnTo>
                <a:lnTo>
                  <a:pt x="4646785" y="310514"/>
                </a:lnTo>
                <a:lnTo>
                  <a:pt x="4668883" y="289432"/>
                </a:lnTo>
                <a:lnTo>
                  <a:pt x="4669137" y="287146"/>
                </a:lnTo>
                <a:lnTo>
                  <a:pt x="4669085" y="276225"/>
                </a:lnTo>
                <a:lnTo>
                  <a:pt x="4584936" y="276225"/>
                </a:lnTo>
                <a:lnTo>
                  <a:pt x="4576681" y="274954"/>
                </a:lnTo>
                <a:lnTo>
                  <a:pt x="4545185" y="250570"/>
                </a:lnTo>
                <a:lnTo>
                  <a:pt x="4540105" y="229107"/>
                </a:lnTo>
                <a:lnTo>
                  <a:pt x="4540105" y="220599"/>
                </a:lnTo>
                <a:lnTo>
                  <a:pt x="4666724" y="220599"/>
                </a:lnTo>
                <a:lnTo>
                  <a:pt x="4670915" y="218948"/>
                </a:lnTo>
                <a:lnTo>
                  <a:pt x="4677011" y="212343"/>
                </a:lnTo>
                <a:lnTo>
                  <a:pt x="4678535" y="207390"/>
                </a:lnTo>
                <a:lnTo>
                  <a:pt x="4678515" y="199478"/>
                </a:lnTo>
                <a:lnTo>
                  <a:pt x="4678221" y="184403"/>
                </a:lnTo>
                <a:lnTo>
                  <a:pt x="4540105" y="184403"/>
                </a:lnTo>
                <a:lnTo>
                  <a:pt x="4540486" y="177418"/>
                </a:lnTo>
                <a:lnTo>
                  <a:pt x="4541502" y="170814"/>
                </a:lnTo>
                <a:lnTo>
                  <a:pt x="4543407" y="164591"/>
                </a:lnTo>
                <a:lnTo>
                  <a:pt x="4545185" y="158495"/>
                </a:lnTo>
                <a:lnTo>
                  <a:pt x="4547852" y="153162"/>
                </a:lnTo>
                <a:lnTo>
                  <a:pt x="4551408" y="148589"/>
                </a:lnTo>
                <a:lnTo>
                  <a:pt x="4554837" y="144017"/>
                </a:lnTo>
                <a:lnTo>
                  <a:pt x="4559282" y="140462"/>
                </a:lnTo>
                <a:lnTo>
                  <a:pt x="4564616" y="137794"/>
                </a:lnTo>
                <a:lnTo>
                  <a:pt x="4569823" y="135127"/>
                </a:lnTo>
                <a:lnTo>
                  <a:pt x="4576046" y="133730"/>
                </a:lnTo>
                <a:lnTo>
                  <a:pt x="4664729" y="133730"/>
                </a:lnTo>
                <a:lnTo>
                  <a:pt x="4663233" y="130989"/>
                </a:lnTo>
                <a:lnTo>
                  <a:pt x="4622857" y="99637"/>
                </a:lnTo>
                <a:lnTo>
                  <a:pt x="4598535" y="94602"/>
                </a:lnTo>
                <a:lnTo>
                  <a:pt x="4584555" y="93979"/>
                </a:lnTo>
              </a:path>
              <a:path w="6722819" h="394462">
                <a:moveTo>
                  <a:pt x="4663295" y="262508"/>
                </a:moveTo>
                <a:lnTo>
                  <a:pt x="4659739" y="262508"/>
                </a:lnTo>
                <a:lnTo>
                  <a:pt x="4656945" y="263270"/>
                </a:lnTo>
                <a:lnTo>
                  <a:pt x="4653262" y="264667"/>
                </a:lnTo>
                <a:lnTo>
                  <a:pt x="4649706" y="266064"/>
                </a:lnTo>
                <a:lnTo>
                  <a:pt x="4645261" y="267588"/>
                </a:lnTo>
                <a:lnTo>
                  <a:pt x="4594588" y="276225"/>
                </a:lnTo>
                <a:lnTo>
                  <a:pt x="4669085" y="276225"/>
                </a:lnTo>
                <a:lnTo>
                  <a:pt x="4664438" y="262763"/>
                </a:lnTo>
                <a:lnTo>
                  <a:pt x="4663295" y="262508"/>
                </a:lnTo>
              </a:path>
              <a:path w="6722819" h="394462">
                <a:moveTo>
                  <a:pt x="4664729" y="133730"/>
                </a:moveTo>
                <a:lnTo>
                  <a:pt x="4583158" y="133730"/>
                </a:lnTo>
                <a:lnTo>
                  <a:pt x="4593685" y="134679"/>
                </a:lnTo>
                <a:lnTo>
                  <a:pt x="4605690" y="139203"/>
                </a:lnTo>
                <a:lnTo>
                  <a:pt x="4614831" y="147597"/>
                </a:lnTo>
                <a:lnTo>
                  <a:pt x="4620288" y="157685"/>
                </a:lnTo>
                <a:lnTo>
                  <a:pt x="4623361" y="169962"/>
                </a:lnTo>
                <a:lnTo>
                  <a:pt x="4624052" y="184403"/>
                </a:lnTo>
                <a:lnTo>
                  <a:pt x="4678221" y="184403"/>
                </a:lnTo>
                <a:lnTo>
                  <a:pt x="4678161" y="181328"/>
                </a:lnTo>
                <a:lnTo>
                  <a:pt x="4676742" y="170187"/>
                </a:lnTo>
                <a:lnTo>
                  <a:pt x="4673896" y="157420"/>
                </a:lnTo>
                <a:lnTo>
                  <a:pt x="4669242" y="142002"/>
                </a:lnTo>
                <a:lnTo>
                  <a:pt x="4664729" y="133730"/>
                </a:lnTo>
              </a:path>
              <a:path w="6722819" h="394462">
                <a:moveTo>
                  <a:pt x="3961239" y="93979"/>
                </a:moveTo>
                <a:lnTo>
                  <a:pt x="3913107" y="104389"/>
                </a:lnTo>
                <a:lnTo>
                  <a:pt x="3882941" y="128996"/>
                </a:lnTo>
                <a:lnTo>
                  <a:pt x="3865612" y="163873"/>
                </a:lnTo>
                <a:lnTo>
                  <a:pt x="3859737" y="215097"/>
                </a:lnTo>
                <a:lnTo>
                  <a:pt x="3860511" y="226952"/>
                </a:lnTo>
                <a:lnTo>
                  <a:pt x="3869297" y="265414"/>
                </a:lnTo>
                <a:lnTo>
                  <a:pt x="3892502" y="297230"/>
                </a:lnTo>
                <a:lnTo>
                  <a:pt x="3929185" y="314623"/>
                </a:lnTo>
                <a:lnTo>
                  <a:pt x="3968659" y="318504"/>
                </a:lnTo>
                <a:lnTo>
                  <a:pt x="3981631" y="318027"/>
                </a:lnTo>
                <a:lnTo>
                  <a:pt x="3993878" y="316738"/>
                </a:lnTo>
                <a:lnTo>
                  <a:pt x="4002514" y="315467"/>
                </a:lnTo>
                <a:lnTo>
                  <a:pt x="4010134" y="313943"/>
                </a:lnTo>
                <a:lnTo>
                  <a:pt x="4016865" y="312165"/>
                </a:lnTo>
                <a:lnTo>
                  <a:pt x="4023469" y="310514"/>
                </a:lnTo>
                <a:lnTo>
                  <a:pt x="4044932" y="295401"/>
                </a:lnTo>
                <a:lnTo>
                  <a:pt x="4045313" y="293750"/>
                </a:lnTo>
                <a:lnTo>
                  <a:pt x="4045567" y="289432"/>
                </a:lnTo>
                <a:lnTo>
                  <a:pt x="4045821" y="287146"/>
                </a:lnTo>
                <a:lnTo>
                  <a:pt x="4045769" y="276225"/>
                </a:lnTo>
                <a:lnTo>
                  <a:pt x="3961620" y="276225"/>
                </a:lnTo>
                <a:lnTo>
                  <a:pt x="3953365" y="274954"/>
                </a:lnTo>
                <a:lnTo>
                  <a:pt x="3921869" y="250570"/>
                </a:lnTo>
                <a:lnTo>
                  <a:pt x="3916789" y="229107"/>
                </a:lnTo>
                <a:lnTo>
                  <a:pt x="3916789" y="220599"/>
                </a:lnTo>
                <a:lnTo>
                  <a:pt x="4043408" y="220599"/>
                </a:lnTo>
                <a:lnTo>
                  <a:pt x="4047599" y="218948"/>
                </a:lnTo>
                <a:lnTo>
                  <a:pt x="4053695" y="212343"/>
                </a:lnTo>
                <a:lnTo>
                  <a:pt x="4055219" y="207390"/>
                </a:lnTo>
                <a:lnTo>
                  <a:pt x="4055199" y="199478"/>
                </a:lnTo>
                <a:lnTo>
                  <a:pt x="4054905" y="184403"/>
                </a:lnTo>
                <a:lnTo>
                  <a:pt x="3916789" y="184403"/>
                </a:lnTo>
                <a:lnTo>
                  <a:pt x="3917170" y="177418"/>
                </a:lnTo>
                <a:lnTo>
                  <a:pt x="3918186" y="170814"/>
                </a:lnTo>
                <a:lnTo>
                  <a:pt x="3920091" y="164591"/>
                </a:lnTo>
                <a:lnTo>
                  <a:pt x="3921869" y="158495"/>
                </a:lnTo>
                <a:lnTo>
                  <a:pt x="3924536" y="153162"/>
                </a:lnTo>
                <a:lnTo>
                  <a:pt x="3928092" y="148589"/>
                </a:lnTo>
                <a:lnTo>
                  <a:pt x="3931521" y="144017"/>
                </a:lnTo>
                <a:lnTo>
                  <a:pt x="3935966" y="140462"/>
                </a:lnTo>
                <a:lnTo>
                  <a:pt x="3941300" y="137794"/>
                </a:lnTo>
                <a:lnTo>
                  <a:pt x="3946507" y="135127"/>
                </a:lnTo>
                <a:lnTo>
                  <a:pt x="3952730" y="133730"/>
                </a:lnTo>
                <a:lnTo>
                  <a:pt x="4041413" y="133730"/>
                </a:lnTo>
                <a:lnTo>
                  <a:pt x="4039917" y="130989"/>
                </a:lnTo>
                <a:lnTo>
                  <a:pt x="3999541" y="99637"/>
                </a:lnTo>
                <a:lnTo>
                  <a:pt x="3975219" y="94602"/>
                </a:lnTo>
                <a:lnTo>
                  <a:pt x="3961239" y="93979"/>
                </a:lnTo>
              </a:path>
              <a:path w="6722819" h="394462">
                <a:moveTo>
                  <a:pt x="4039979" y="262508"/>
                </a:moveTo>
                <a:lnTo>
                  <a:pt x="4036423" y="262508"/>
                </a:lnTo>
                <a:lnTo>
                  <a:pt x="4033629" y="263270"/>
                </a:lnTo>
                <a:lnTo>
                  <a:pt x="4029946" y="264667"/>
                </a:lnTo>
                <a:lnTo>
                  <a:pt x="4026390" y="266064"/>
                </a:lnTo>
                <a:lnTo>
                  <a:pt x="4021945" y="267588"/>
                </a:lnTo>
                <a:lnTo>
                  <a:pt x="3971272" y="276225"/>
                </a:lnTo>
                <a:lnTo>
                  <a:pt x="4045769" y="276225"/>
                </a:lnTo>
                <a:lnTo>
                  <a:pt x="4041122" y="262763"/>
                </a:lnTo>
                <a:lnTo>
                  <a:pt x="4039979" y="262508"/>
                </a:lnTo>
              </a:path>
              <a:path w="6722819" h="394462">
                <a:moveTo>
                  <a:pt x="4041413" y="133730"/>
                </a:moveTo>
                <a:lnTo>
                  <a:pt x="3959842" y="133730"/>
                </a:lnTo>
                <a:lnTo>
                  <a:pt x="3970369" y="134679"/>
                </a:lnTo>
                <a:lnTo>
                  <a:pt x="3982374" y="139203"/>
                </a:lnTo>
                <a:lnTo>
                  <a:pt x="3991515" y="147597"/>
                </a:lnTo>
                <a:lnTo>
                  <a:pt x="3996972" y="157685"/>
                </a:lnTo>
                <a:lnTo>
                  <a:pt x="4000045" y="169962"/>
                </a:lnTo>
                <a:lnTo>
                  <a:pt x="4000736" y="184403"/>
                </a:lnTo>
                <a:lnTo>
                  <a:pt x="4054905" y="184403"/>
                </a:lnTo>
                <a:lnTo>
                  <a:pt x="4054845" y="181328"/>
                </a:lnTo>
                <a:lnTo>
                  <a:pt x="4053426" y="170187"/>
                </a:lnTo>
                <a:lnTo>
                  <a:pt x="4050580" y="157420"/>
                </a:lnTo>
                <a:lnTo>
                  <a:pt x="4045926" y="142002"/>
                </a:lnTo>
                <a:lnTo>
                  <a:pt x="4041413" y="133730"/>
                </a:lnTo>
              </a:path>
              <a:path w="6722819" h="394462">
                <a:moveTo>
                  <a:pt x="2827383" y="93979"/>
                </a:moveTo>
                <a:lnTo>
                  <a:pt x="2779251" y="104389"/>
                </a:lnTo>
                <a:lnTo>
                  <a:pt x="2749085" y="128996"/>
                </a:lnTo>
                <a:lnTo>
                  <a:pt x="2731756" y="163873"/>
                </a:lnTo>
                <a:lnTo>
                  <a:pt x="2725881" y="215097"/>
                </a:lnTo>
                <a:lnTo>
                  <a:pt x="2726655" y="226952"/>
                </a:lnTo>
                <a:lnTo>
                  <a:pt x="2735441" y="265414"/>
                </a:lnTo>
                <a:lnTo>
                  <a:pt x="2758646" y="297230"/>
                </a:lnTo>
                <a:lnTo>
                  <a:pt x="2795329" y="314623"/>
                </a:lnTo>
                <a:lnTo>
                  <a:pt x="2834803" y="318504"/>
                </a:lnTo>
                <a:lnTo>
                  <a:pt x="2847775" y="318027"/>
                </a:lnTo>
                <a:lnTo>
                  <a:pt x="2860022" y="316738"/>
                </a:lnTo>
                <a:lnTo>
                  <a:pt x="2868658" y="315467"/>
                </a:lnTo>
                <a:lnTo>
                  <a:pt x="2876278" y="313943"/>
                </a:lnTo>
                <a:lnTo>
                  <a:pt x="2883009" y="312165"/>
                </a:lnTo>
                <a:lnTo>
                  <a:pt x="2889613" y="310514"/>
                </a:lnTo>
                <a:lnTo>
                  <a:pt x="2911076" y="295401"/>
                </a:lnTo>
                <a:lnTo>
                  <a:pt x="2911457" y="293750"/>
                </a:lnTo>
                <a:lnTo>
                  <a:pt x="2911711" y="289432"/>
                </a:lnTo>
                <a:lnTo>
                  <a:pt x="2911965" y="287146"/>
                </a:lnTo>
                <a:lnTo>
                  <a:pt x="2911857" y="276225"/>
                </a:lnTo>
                <a:lnTo>
                  <a:pt x="2827764" y="276225"/>
                </a:lnTo>
                <a:lnTo>
                  <a:pt x="2819509" y="274954"/>
                </a:lnTo>
                <a:lnTo>
                  <a:pt x="2788013" y="250570"/>
                </a:lnTo>
                <a:lnTo>
                  <a:pt x="2782933" y="229107"/>
                </a:lnTo>
                <a:lnTo>
                  <a:pt x="2782933" y="220599"/>
                </a:lnTo>
                <a:lnTo>
                  <a:pt x="2909552" y="220599"/>
                </a:lnTo>
                <a:lnTo>
                  <a:pt x="2913743" y="218948"/>
                </a:lnTo>
                <a:lnTo>
                  <a:pt x="2919839" y="212343"/>
                </a:lnTo>
                <a:lnTo>
                  <a:pt x="2921363" y="207390"/>
                </a:lnTo>
                <a:lnTo>
                  <a:pt x="2921343" y="199478"/>
                </a:lnTo>
                <a:lnTo>
                  <a:pt x="2921049" y="184403"/>
                </a:lnTo>
                <a:lnTo>
                  <a:pt x="2782933" y="184403"/>
                </a:lnTo>
                <a:lnTo>
                  <a:pt x="2783314" y="177418"/>
                </a:lnTo>
                <a:lnTo>
                  <a:pt x="2784330" y="170814"/>
                </a:lnTo>
                <a:lnTo>
                  <a:pt x="2786235" y="164591"/>
                </a:lnTo>
                <a:lnTo>
                  <a:pt x="2788013" y="158495"/>
                </a:lnTo>
                <a:lnTo>
                  <a:pt x="2790680" y="153162"/>
                </a:lnTo>
                <a:lnTo>
                  <a:pt x="2794236" y="148589"/>
                </a:lnTo>
                <a:lnTo>
                  <a:pt x="2797665" y="144017"/>
                </a:lnTo>
                <a:lnTo>
                  <a:pt x="2802110" y="140462"/>
                </a:lnTo>
                <a:lnTo>
                  <a:pt x="2807444" y="137794"/>
                </a:lnTo>
                <a:lnTo>
                  <a:pt x="2812651" y="135127"/>
                </a:lnTo>
                <a:lnTo>
                  <a:pt x="2818874" y="133730"/>
                </a:lnTo>
                <a:lnTo>
                  <a:pt x="2907557" y="133730"/>
                </a:lnTo>
                <a:lnTo>
                  <a:pt x="2906061" y="130989"/>
                </a:lnTo>
                <a:lnTo>
                  <a:pt x="2865685" y="99637"/>
                </a:lnTo>
                <a:lnTo>
                  <a:pt x="2841363" y="94602"/>
                </a:lnTo>
                <a:lnTo>
                  <a:pt x="2827383" y="93979"/>
                </a:lnTo>
              </a:path>
              <a:path w="6722819" h="394462">
                <a:moveTo>
                  <a:pt x="2906123" y="262508"/>
                </a:moveTo>
                <a:lnTo>
                  <a:pt x="2902567" y="262508"/>
                </a:lnTo>
                <a:lnTo>
                  <a:pt x="2899773" y="263270"/>
                </a:lnTo>
                <a:lnTo>
                  <a:pt x="2896090" y="264667"/>
                </a:lnTo>
                <a:lnTo>
                  <a:pt x="2892534" y="266064"/>
                </a:lnTo>
                <a:lnTo>
                  <a:pt x="2888089" y="267588"/>
                </a:lnTo>
                <a:lnTo>
                  <a:pt x="2837416" y="276225"/>
                </a:lnTo>
                <a:lnTo>
                  <a:pt x="2911857" y="276225"/>
                </a:lnTo>
                <a:lnTo>
                  <a:pt x="2907266" y="262763"/>
                </a:lnTo>
                <a:lnTo>
                  <a:pt x="2906123" y="262508"/>
                </a:lnTo>
              </a:path>
              <a:path w="6722819" h="394462">
                <a:moveTo>
                  <a:pt x="2907557" y="133730"/>
                </a:moveTo>
                <a:lnTo>
                  <a:pt x="2825986" y="133730"/>
                </a:lnTo>
                <a:lnTo>
                  <a:pt x="2836513" y="134679"/>
                </a:lnTo>
                <a:lnTo>
                  <a:pt x="2848518" y="139203"/>
                </a:lnTo>
                <a:lnTo>
                  <a:pt x="2857659" y="147597"/>
                </a:lnTo>
                <a:lnTo>
                  <a:pt x="2863116" y="157685"/>
                </a:lnTo>
                <a:lnTo>
                  <a:pt x="2866189" y="169962"/>
                </a:lnTo>
                <a:lnTo>
                  <a:pt x="2866880" y="184403"/>
                </a:lnTo>
                <a:lnTo>
                  <a:pt x="2921049" y="184403"/>
                </a:lnTo>
                <a:lnTo>
                  <a:pt x="2920989" y="181328"/>
                </a:lnTo>
                <a:lnTo>
                  <a:pt x="2919570" y="170187"/>
                </a:lnTo>
                <a:lnTo>
                  <a:pt x="2916724" y="157420"/>
                </a:lnTo>
                <a:lnTo>
                  <a:pt x="2912070" y="142002"/>
                </a:lnTo>
                <a:lnTo>
                  <a:pt x="2907557" y="133730"/>
                </a:lnTo>
              </a:path>
              <a:path w="6722819" h="394462">
                <a:moveTo>
                  <a:pt x="2351895" y="93979"/>
                </a:moveTo>
                <a:lnTo>
                  <a:pt x="2303763" y="104389"/>
                </a:lnTo>
                <a:lnTo>
                  <a:pt x="2273597" y="128996"/>
                </a:lnTo>
                <a:lnTo>
                  <a:pt x="2256268" y="163873"/>
                </a:lnTo>
                <a:lnTo>
                  <a:pt x="2250393" y="215097"/>
                </a:lnTo>
                <a:lnTo>
                  <a:pt x="2251167" y="226952"/>
                </a:lnTo>
                <a:lnTo>
                  <a:pt x="2259953" y="265414"/>
                </a:lnTo>
                <a:lnTo>
                  <a:pt x="2283158" y="297230"/>
                </a:lnTo>
                <a:lnTo>
                  <a:pt x="2319841" y="314623"/>
                </a:lnTo>
                <a:lnTo>
                  <a:pt x="2359315" y="318504"/>
                </a:lnTo>
                <a:lnTo>
                  <a:pt x="2372287" y="318027"/>
                </a:lnTo>
                <a:lnTo>
                  <a:pt x="2384534" y="316738"/>
                </a:lnTo>
                <a:lnTo>
                  <a:pt x="2393170" y="315467"/>
                </a:lnTo>
                <a:lnTo>
                  <a:pt x="2400790" y="313943"/>
                </a:lnTo>
                <a:lnTo>
                  <a:pt x="2407521" y="312165"/>
                </a:lnTo>
                <a:lnTo>
                  <a:pt x="2414125" y="310514"/>
                </a:lnTo>
                <a:lnTo>
                  <a:pt x="2435588" y="295401"/>
                </a:lnTo>
                <a:lnTo>
                  <a:pt x="2435969" y="293750"/>
                </a:lnTo>
                <a:lnTo>
                  <a:pt x="2436223" y="289432"/>
                </a:lnTo>
                <a:lnTo>
                  <a:pt x="2436477" y="287146"/>
                </a:lnTo>
                <a:lnTo>
                  <a:pt x="2436425" y="276225"/>
                </a:lnTo>
                <a:lnTo>
                  <a:pt x="2352276" y="276225"/>
                </a:lnTo>
                <a:lnTo>
                  <a:pt x="2344021" y="274954"/>
                </a:lnTo>
                <a:lnTo>
                  <a:pt x="2312525" y="250570"/>
                </a:lnTo>
                <a:lnTo>
                  <a:pt x="2307445" y="229107"/>
                </a:lnTo>
                <a:lnTo>
                  <a:pt x="2307445" y="220599"/>
                </a:lnTo>
                <a:lnTo>
                  <a:pt x="2434064" y="220599"/>
                </a:lnTo>
                <a:lnTo>
                  <a:pt x="2438255" y="218948"/>
                </a:lnTo>
                <a:lnTo>
                  <a:pt x="2444351" y="212343"/>
                </a:lnTo>
                <a:lnTo>
                  <a:pt x="2445875" y="207390"/>
                </a:lnTo>
                <a:lnTo>
                  <a:pt x="2445855" y="199478"/>
                </a:lnTo>
                <a:lnTo>
                  <a:pt x="2445561" y="184403"/>
                </a:lnTo>
                <a:lnTo>
                  <a:pt x="2307445" y="184403"/>
                </a:lnTo>
                <a:lnTo>
                  <a:pt x="2307826" y="177418"/>
                </a:lnTo>
                <a:lnTo>
                  <a:pt x="2308842" y="170814"/>
                </a:lnTo>
                <a:lnTo>
                  <a:pt x="2310747" y="164591"/>
                </a:lnTo>
                <a:lnTo>
                  <a:pt x="2312525" y="158495"/>
                </a:lnTo>
                <a:lnTo>
                  <a:pt x="2315192" y="153162"/>
                </a:lnTo>
                <a:lnTo>
                  <a:pt x="2318748" y="148589"/>
                </a:lnTo>
                <a:lnTo>
                  <a:pt x="2322177" y="144017"/>
                </a:lnTo>
                <a:lnTo>
                  <a:pt x="2326622" y="140462"/>
                </a:lnTo>
                <a:lnTo>
                  <a:pt x="2331956" y="137794"/>
                </a:lnTo>
                <a:lnTo>
                  <a:pt x="2337163" y="135127"/>
                </a:lnTo>
                <a:lnTo>
                  <a:pt x="2343386" y="133730"/>
                </a:lnTo>
                <a:lnTo>
                  <a:pt x="2432069" y="133730"/>
                </a:lnTo>
                <a:lnTo>
                  <a:pt x="2430573" y="130989"/>
                </a:lnTo>
                <a:lnTo>
                  <a:pt x="2390197" y="99637"/>
                </a:lnTo>
                <a:lnTo>
                  <a:pt x="2365875" y="94602"/>
                </a:lnTo>
                <a:lnTo>
                  <a:pt x="2351895" y="93979"/>
                </a:lnTo>
              </a:path>
              <a:path w="6722819" h="394462">
                <a:moveTo>
                  <a:pt x="2430635" y="262508"/>
                </a:moveTo>
                <a:lnTo>
                  <a:pt x="2427079" y="262508"/>
                </a:lnTo>
                <a:lnTo>
                  <a:pt x="2424285" y="263270"/>
                </a:lnTo>
                <a:lnTo>
                  <a:pt x="2420602" y="264667"/>
                </a:lnTo>
                <a:lnTo>
                  <a:pt x="2417046" y="266064"/>
                </a:lnTo>
                <a:lnTo>
                  <a:pt x="2412601" y="267588"/>
                </a:lnTo>
                <a:lnTo>
                  <a:pt x="2361928" y="276225"/>
                </a:lnTo>
                <a:lnTo>
                  <a:pt x="2436425" y="276225"/>
                </a:lnTo>
                <a:lnTo>
                  <a:pt x="2431778" y="262763"/>
                </a:lnTo>
                <a:lnTo>
                  <a:pt x="2430635" y="262508"/>
                </a:lnTo>
              </a:path>
              <a:path w="6722819" h="394462">
                <a:moveTo>
                  <a:pt x="2432069" y="133730"/>
                </a:moveTo>
                <a:lnTo>
                  <a:pt x="2350498" y="133730"/>
                </a:lnTo>
                <a:lnTo>
                  <a:pt x="2361025" y="134679"/>
                </a:lnTo>
                <a:lnTo>
                  <a:pt x="2373030" y="139203"/>
                </a:lnTo>
                <a:lnTo>
                  <a:pt x="2382171" y="147597"/>
                </a:lnTo>
                <a:lnTo>
                  <a:pt x="2387628" y="157685"/>
                </a:lnTo>
                <a:lnTo>
                  <a:pt x="2390701" y="169962"/>
                </a:lnTo>
                <a:lnTo>
                  <a:pt x="2391392" y="184403"/>
                </a:lnTo>
                <a:lnTo>
                  <a:pt x="2445561" y="184403"/>
                </a:lnTo>
                <a:lnTo>
                  <a:pt x="2445501" y="181328"/>
                </a:lnTo>
                <a:lnTo>
                  <a:pt x="2444082" y="170187"/>
                </a:lnTo>
                <a:lnTo>
                  <a:pt x="2441236" y="157420"/>
                </a:lnTo>
                <a:lnTo>
                  <a:pt x="2436582" y="142002"/>
                </a:lnTo>
                <a:lnTo>
                  <a:pt x="2432069" y="133730"/>
                </a:lnTo>
              </a:path>
              <a:path w="6722819" h="394462">
                <a:moveTo>
                  <a:pt x="1771251" y="93979"/>
                </a:moveTo>
                <a:lnTo>
                  <a:pt x="1723119" y="104389"/>
                </a:lnTo>
                <a:lnTo>
                  <a:pt x="1692953" y="128996"/>
                </a:lnTo>
                <a:lnTo>
                  <a:pt x="1675624" y="163873"/>
                </a:lnTo>
                <a:lnTo>
                  <a:pt x="1669749" y="215097"/>
                </a:lnTo>
                <a:lnTo>
                  <a:pt x="1670523" y="226952"/>
                </a:lnTo>
                <a:lnTo>
                  <a:pt x="1679309" y="265414"/>
                </a:lnTo>
                <a:lnTo>
                  <a:pt x="1702514" y="297230"/>
                </a:lnTo>
                <a:lnTo>
                  <a:pt x="1739197" y="314623"/>
                </a:lnTo>
                <a:lnTo>
                  <a:pt x="1778671" y="318504"/>
                </a:lnTo>
                <a:lnTo>
                  <a:pt x="1791643" y="318027"/>
                </a:lnTo>
                <a:lnTo>
                  <a:pt x="1803890" y="316738"/>
                </a:lnTo>
                <a:lnTo>
                  <a:pt x="1812526" y="315467"/>
                </a:lnTo>
                <a:lnTo>
                  <a:pt x="1820146" y="313943"/>
                </a:lnTo>
                <a:lnTo>
                  <a:pt x="1826877" y="312165"/>
                </a:lnTo>
                <a:lnTo>
                  <a:pt x="1833481" y="310514"/>
                </a:lnTo>
                <a:lnTo>
                  <a:pt x="1854944" y="295401"/>
                </a:lnTo>
                <a:lnTo>
                  <a:pt x="1855325" y="293750"/>
                </a:lnTo>
                <a:lnTo>
                  <a:pt x="1855579" y="289432"/>
                </a:lnTo>
                <a:lnTo>
                  <a:pt x="1855833" y="287146"/>
                </a:lnTo>
                <a:lnTo>
                  <a:pt x="1855781" y="276225"/>
                </a:lnTo>
                <a:lnTo>
                  <a:pt x="1771632" y="276225"/>
                </a:lnTo>
                <a:lnTo>
                  <a:pt x="1763377" y="274954"/>
                </a:lnTo>
                <a:lnTo>
                  <a:pt x="1731881" y="250570"/>
                </a:lnTo>
                <a:lnTo>
                  <a:pt x="1726801" y="229107"/>
                </a:lnTo>
                <a:lnTo>
                  <a:pt x="1726801" y="220599"/>
                </a:lnTo>
                <a:lnTo>
                  <a:pt x="1853420" y="220599"/>
                </a:lnTo>
                <a:lnTo>
                  <a:pt x="1857611" y="218948"/>
                </a:lnTo>
                <a:lnTo>
                  <a:pt x="1863707" y="212343"/>
                </a:lnTo>
                <a:lnTo>
                  <a:pt x="1865231" y="207390"/>
                </a:lnTo>
                <a:lnTo>
                  <a:pt x="1865211" y="199478"/>
                </a:lnTo>
                <a:lnTo>
                  <a:pt x="1864917" y="184403"/>
                </a:lnTo>
                <a:lnTo>
                  <a:pt x="1726801" y="184403"/>
                </a:lnTo>
                <a:lnTo>
                  <a:pt x="1727182" y="177418"/>
                </a:lnTo>
                <a:lnTo>
                  <a:pt x="1728198" y="170814"/>
                </a:lnTo>
                <a:lnTo>
                  <a:pt x="1730103" y="164591"/>
                </a:lnTo>
                <a:lnTo>
                  <a:pt x="1731881" y="158495"/>
                </a:lnTo>
                <a:lnTo>
                  <a:pt x="1734548" y="153162"/>
                </a:lnTo>
                <a:lnTo>
                  <a:pt x="1738104" y="148589"/>
                </a:lnTo>
                <a:lnTo>
                  <a:pt x="1741533" y="144017"/>
                </a:lnTo>
                <a:lnTo>
                  <a:pt x="1745978" y="140462"/>
                </a:lnTo>
                <a:lnTo>
                  <a:pt x="1751312" y="137794"/>
                </a:lnTo>
                <a:lnTo>
                  <a:pt x="1756519" y="135127"/>
                </a:lnTo>
                <a:lnTo>
                  <a:pt x="1762742" y="133730"/>
                </a:lnTo>
                <a:lnTo>
                  <a:pt x="1851425" y="133730"/>
                </a:lnTo>
                <a:lnTo>
                  <a:pt x="1849929" y="130989"/>
                </a:lnTo>
                <a:lnTo>
                  <a:pt x="1809553" y="99637"/>
                </a:lnTo>
                <a:lnTo>
                  <a:pt x="1785231" y="94602"/>
                </a:lnTo>
                <a:lnTo>
                  <a:pt x="1771251" y="93979"/>
                </a:lnTo>
              </a:path>
              <a:path w="6722819" h="394462">
                <a:moveTo>
                  <a:pt x="1849991" y="262508"/>
                </a:moveTo>
                <a:lnTo>
                  <a:pt x="1846435" y="262508"/>
                </a:lnTo>
                <a:lnTo>
                  <a:pt x="1843641" y="263270"/>
                </a:lnTo>
                <a:lnTo>
                  <a:pt x="1839958" y="264667"/>
                </a:lnTo>
                <a:lnTo>
                  <a:pt x="1836402" y="266064"/>
                </a:lnTo>
                <a:lnTo>
                  <a:pt x="1831957" y="267588"/>
                </a:lnTo>
                <a:lnTo>
                  <a:pt x="1781284" y="276225"/>
                </a:lnTo>
                <a:lnTo>
                  <a:pt x="1855781" y="276225"/>
                </a:lnTo>
                <a:lnTo>
                  <a:pt x="1851134" y="262763"/>
                </a:lnTo>
                <a:lnTo>
                  <a:pt x="1849991" y="262508"/>
                </a:lnTo>
              </a:path>
              <a:path w="6722819" h="394462">
                <a:moveTo>
                  <a:pt x="1851425" y="133730"/>
                </a:moveTo>
                <a:lnTo>
                  <a:pt x="1769854" y="133730"/>
                </a:lnTo>
                <a:lnTo>
                  <a:pt x="1780381" y="134679"/>
                </a:lnTo>
                <a:lnTo>
                  <a:pt x="1792386" y="139203"/>
                </a:lnTo>
                <a:lnTo>
                  <a:pt x="1801527" y="147597"/>
                </a:lnTo>
                <a:lnTo>
                  <a:pt x="1806984" y="157685"/>
                </a:lnTo>
                <a:lnTo>
                  <a:pt x="1810057" y="169962"/>
                </a:lnTo>
                <a:lnTo>
                  <a:pt x="1810748" y="184403"/>
                </a:lnTo>
                <a:lnTo>
                  <a:pt x="1864917" y="184403"/>
                </a:lnTo>
                <a:lnTo>
                  <a:pt x="1864857" y="181328"/>
                </a:lnTo>
                <a:lnTo>
                  <a:pt x="1863438" y="170187"/>
                </a:lnTo>
                <a:lnTo>
                  <a:pt x="1860592" y="157420"/>
                </a:lnTo>
                <a:lnTo>
                  <a:pt x="1855938" y="142002"/>
                </a:lnTo>
                <a:lnTo>
                  <a:pt x="1851425" y="133730"/>
                </a:lnTo>
              </a:path>
              <a:path w="6722819" h="394462">
                <a:moveTo>
                  <a:pt x="547479" y="93979"/>
                </a:moveTo>
                <a:lnTo>
                  <a:pt x="499352" y="104392"/>
                </a:lnTo>
                <a:lnTo>
                  <a:pt x="469171" y="128983"/>
                </a:lnTo>
                <a:lnTo>
                  <a:pt x="451837" y="163847"/>
                </a:lnTo>
                <a:lnTo>
                  <a:pt x="446003" y="215070"/>
                </a:lnTo>
                <a:lnTo>
                  <a:pt x="446781" y="226931"/>
                </a:lnTo>
                <a:lnTo>
                  <a:pt x="455507" y="265390"/>
                </a:lnTo>
                <a:lnTo>
                  <a:pt x="478719" y="297202"/>
                </a:lnTo>
                <a:lnTo>
                  <a:pt x="515398" y="314615"/>
                </a:lnTo>
                <a:lnTo>
                  <a:pt x="554859" y="318504"/>
                </a:lnTo>
                <a:lnTo>
                  <a:pt x="567838" y="318027"/>
                </a:lnTo>
                <a:lnTo>
                  <a:pt x="580068" y="316738"/>
                </a:lnTo>
                <a:lnTo>
                  <a:pt x="588704" y="315467"/>
                </a:lnTo>
                <a:lnTo>
                  <a:pt x="596362" y="313943"/>
                </a:lnTo>
                <a:lnTo>
                  <a:pt x="603067" y="312165"/>
                </a:lnTo>
                <a:lnTo>
                  <a:pt x="609760" y="310514"/>
                </a:lnTo>
                <a:lnTo>
                  <a:pt x="632011" y="287146"/>
                </a:lnTo>
                <a:lnTo>
                  <a:pt x="631978" y="276225"/>
                </a:lnTo>
                <a:lnTo>
                  <a:pt x="547848" y="276225"/>
                </a:lnTo>
                <a:lnTo>
                  <a:pt x="539555" y="274954"/>
                </a:lnTo>
                <a:lnTo>
                  <a:pt x="508071" y="250570"/>
                </a:lnTo>
                <a:lnTo>
                  <a:pt x="503055" y="229107"/>
                </a:lnTo>
                <a:lnTo>
                  <a:pt x="503055" y="220599"/>
                </a:lnTo>
                <a:lnTo>
                  <a:pt x="629636" y="220599"/>
                </a:lnTo>
                <a:lnTo>
                  <a:pt x="633839" y="218948"/>
                </a:lnTo>
                <a:lnTo>
                  <a:pt x="639935" y="212343"/>
                </a:lnTo>
                <a:lnTo>
                  <a:pt x="641459" y="207390"/>
                </a:lnTo>
                <a:lnTo>
                  <a:pt x="641438" y="199457"/>
                </a:lnTo>
                <a:lnTo>
                  <a:pt x="641145" y="184403"/>
                </a:lnTo>
                <a:lnTo>
                  <a:pt x="503055" y="184403"/>
                </a:lnTo>
                <a:lnTo>
                  <a:pt x="503347" y="177418"/>
                </a:lnTo>
                <a:lnTo>
                  <a:pt x="522219" y="140462"/>
                </a:lnTo>
                <a:lnTo>
                  <a:pt x="538996" y="133730"/>
                </a:lnTo>
                <a:lnTo>
                  <a:pt x="627632" y="133730"/>
                </a:lnTo>
                <a:lnTo>
                  <a:pt x="626147" y="131002"/>
                </a:lnTo>
                <a:lnTo>
                  <a:pt x="585800" y="99650"/>
                </a:lnTo>
                <a:lnTo>
                  <a:pt x="561494" y="94603"/>
                </a:lnTo>
                <a:lnTo>
                  <a:pt x="547479" y="93979"/>
                </a:lnTo>
              </a:path>
              <a:path w="6722819" h="394462">
                <a:moveTo>
                  <a:pt x="626283" y="262508"/>
                </a:moveTo>
                <a:lnTo>
                  <a:pt x="622714" y="262508"/>
                </a:lnTo>
                <a:lnTo>
                  <a:pt x="619806" y="263270"/>
                </a:lnTo>
                <a:lnTo>
                  <a:pt x="612668" y="266064"/>
                </a:lnTo>
                <a:lnTo>
                  <a:pt x="608160" y="267588"/>
                </a:lnTo>
                <a:lnTo>
                  <a:pt x="557525" y="276225"/>
                </a:lnTo>
                <a:lnTo>
                  <a:pt x="631978" y="276225"/>
                </a:lnTo>
                <a:lnTo>
                  <a:pt x="627400" y="262763"/>
                </a:lnTo>
                <a:lnTo>
                  <a:pt x="626283" y="262508"/>
                </a:lnTo>
              </a:path>
              <a:path w="6722819" h="394462">
                <a:moveTo>
                  <a:pt x="627632" y="133730"/>
                </a:moveTo>
                <a:lnTo>
                  <a:pt x="546133" y="133730"/>
                </a:lnTo>
                <a:lnTo>
                  <a:pt x="556592" y="134673"/>
                </a:lnTo>
                <a:lnTo>
                  <a:pt x="568610" y="139188"/>
                </a:lnTo>
                <a:lnTo>
                  <a:pt x="577779" y="147566"/>
                </a:lnTo>
                <a:lnTo>
                  <a:pt x="583188" y="157659"/>
                </a:lnTo>
                <a:lnTo>
                  <a:pt x="586258" y="169947"/>
                </a:lnTo>
                <a:lnTo>
                  <a:pt x="586989" y="184403"/>
                </a:lnTo>
                <a:lnTo>
                  <a:pt x="641145" y="184403"/>
                </a:lnTo>
                <a:lnTo>
                  <a:pt x="641086" y="181339"/>
                </a:lnTo>
                <a:lnTo>
                  <a:pt x="639664" y="170197"/>
                </a:lnTo>
                <a:lnTo>
                  <a:pt x="636812" y="157433"/>
                </a:lnTo>
                <a:lnTo>
                  <a:pt x="632146" y="142022"/>
                </a:lnTo>
                <a:lnTo>
                  <a:pt x="627632" y="133730"/>
                </a:lnTo>
              </a:path>
              <a:path w="6722819" h="394462">
                <a:moveTo>
                  <a:pt x="102776" y="132333"/>
                </a:moveTo>
                <a:lnTo>
                  <a:pt x="90127" y="132333"/>
                </a:lnTo>
                <a:lnTo>
                  <a:pt x="84221" y="133095"/>
                </a:lnTo>
                <a:lnTo>
                  <a:pt x="80119" y="134365"/>
                </a:lnTo>
                <a:lnTo>
                  <a:pt x="76030" y="135762"/>
                </a:lnTo>
                <a:lnTo>
                  <a:pt x="73909" y="137794"/>
                </a:lnTo>
                <a:lnTo>
                  <a:pt x="73757" y="140462"/>
                </a:lnTo>
                <a:lnTo>
                  <a:pt x="62126" y="185575"/>
                </a:lnTo>
                <a:lnTo>
                  <a:pt x="27270" y="202374"/>
                </a:lnTo>
                <a:lnTo>
                  <a:pt x="5068" y="234984"/>
                </a:lnTo>
                <a:lnTo>
                  <a:pt x="0" y="272756"/>
                </a:lnTo>
                <a:lnTo>
                  <a:pt x="1216" y="283335"/>
                </a:lnTo>
                <a:lnTo>
                  <a:pt x="16322" y="321393"/>
                </a:lnTo>
                <a:lnTo>
                  <a:pt x="60095" y="351195"/>
                </a:lnTo>
                <a:lnTo>
                  <a:pt x="98763" y="356234"/>
                </a:lnTo>
                <a:lnTo>
                  <a:pt x="106497" y="356234"/>
                </a:lnTo>
                <a:lnTo>
                  <a:pt x="113939" y="355726"/>
                </a:lnTo>
                <a:lnTo>
                  <a:pt x="121090" y="354456"/>
                </a:lnTo>
                <a:lnTo>
                  <a:pt x="128227" y="353313"/>
                </a:lnTo>
                <a:lnTo>
                  <a:pt x="163939" y="339343"/>
                </a:lnTo>
                <a:lnTo>
                  <a:pt x="167508" y="327278"/>
                </a:lnTo>
                <a:lnTo>
                  <a:pt x="167508" y="317118"/>
                </a:lnTo>
                <a:lnTo>
                  <a:pt x="167330" y="312927"/>
                </a:lnTo>
                <a:lnTo>
                  <a:pt x="167186" y="311657"/>
                </a:lnTo>
                <a:lnTo>
                  <a:pt x="100249" y="311657"/>
                </a:lnTo>
                <a:lnTo>
                  <a:pt x="92997" y="310514"/>
                </a:lnTo>
                <a:lnTo>
                  <a:pt x="60257" y="276859"/>
                </a:lnTo>
                <a:lnTo>
                  <a:pt x="59253" y="270382"/>
                </a:lnTo>
                <a:lnTo>
                  <a:pt x="59253" y="256793"/>
                </a:lnTo>
                <a:lnTo>
                  <a:pt x="78418" y="222884"/>
                </a:lnTo>
                <a:lnTo>
                  <a:pt x="96680" y="216534"/>
                </a:lnTo>
                <a:lnTo>
                  <a:pt x="110968" y="216534"/>
                </a:lnTo>
                <a:lnTo>
                  <a:pt x="113787" y="216153"/>
                </a:lnTo>
                <a:lnTo>
                  <a:pt x="126144" y="197865"/>
                </a:lnTo>
                <a:lnTo>
                  <a:pt x="125992" y="193039"/>
                </a:lnTo>
                <a:lnTo>
                  <a:pt x="123985" y="140462"/>
                </a:lnTo>
                <a:lnTo>
                  <a:pt x="118181" y="133984"/>
                </a:lnTo>
                <a:lnTo>
                  <a:pt x="116251" y="133350"/>
                </a:lnTo>
                <a:lnTo>
                  <a:pt x="113609" y="132968"/>
                </a:lnTo>
                <a:lnTo>
                  <a:pt x="106904" y="132461"/>
                </a:lnTo>
                <a:lnTo>
                  <a:pt x="102776" y="132333"/>
                </a:lnTo>
              </a:path>
              <a:path w="6722819" h="394462">
                <a:moveTo>
                  <a:pt x="161412" y="297306"/>
                </a:moveTo>
                <a:lnTo>
                  <a:pt x="158885" y="297306"/>
                </a:lnTo>
                <a:lnTo>
                  <a:pt x="156764" y="298068"/>
                </a:lnTo>
                <a:lnTo>
                  <a:pt x="151252" y="301116"/>
                </a:lnTo>
                <a:lnTo>
                  <a:pt x="147798" y="302640"/>
                </a:lnTo>
                <a:lnTo>
                  <a:pt x="116175" y="311657"/>
                </a:lnTo>
                <a:lnTo>
                  <a:pt x="167186" y="311657"/>
                </a:lnTo>
                <a:lnTo>
                  <a:pt x="162377" y="297688"/>
                </a:lnTo>
                <a:lnTo>
                  <a:pt x="161412" y="297306"/>
                </a:lnTo>
              </a:path>
              <a:path w="6722819" h="394462">
                <a:moveTo>
                  <a:pt x="1462768" y="97789"/>
                </a:moveTo>
                <a:lnTo>
                  <a:pt x="1452862" y="97916"/>
                </a:lnTo>
                <a:lnTo>
                  <a:pt x="1445496" y="98678"/>
                </a:lnTo>
                <a:lnTo>
                  <a:pt x="1442702" y="99313"/>
                </a:lnTo>
                <a:lnTo>
                  <a:pt x="1440543" y="100075"/>
                </a:lnTo>
                <a:lnTo>
                  <a:pt x="1438384" y="100711"/>
                </a:lnTo>
                <a:lnTo>
                  <a:pt x="1436860" y="101726"/>
                </a:lnTo>
                <a:lnTo>
                  <a:pt x="1435209" y="103886"/>
                </a:lnTo>
                <a:lnTo>
                  <a:pt x="1434828" y="105282"/>
                </a:lnTo>
                <a:lnTo>
                  <a:pt x="1434879" y="233898"/>
                </a:lnTo>
                <a:lnTo>
                  <a:pt x="1444467" y="283322"/>
                </a:lnTo>
                <a:lnTo>
                  <a:pt x="1483078" y="315505"/>
                </a:lnTo>
                <a:lnTo>
                  <a:pt x="1510225" y="318478"/>
                </a:lnTo>
                <a:lnTo>
                  <a:pt x="1521669" y="317150"/>
                </a:lnTo>
                <a:lnTo>
                  <a:pt x="1557085" y="300812"/>
                </a:lnTo>
                <a:lnTo>
                  <a:pt x="1576814" y="282828"/>
                </a:lnTo>
                <a:lnTo>
                  <a:pt x="1624820" y="282828"/>
                </a:lnTo>
                <a:lnTo>
                  <a:pt x="1624820" y="269748"/>
                </a:lnTo>
                <a:lnTo>
                  <a:pt x="1518648" y="269748"/>
                </a:lnTo>
                <a:lnTo>
                  <a:pt x="1513695" y="268604"/>
                </a:lnTo>
                <a:lnTo>
                  <a:pt x="1509504" y="266445"/>
                </a:lnTo>
                <a:lnTo>
                  <a:pt x="1505186" y="264287"/>
                </a:lnTo>
                <a:lnTo>
                  <a:pt x="1501757" y="261238"/>
                </a:lnTo>
                <a:lnTo>
                  <a:pt x="1496169" y="253364"/>
                </a:lnTo>
                <a:lnTo>
                  <a:pt x="1494137" y="248665"/>
                </a:lnTo>
                <a:lnTo>
                  <a:pt x="1492867" y="243077"/>
                </a:lnTo>
                <a:lnTo>
                  <a:pt x="1491470" y="237616"/>
                </a:lnTo>
                <a:lnTo>
                  <a:pt x="1490835" y="229615"/>
                </a:lnTo>
                <a:lnTo>
                  <a:pt x="1490835" y="105282"/>
                </a:lnTo>
                <a:lnTo>
                  <a:pt x="1490327" y="103886"/>
                </a:lnTo>
                <a:lnTo>
                  <a:pt x="1489438" y="102869"/>
                </a:lnTo>
                <a:lnTo>
                  <a:pt x="1488549" y="101726"/>
                </a:lnTo>
                <a:lnTo>
                  <a:pt x="1487025" y="100711"/>
                </a:lnTo>
                <a:lnTo>
                  <a:pt x="1484866" y="100075"/>
                </a:lnTo>
                <a:lnTo>
                  <a:pt x="1482707" y="99313"/>
                </a:lnTo>
                <a:lnTo>
                  <a:pt x="1479913" y="98678"/>
                </a:lnTo>
                <a:lnTo>
                  <a:pt x="1472801" y="97916"/>
                </a:lnTo>
                <a:lnTo>
                  <a:pt x="1462768" y="97789"/>
                </a:lnTo>
              </a:path>
              <a:path w="6722819" h="394462">
                <a:moveTo>
                  <a:pt x="1624820" y="282828"/>
                </a:moveTo>
                <a:lnTo>
                  <a:pt x="1576814" y="282828"/>
                </a:lnTo>
                <a:lnTo>
                  <a:pt x="1576851" y="307463"/>
                </a:lnTo>
                <a:lnTo>
                  <a:pt x="1577195" y="308609"/>
                </a:lnTo>
                <a:lnTo>
                  <a:pt x="1577957" y="309752"/>
                </a:lnTo>
                <a:lnTo>
                  <a:pt x="1578592" y="310895"/>
                </a:lnTo>
                <a:lnTo>
                  <a:pt x="1595991" y="314832"/>
                </a:lnTo>
                <a:lnTo>
                  <a:pt x="1605516" y="314832"/>
                </a:lnTo>
                <a:lnTo>
                  <a:pt x="1624783" y="307463"/>
                </a:lnTo>
                <a:lnTo>
                  <a:pt x="1624820" y="282828"/>
                </a:lnTo>
              </a:path>
              <a:path w="6722819" h="394462">
                <a:moveTo>
                  <a:pt x="1606913" y="97916"/>
                </a:moveTo>
                <a:lnTo>
                  <a:pt x="1586847" y="97916"/>
                </a:lnTo>
                <a:lnTo>
                  <a:pt x="1579735" y="98678"/>
                </a:lnTo>
                <a:lnTo>
                  <a:pt x="1576814" y="99313"/>
                </a:lnTo>
                <a:lnTo>
                  <a:pt x="1574655" y="100075"/>
                </a:lnTo>
                <a:lnTo>
                  <a:pt x="1572496" y="100711"/>
                </a:lnTo>
                <a:lnTo>
                  <a:pt x="1570972" y="101726"/>
                </a:lnTo>
                <a:lnTo>
                  <a:pt x="1570210" y="102869"/>
                </a:lnTo>
                <a:lnTo>
                  <a:pt x="1569321" y="103886"/>
                </a:lnTo>
                <a:lnTo>
                  <a:pt x="1568940" y="105282"/>
                </a:lnTo>
                <a:lnTo>
                  <a:pt x="1568940" y="106679"/>
                </a:lnTo>
                <a:lnTo>
                  <a:pt x="1563715" y="245252"/>
                </a:lnTo>
                <a:lnTo>
                  <a:pt x="1554560" y="254651"/>
                </a:lnTo>
                <a:lnTo>
                  <a:pt x="1545826" y="261874"/>
                </a:lnTo>
                <a:lnTo>
                  <a:pt x="1538587" y="267080"/>
                </a:lnTo>
                <a:lnTo>
                  <a:pt x="1531475" y="269748"/>
                </a:lnTo>
                <a:lnTo>
                  <a:pt x="1624820" y="269748"/>
                </a:lnTo>
                <a:lnTo>
                  <a:pt x="1624820" y="105282"/>
                </a:lnTo>
                <a:lnTo>
                  <a:pt x="1624312" y="103886"/>
                </a:lnTo>
                <a:lnTo>
                  <a:pt x="1623423" y="102869"/>
                </a:lnTo>
                <a:lnTo>
                  <a:pt x="1622534" y="101726"/>
                </a:lnTo>
                <a:lnTo>
                  <a:pt x="1621010" y="100711"/>
                </a:lnTo>
                <a:lnTo>
                  <a:pt x="1618978" y="100075"/>
                </a:lnTo>
                <a:lnTo>
                  <a:pt x="1616946" y="99313"/>
                </a:lnTo>
                <a:lnTo>
                  <a:pt x="1614025" y="98678"/>
                </a:lnTo>
                <a:lnTo>
                  <a:pt x="1606913" y="97916"/>
                </a:lnTo>
              </a:path>
              <a:path w="6722819" h="394462">
                <a:moveTo>
                  <a:pt x="5807946" y="94233"/>
                </a:moveTo>
                <a:lnTo>
                  <a:pt x="5801977" y="94233"/>
                </a:lnTo>
                <a:lnTo>
                  <a:pt x="5792704" y="94579"/>
                </a:lnTo>
                <a:lnTo>
                  <a:pt x="5754558" y="104278"/>
                </a:lnTo>
                <a:lnTo>
                  <a:pt x="5723829" y="129940"/>
                </a:lnTo>
                <a:lnTo>
                  <a:pt x="5706645" y="167106"/>
                </a:lnTo>
                <a:lnTo>
                  <a:pt x="5702048" y="220704"/>
                </a:lnTo>
                <a:lnTo>
                  <a:pt x="5703199" y="233481"/>
                </a:lnTo>
                <a:lnTo>
                  <a:pt x="5719253" y="280908"/>
                </a:lnTo>
                <a:lnTo>
                  <a:pt x="5758738" y="312259"/>
                </a:lnTo>
                <a:lnTo>
                  <a:pt x="5796643" y="318388"/>
                </a:lnTo>
                <a:lnTo>
                  <a:pt x="5803501" y="318388"/>
                </a:lnTo>
                <a:lnTo>
                  <a:pt x="5845030" y="307720"/>
                </a:lnTo>
                <a:lnTo>
                  <a:pt x="5863191" y="290449"/>
                </a:lnTo>
                <a:lnTo>
                  <a:pt x="5863572" y="288670"/>
                </a:lnTo>
                <a:lnTo>
                  <a:pt x="5863953" y="286512"/>
                </a:lnTo>
                <a:lnTo>
                  <a:pt x="5864080" y="283844"/>
                </a:lnTo>
                <a:lnTo>
                  <a:pt x="5864334" y="281304"/>
                </a:lnTo>
                <a:lnTo>
                  <a:pt x="5864334" y="271525"/>
                </a:lnTo>
                <a:lnTo>
                  <a:pt x="5797532" y="271525"/>
                </a:lnTo>
                <a:lnTo>
                  <a:pt x="5790801" y="270128"/>
                </a:lnTo>
                <a:lnTo>
                  <a:pt x="5764131" y="242569"/>
                </a:lnTo>
                <a:lnTo>
                  <a:pt x="5759739" y="194775"/>
                </a:lnTo>
                <a:lnTo>
                  <a:pt x="5761538" y="182761"/>
                </a:lnTo>
                <a:lnTo>
                  <a:pt x="5779490" y="147516"/>
                </a:lnTo>
                <a:lnTo>
                  <a:pt x="5804390" y="139700"/>
                </a:lnTo>
                <a:lnTo>
                  <a:pt x="5863529" y="139700"/>
                </a:lnTo>
                <a:lnTo>
                  <a:pt x="5863445" y="129539"/>
                </a:lnTo>
                <a:lnTo>
                  <a:pt x="5863191" y="126873"/>
                </a:lnTo>
                <a:lnTo>
                  <a:pt x="5863064" y="124332"/>
                </a:lnTo>
                <a:lnTo>
                  <a:pt x="5862683" y="122174"/>
                </a:lnTo>
                <a:lnTo>
                  <a:pt x="5862302" y="120395"/>
                </a:lnTo>
                <a:lnTo>
                  <a:pt x="5861921" y="118490"/>
                </a:lnTo>
                <a:lnTo>
                  <a:pt x="5861413" y="117093"/>
                </a:lnTo>
                <a:lnTo>
                  <a:pt x="5825218" y="96774"/>
                </a:lnTo>
                <a:lnTo>
                  <a:pt x="5813788" y="94741"/>
                </a:lnTo>
                <a:lnTo>
                  <a:pt x="5807946" y="94233"/>
                </a:lnTo>
              </a:path>
              <a:path w="6722819" h="394462">
                <a:moveTo>
                  <a:pt x="5858619" y="249174"/>
                </a:moveTo>
                <a:lnTo>
                  <a:pt x="5855444" y="249174"/>
                </a:lnTo>
                <a:lnTo>
                  <a:pt x="5853031" y="250316"/>
                </a:lnTo>
                <a:lnTo>
                  <a:pt x="5850237" y="252602"/>
                </a:lnTo>
                <a:lnTo>
                  <a:pt x="5847316" y="254888"/>
                </a:lnTo>
                <a:lnTo>
                  <a:pt x="5825091" y="267969"/>
                </a:lnTo>
                <a:lnTo>
                  <a:pt x="5819503" y="270382"/>
                </a:lnTo>
                <a:lnTo>
                  <a:pt x="5812772" y="271525"/>
                </a:lnTo>
                <a:lnTo>
                  <a:pt x="5864334" y="271525"/>
                </a:lnTo>
                <a:lnTo>
                  <a:pt x="5860651" y="250316"/>
                </a:lnTo>
                <a:lnTo>
                  <a:pt x="5859762" y="249554"/>
                </a:lnTo>
                <a:lnTo>
                  <a:pt x="5858619" y="249174"/>
                </a:lnTo>
              </a:path>
              <a:path w="6722819" h="394462">
                <a:moveTo>
                  <a:pt x="5863529" y="139700"/>
                </a:moveTo>
                <a:lnTo>
                  <a:pt x="5811883" y="139700"/>
                </a:lnTo>
                <a:lnTo>
                  <a:pt x="5818233" y="140842"/>
                </a:lnTo>
                <a:lnTo>
                  <a:pt x="5823567" y="142875"/>
                </a:lnTo>
                <a:lnTo>
                  <a:pt x="5829028" y="145033"/>
                </a:lnTo>
                <a:lnTo>
                  <a:pt x="5833600" y="147319"/>
                </a:lnTo>
                <a:lnTo>
                  <a:pt x="5837410" y="149859"/>
                </a:lnTo>
                <a:lnTo>
                  <a:pt x="5841347" y="152400"/>
                </a:lnTo>
                <a:lnTo>
                  <a:pt x="5847570" y="156717"/>
                </a:lnTo>
                <a:lnTo>
                  <a:pt x="5850364" y="158750"/>
                </a:lnTo>
                <a:lnTo>
                  <a:pt x="5853031" y="159892"/>
                </a:lnTo>
                <a:lnTo>
                  <a:pt x="5857984" y="159892"/>
                </a:lnTo>
                <a:lnTo>
                  <a:pt x="5859889" y="158114"/>
                </a:lnTo>
                <a:lnTo>
                  <a:pt x="5861286" y="154558"/>
                </a:lnTo>
                <a:lnTo>
                  <a:pt x="5862810" y="151129"/>
                </a:lnTo>
                <a:lnTo>
                  <a:pt x="5863572" y="145033"/>
                </a:lnTo>
                <a:lnTo>
                  <a:pt x="5863529" y="139700"/>
                </a:lnTo>
              </a:path>
              <a:path w="6722819" h="394462">
                <a:moveTo>
                  <a:pt x="6182469" y="97916"/>
                </a:moveTo>
                <a:lnTo>
                  <a:pt x="6165324" y="97916"/>
                </a:lnTo>
                <a:lnTo>
                  <a:pt x="6159228" y="98678"/>
                </a:lnTo>
                <a:lnTo>
                  <a:pt x="6156688" y="99313"/>
                </a:lnTo>
                <a:lnTo>
                  <a:pt x="6154783" y="100075"/>
                </a:lnTo>
                <a:lnTo>
                  <a:pt x="6152878" y="100711"/>
                </a:lnTo>
                <a:lnTo>
                  <a:pt x="6149703" y="307339"/>
                </a:lnTo>
                <a:lnTo>
                  <a:pt x="6150084" y="308609"/>
                </a:lnTo>
                <a:lnTo>
                  <a:pt x="6172309" y="314832"/>
                </a:lnTo>
                <a:lnTo>
                  <a:pt x="6183231" y="314832"/>
                </a:lnTo>
                <a:lnTo>
                  <a:pt x="6205964" y="307339"/>
                </a:lnTo>
                <a:lnTo>
                  <a:pt x="6205964" y="305815"/>
                </a:lnTo>
                <a:lnTo>
                  <a:pt x="6210601" y="167796"/>
                </a:lnTo>
                <a:lnTo>
                  <a:pt x="6219631" y="158076"/>
                </a:lnTo>
                <a:lnTo>
                  <a:pt x="6228062" y="150749"/>
                </a:lnTo>
                <a:lnTo>
                  <a:pt x="6234793" y="145541"/>
                </a:lnTo>
                <a:lnTo>
                  <a:pt x="6241651" y="142875"/>
                </a:lnTo>
                <a:lnTo>
                  <a:pt x="6461514" y="142875"/>
                </a:lnTo>
                <a:lnTo>
                  <a:pt x="6459814" y="135858"/>
                </a:lnTo>
                <a:lnTo>
                  <a:pt x="6457057" y="130428"/>
                </a:lnTo>
                <a:lnTo>
                  <a:pt x="6327122" y="130428"/>
                </a:lnTo>
                <a:lnTo>
                  <a:pt x="6326776" y="129666"/>
                </a:lnTo>
                <a:lnTo>
                  <a:pt x="6197709" y="129666"/>
                </a:lnTo>
                <a:lnTo>
                  <a:pt x="6197677" y="105163"/>
                </a:lnTo>
                <a:lnTo>
                  <a:pt x="6197328" y="103886"/>
                </a:lnTo>
                <a:lnTo>
                  <a:pt x="6196566" y="102869"/>
                </a:lnTo>
                <a:lnTo>
                  <a:pt x="6195804" y="101726"/>
                </a:lnTo>
                <a:lnTo>
                  <a:pt x="6194534" y="100711"/>
                </a:lnTo>
                <a:lnTo>
                  <a:pt x="6192883" y="100075"/>
                </a:lnTo>
                <a:lnTo>
                  <a:pt x="6191105" y="99313"/>
                </a:lnTo>
                <a:lnTo>
                  <a:pt x="6188608" y="98668"/>
                </a:lnTo>
                <a:lnTo>
                  <a:pt x="6182469" y="97916"/>
                </a:lnTo>
              </a:path>
              <a:path w="6722819" h="394462">
                <a:moveTo>
                  <a:pt x="6371953" y="142875"/>
                </a:moveTo>
                <a:lnTo>
                  <a:pt x="6253843" y="142875"/>
                </a:lnTo>
                <a:lnTo>
                  <a:pt x="6258542" y="144017"/>
                </a:lnTo>
                <a:lnTo>
                  <a:pt x="6266670" y="148336"/>
                </a:lnTo>
                <a:lnTo>
                  <a:pt x="6280005" y="181101"/>
                </a:lnTo>
                <a:lnTo>
                  <a:pt x="6280005" y="307339"/>
                </a:lnTo>
                <a:lnTo>
                  <a:pt x="6280513" y="308609"/>
                </a:lnTo>
                <a:lnTo>
                  <a:pt x="6302611" y="314832"/>
                </a:lnTo>
                <a:lnTo>
                  <a:pt x="6313533" y="314832"/>
                </a:lnTo>
                <a:lnTo>
                  <a:pt x="6336012" y="307339"/>
                </a:lnTo>
                <a:lnTo>
                  <a:pt x="6336012" y="305815"/>
                </a:lnTo>
                <a:lnTo>
                  <a:pt x="6340877" y="167675"/>
                </a:lnTo>
                <a:lnTo>
                  <a:pt x="6349911" y="158076"/>
                </a:lnTo>
                <a:lnTo>
                  <a:pt x="6358364" y="150749"/>
                </a:lnTo>
                <a:lnTo>
                  <a:pt x="6365222" y="145541"/>
                </a:lnTo>
                <a:lnTo>
                  <a:pt x="6371953" y="142875"/>
                </a:lnTo>
              </a:path>
              <a:path w="6722819" h="394462">
                <a:moveTo>
                  <a:pt x="6461514" y="142875"/>
                </a:moveTo>
                <a:lnTo>
                  <a:pt x="6384145" y="142875"/>
                </a:lnTo>
                <a:lnTo>
                  <a:pt x="6388971" y="144017"/>
                </a:lnTo>
                <a:lnTo>
                  <a:pt x="6396845" y="148336"/>
                </a:lnTo>
                <a:lnTo>
                  <a:pt x="6400147" y="151383"/>
                </a:lnTo>
                <a:lnTo>
                  <a:pt x="6402687" y="155320"/>
                </a:lnTo>
                <a:lnTo>
                  <a:pt x="6405354" y="159257"/>
                </a:lnTo>
                <a:lnTo>
                  <a:pt x="6407259" y="163956"/>
                </a:lnTo>
                <a:lnTo>
                  <a:pt x="6408529" y="169417"/>
                </a:lnTo>
                <a:lnTo>
                  <a:pt x="6409799" y="175005"/>
                </a:lnTo>
                <a:lnTo>
                  <a:pt x="6410434" y="181101"/>
                </a:lnTo>
                <a:lnTo>
                  <a:pt x="6410434" y="307339"/>
                </a:lnTo>
                <a:lnTo>
                  <a:pt x="6410815" y="308609"/>
                </a:lnTo>
                <a:lnTo>
                  <a:pt x="6432913" y="314832"/>
                </a:lnTo>
                <a:lnTo>
                  <a:pt x="6444089" y="314832"/>
                </a:lnTo>
                <a:lnTo>
                  <a:pt x="6448534" y="314578"/>
                </a:lnTo>
                <a:lnTo>
                  <a:pt x="6455773" y="313816"/>
                </a:lnTo>
                <a:lnTo>
                  <a:pt x="6458567" y="313308"/>
                </a:lnTo>
                <a:lnTo>
                  <a:pt x="6460599" y="312546"/>
                </a:lnTo>
                <a:lnTo>
                  <a:pt x="6462758" y="311784"/>
                </a:lnTo>
                <a:lnTo>
                  <a:pt x="6464155" y="310895"/>
                </a:lnTo>
                <a:lnTo>
                  <a:pt x="6465933" y="308609"/>
                </a:lnTo>
                <a:lnTo>
                  <a:pt x="6466441" y="307339"/>
                </a:lnTo>
                <a:lnTo>
                  <a:pt x="6466390" y="174435"/>
                </a:lnTo>
                <a:lnTo>
                  <a:pt x="6465642" y="163882"/>
                </a:lnTo>
                <a:lnTo>
                  <a:pt x="6463575" y="151383"/>
                </a:lnTo>
                <a:lnTo>
                  <a:pt x="6461514" y="142875"/>
                </a:lnTo>
              </a:path>
              <a:path w="6722819" h="394462">
                <a:moveTo>
                  <a:pt x="6395448" y="93979"/>
                </a:moveTo>
                <a:lnTo>
                  <a:pt x="6356078" y="105537"/>
                </a:lnTo>
                <a:lnTo>
                  <a:pt x="6344648" y="113918"/>
                </a:lnTo>
                <a:lnTo>
                  <a:pt x="6338933" y="118490"/>
                </a:lnTo>
                <a:lnTo>
                  <a:pt x="6333091" y="123951"/>
                </a:lnTo>
                <a:lnTo>
                  <a:pt x="6327122" y="130428"/>
                </a:lnTo>
                <a:lnTo>
                  <a:pt x="6457057" y="130428"/>
                </a:lnTo>
                <a:lnTo>
                  <a:pt x="6421516" y="97711"/>
                </a:lnTo>
                <a:lnTo>
                  <a:pt x="6409323" y="94919"/>
                </a:lnTo>
                <a:lnTo>
                  <a:pt x="6395448" y="93979"/>
                </a:lnTo>
              </a:path>
              <a:path w="6722819" h="394462">
                <a:moveTo>
                  <a:pt x="6273020" y="93979"/>
                </a:moveTo>
                <a:lnTo>
                  <a:pt x="6227257" y="104791"/>
                </a:lnTo>
                <a:lnTo>
                  <a:pt x="6197709" y="129666"/>
                </a:lnTo>
                <a:lnTo>
                  <a:pt x="6326776" y="129666"/>
                </a:lnTo>
                <a:lnTo>
                  <a:pt x="6324582" y="124840"/>
                </a:lnTo>
                <a:lnTo>
                  <a:pt x="6321534" y="119887"/>
                </a:lnTo>
                <a:lnTo>
                  <a:pt x="6317724" y="115442"/>
                </a:lnTo>
                <a:lnTo>
                  <a:pt x="6314041" y="110998"/>
                </a:lnTo>
                <a:lnTo>
                  <a:pt x="6280386" y="94868"/>
                </a:lnTo>
                <a:lnTo>
                  <a:pt x="6273020" y="93979"/>
                </a:lnTo>
              </a:path>
              <a:path w="6722819" h="394462">
                <a:moveTo>
                  <a:pt x="5478381" y="97916"/>
                </a:moveTo>
                <a:lnTo>
                  <a:pt x="5461236" y="97916"/>
                </a:lnTo>
                <a:lnTo>
                  <a:pt x="5455140" y="98678"/>
                </a:lnTo>
                <a:lnTo>
                  <a:pt x="5452600" y="99313"/>
                </a:lnTo>
                <a:lnTo>
                  <a:pt x="5450695" y="100075"/>
                </a:lnTo>
                <a:lnTo>
                  <a:pt x="5448790" y="100711"/>
                </a:lnTo>
                <a:lnTo>
                  <a:pt x="5447393" y="101726"/>
                </a:lnTo>
                <a:lnTo>
                  <a:pt x="5446631" y="102869"/>
                </a:lnTo>
                <a:lnTo>
                  <a:pt x="5445996" y="103886"/>
                </a:lnTo>
                <a:lnTo>
                  <a:pt x="5445615" y="105282"/>
                </a:lnTo>
                <a:lnTo>
                  <a:pt x="5445615" y="307339"/>
                </a:lnTo>
                <a:lnTo>
                  <a:pt x="5468221" y="314832"/>
                </a:lnTo>
                <a:lnTo>
                  <a:pt x="5479143" y="314832"/>
                </a:lnTo>
                <a:lnTo>
                  <a:pt x="5501876" y="307339"/>
                </a:lnTo>
                <a:lnTo>
                  <a:pt x="5501876" y="181737"/>
                </a:lnTo>
                <a:lnTo>
                  <a:pt x="5505940" y="175132"/>
                </a:lnTo>
                <a:lnTo>
                  <a:pt x="5536928" y="147319"/>
                </a:lnTo>
                <a:lnTo>
                  <a:pt x="5539976" y="146684"/>
                </a:lnTo>
                <a:lnTo>
                  <a:pt x="5571642" y="146684"/>
                </a:lnTo>
                <a:lnTo>
                  <a:pt x="5571726" y="146430"/>
                </a:lnTo>
                <a:lnTo>
                  <a:pt x="5572234" y="144525"/>
                </a:lnTo>
                <a:lnTo>
                  <a:pt x="5572742" y="141858"/>
                </a:lnTo>
                <a:lnTo>
                  <a:pt x="5572996" y="138429"/>
                </a:lnTo>
                <a:lnTo>
                  <a:pt x="5573377" y="135000"/>
                </a:lnTo>
                <a:lnTo>
                  <a:pt x="5573407" y="131444"/>
                </a:lnTo>
                <a:lnTo>
                  <a:pt x="5493621" y="131444"/>
                </a:lnTo>
                <a:lnTo>
                  <a:pt x="5493621" y="105282"/>
                </a:lnTo>
                <a:lnTo>
                  <a:pt x="5493240" y="103886"/>
                </a:lnTo>
                <a:lnTo>
                  <a:pt x="5492394" y="102742"/>
                </a:lnTo>
                <a:lnTo>
                  <a:pt x="5491716" y="101726"/>
                </a:lnTo>
                <a:lnTo>
                  <a:pt x="5490446" y="100711"/>
                </a:lnTo>
                <a:lnTo>
                  <a:pt x="5488795" y="100075"/>
                </a:lnTo>
                <a:lnTo>
                  <a:pt x="5487017" y="99313"/>
                </a:lnTo>
                <a:lnTo>
                  <a:pt x="5484604" y="98678"/>
                </a:lnTo>
                <a:lnTo>
                  <a:pt x="5478381" y="97916"/>
                </a:lnTo>
              </a:path>
              <a:path w="6722819" h="394462">
                <a:moveTo>
                  <a:pt x="5571642" y="146684"/>
                </a:moveTo>
                <a:lnTo>
                  <a:pt x="5545818" y="146684"/>
                </a:lnTo>
                <a:lnTo>
                  <a:pt x="5548231" y="146938"/>
                </a:lnTo>
                <a:lnTo>
                  <a:pt x="5550517" y="147446"/>
                </a:lnTo>
                <a:lnTo>
                  <a:pt x="5552676" y="147954"/>
                </a:lnTo>
                <a:lnTo>
                  <a:pt x="5554708" y="148589"/>
                </a:lnTo>
                <a:lnTo>
                  <a:pt x="5556613" y="149098"/>
                </a:lnTo>
                <a:lnTo>
                  <a:pt x="5558518" y="149732"/>
                </a:lnTo>
                <a:lnTo>
                  <a:pt x="5560169" y="150240"/>
                </a:lnTo>
                <a:lnTo>
                  <a:pt x="5561693" y="150749"/>
                </a:lnTo>
                <a:lnTo>
                  <a:pt x="5563090" y="151383"/>
                </a:lnTo>
                <a:lnTo>
                  <a:pt x="5564487" y="151637"/>
                </a:lnTo>
                <a:lnTo>
                  <a:pt x="5567154" y="151637"/>
                </a:lnTo>
                <a:lnTo>
                  <a:pt x="5568424" y="151256"/>
                </a:lnTo>
                <a:lnTo>
                  <a:pt x="5569313" y="150494"/>
                </a:lnTo>
                <a:lnTo>
                  <a:pt x="5570329" y="149732"/>
                </a:lnTo>
                <a:lnTo>
                  <a:pt x="5571091" y="148336"/>
                </a:lnTo>
                <a:lnTo>
                  <a:pt x="5571642" y="146684"/>
                </a:lnTo>
              </a:path>
              <a:path w="6722819" h="394462">
                <a:moveTo>
                  <a:pt x="5546453" y="93979"/>
                </a:moveTo>
                <a:lnTo>
                  <a:pt x="5542262" y="93979"/>
                </a:lnTo>
                <a:lnTo>
                  <a:pt x="5538071" y="94614"/>
                </a:lnTo>
                <a:lnTo>
                  <a:pt x="5503654" y="117982"/>
                </a:lnTo>
                <a:lnTo>
                  <a:pt x="5493621" y="131444"/>
                </a:lnTo>
                <a:lnTo>
                  <a:pt x="5573407" y="131444"/>
                </a:lnTo>
                <a:lnTo>
                  <a:pt x="5573436" y="117982"/>
                </a:lnTo>
                <a:lnTo>
                  <a:pt x="5573123" y="109346"/>
                </a:lnTo>
                <a:lnTo>
                  <a:pt x="5565884" y="97281"/>
                </a:lnTo>
                <a:lnTo>
                  <a:pt x="5564106" y="96519"/>
                </a:lnTo>
                <a:lnTo>
                  <a:pt x="5562074" y="96012"/>
                </a:lnTo>
                <a:lnTo>
                  <a:pt x="5559661" y="95503"/>
                </a:lnTo>
                <a:lnTo>
                  <a:pt x="5557248" y="94868"/>
                </a:lnTo>
                <a:lnTo>
                  <a:pt x="5550517" y="94106"/>
                </a:lnTo>
                <a:lnTo>
                  <a:pt x="5546453" y="93979"/>
                </a:lnTo>
              </a:path>
              <a:path w="6722819" h="394462">
                <a:moveTo>
                  <a:pt x="4757529" y="97916"/>
                </a:moveTo>
                <a:lnTo>
                  <a:pt x="4740384" y="97916"/>
                </a:lnTo>
                <a:lnTo>
                  <a:pt x="4734288" y="98678"/>
                </a:lnTo>
                <a:lnTo>
                  <a:pt x="4731748" y="99313"/>
                </a:lnTo>
                <a:lnTo>
                  <a:pt x="4729843" y="100075"/>
                </a:lnTo>
                <a:lnTo>
                  <a:pt x="4727938" y="100711"/>
                </a:lnTo>
                <a:lnTo>
                  <a:pt x="4724763" y="307339"/>
                </a:lnTo>
                <a:lnTo>
                  <a:pt x="4725144" y="308609"/>
                </a:lnTo>
                <a:lnTo>
                  <a:pt x="4747369" y="314832"/>
                </a:lnTo>
                <a:lnTo>
                  <a:pt x="4758291" y="314832"/>
                </a:lnTo>
                <a:lnTo>
                  <a:pt x="4781024" y="307339"/>
                </a:lnTo>
                <a:lnTo>
                  <a:pt x="4781024" y="305815"/>
                </a:lnTo>
                <a:lnTo>
                  <a:pt x="4785935" y="167496"/>
                </a:lnTo>
                <a:lnTo>
                  <a:pt x="4794953" y="158005"/>
                </a:lnTo>
                <a:lnTo>
                  <a:pt x="4803757" y="150749"/>
                </a:lnTo>
                <a:lnTo>
                  <a:pt x="4810996" y="145541"/>
                </a:lnTo>
                <a:lnTo>
                  <a:pt x="4818235" y="142875"/>
                </a:lnTo>
                <a:lnTo>
                  <a:pt x="4910142" y="142875"/>
                </a:lnTo>
                <a:lnTo>
                  <a:pt x="4907658" y="135378"/>
                </a:lnTo>
                <a:lnTo>
                  <a:pt x="4904591" y="129666"/>
                </a:lnTo>
                <a:lnTo>
                  <a:pt x="4772769" y="129666"/>
                </a:lnTo>
                <a:lnTo>
                  <a:pt x="4772666" y="104902"/>
                </a:lnTo>
                <a:lnTo>
                  <a:pt x="4772388" y="103886"/>
                </a:lnTo>
                <a:lnTo>
                  <a:pt x="4771626" y="102869"/>
                </a:lnTo>
                <a:lnTo>
                  <a:pt x="4770864" y="101726"/>
                </a:lnTo>
                <a:lnTo>
                  <a:pt x="4769594" y="100711"/>
                </a:lnTo>
                <a:lnTo>
                  <a:pt x="4767943" y="100075"/>
                </a:lnTo>
                <a:lnTo>
                  <a:pt x="4766165" y="99313"/>
                </a:lnTo>
                <a:lnTo>
                  <a:pt x="4763752" y="98678"/>
                </a:lnTo>
                <a:lnTo>
                  <a:pt x="4757529" y="97916"/>
                </a:lnTo>
              </a:path>
              <a:path w="6722819" h="394462">
                <a:moveTo>
                  <a:pt x="4910142" y="142875"/>
                </a:moveTo>
                <a:lnTo>
                  <a:pt x="4831062" y="142875"/>
                </a:lnTo>
                <a:lnTo>
                  <a:pt x="4836015" y="144017"/>
                </a:lnTo>
                <a:lnTo>
                  <a:pt x="4840206" y="146176"/>
                </a:lnTo>
                <a:lnTo>
                  <a:pt x="4858875" y="182499"/>
                </a:lnTo>
                <a:lnTo>
                  <a:pt x="4858875" y="307339"/>
                </a:lnTo>
                <a:lnTo>
                  <a:pt x="4859383" y="308609"/>
                </a:lnTo>
                <a:lnTo>
                  <a:pt x="4861161" y="310895"/>
                </a:lnTo>
                <a:lnTo>
                  <a:pt x="4862558" y="311784"/>
                </a:lnTo>
                <a:lnTo>
                  <a:pt x="4864717" y="312546"/>
                </a:lnTo>
                <a:lnTo>
                  <a:pt x="4866749" y="313308"/>
                </a:lnTo>
                <a:lnTo>
                  <a:pt x="4869670" y="313816"/>
                </a:lnTo>
                <a:lnTo>
                  <a:pt x="4876909" y="314578"/>
                </a:lnTo>
                <a:lnTo>
                  <a:pt x="4881481" y="314832"/>
                </a:lnTo>
                <a:lnTo>
                  <a:pt x="4892403" y="314832"/>
                </a:lnTo>
                <a:lnTo>
                  <a:pt x="4914882" y="307339"/>
                </a:lnTo>
                <a:lnTo>
                  <a:pt x="4914471" y="169348"/>
                </a:lnTo>
                <a:lnTo>
                  <a:pt x="4913172" y="156742"/>
                </a:lnTo>
                <a:lnTo>
                  <a:pt x="4910959" y="145342"/>
                </a:lnTo>
                <a:lnTo>
                  <a:pt x="4910142" y="142875"/>
                </a:lnTo>
              </a:path>
              <a:path w="6722819" h="394462">
                <a:moveTo>
                  <a:pt x="4841857" y="93979"/>
                </a:moveTo>
                <a:lnTo>
                  <a:pt x="4802456" y="104996"/>
                </a:lnTo>
                <a:lnTo>
                  <a:pt x="4772769" y="129666"/>
                </a:lnTo>
                <a:lnTo>
                  <a:pt x="4904591" y="129666"/>
                </a:lnTo>
                <a:lnTo>
                  <a:pt x="4868068" y="97554"/>
                </a:lnTo>
                <a:lnTo>
                  <a:pt x="4841857" y="93979"/>
                </a:lnTo>
              </a:path>
              <a:path w="6722819" h="394462">
                <a:moveTo>
                  <a:pt x="4134213" y="97916"/>
                </a:moveTo>
                <a:lnTo>
                  <a:pt x="4117068" y="97916"/>
                </a:lnTo>
                <a:lnTo>
                  <a:pt x="4110972" y="98678"/>
                </a:lnTo>
                <a:lnTo>
                  <a:pt x="4108432" y="99313"/>
                </a:lnTo>
                <a:lnTo>
                  <a:pt x="4106527" y="100075"/>
                </a:lnTo>
                <a:lnTo>
                  <a:pt x="4104622" y="100711"/>
                </a:lnTo>
                <a:lnTo>
                  <a:pt x="4101447" y="307339"/>
                </a:lnTo>
                <a:lnTo>
                  <a:pt x="4101828" y="308609"/>
                </a:lnTo>
                <a:lnTo>
                  <a:pt x="4124053" y="314832"/>
                </a:lnTo>
                <a:lnTo>
                  <a:pt x="4134975" y="314832"/>
                </a:lnTo>
                <a:lnTo>
                  <a:pt x="4157708" y="307339"/>
                </a:lnTo>
                <a:lnTo>
                  <a:pt x="4157708" y="305815"/>
                </a:lnTo>
                <a:lnTo>
                  <a:pt x="4162619" y="167496"/>
                </a:lnTo>
                <a:lnTo>
                  <a:pt x="4171637" y="158005"/>
                </a:lnTo>
                <a:lnTo>
                  <a:pt x="4180441" y="150749"/>
                </a:lnTo>
                <a:lnTo>
                  <a:pt x="4187680" y="145541"/>
                </a:lnTo>
                <a:lnTo>
                  <a:pt x="4194919" y="142875"/>
                </a:lnTo>
                <a:lnTo>
                  <a:pt x="4286826" y="142875"/>
                </a:lnTo>
                <a:lnTo>
                  <a:pt x="4284342" y="135378"/>
                </a:lnTo>
                <a:lnTo>
                  <a:pt x="4281275" y="129666"/>
                </a:lnTo>
                <a:lnTo>
                  <a:pt x="4149453" y="129666"/>
                </a:lnTo>
                <a:lnTo>
                  <a:pt x="4149350" y="104902"/>
                </a:lnTo>
                <a:lnTo>
                  <a:pt x="4149072" y="103886"/>
                </a:lnTo>
                <a:lnTo>
                  <a:pt x="4148310" y="102869"/>
                </a:lnTo>
                <a:lnTo>
                  <a:pt x="4147548" y="101726"/>
                </a:lnTo>
                <a:lnTo>
                  <a:pt x="4146278" y="100711"/>
                </a:lnTo>
                <a:lnTo>
                  <a:pt x="4144627" y="100075"/>
                </a:lnTo>
                <a:lnTo>
                  <a:pt x="4142849" y="99313"/>
                </a:lnTo>
                <a:lnTo>
                  <a:pt x="4140436" y="98678"/>
                </a:lnTo>
                <a:lnTo>
                  <a:pt x="4134213" y="97916"/>
                </a:lnTo>
              </a:path>
              <a:path w="6722819" h="394462">
                <a:moveTo>
                  <a:pt x="4286826" y="142875"/>
                </a:moveTo>
                <a:lnTo>
                  <a:pt x="4207746" y="142875"/>
                </a:lnTo>
                <a:lnTo>
                  <a:pt x="4212699" y="144017"/>
                </a:lnTo>
                <a:lnTo>
                  <a:pt x="4216890" y="146176"/>
                </a:lnTo>
                <a:lnTo>
                  <a:pt x="4235559" y="182499"/>
                </a:lnTo>
                <a:lnTo>
                  <a:pt x="4235559" y="307339"/>
                </a:lnTo>
                <a:lnTo>
                  <a:pt x="4236067" y="308609"/>
                </a:lnTo>
                <a:lnTo>
                  <a:pt x="4237845" y="310895"/>
                </a:lnTo>
                <a:lnTo>
                  <a:pt x="4239242" y="311784"/>
                </a:lnTo>
                <a:lnTo>
                  <a:pt x="4241401" y="312546"/>
                </a:lnTo>
                <a:lnTo>
                  <a:pt x="4243433" y="313308"/>
                </a:lnTo>
                <a:lnTo>
                  <a:pt x="4246354" y="313816"/>
                </a:lnTo>
                <a:lnTo>
                  <a:pt x="4253593" y="314578"/>
                </a:lnTo>
                <a:lnTo>
                  <a:pt x="4258165" y="314832"/>
                </a:lnTo>
                <a:lnTo>
                  <a:pt x="4269087" y="314832"/>
                </a:lnTo>
                <a:lnTo>
                  <a:pt x="4291566" y="307339"/>
                </a:lnTo>
                <a:lnTo>
                  <a:pt x="4291155" y="169348"/>
                </a:lnTo>
                <a:lnTo>
                  <a:pt x="4289856" y="156742"/>
                </a:lnTo>
                <a:lnTo>
                  <a:pt x="4287643" y="145342"/>
                </a:lnTo>
                <a:lnTo>
                  <a:pt x="4286826" y="142875"/>
                </a:lnTo>
              </a:path>
              <a:path w="6722819" h="394462">
                <a:moveTo>
                  <a:pt x="4218541" y="93979"/>
                </a:moveTo>
                <a:lnTo>
                  <a:pt x="4179140" y="104996"/>
                </a:lnTo>
                <a:lnTo>
                  <a:pt x="4149453" y="129666"/>
                </a:lnTo>
                <a:lnTo>
                  <a:pt x="4281275" y="129666"/>
                </a:lnTo>
                <a:lnTo>
                  <a:pt x="4244752" y="97554"/>
                </a:lnTo>
                <a:lnTo>
                  <a:pt x="4218541" y="93979"/>
                </a:lnTo>
              </a:path>
              <a:path w="6722819" h="394462">
                <a:moveTo>
                  <a:pt x="3581890" y="259587"/>
                </a:moveTo>
                <a:lnTo>
                  <a:pt x="3578969" y="259587"/>
                </a:lnTo>
                <a:lnTo>
                  <a:pt x="3577826" y="259841"/>
                </a:lnTo>
                <a:lnTo>
                  <a:pt x="3576937" y="260476"/>
                </a:lnTo>
                <a:lnTo>
                  <a:pt x="3576048" y="260984"/>
                </a:lnTo>
                <a:lnTo>
                  <a:pt x="3572985" y="287853"/>
                </a:lnTo>
                <a:lnTo>
                  <a:pt x="3573381" y="291718"/>
                </a:lnTo>
                <a:lnTo>
                  <a:pt x="3604623" y="314325"/>
                </a:lnTo>
                <a:lnTo>
                  <a:pt x="3644136" y="318416"/>
                </a:lnTo>
                <a:lnTo>
                  <a:pt x="3654964" y="317471"/>
                </a:lnTo>
                <a:lnTo>
                  <a:pt x="3693517" y="305457"/>
                </a:lnTo>
                <a:lnTo>
                  <a:pt x="3719006" y="277749"/>
                </a:lnTo>
                <a:lnTo>
                  <a:pt x="3629642" y="277749"/>
                </a:lnTo>
                <a:lnTo>
                  <a:pt x="3622403" y="276732"/>
                </a:lnTo>
                <a:lnTo>
                  <a:pt x="3587605" y="262381"/>
                </a:lnTo>
                <a:lnTo>
                  <a:pt x="3584303" y="260603"/>
                </a:lnTo>
                <a:lnTo>
                  <a:pt x="3581890" y="259587"/>
                </a:lnTo>
              </a:path>
              <a:path w="6722819" h="394462">
                <a:moveTo>
                  <a:pt x="3661392" y="93979"/>
                </a:moveTo>
                <a:lnTo>
                  <a:pt x="3616281" y="100399"/>
                </a:lnTo>
                <a:lnTo>
                  <a:pt x="3579060" y="133534"/>
                </a:lnTo>
                <a:lnTo>
                  <a:pt x="3574016" y="158495"/>
                </a:lnTo>
                <a:lnTo>
                  <a:pt x="3574016" y="167893"/>
                </a:lnTo>
                <a:lnTo>
                  <a:pt x="3575413" y="175894"/>
                </a:lnTo>
                <a:lnTo>
                  <a:pt x="3578207" y="182625"/>
                </a:lnTo>
                <a:lnTo>
                  <a:pt x="3580874" y="189356"/>
                </a:lnTo>
                <a:lnTo>
                  <a:pt x="3584557" y="195071"/>
                </a:lnTo>
                <a:lnTo>
                  <a:pt x="3589129" y="199770"/>
                </a:lnTo>
                <a:lnTo>
                  <a:pt x="3593701" y="204596"/>
                </a:lnTo>
                <a:lnTo>
                  <a:pt x="3628118" y="223138"/>
                </a:lnTo>
                <a:lnTo>
                  <a:pt x="3639802" y="227456"/>
                </a:lnTo>
                <a:lnTo>
                  <a:pt x="3645517" y="229615"/>
                </a:lnTo>
                <a:lnTo>
                  <a:pt x="3650597" y="231775"/>
                </a:lnTo>
                <a:lnTo>
                  <a:pt x="3659741" y="236600"/>
                </a:lnTo>
                <a:lnTo>
                  <a:pt x="3663424" y="239394"/>
                </a:lnTo>
                <a:lnTo>
                  <a:pt x="3666091" y="242569"/>
                </a:lnTo>
                <a:lnTo>
                  <a:pt x="3668885" y="245744"/>
                </a:lnTo>
                <a:lnTo>
                  <a:pt x="3670282" y="249554"/>
                </a:lnTo>
                <a:lnTo>
                  <a:pt x="3670282" y="257937"/>
                </a:lnTo>
                <a:lnTo>
                  <a:pt x="3669520" y="261365"/>
                </a:lnTo>
                <a:lnTo>
                  <a:pt x="3667996" y="264287"/>
                </a:lnTo>
                <a:lnTo>
                  <a:pt x="3666599" y="267334"/>
                </a:lnTo>
                <a:lnTo>
                  <a:pt x="3664313" y="269748"/>
                </a:lnTo>
                <a:lnTo>
                  <a:pt x="3661392" y="271652"/>
                </a:lnTo>
                <a:lnTo>
                  <a:pt x="3658598" y="273684"/>
                </a:lnTo>
                <a:lnTo>
                  <a:pt x="3655169" y="275081"/>
                </a:lnTo>
                <a:lnTo>
                  <a:pt x="3651232" y="276225"/>
                </a:lnTo>
                <a:lnTo>
                  <a:pt x="3647168" y="277240"/>
                </a:lnTo>
                <a:lnTo>
                  <a:pt x="3642723" y="277749"/>
                </a:lnTo>
                <a:lnTo>
                  <a:pt x="3719006" y="277749"/>
                </a:lnTo>
                <a:lnTo>
                  <a:pt x="3720499" y="275081"/>
                </a:lnTo>
                <a:lnTo>
                  <a:pt x="3720598" y="274827"/>
                </a:lnTo>
                <a:lnTo>
                  <a:pt x="3723827" y="262947"/>
                </a:lnTo>
                <a:lnTo>
                  <a:pt x="3724892" y="249554"/>
                </a:lnTo>
                <a:lnTo>
                  <a:pt x="3724892" y="240537"/>
                </a:lnTo>
                <a:lnTo>
                  <a:pt x="3704953" y="204215"/>
                </a:lnTo>
                <a:lnTo>
                  <a:pt x="3675997" y="188340"/>
                </a:lnTo>
                <a:lnTo>
                  <a:pt x="3669901" y="185800"/>
                </a:lnTo>
                <a:lnTo>
                  <a:pt x="3658090" y="181482"/>
                </a:lnTo>
                <a:lnTo>
                  <a:pt x="3652248" y="179450"/>
                </a:lnTo>
                <a:lnTo>
                  <a:pt x="3646914" y="177164"/>
                </a:lnTo>
                <a:lnTo>
                  <a:pt x="3642342" y="174751"/>
                </a:lnTo>
                <a:lnTo>
                  <a:pt x="3637770" y="172465"/>
                </a:lnTo>
                <a:lnTo>
                  <a:pt x="3633960" y="169671"/>
                </a:lnTo>
                <a:lnTo>
                  <a:pt x="3631166" y="166496"/>
                </a:lnTo>
                <a:lnTo>
                  <a:pt x="3628372" y="163449"/>
                </a:lnTo>
                <a:lnTo>
                  <a:pt x="3626975" y="159512"/>
                </a:lnTo>
                <a:lnTo>
                  <a:pt x="3626975" y="152018"/>
                </a:lnTo>
                <a:lnTo>
                  <a:pt x="3627483" y="149225"/>
                </a:lnTo>
                <a:lnTo>
                  <a:pt x="3628753" y="146557"/>
                </a:lnTo>
                <a:lnTo>
                  <a:pt x="3629896" y="144017"/>
                </a:lnTo>
                <a:lnTo>
                  <a:pt x="3651359" y="133730"/>
                </a:lnTo>
                <a:lnTo>
                  <a:pt x="3713716" y="133730"/>
                </a:lnTo>
                <a:lnTo>
                  <a:pt x="3713668" y="122115"/>
                </a:lnTo>
                <a:lnTo>
                  <a:pt x="3711303" y="110362"/>
                </a:lnTo>
                <a:lnTo>
                  <a:pt x="3710795" y="109346"/>
                </a:lnTo>
                <a:lnTo>
                  <a:pt x="3667361" y="94487"/>
                </a:lnTo>
                <a:lnTo>
                  <a:pt x="3661392" y="93979"/>
                </a:lnTo>
              </a:path>
              <a:path w="6722819" h="394462">
                <a:moveTo>
                  <a:pt x="3713716" y="133730"/>
                </a:moveTo>
                <a:lnTo>
                  <a:pt x="3663551" y="133730"/>
                </a:lnTo>
                <a:lnTo>
                  <a:pt x="3669901" y="134492"/>
                </a:lnTo>
                <a:lnTo>
                  <a:pt x="3675489" y="136016"/>
                </a:lnTo>
                <a:lnTo>
                  <a:pt x="3681077" y="137667"/>
                </a:lnTo>
                <a:lnTo>
                  <a:pt x="3686030" y="139318"/>
                </a:lnTo>
                <a:lnTo>
                  <a:pt x="3690221" y="141096"/>
                </a:lnTo>
                <a:lnTo>
                  <a:pt x="3694539" y="142875"/>
                </a:lnTo>
                <a:lnTo>
                  <a:pt x="3697968" y="144525"/>
                </a:lnTo>
                <a:lnTo>
                  <a:pt x="3700889" y="146176"/>
                </a:lnTo>
                <a:lnTo>
                  <a:pt x="3703683" y="147700"/>
                </a:lnTo>
                <a:lnTo>
                  <a:pt x="3705715" y="148462"/>
                </a:lnTo>
                <a:lnTo>
                  <a:pt x="3708255" y="148462"/>
                </a:lnTo>
                <a:lnTo>
                  <a:pt x="3709271" y="148208"/>
                </a:lnTo>
                <a:lnTo>
                  <a:pt x="3710160" y="147700"/>
                </a:lnTo>
                <a:lnTo>
                  <a:pt x="3711176" y="147192"/>
                </a:lnTo>
                <a:lnTo>
                  <a:pt x="3711811" y="146176"/>
                </a:lnTo>
                <a:lnTo>
                  <a:pt x="3712827" y="143128"/>
                </a:lnTo>
                <a:lnTo>
                  <a:pt x="3713221" y="141096"/>
                </a:lnTo>
                <a:lnTo>
                  <a:pt x="3713691" y="136398"/>
                </a:lnTo>
                <a:lnTo>
                  <a:pt x="3713716" y="133730"/>
                </a:lnTo>
              </a:path>
              <a:path w="6722819" h="394462">
                <a:moveTo>
                  <a:pt x="3000357" y="97916"/>
                </a:moveTo>
                <a:lnTo>
                  <a:pt x="2983212" y="97916"/>
                </a:lnTo>
                <a:lnTo>
                  <a:pt x="2977116" y="98678"/>
                </a:lnTo>
                <a:lnTo>
                  <a:pt x="2974576" y="99313"/>
                </a:lnTo>
                <a:lnTo>
                  <a:pt x="2972671" y="100075"/>
                </a:lnTo>
                <a:lnTo>
                  <a:pt x="2970766" y="100711"/>
                </a:lnTo>
                <a:lnTo>
                  <a:pt x="2967591" y="307339"/>
                </a:lnTo>
                <a:lnTo>
                  <a:pt x="2967972" y="308609"/>
                </a:lnTo>
                <a:lnTo>
                  <a:pt x="2990197" y="314832"/>
                </a:lnTo>
                <a:lnTo>
                  <a:pt x="3001119" y="314832"/>
                </a:lnTo>
                <a:lnTo>
                  <a:pt x="3023852" y="307339"/>
                </a:lnTo>
                <a:lnTo>
                  <a:pt x="3023852" y="305815"/>
                </a:lnTo>
                <a:lnTo>
                  <a:pt x="3028489" y="167796"/>
                </a:lnTo>
                <a:lnTo>
                  <a:pt x="3037519" y="158076"/>
                </a:lnTo>
                <a:lnTo>
                  <a:pt x="3045950" y="150749"/>
                </a:lnTo>
                <a:lnTo>
                  <a:pt x="3052681" y="145541"/>
                </a:lnTo>
                <a:lnTo>
                  <a:pt x="3059539" y="142875"/>
                </a:lnTo>
                <a:lnTo>
                  <a:pt x="3279402" y="142875"/>
                </a:lnTo>
                <a:lnTo>
                  <a:pt x="3277702" y="135858"/>
                </a:lnTo>
                <a:lnTo>
                  <a:pt x="3274945" y="130428"/>
                </a:lnTo>
                <a:lnTo>
                  <a:pt x="3145010" y="130428"/>
                </a:lnTo>
                <a:lnTo>
                  <a:pt x="3144664" y="129666"/>
                </a:lnTo>
                <a:lnTo>
                  <a:pt x="3015597" y="129666"/>
                </a:lnTo>
                <a:lnTo>
                  <a:pt x="3015565" y="105163"/>
                </a:lnTo>
                <a:lnTo>
                  <a:pt x="3015216" y="103886"/>
                </a:lnTo>
                <a:lnTo>
                  <a:pt x="3014454" y="102869"/>
                </a:lnTo>
                <a:lnTo>
                  <a:pt x="3013692" y="101726"/>
                </a:lnTo>
                <a:lnTo>
                  <a:pt x="3012422" y="100711"/>
                </a:lnTo>
                <a:lnTo>
                  <a:pt x="3010771" y="100075"/>
                </a:lnTo>
                <a:lnTo>
                  <a:pt x="3008993" y="99313"/>
                </a:lnTo>
                <a:lnTo>
                  <a:pt x="3006496" y="98668"/>
                </a:lnTo>
                <a:lnTo>
                  <a:pt x="3000357" y="97916"/>
                </a:lnTo>
              </a:path>
              <a:path w="6722819" h="394462">
                <a:moveTo>
                  <a:pt x="3189841" y="142875"/>
                </a:moveTo>
                <a:lnTo>
                  <a:pt x="3071731" y="142875"/>
                </a:lnTo>
                <a:lnTo>
                  <a:pt x="3076430" y="144017"/>
                </a:lnTo>
                <a:lnTo>
                  <a:pt x="3084558" y="148336"/>
                </a:lnTo>
                <a:lnTo>
                  <a:pt x="3097893" y="181101"/>
                </a:lnTo>
                <a:lnTo>
                  <a:pt x="3097893" y="307339"/>
                </a:lnTo>
                <a:lnTo>
                  <a:pt x="3098401" y="308609"/>
                </a:lnTo>
                <a:lnTo>
                  <a:pt x="3120499" y="314832"/>
                </a:lnTo>
                <a:lnTo>
                  <a:pt x="3131421" y="314832"/>
                </a:lnTo>
                <a:lnTo>
                  <a:pt x="3153900" y="307339"/>
                </a:lnTo>
                <a:lnTo>
                  <a:pt x="3153900" y="305815"/>
                </a:lnTo>
                <a:lnTo>
                  <a:pt x="3158765" y="167675"/>
                </a:lnTo>
                <a:lnTo>
                  <a:pt x="3167799" y="158076"/>
                </a:lnTo>
                <a:lnTo>
                  <a:pt x="3176252" y="150749"/>
                </a:lnTo>
                <a:lnTo>
                  <a:pt x="3183110" y="145541"/>
                </a:lnTo>
                <a:lnTo>
                  <a:pt x="3189841" y="142875"/>
                </a:lnTo>
              </a:path>
              <a:path w="6722819" h="394462">
                <a:moveTo>
                  <a:pt x="3279402" y="142875"/>
                </a:moveTo>
                <a:lnTo>
                  <a:pt x="3202033" y="142875"/>
                </a:lnTo>
                <a:lnTo>
                  <a:pt x="3206859" y="144017"/>
                </a:lnTo>
                <a:lnTo>
                  <a:pt x="3214733" y="148336"/>
                </a:lnTo>
                <a:lnTo>
                  <a:pt x="3218035" y="151383"/>
                </a:lnTo>
                <a:lnTo>
                  <a:pt x="3220575" y="155320"/>
                </a:lnTo>
                <a:lnTo>
                  <a:pt x="3223242" y="159257"/>
                </a:lnTo>
                <a:lnTo>
                  <a:pt x="3225147" y="163956"/>
                </a:lnTo>
                <a:lnTo>
                  <a:pt x="3226417" y="169417"/>
                </a:lnTo>
                <a:lnTo>
                  <a:pt x="3227687" y="175005"/>
                </a:lnTo>
                <a:lnTo>
                  <a:pt x="3228322" y="181101"/>
                </a:lnTo>
                <a:lnTo>
                  <a:pt x="3228322" y="307339"/>
                </a:lnTo>
                <a:lnTo>
                  <a:pt x="3228703" y="308609"/>
                </a:lnTo>
                <a:lnTo>
                  <a:pt x="3250801" y="314832"/>
                </a:lnTo>
                <a:lnTo>
                  <a:pt x="3261977" y="314832"/>
                </a:lnTo>
                <a:lnTo>
                  <a:pt x="3266422" y="314578"/>
                </a:lnTo>
                <a:lnTo>
                  <a:pt x="3273661" y="313816"/>
                </a:lnTo>
                <a:lnTo>
                  <a:pt x="3276455" y="313308"/>
                </a:lnTo>
                <a:lnTo>
                  <a:pt x="3278487" y="312546"/>
                </a:lnTo>
                <a:lnTo>
                  <a:pt x="3280646" y="311784"/>
                </a:lnTo>
                <a:lnTo>
                  <a:pt x="3282043" y="310895"/>
                </a:lnTo>
                <a:lnTo>
                  <a:pt x="3283821" y="308609"/>
                </a:lnTo>
                <a:lnTo>
                  <a:pt x="3284329" y="307339"/>
                </a:lnTo>
                <a:lnTo>
                  <a:pt x="3284278" y="174435"/>
                </a:lnTo>
                <a:lnTo>
                  <a:pt x="3283530" y="163882"/>
                </a:lnTo>
                <a:lnTo>
                  <a:pt x="3281463" y="151383"/>
                </a:lnTo>
                <a:lnTo>
                  <a:pt x="3279402" y="142875"/>
                </a:lnTo>
              </a:path>
              <a:path w="6722819" h="394462">
                <a:moveTo>
                  <a:pt x="3213336" y="93979"/>
                </a:moveTo>
                <a:lnTo>
                  <a:pt x="3173966" y="105537"/>
                </a:lnTo>
                <a:lnTo>
                  <a:pt x="3162536" y="113918"/>
                </a:lnTo>
                <a:lnTo>
                  <a:pt x="3156821" y="118490"/>
                </a:lnTo>
                <a:lnTo>
                  <a:pt x="3150979" y="123951"/>
                </a:lnTo>
                <a:lnTo>
                  <a:pt x="3145010" y="130428"/>
                </a:lnTo>
                <a:lnTo>
                  <a:pt x="3274945" y="130428"/>
                </a:lnTo>
                <a:lnTo>
                  <a:pt x="3239404" y="97711"/>
                </a:lnTo>
                <a:lnTo>
                  <a:pt x="3227211" y="94919"/>
                </a:lnTo>
                <a:lnTo>
                  <a:pt x="3213336" y="93979"/>
                </a:lnTo>
              </a:path>
              <a:path w="6722819" h="394462">
                <a:moveTo>
                  <a:pt x="3090908" y="93979"/>
                </a:moveTo>
                <a:lnTo>
                  <a:pt x="3045145" y="104791"/>
                </a:lnTo>
                <a:lnTo>
                  <a:pt x="3015597" y="129666"/>
                </a:lnTo>
                <a:lnTo>
                  <a:pt x="3144664" y="129666"/>
                </a:lnTo>
                <a:lnTo>
                  <a:pt x="3142470" y="124840"/>
                </a:lnTo>
                <a:lnTo>
                  <a:pt x="3139422" y="119887"/>
                </a:lnTo>
                <a:lnTo>
                  <a:pt x="3135612" y="115442"/>
                </a:lnTo>
                <a:lnTo>
                  <a:pt x="3131929" y="110998"/>
                </a:lnTo>
                <a:lnTo>
                  <a:pt x="3098274" y="94868"/>
                </a:lnTo>
                <a:lnTo>
                  <a:pt x="3090908" y="93979"/>
                </a:lnTo>
              </a:path>
              <a:path w="6722819" h="394462">
                <a:moveTo>
                  <a:pt x="720453" y="97916"/>
                </a:moveTo>
                <a:lnTo>
                  <a:pt x="703296" y="97916"/>
                </a:lnTo>
                <a:lnTo>
                  <a:pt x="697200" y="98678"/>
                </a:lnTo>
                <a:lnTo>
                  <a:pt x="694698" y="99313"/>
                </a:lnTo>
                <a:lnTo>
                  <a:pt x="692767" y="100075"/>
                </a:lnTo>
                <a:lnTo>
                  <a:pt x="690837" y="100711"/>
                </a:lnTo>
                <a:lnTo>
                  <a:pt x="689491" y="101726"/>
                </a:lnTo>
                <a:lnTo>
                  <a:pt x="688754" y="102869"/>
                </a:lnTo>
                <a:lnTo>
                  <a:pt x="688005" y="103886"/>
                </a:lnTo>
                <a:lnTo>
                  <a:pt x="687637" y="105282"/>
                </a:lnTo>
                <a:lnTo>
                  <a:pt x="687637" y="307339"/>
                </a:lnTo>
                <a:lnTo>
                  <a:pt x="710255" y="314832"/>
                </a:lnTo>
                <a:lnTo>
                  <a:pt x="721266" y="314832"/>
                </a:lnTo>
                <a:lnTo>
                  <a:pt x="743885" y="307339"/>
                </a:lnTo>
                <a:lnTo>
                  <a:pt x="743885" y="181737"/>
                </a:lnTo>
                <a:lnTo>
                  <a:pt x="748063" y="175132"/>
                </a:lnTo>
                <a:lnTo>
                  <a:pt x="751962" y="169671"/>
                </a:lnTo>
                <a:lnTo>
                  <a:pt x="759252" y="160781"/>
                </a:lnTo>
                <a:lnTo>
                  <a:pt x="762757" y="157225"/>
                </a:lnTo>
                <a:lnTo>
                  <a:pt x="766110" y="154558"/>
                </a:lnTo>
                <a:lnTo>
                  <a:pt x="769450" y="151764"/>
                </a:lnTo>
                <a:lnTo>
                  <a:pt x="772688" y="149859"/>
                </a:lnTo>
                <a:lnTo>
                  <a:pt x="778937" y="147319"/>
                </a:lnTo>
                <a:lnTo>
                  <a:pt x="782061" y="146684"/>
                </a:lnTo>
                <a:lnTo>
                  <a:pt x="813688" y="146684"/>
                </a:lnTo>
                <a:lnTo>
                  <a:pt x="814357" y="144525"/>
                </a:lnTo>
                <a:lnTo>
                  <a:pt x="814802" y="141858"/>
                </a:lnTo>
                <a:lnTo>
                  <a:pt x="815399" y="135000"/>
                </a:lnTo>
                <a:lnTo>
                  <a:pt x="815520" y="131444"/>
                </a:lnTo>
                <a:lnTo>
                  <a:pt x="735630" y="131444"/>
                </a:lnTo>
                <a:lnTo>
                  <a:pt x="735630" y="105282"/>
                </a:lnTo>
                <a:lnTo>
                  <a:pt x="735262" y="103886"/>
                </a:lnTo>
                <a:lnTo>
                  <a:pt x="734430" y="102742"/>
                </a:lnTo>
                <a:lnTo>
                  <a:pt x="733776" y="101726"/>
                </a:lnTo>
                <a:lnTo>
                  <a:pt x="732544" y="100711"/>
                </a:lnTo>
                <a:lnTo>
                  <a:pt x="730829" y="100075"/>
                </a:lnTo>
                <a:lnTo>
                  <a:pt x="729115" y="99313"/>
                </a:lnTo>
                <a:lnTo>
                  <a:pt x="726702" y="98678"/>
                </a:lnTo>
                <a:lnTo>
                  <a:pt x="720453" y="97916"/>
                </a:lnTo>
              </a:path>
              <a:path w="6722819" h="394462">
                <a:moveTo>
                  <a:pt x="813688" y="146684"/>
                </a:moveTo>
                <a:lnTo>
                  <a:pt x="787865" y="146684"/>
                </a:lnTo>
                <a:lnTo>
                  <a:pt x="790329" y="146938"/>
                </a:lnTo>
                <a:lnTo>
                  <a:pt x="794786" y="147954"/>
                </a:lnTo>
                <a:lnTo>
                  <a:pt x="796831" y="148589"/>
                </a:lnTo>
                <a:lnTo>
                  <a:pt x="798698" y="149098"/>
                </a:lnTo>
                <a:lnTo>
                  <a:pt x="800552" y="149732"/>
                </a:lnTo>
                <a:lnTo>
                  <a:pt x="802229" y="150240"/>
                </a:lnTo>
                <a:lnTo>
                  <a:pt x="803715" y="150749"/>
                </a:lnTo>
                <a:lnTo>
                  <a:pt x="805213" y="151383"/>
                </a:lnTo>
                <a:lnTo>
                  <a:pt x="806547" y="151637"/>
                </a:lnTo>
                <a:lnTo>
                  <a:pt x="809226" y="151637"/>
                </a:lnTo>
                <a:lnTo>
                  <a:pt x="810458" y="151256"/>
                </a:lnTo>
                <a:lnTo>
                  <a:pt x="812389" y="149732"/>
                </a:lnTo>
                <a:lnTo>
                  <a:pt x="813176" y="148336"/>
                </a:lnTo>
                <a:lnTo>
                  <a:pt x="813688" y="146684"/>
                </a:lnTo>
              </a:path>
              <a:path w="6722819" h="394462">
                <a:moveTo>
                  <a:pt x="788538" y="93979"/>
                </a:moveTo>
                <a:lnTo>
                  <a:pt x="784372" y="93979"/>
                </a:lnTo>
                <a:lnTo>
                  <a:pt x="780207" y="94614"/>
                </a:lnTo>
                <a:lnTo>
                  <a:pt x="745752" y="117982"/>
                </a:lnTo>
                <a:lnTo>
                  <a:pt x="735630" y="131444"/>
                </a:lnTo>
                <a:lnTo>
                  <a:pt x="815520" y="131444"/>
                </a:lnTo>
                <a:lnTo>
                  <a:pt x="807956" y="97281"/>
                </a:lnTo>
                <a:lnTo>
                  <a:pt x="806178" y="96519"/>
                </a:lnTo>
                <a:lnTo>
                  <a:pt x="804096" y="96012"/>
                </a:lnTo>
                <a:lnTo>
                  <a:pt x="801708" y="95503"/>
                </a:lnTo>
                <a:lnTo>
                  <a:pt x="799333" y="94868"/>
                </a:lnTo>
                <a:lnTo>
                  <a:pt x="792564" y="94106"/>
                </a:lnTo>
                <a:lnTo>
                  <a:pt x="788538" y="93979"/>
                </a:lnTo>
              </a:path>
              <a:path w="6722819" h="394462">
                <a:moveTo>
                  <a:pt x="319438" y="24510"/>
                </a:moveTo>
                <a:lnTo>
                  <a:pt x="238552" y="24510"/>
                </a:lnTo>
                <a:lnTo>
                  <a:pt x="233751" y="26288"/>
                </a:lnTo>
                <a:lnTo>
                  <a:pt x="230106" y="29845"/>
                </a:lnTo>
                <a:lnTo>
                  <a:pt x="226461" y="33274"/>
                </a:lnTo>
                <a:lnTo>
                  <a:pt x="224633" y="38607"/>
                </a:lnTo>
                <a:lnTo>
                  <a:pt x="224633" y="306958"/>
                </a:lnTo>
                <a:lnTo>
                  <a:pt x="225090" y="308228"/>
                </a:lnTo>
                <a:lnTo>
                  <a:pt x="225979" y="309371"/>
                </a:lnTo>
                <a:lnTo>
                  <a:pt x="226868" y="310641"/>
                </a:lnTo>
                <a:lnTo>
                  <a:pt x="228430" y="311530"/>
                </a:lnTo>
                <a:lnTo>
                  <a:pt x="232900" y="313054"/>
                </a:lnTo>
                <a:lnTo>
                  <a:pt x="235910" y="313689"/>
                </a:lnTo>
                <a:lnTo>
                  <a:pt x="239708" y="314070"/>
                </a:lnTo>
                <a:lnTo>
                  <a:pt x="243505" y="314578"/>
                </a:lnTo>
                <a:lnTo>
                  <a:pt x="248229" y="314832"/>
                </a:lnTo>
                <a:lnTo>
                  <a:pt x="259685" y="314832"/>
                </a:lnTo>
                <a:lnTo>
                  <a:pt x="264447" y="314578"/>
                </a:lnTo>
                <a:lnTo>
                  <a:pt x="268168" y="314070"/>
                </a:lnTo>
                <a:lnTo>
                  <a:pt x="271889" y="313689"/>
                </a:lnTo>
                <a:lnTo>
                  <a:pt x="274874" y="313054"/>
                </a:lnTo>
                <a:lnTo>
                  <a:pt x="279332" y="311530"/>
                </a:lnTo>
                <a:lnTo>
                  <a:pt x="280932" y="310641"/>
                </a:lnTo>
                <a:lnTo>
                  <a:pt x="281897" y="309371"/>
                </a:lnTo>
                <a:lnTo>
                  <a:pt x="282862" y="308228"/>
                </a:lnTo>
                <a:lnTo>
                  <a:pt x="283357" y="306958"/>
                </a:lnTo>
                <a:lnTo>
                  <a:pt x="283357" y="213232"/>
                </a:lnTo>
                <a:lnTo>
                  <a:pt x="314080" y="213134"/>
                </a:lnTo>
                <a:lnTo>
                  <a:pt x="364271" y="203985"/>
                </a:lnTo>
                <a:lnTo>
                  <a:pt x="396831" y="183078"/>
                </a:lnTo>
                <a:lnTo>
                  <a:pt x="408050" y="167893"/>
                </a:lnTo>
                <a:lnTo>
                  <a:pt x="283357" y="167893"/>
                </a:lnTo>
                <a:lnTo>
                  <a:pt x="283357" y="69850"/>
                </a:lnTo>
                <a:lnTo>
                  <a:pt x="412584" y="69850"/>
                </a:lnTo>
                <a:lnTo>
                  <a:pt x="408745" y="63210"/>
                </a:lnTo>
                <a:lnTo>
                  <a:pt x="378187" y="36994"/>
                </a:lnTo>
                <a:lnTo>
                  <a:pt x="338310" y="25907"/>
                </a:lnTo>
                <a:lnTo>
                  <a:pt x="325953" y="24892"/>
                </a:lnTo>
                <a:lnTo>
                  <a:pt x="319438" y="24510"/>
                </a:lnTo>
              </a:path>
              <a:path w="6722819" h="394462">
                <a:moveTo>
                  <a:pt x="412584" y="69850"/>
                </a:moveTo>
                <a:lnTo>
                  <a:pt x="314460" y="69850"/>
                </a:lnTo>
                <a:lnTo>
                  <a:pt x="320378" y="70357"/>
                </a:lnTo>
                <a:lnTo>
                  <a:pt x="331833" y="71881"/>
                </a:lnTo>
                <a:lnTo>
                  <a:pt x="337307" y="73913"/>
                </a:lnTo>
                <a:lnTo>
                  <a:pt x="342514" y="77088"/>
                </a:lnTo>
                <a:lnTo>
                  <a:pt x="347721" y="80137"/>
                </a:lnTo>
                <a:lnTo>
                  <a:pt x="352115" y="84962"/>
                </a:lnTo>
                <a:lnTo>
                  <a:pt x="355762" y="91709"/>
                </a:lnTo>
                <a:lnTo>
                  <a:pt x="359721" y="102786"/>
                </a:lnTo>
                <a:lnTo>
                  <a:pt x="361043" y="116586"/>
                </a:lnTo>
                <a:lnTo>
                  <a:pt x="361043" y="123951"/>
                </a:lnTo>
                <a:lnTo>
                  <a:pt x="339568" y="161543"/>
                </a:lnTo>
                <a:lnTo>
                  <a:pt x="319070" y="167893"/>
                </a:lnTo>
                <a:lnTo>
                  <a:pt x="408050" y="167893"/>
                </a:lnTo>
                <a:lnTo>
                  <a:pt x="421827" y="125130"/>
                </a:lnTo>
                <a:lnTo>
                  <a:pt x="422429" y="111072"/>
                </a:lnTo>
                <a:lnTo>
                  <a:pt x="421686" y="99869"/>
                </a:lnTo>
                <a:lnTo>
                  <a:pt x="419308" y="87817"/>
                </a:lnTo>
                <a:lnTo>
                  <a:pt x="414739" y="73577"/>
                </a:lnTo>
                <a:lnTo>
                  <a:pt x="412584" y="69850"/>
                </a:lnTo>
              </a:path>
              <a:path w="6722819" h="394462">
                <a:moveTo>
                  <a:pt x="4407771" y="144652"/>
                </a:moveTo>
                <a:lnTo>
                  <a:pt x="4351764" y="144652"/>
                </a:lnTo>
                <a:lnTo>
                  <a:pt x="4351999" y="255374"/>
                </a:lnTo>
                <a:lnTo>
                  <a:pt x="4368717" y="302004"/>
                </a:lnTo>
                <a:lnTo>
                  <a:pt x="4416788" y="317880"/>
                </a:lnTo>
                <a:lnTo>
                  <a:pt x="4420852" y="317880"/>
                </a:lnTo>
                <a:lnTo>
                  <a:pt x="4458063" y="304800"/>
                </a:lnTo>
                <a:lnTo>
                  <a:pt x="4458825" y="301243"/>
                </a:lnTo>
                <a:lnTo>
                  <a:pt x="4459587" y="297814"/>
                </a:lnTo>
                <a:lnTo>
                  <a:pt x="4460095" y="292734"/>
                </a:lnTo>
                <a:lnTo>
                  <a:pt x="4460095" y="282066"/>
                </a:lnTo>
                <a:lnTo>
                  <a:pt x="4459841" y="278638"/>
                </a:lnTo>
                <a:lnTo>
                  <a:pt x="4459079" y="273303"/>
                </a:lnTo>
                <a:lnTo>
                  <a:pt x="4458698" y="271144"/>
                </a:lnTo>
                <a:lnTo>
                  <a:pt x="4458603" y="270763"/>
                </a:lnTo>
                <a:lnTo>
                  <a:pt x="4422503" y="270763"/>
                </a:lnTo>
                <a:lnTo>
                  <a:pt x="4416407" y="268096"/>
                </a:lnTo>
                <a:lnTo>
                  <a:pt x="4409549" y="257175"/>
                </a:lnTo>
                <a:lnTo>
                  <a:pt x="4407771" y="249046"/>
                </a:lnTo>
                <a:lnTo>
                  <a:pt x="4407771" y="144652"/>
                </a:lnTo>
              </a:path>
              <a:path w="6722819" h="394462">
                <a:moveTo>
                  <a:pt x="4454761" y="265683"/>
                </a:moveTo>
                <a:lnTo>
                  <a:pt x="4452729" y="265683"/>
                </a:lnTo>
                <a:lnTo>
                  <a:pt x="4451586" y="265938"/>
                </a:lnTo>
                <a:lnTo>
                  <a:pt x="4447522" y="267588"/>
                </a:lnTo>
                <a:lnTo>
                  <a:pt x="4445617" y="268224"/>
                </a:lnTo>
                <a:lnTo>
                  <a:pt x="4443839" y="268858"/>
                </a:lnTo>
                <a:lnTo>
                  <a:pt x="4441680" y="269493"/>
                </a:lnTo>
                <a:lnTo>
                  <a:pt x="4436854" y="270509"/>
                </a:lnTo>
                <a:lnTo>
                  <a:pt x="4434187" y="270763"/>
                </a:lnTo>
                <a:lnTo>
                  <a:pt x="4458603" y="270763"/>
                </a:lnTo>
                <a:lnTo>
                  <a:pt x="4455523" y="265938"/>
                </a:lnTo>
                <a:lnTo>
                  <a:pt x="4454761" y="265683"/>
                </a:lnTo>
              </a:path>
              <a:path w="6722819" h="394462">
                <a:moveTo>
                  <a:pt x="4452602" y="99187"/>
                </a:moveTo>
                <a:lnTo>
                  <a:pt x="4326618" y="99187"/>
                </a:lnTo>
                <a:lnTo>
                  <a:pt x="4325348" y="99440"/>
                </a:lnTo>
                <a:lnTo>
                  <a:pt x="4319252" y="130048"/>
                </a:lnTo>
                <a:lnTo>
                  <a:pt x="4319887" y="135889"/>
                </a:lnTo>
                <a:lnTo>
                  <a:pt x="4321411" y="139445"/>
                </a:lnTo>
                <a:lnTo>
                  <a:pt x="4322935" y="142875"/>
                </a:lnTo>
                <a:lnTo>
                  <a:pt x="4325094" y="144652"/>
                </a:lnTo>
                <a:lnTo>
                  <a:pt x="4454126" y="144652"/>
                </a:lnTo>
                <a:lnTo>
                  <a:pt x="4456285" y="142875"/>
                </a:lnTo>
                <a:lnTo>
                  <a:pt x="4457809" y="139445"/>
                </a:lnTo>
                <a:lnTo>
                  <a:pt x="4459333" y="135889"/>
                </a:lnTo>
                <a:lnTo>
                  <a:pt x="4460095" y="130048"/>
                </a:lnTo>
                <a:lnTo>
                  <a:pt x="4460095" y="117601"/>
                </a:lnTo>
                <a:lnTo>
                  <a:pt x="4452602" y="99187"/>
                </a:lnTo>
              </a:path>
              <a:path w="6722819" h="394462">
                <a:moveTo>
                  <a:pt x="4379704" y="45338"/>
                </a:moveTo>
                <a:lnTo>
                  <a:pt x="4353034" y="50673"/>
                </a:lnTo>
                <a:lnTo>
                  <a:pt x="4352145" y="51815"/>
                </a:lnTo>
                <a:lnTo>
                  <a:pt x="4351764" y="53212"/>
                </a:lnTo>
                <a:lnTo>
                  <a:pt x="4351764" y="99187"/>
                </a:lnTo>
                <a:lnTo>
                  <a:pt x="4407771" y="99187"/>
                </a:lnTo>
                <a:lnTo>
                  <a:pt x="4407771" y="53212"/>
                </a:lnTo>
                <a:lnTo>
                  <a:pt x="4389737" y="45465"/>
                </a:lnTo>
                <a:lnTo>
                  <a:pt x="4379704" y="45338"/>
                </a:lnTo>
              </a:path>
              <a:path w="6722819" h="394462">
                <a:moveTo>
                  <a:pt x="103678" y="43942"/>
                </a:moveTo>
                <a:lnTo>
                  <a:pt x="91473" y="43942"/>
                </a:lnTo>
                <a:lnTo>
                  <a:pt x="86444" y="44576"/>
                </a:lnTo>
                <a:lnTo>
                  <a:pt x="82355" y="45720"/>
                </a:lnTo>
                <a:lnTo>
                  <a:pt x="78265" y="46735"/>
                </a:lnTo>
                <a:lnTo>
                  <a:pt x="65946" y="70484"/>
                </a:lnTo>
                <a:lnTo>
                  <a:pt x="65946" y="82803"/>
                </a:lnTo>
                <a:lnTo>
                  <a:pt x="91473" y="109854"/>
                </a:lnTo>
                <a:lnTo>
                  <a:pt x="103678" y="109854"/>
                </a:lnTo>
                <a:lnTo>
                  <a:pt x="129116" y="82803"/>
                </a:lnTo>
                <a:lnTo>
                  <a:pt x="129116" y="70484"/>
                </a:lnTo>
                <a:lnTo>
                  <a:pt x="112822" y="45720"/>
                </a:lnTo>
                <a:lnTo>
                  <a:pt x="108809" y="44576"/>
                </a:lnTo>
                <a:lnTo>
                  <a:pt x="103678" y="43942"/>
                </a:lnTo>
              </a:path>
              <a:path w="6722819" h="394462">
                <a:moveTo>
                  <a:pt x="6047087" y="0"/>
                </a:moveTo>
                <a:lnTo>
                  <a:pt x="6040229" y="0"/>
                </a:lnTo>
                <a:lnTo>
                  <a:pt x="6031212" y="126"/>
                </a:lnTo>
                <a:lnTo>
                  <a:pt x="6027783" y="507"/>
                </a:lnTo>
                <a:lnTo>
                  <a:pt x="6024354" y="761"/>
                </a:lnTo>
                <a:lnTo>
                  <a:pt x="6021433" y="1270"/>
                </a:lnTo>
                <a:lnTo>
                  <a:pt x="6019274" y="1904"/>
                </a:lnTo>
                <a:lnTo>
                  <a:pt x="6016988" y="2539"/>
                </a:lnTo>
                <a:lnTo>
                  <a:pt x="5977999" y="60071"/>
                </a:lnTo>
                <a:lnTo>
                  <a:pt x="5976602" y="61975"/>
                </a:lnTo>
                <a:lnTo>
                  <a:pt x="5975840" y="63753"/>
                </a:lnTo>
                <a:lnTo>
                  <a:pt x="5975332" y="66675"/>
                </a:lnTo>
                <a:lnTo>
                  <a:pt x="5975840" y="67945"/>
                </a:lnTo>
                <a:lnTo>
                  <a:pt x="5977110" y="68833"/>
                </a:lnTo>
                <a:lnTo>
                  <a:pt x="5978253" y="69850"/>
                </a:lnTo>
                <a:lnTo>
                  <a:pt x="5980412" y="70611"/>
                </a:lnTo>
                <a:lnTo>
                  <a:pt x="5983460" y="70993"/>
                </a:lnTo>
                <a:lnTo>
                  <a:pt x="5986508" y="71500"/>
                </a:lnTo>
                <a:lnTo>
                  <a:pt x="6003653" y="71500"/>
                </a:lnTo>
                <a:lnTo>
                  <a:pt x="6006574" y="71247"/>
                </a:lnTo>
                <a:lnTo>
                  <a:pt x="6009368" y="70865"/>
                </a:lnTo>
                <a:lnTo>
                  <a:pt x="6011654" y="70484"/>
                </a:lnTo>
                <a:lnTo>
                  <a:pt x="6013559" y="69850"/>
                </a:lnTo>
                <a:lnTo>
                  <a:pt x="6015464" y="69342"/>
                </a:lnTo>
                <a:lnTo>
                  <a:pt x="6016988" y="68452"/>
                </a:lnTo>
                <a:lnTo>
                  <a:pt x="6018131" y="67563"/>
                </a:lnTo>
                <a:lnTo>
                  <a:pt x="6020544" y="65404"/>
                </a:lnTo>
                <a:lnTo>
                  <a:pt x="6021794" y="63753"/>
                </a:lnTo>
                <a:lnTo>
                  <a:pt x="6064994" y="12064"/>
                </a:lnTo>
                <a:lnTo>
                  <a:pt x="6066391" y="10413"/>
                </a:lnTo>
                <a:lnTo>
                  <a:pt x="6067153" y="8889"/>
                </a:lnTo>
                <a:lnTo>
                  <a:pt x="6067407" y="5842"/>
                </a:lnTo>
                <a:lnTo>
                  <a:pt x="6066645" y="4572"/>
                </a:lnTo>
                <a:lnTo>
                  <a:pt x="6064867" y="3428"/>
                </a:lnTo>
                <a:lnTo>
                  <a:pt x="6063216" y="2412"/>
                </a:lnTo>
                <a:lnTo>
                  <a:pt x="6060422" y="1524"/>
                </a:lnTo>
                <a:lnTo>
                  <a:pt x="6052421" y="253"/>
                </a:lnTo>
                <a:lnTo>
                  <a:pt x="6047087" y="0"/>
                </a:lnTo>
              </a:path>
              <a:path w="6722819" h="394462">
                <a:moveTo>
                  <a:pt x="1816463" y="0"/>
                </a:moveTo>
                <a:lnTo>
                  <a:pt x="1809605" y="0"/>
                </a:lnTo>
                <a:lnTo>
                  <a:pt x="1800588" y="126"/>
                </a:lnTo>
                <a:lnTo>
                  <a:pt x="1797159" y="507"/>
                </a:lnTo>
                <a:lnTo>
                  <a:pt x="1793730" y="761"/>
                </a:lnTo>
                <a:lnTo>
                  <a:pt x="1747375" y="60071"/>
                </a:lnTo>
                <a:lnTo>
                  <a:pt x="1745978" y="61975"/>
                </a:lnTo>
                <a:lnTo>
                  <a:pt x="1745216" y="63753"/>
                </a:lnTo>
                <a:lnTo>
                  <a:pt x="1744962" y="65150"/>
                </a:lnTo>
                <a:lnTo>
                  <a:pt x="1744835" y="66675"/>
                </a:lnTo>
                <a:lnTo>
                  <a:pt x="1745216" y="67945"/>
                </a:lnTo>
                <a:lnTo>
                  <a:pt x="1746486" y="68833"/>
                </a:lnTo>
                <a:lnTo>
                  <a:pt x="1747629" y="69850"/>
                </a:lnTo>
                <a:lnTo>
                  <a:pt x="1749788" y="70611"/>
                </a:lnTo>
                <a:lnTo>
                  <a:pt x="1752836" y="70993"/>
                </a:lnTo>
                <a:lnTo>
                  <a:pt x="1755884" y="71500"/>
                </a:lnTo>
                <a:lnTo>
                  <a:pt x="1773156" y="71500"/>
                </a:lnTo>
                <a:lnTo>
                  <a:pt x="1775950" y="71247"/>
                </a:lnTo>
                <a:lnTo>
                  <a:pt x="1778744" y="70865"/>
                </a:lnTo>
                <a:lnTo>
                  <a:pt x="1781157" y="70484"/>
                </a:lnTo>
                <a:lnTo>
                  <a:pt x="1782935" y="69850"/>
                </a:lnTo>
                <a:lnTo>
                  <a:pt x="1784840" y="69342"/>
                </a:lnTo>
                <a:lnTo>
                  <a:pt x="1786364" y="68452"/>
                </a:lnTo>
                <a:lnTo>
                  <a:pt x="1788777" y="66548"/>
                </a:lnTo>
                <a:lnTo>
                  <a:pt x="1789920" y="65404"/>
                </a:lnTo>
                <a:lnTo>
                  <a:pt x="1791170" y="63753"/>
                </a:lnTo>
                <a:lnTo>
                  <a:pt x="1834370" y="12064"/>
                </a:lnTo>
                <a:lnTo>
                  <a:pt x="1835767" y="10413"/>
                </a:lnTo>
                <a:lnTo>
                  <a:pt x="1836529" y="8889"/>
                </a:lnTo>
                <a:lnTo>
                  <a:pt x="1836783" y="5842"/>
                </a:lnTo>
                <a:lnTo>
                  <a:pt x="1836021" y="4572"/>
                </a:lnTo>
                <a:lnTo>
                  <a:pt x="1834370" y="3428"/>
                </a:lnTo>
                <a:lnTo>
                  <a:pt x="1832592" y="2412"/>
                </a:lnTo>
                <a:lnTo>
                  <a:pt x="1829798" y="1524"/>
                </a:lnTo>
                <a:lnTo>
                  <a:pt x="1821924" y="253"/>
                </a:lnTo>
                <a:lnTo>
                  <a:pt x="181646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6107" y="417956"/>
            <a:ext cx="85852" cy="128777"/>
          </a:xfrm>
          <a:custGeom>
            <a:avLst/>
            <a:gdLst/>
            <a:ahLst/>
            <a:cxnLst/>
            <a:rect l="l" t="t" r="r" b="b"/>
            <a:pathLst>
              <a:path w="85852" h="128777">
                <a:moveTo>
                  <a:pt x="46355" y="0"/>
                </a:moveTo>
                <a:lnTo>
                  <a:pt x="42672" y="0"/>
                </a:lnTo>
                <a:lnTo>
                  <a:pt x="38989" y="507"/>
                </a:lnTo>
                <a:lnTo>
                  <a:pt x="35433" y="1523"/>
                </a:lnTo>
                <a:lnTo>
                  <a:pt x="31877" y="2666"/>
                </a:lnTo>
                <a:lnTo>
                  <a:pt x="28193" y="4444"/>
                </a:lnTo>
                <a:lnTo>
                  <a:pt x="24384" y="6984"/>
                </a:lnTo>
                <a:lnTo>
                  <a:pt x="20574" y="9397"/>
                </a:lnTo>
                <a:lnTo>
                  <a:pt x="16637" y="12700"/>
                </a:lnTo>
                <a:lnTo>
                  <a:pt x="12700" y="16763"/>
                </a:lnTo>
                <a:lnTo>
                  <a:pt x="8636" y="20827"/>
                </a:lnTo>
                <a:lnTo>
                  <a:pt x="4444" y="25780"/>
                </a:lnTo>
                <a:lnTo>
                  <a:pt x="0" y="31750"/>
                </a:lnTo>
                <a:lnTo>
                  <a:pt x="0" y="97789"/>
                </a:lnTo>
                <a:lnTo>
                  <a:pt x="31173" y="125536"/>
                </a:lnTo>
                <a:lnTo>
                  <a:pt x="52578" y="128777"/>
                </a:lnTo>
                <a:lnTo>
                  <a:pt x="58674" y="127000"/>
                </a:lnTo>
                <a:lnTo>
                  <a:pt x="63754" y="123189"/>
                </a:lnTo>
                <a:lnTo>
                  <a:pt x="68834" y="119506"/>
                </a:lnTo>
                <a:lnTo>
                  <a:pt x="85090" y="80771"/>
                </a:lnTo>
                <a:lnTo>
                  <a:pt x="85852" y="73278"/>
                </a:lnTo>
                <a:lnTo>
                  <a:pt x="85852" y="65658"/>
                </a:lnTo>
                <a:lnTo>
                  <a:pt x="85852" y="57150"/>
                </a:lnTo>
                <a:lnTo>
                  <a:pt x="74294" y="13969"/>
                </a:lnTo>
                <a:lnTo>
                  <a:pt x="53975" y="0"/>
                </a:lnTo>
                <a:lnTo>
                  <a:pt x="46355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2946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240" y="0"/>
                </a:moveTo>
                <a:lnTo>
                  <a:pt x="40985" y="0"/>
                </a:lnTo>
                <a:lnTo>
                  <a:pt x="33619" y="1524"/>
                </a:lnTo>
                <a:lnTo>
                  <a:pt x="27396" y="4572"/>
                </a:lnTo>
                <a:lnTo>
                  <a:pt x="21173" y="7620"/>
                </a:lnTo>
                <a:lnTo>
                  <a:pt x="15966" y="12064"/>
                </a:lnTo>
                <a:lnTo>
                  <a:pt x="12029" y="17907"/>
                </a:lnTo>
                <a:lnTo>
                  <a:pt x="7965" y="23875"/>
                </a:lnTo>
                <a:lnTo>
                  <a:pt x="4917" y="30861"/>
                </a:lnTo>
                <a:lnTo>
                  <a:pt x="3012" y="39115"/>
                </a:lnTo>
                <a:lnTo>
                  <a:pt x="900" y="50892"/>
                </a:lnTo>
                <a:lnTo>
                  <a:pt x="0" y="64048"/>
                </a:lnTo>
                <a:lnTo>
                  <a:pt x="375" y="78566"/>
                </a:lnTo>
                <a:lnTo>
                  <a:pt x="13934" y="122174"/>
                </a:lnTo>
                <a:lnTo>
                  <a:pt x="39207" y="135254"/>
                </a:lnTo>
                <a:lnTo>
                  <a:pt x="48351" y="135254"/>
                </a:lnTo>
                <a:lnTo>
                  <a:pt x="56860" y="135254"/>
                </a:lnTo>
                <a:lnTo>
                  <a:pt x="64226" y="133731"/>
                </a:lnTo>
                <a:lnTo>
                  <a:pt x="70449" y="130683"/>
                </a:lnTo>
                <a:lnTo>
                  <a:pt x="76799" y="127635"/>
                </a:lnTo>
                <a:lnTo>
                  <a:pt x="96847" y="84481"/>
                </a:lnTo>
                <a:lnTo>
                  <a:pt x="97721" y="71320"/>
                </a:lnTo>
                <a:lnTo>
                  <a:pt x="97342" y="56899"/>
                </a:lnTo>
                <a:lnTo>
                  <a:pt x="83784" y="13335"/>
                </a:lnTo>
                <a:lnTo>
                  <a:pt x="58638" y="0"/>
                </a:lnTo>
                <a:lnTo>
                  <a:pt x="4924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743" y="408305"/>
            <a:ext cx="167508" cy="223900"/>
          </a:xfrm>
          <a:custGeom>
            <a:avLst/>
            <a:gdLst/>
            <a:ahLst/>
            <a:cxnLst/>
            <a:rect l="l" t="t" r="r" b="b"/>
            <a:pathLst>
              <a:path w="167508" h="223900">
                <a:moveTo>
                  <a:pt x="97874" y="0"/>
                </a:moveTo>
                <a:lnTo>
                  <a:pt x="102776" y="0"/>
                </a:lnTo>
                <a:lnTo>
                  <a:pt x="106904" y="127"/>
                </a:lnTo>
                <a:lnTo>
                  <a:pt x="110256" y="381"/>
                </a:lnTo>
                <a:lnTo>
                  <a:pt x="113609" y="635"/>
                </a:lnTo>
                <a:lnTo>
                  <a:pt x="116251" y="1016"/>
                </a:lnTo>
                <a:lnTo>
                  <a:pt x="118181" y="1650"/>
                </a:lnTo>
                <a:lnTo>
                  <a:pt x="120124" y="2159"/>
                </a:lnTo>
                <a:lnTo>
                  <a:pt x="121534" y="3048"/>
                </a:lnTo>
                <a:lnTo>
                  <a:pt x="122423" y="4064"/>
                </a:lnTo>
                <a:lnTo>
                  <a:pt x="123312" y="5080"/>
                </a:lnTo>
                <a:lnTo>
                  <a:pt x="123833" y="6477"/>
                </a:lnTo>
                <a:lnTo>
                  <a:pt x="123985" y="8128"/>
                </a:lnTo>
                <a:lnTo>
                  <a:pt x="125992" y="60706"/>
                </a:lnTo>
                <a:lnTo>
                  <a:pt x="126144" y="65532"/>
                </a:lnTo>
                <a:lnTo>
                  <a:pt x="125916" y="69342"/>
                </a:lnTo>
                <a:lnTo>
                  <a:pt x="110968" y="84200"/>
                </a:lnTo>
                <a:lnTo>
                  <a:pt x="107691" y="84200"/>
                </a:lnTo>
                <a:lnTo>
                  <a:pt x="104567" y="84200"/>
                </a:lnTo>
                <a:lnTo>
                  <a:pt x="96680" y="84200"/>
                </a:lnTo>
                <a:lnTo>
                  <a:pt x="89873" y="85471"/>
                </a:lnTo>
                <a:lnTo>
                  <a:pt x="84145" y="88011"/>
                </a:lnTo>
                <a:lnTo>
                  <a:pt x="78418" y="90550"/>
                </a:lnTo>
                <a:lnTo>
                  <a:pt x="73693" y="93853"/>
                </a:lnTo>
                <a:lnTo>
                  <a:pt x="69972" y="98044"/>
                </a:lnTo>
                <a:lnTo>
                  <a:pt x="66251" y="102235"/>
                </a:lnTo>
                <a:lnTo>
                  <a:pt x="63533" y="107061"/>
                </a:lnTo>
                <a:lnTo>
                  <a:pt x="61819" y="112775"/>
                </a:lnTo>
                <a:lnTo>
                  <a:pt x="60104" y="118491"/>
                </a:lnTo>
                <a:lnTo>
                  <a:pt x="59253" y="124460"/>
                </a:lnTo>
                <a:lnTo>
                  <a:pt x="59253" y="130810"/>
                </a:lnTo>
                <a:lnTo>
                  <a:pt x="59253" y="138049"/>
                </a:lnTo>
                <a:lnTo>
                  <a:pt x="60257" y="144525"/>
                </a:lnTo>
                <a:lnTo>
                  <a:pt x="62263" y="150495"/>
                </a:lnTo>
                <a:lnTo>
                  <a:pt x="64270" y="156464"/>
                </a:lnTo>
                <a:lnTo>
                  <a:pt x="67330" y="161544"/>
                </a:lnTo>
                <a:lnTo>
                  <a:pt x="71420" y="165862"/>
                </a:lnTo>
                <a:lnTo>
                  <a:pt x="75509" y="170180"/>
                </a:lnTo>
                <a:lnTo>
                  <a:pt x="80640" y="173482"/>
                </a:lnTo>
                <a:lnTo>
                  <a:pt x="86825" y="175895"/>
                </a:lnTo>
                <a:lnTo>
                  <a:pt x="92997" y="178181"/>
                </a:lnTo>
                <a:lnTo>
                  <a:pt x="100249" y="179324"/>
                </a:lnTo>
                <a:lnTo>
                  <a:pt x="108580" y="179324"/>
                </a:lnTo>
                <a:lnTo>
                  <a:pt x="116175" y="179324"/>
                </a:lnTo>
                <a:lnTo>
                  <a:pt x="122868" y="178562"/>
                </a:lnTo>
                <a:lnTo>
                  <a:pt x="128671" y="177037"/>
                </a:lnTo>
                <a:lnTo>
                  <a:pt x="134475" y="175514"/>
                </a:lnTo>
                <a:lnTo>
                  <a:pt x="139466" y="173990"/>
                </a:lnTo>
                <a:lnTo>
                  <a:pt x="143632" y="172212"/>
                </a:lnTo>
                <a:lnTo>
                  <a:pt x="147798" y="170307"/>
                </a:lnTo>
                <a:lnTo>
                  <a:pt x="151252" y="168783"/>
                </a:lnTo>
                <a:lnTo>
                  <a:pt x="154008" y="167259"/>
                </a:lnTo>
                <a:lnTo>
                  <a:pt x="156764" y="165735"/>
                </a:lnTo>
                <a:lnTo>
                  <a:pt x="158885" y="164973"/>
                </a:lnTo>
                <a:lnTo>
                  <a:pt x="160371" y="164973"/>
                </a:lnTo>
                <a:lnTo>
                  <a:pt x="161412" y="164973"/>
                </a:lnTo>
                <a:lnTo>
                  <a:pt x="162377" y="165354"/>
                </a:lnTo>
                <a:lnTo>
                  <a:pt x="163266" y="165989"/>
                </a:lnTo>
                <a:lnTo>
                  <a:pt x="164168" y="166624"/>
                </a:lnTo>
                <a:lnTo>
                  <a:pt x="164905" y="167894"/>
                </a:lnTo>
                <a:lnTo>
                  <a:pt x="165501" y="169672"/>
                </a:lnTo>
                <a:lnTo>
                  <a:pt x="166098" y="171450"/>
                </a:lnTo>
                <a:lnTo>
                  <a:pt x="166581" y="173990"/>
                </a:lnTo>
                <a:lnTo>
                  <a:pt x="166949" y="177292"/>
                </a:lnTo>
                <a:lnTo>
                  <a:pt x="167330" y="180594"/>
                </a:lnTo>
                <a:lnTo>
                  <a:pt x="167508" y="184785"/>
                </a:lnTo>
                <a:lnTo>
                  <a:pt x="167508" y="189737"/>
                </a:lnTo>
                <a:lnTo>
                  <a:pt x="167508" y="194945"/>
                </a:lnTo>
                <a:lnTo>
                  <a:pt x="167292" y="198755"/>
                </a:lnTo>
                <a:lnTo>
                  <a:pt x="134704" y="219456"/>
                </a:lnTo>
                <a:lnTo>
                  <a:pt x="121090" y="222123"/>
                </a:lnTo>
                <a:lnTo>
                  <a:pt x="113939" y="223393"/>
                </a:lnTo>
                <a:lnTo>
                  <a:pt x="106497" y="223900"/>
                </a:lnTo>
                <a:lnTo>
                  <a:pt x="98763" y="223900"/>
                </a:lnTo>
                <a:lnTo>
                  <a:pt x="60095" y="218861"/>
                </a:lnTo>
                <a:lnTo>
                  <a:pt x="25813" y="199870"/>
                </a:lnTo>
                <a:lnTo>
                  <a:pt x="4234" y="163293"/>
                </a:lnTo>
                <a:lnTo>
                  <a:pt x="0" y="140422"/>
                </a:lnTo>
                <a:lnTo>
                  <a:pt x="494" y="125233"/>
                </a:lnTo>
                <a:lnTo>
                  <a:pt x="17286" y="80155"/>
                </a:lnTo>
                <a:lnTo>
                  <a:pt x="50542" y="56788"/>
                </a:lnTo>
                <a:lnTo>
                  <a:pt x="62126" y="53241"/>
                </a:lnTo>
                <a:lnTo>
                  <a:pt x="73757" y="8128"/>
                </a:lnTo>
                <a:lnTo>
                  <a:pt x="90127" y="0"/>
                </a:lnTo>
                <a:lnTo>
                  <a:pt x="978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7584" y="369950"/>
            <a:ext cx="212978" cy="224490"/>
          </a:xfrm>
          <a:custGeom>
            <a:avLst/>
            <a:gdLst/>
            <a:ahLst/>
            <a:cxnLst/>
            <a:rect l="l" t="t" r="r" b="b"/>
            <a:pathLst>
              <a:path w="212978" h="224490">
                <a:moveTo>
                  <a:pt x="108746" y="0"/>
                </a:moveTo>
                <a:lnTo>
                  <a:pt x="147507" y="4748"/>
                </a:lnTo>
                <a:lnTo>
                  <a:pt x="182671" y="23573"/>
                </a:lnTo>
                <a:lnTo>
                  <a:pt x="204297" y="56043"/>
                </a:lnTo>
                <a:lnTo>
                  <a:pt x="212368" y="94373"/>
                </a:lnTo>
                <a:lnTo>
                  <a:pt x="212978" y="106319"/>
                </a:lnTo>
                <a:lnTo>
                  <a:pt x="212591" y="121047"/>
                </a:lnTo>
                <a:lnTo>
                  <a:pt x="201567" y="168979"/>
                </a:lnTo>
                <a:lnTo>
                  <a:pt x="178511" y="200049"/>
                </a:lnTo>
                <a:lnTo>
                  <a:pt x="144670" y="218525"/>
                </a:lnTo>
                <a:lnTo>
                  <a:pt x="107967" y="224490"/>
                </a:lnTo>
                <a:lnTo>
                  <a:pt x="92748" y="224062"/>
                </a:lnTo>
                <a:lnTo>
                  <a:pt x="45611" y="211731"/>
                </a:lnTo>
                <a:lnTo>
                  <a:pt x="11499" y="175630"/>
                </a:lnTo>
                <a:lnTo>
                  <a:pt x="0" y="126336"/>
                </a:lnTo>
                <a:lnTo>
                  <a:pt x="138" y="109375"/>
                </a:lnTo>
                <a:lnTo>
                  <a:pt x="9854" y="59297"/>
                </a:lnTo>
                <a:lnTo>
                  <a:pt x="32256" y="26865"/>
                </a:lnTo>
                <a:lnTo>
                  <a:pt x="65889" y="7045"/>
                </a:lnTo>
                <a:lnTo>
                  <a:pt x="108746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97446" y="369950"/>
            <a:ext cx="316737" cy="220852"/>
          </a:xfrm>
          <a:custGeom>
            <a:avLst/>
            <a:gdLst/>
            <a:ahLst/>
            <a:cxnLst/>
            <a:rect l="l" t="t" r="r" b="b"/>
            <a:pathLst>
              <a:path w="316737" h="220852">
                <a:moveTo>
                  <a:pt x="115188" y="0"/>
                </a:moveTo>
                <a:lnTo>
                  <a:pt x="123317" y="0"/>
                </a:lnTo>
                <a:lnTo>
                  <a:pt x="130682" y="888"/>
                </a:lnTo>
                <a:lnTo>
                  <a:pt x="168021" y="21462"/>
                </a:lnTo>
                <a:lnTo>
                  <a:pt x="171830" y="25908"/>
                </a:lnTo>
                <a:lnTo>
                  <a:pt x="174878" y="30861"/>
                </a:lnTo>
                <a:lnTo>
                  <a:pt x="177419" y="36449"/>
                </a:lnTo>
                <a:lnTo>
                  <a:pt x="183387" y="29972"/>
                </a:lnTo>
                <a:lnTo>
                  <a:pt x="189229" y="24511"/>
                </a:lnTo>
                <a:lnTo>
                  <a:pt x="194945" y="19938"/>
                </a:lnTo>
                <a:lnTo>
                  <a:pt x="200659" y="15239"/>
                </a:lnTo>
                <a:lnTo>
                  <a:pt x="239902" y="0"/>
                </a:lnTo>
                <a:lnTo>
                  <a:pt x="245745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7" y="211836"/>
                </a:lnTo>
                <a:lnTo>
                  <a:pt x="316737" y="213360"/>
                </a:lnTo>
                <a:lnTo>
                  <a:pt x="310896" y="218566"/>
                </a:lnTo>
                <a:lnTo>
                  <a:pt x="308863" y="219328"/>
                </a:lnTo>
                <a:lnTo>
                  <a:pt x="306070" y="219837"/>
                </a:lnTo>
                <a:lnTo>
                  <a:pt x="302386" y="220218"/>
                </a:lnTo>
                <a:lnTo>
                  <a:pt x="298830" y="220599"/>
                </a:lnTo>
                <a:lnTo>
                  <a:pt x="294385" y="220852"/>
                </a:lnTo>
                <a:lnTo>
                  <a:pt x="288798" y="220852"/>
                </a:lnTo>
                <a:lnTo>
                  <a:pt x="283209" y="220852"/>
                </a:lnTo>
                <a:lnTo>
                  <a:pt x="266446" y="218566"/>
                </a:lnTo>
                <a:lnTo>
                  <a:pt x="264286" y="217804"/>
                </a:lnTo>
                <a:lnTo>
                  <a:pt x="262762" y="216915"/>
                </a:lnTo>
                <a:lnTo>
                  <a:pt x="261874" y="215773"/>
                </a:lnTo>
                <a:lnTo>
                  <a:pt x="261111" y="214629"/>
                </a:lnTo>
                <a:lnTo>
                  <a:pt x="260730" y="213360"/>
                </a:lnTo>
                <a:lnTo>
                  <a:pt x="260730" y="211836"/>
                </a:lnTo>
                <a:lnTo>
                  <a:pt x="260730" y="93725"/>
                </a:lnTo>
                <a:lnTo>
                  <a:pt x="260730" y="87122"/>
                </a:lnTo>
                <a:lnTo>
                  <a:pt x="260096" y="81025"/>
                </a:lnTo>
                <a:lnTo>
                  <a:pt x="258825" y="75437"/>
                </a:lnTo>
                <a:lnTo>
                  <a:pt x="257555" y="69976"/>
                </a:lnTo>
                <a:lnTo>
                  <a:pt x="255650" y="65277"/>
                </a:lnTo>
                <a:lnTo>
                  <a:pt x="252983" y="61340"/>
                </a:lnTo>
                <a:lnTo>
                  <a:pt x="250444" y="57403"/>
                </a:lnTo>
                <a:lnTo>
                  <a:pt x="247142" y="54356"/>
                </a:lnTo>
                <a:lnTo>
                  <a:pt x="243204" y="52197"/>
                </a:lnTo>
                <a:lnTo>
                  <a:pt x="239268" y="50037"/>
                </a:lnTo>
                <a:lnTo>
                  <a:pt x="234442" y="48895"/>
                </a:lnTo>
                <a:lnTo>
                  <a:pt x="228980" y="48895"/>
                </a:lnTo>
                <a:lnTo>
                  <a:pt x="222250" y="48895"/>
                </a:lnTo>
                <a:lnTo>
                  <a:pt x="191173" y="73695"/>
                </a:lnTo>
                <a:lnTo>
                  <a:pt x="186308" y="211836"/>
                </a:lnTo>
                <a:lnTo>
                  <a:pt x="186308" y="213360"/>
                </a:lnTo>
                <a:lnTo>
                  <a:pt x="185927" y="214629"/>
                </a:lnTo>
                <a:lnTo>
                  <a:pt x="185038" y="215773"/>
                </a:lnTo>
                <a:lnTo>
                  <a:pt x="184150" y="216915"/>
                </a:lnTo>
                <a:lnTo>
                  <a:pt x="182625" y="217804"/>
                </a:lnTo>
                <a:lnTo>
                  <a:pt x="163829" y="220852"/>
                </a:lnTo>
                <a:lnTo>
                  <a:pt x="158496" y="220852"/>
                </a:lnTo>
                <a:lnTo>
                  <a:pt x="152907" y="220852"/>
                </a:lnTo>
                <a:lnTo>
                  <a:pt x="136271" y="218566"/>
                </a:lnTo>
                <a:lnTo>
                  <a:pt x="134111" y="217804"/>
                </a:lnTo>
                <a:lnTo>
                  <a:pt x="132587" y="216915"/>
                </a:lnTo>
                <a:lnTo>
                  <a:pt x="131699" y="215773"/>
                </a:lnTo>
                <a:lnTo>
                  <a:pt x="130809" y="214629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7" y="81025"/>
                </a:lnTo>
                <a:lnTo>
                  <a:pt x="128397" y="75437"/>
                </a:lnTo>
                <a:lnTo>
                  <a:pt x="127126" y="69976"/>
                </a:lnTo>
                <a:lnTo>
                  <a:pt x="125222" y="65277"/>
                </a:lnTo>
                <a:lnTo>
                  <a:pt x="122681" y="61340"/>
                </a:lnTo>
                <a:lnTo>
                  <a:pt x="120142" y="57403"/>
                </a:lnTo>
                <a:lnTo>
                  <a:pt x="116967" y="54356"/>
                </a:lnTo>
                <a:lnTo>
                  <a:pt x="112902" y="52197"/>
                </a:lnTo>
                <a:lnTo>
                  <a:pt x="108838" y="50037"/>
                </a:lnTo>
                <a:lnTo>
                  <a:pt x="104139" y="48895"/>
                </a:lnTo>
                <a:lnTo>
                  <a:pt x="98805" y="48895"/>
                </a:lnTo>
                <a:lnTo>
                  <a:pt x="91948" y="48895"/>
                </a:lnTo>
                <a:lnTo>
                  <a:pt x="60897" y="738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33527" y="220852"/>
                </a:lnTo>
                <a:lnTo>
                  <a:pt x="28067" y="220852"/>
                </a:lnTo>
                <a:lnTo>
                  <a:pt x="22605" y="220852"/>
                </a:lnTo>
                <a:lnTo>
                  <a:pt x="5842" y="218566"/>
                </a:lnTo>
                <a:lnTo>
                  <a:pt x="3682" y="217804"/>
                </a:lnTo>
                <a:lnTo>
                  <a:pt x="2158" y="216915"/>
                </a:lnTo>
                <a:lnTo>
                  <a:pt x="1269" y="215773"/>
                </a:lnTo>
                <a:lnTo>
                  <a:pt x="380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0" y="9906"/>
                </a:lnTo>
                <a:lnTo>
                  <a:pt x="1015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0" y="3810"/>
                </a:lnTo>
                <a:lnTo>
                  <a:pt x="24002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2"/>
                </a:lnTo>
                <a:lnTo>
                  <a:pt x="48005" y="12700"/>
                </a:lnTo>
                <a:lnTo>
                  <a:pt x="48005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079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449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9190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094" y="0"/>
                </a:moveTo>
                <a:lnTo>
                  <a:pt x="157931" y="10922"/>
                </a:lnTo>
                <a:lnTo>
                  <a:pt x="182894" y="41398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39954" y="218566"/>
                </a:lnTo>
                <a:lnTo>
                  <a:pt x="137795" y="217804"/>
                </a:lnTo>
                <a:lnTo>
                  <a:pt x="136398" y="216915"/>
                </a:lnTo>
                <a:lnTo>
                  <a:pt x="135509" y="215773"/>
                </a:lnTo>
                <a:lnTo>
                  <a:pt x="134620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350" y="81025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584" y="48895"/>
                </a:lnTo>
                <a:lnTo>
                  <a:pt x="93472" y="48895"/>
                </a:lnTo>
                <a:lnTo>
                  <a:pt x="61172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33528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3" y="217804"/>
                </a:lnTo>
                <a:lnTo>
                  <a:pt x="2159" y="216915"/>
                </a:lnTo>
                <a:lnTo>
                  <a:pt x="1270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016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003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692" y="11016"/>
                </a:lnTo>
                <a:lnTo>
                  <a:pt x="114558" y="43"/>
                </a:lnTo>
                <a:lnTo>
                  <a:pt x="117094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07480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576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0616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9" y="0"/>
                </a:moveTo>
                <a:lnTo>
                  <a:pt x="88519" y="0"/>
                </a:lnTo>
                <a:lnTo>
                  <a:pt x="94487" y="508"/>
                </a:lnTo>
                <a:lnTo>
                  <a:pt x="131699" y="10668"/>
                </a:lnTo>
                <a:lnTo>
                  <a:pt x="138430" y="16383"/>
                </a:lnTo>
                <a:lnTo>
                  <a:pt x="139065" y="17525"/>
                </a:lnTo>
                <a:lnTo>
                  <a:pt x="140588" y="26288"/>
                </a:lnTo>
                <a:lnTo>
                  <a:pt x="140843" y="28575"/>
                </a:lnTo>
                <a:lnTo>
                  <a:pt x="140970" y="31369"/>
                </a:lnTo>
                <a:lnTo>
                  <a:pt x="140970" y="34798"/>
                </a:lnTo>
                <a:lnTo>
                  <a:pt x="140970" y="38862"/>
                </a:lnTo>
                <a:lnTo>
                  <a:pt x="140843" y="42163"/>
                </a:lnTo>
                <a:lnTo>
                  <a:pt x="140588" y="44703"/>
                </a:lnTo>
                <a:lnTo>
                  <a:pt x="140335" y="47244"/>
                </a:lnTo>
                <a:lnTo>
                  <a:pt x="139954" y="49149"/>
                </a:lnTo>
                <a:lnTo>
                  <a:pt x="139446" y="50673"/>
                </a:lnTo>
                <a:lnTo>
                  <a:pt x="138937" y="52197"/>
                </a:lnTo>
                <a:lnTo>
                  <a:pt x="138303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382" y="54483"/>
                </a:lnTo>
                <a:lnTo>
                  <a:pt x="134238" y="54483"/>
                </a:lnTo>
                <a:lnTo>
                  <a:pt x="132842" y="54483"/>
                </a:lnTo>
                <a:lnTo>
                  <a:pt x="130810" y="53721"/>
                </a:lnTo>
                <a:lnTo>
                  <a:pt x="128016" y="52197"/>
                </a:lnTo>
                <a:lnTo>
                  <a:pt x="125095" y="50546"/>
                </a:lnTo>
                <a:lnTo>
                  <a:pt x="121666" y="48895"/>
                </a:lnTo>
                <a:lnTo>
                  <a:pt x="117348" y="47116"/>
                </a:lnTo>
                <a:lnTo>
                  <a:pt x="113157" y="45338"/>
                </a:lnTo>
                <a:lnTo>
                  <a:pt x="108204" y="43687"/>
                </a:lnTo>
                <a:lnTo>
                  <a:pt x="102616" y="42037"/>
                </a:lnTo>
                <a:lnTo>
                  <a:pt x="97028" y="40512"/>
                </a:lnTo>
                <a:lnTo>
                  <a:pt x="90678" y="39750"/>
                </a:lnTo>
                <a:lnTo>
                  <a:pt x="83566" y="39750"/>
                </a:lnTo>
                <a:lnTo>
                  <a:pt x="78486" y="39750"/>
                </a:lnTo>
                <a:lnTo>
                  <a:pt x="55880" y="52577"/>
                </a:lnTo>
                <a:lnTo>
                  <a:pt x="54610" y="55245"/>
                </a:lnTo>
                <a:lnTo>
                  <a:pt x="54102" y="58038"/>
                </a:lnTo>
                <a:lnTo>
                  <a:pt x="54102" y="60960"/>
                </a:lnTo>
                <a:lnTo>
                  <a:pt x="54102" y="65532"/>
                </a:lnTo>
                <a:lnTo>
                  <a:pt x="55499" y="69469"/>
                </a:lnTo>
                <a:lnTo>
                  <a:pt x="58293" y="72516"/>
                </a:lnTo>
                <a:lnTo>
                  <a:pt x="61087" y="75691"/>
                </a:lnTo>
                <a:lnTo>
                  <a:pt x="64897" y="78486"/>
                </a:lnTo>
                <a:lnTo>
                  <a:pt x="69469" y="80772"/>
                </a:lnTo>
                <a:lnTo>
                  <a:pt x="74041" y="83185"/>
                </a:lnTo>
                <a:lnTo>
                  <a:pt x="79375" y="85471"/>
                </a:lnTo>
                <a:lnTo>
                  <a:pt x="85217" y="87502"/>
                </a:lnTo>
                <a:lnTo>
                  <a:pt x="91059" y="89662"/>
                </a:lnTo>
                <a:lnTo>
                  <a:pt x="97028" y="91821"/>
                </a:lnTo>
                <a:lnTo>
                  <a:pt x="103124" y="94361"/>
                </a:lnTo>
                <a:lnTo>
                  <a:pt x="109093" y="96774"/>
                </a:lnTo>
                <a:lnTo>
                  <a:pt x="136652" y="114935"/>
                </a:lnTo>
                <a:lnTo>
                  <a:pt x="141350" y="119761"/>
                </a:lnTo>
                <a:lnTo>
                  <a:pt x="145034" y="125475"/>
                </a:lnTo>
                <a:lnTo>
                  <a:pt x="147828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479" y="193873"/>
                </a:lnTo>
                <a:lnTo>
                  <a:pt x="109853" y="216981"/>
                </a:lnTo>
                <a:lnTo>
                  <a:pt x="71262" y="224436"/>
                </a:lnTo>
                <a:lnTo>
                  <a:pt x="56270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398" y="211709"/>
                </a:lnTo>
                <a:lnTo>
                  <a:pt x="6858" y="209931"/>
                </a:lnTo>
                <a:lnTo>
                  <a:pt x="5207" y="208407"/>
                </a:lnTo>
                <a:lnTo>
                  <a:pt x="3556" y="206883"/>
                </a:lnTo>
                <a:lnTo>
                  <a:pt x="2286" y="204343"/>
                </a:lnTo>
                <a:lnTo>
                  <a:pt x="1397" y="201040"/>
                </a:lnTo>
                <a:lnTo>
                  <a:pt x="508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4063" y="166497"/>
                </a:lnTo>
                <a:lnTo>
                  <a:pt x="4953" y="165862"/>
                </a:lnTo>
                <a:lnTo>
                  <a:pt x="6096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732" y="168401"/>
                </a:lnTo>
                <a:lnTo>
                  <a:pt x="17907" y="170307"/>
                </a:lnTo>
                <a:lnTo>
                  <a:pt x="21844" y="172338"/>
                </a:lnTo>
                <a:lnTo>
                  <a:pt x="26670" y="174625"/>
                </a:lnTo>
                <a:lnTo>
                  <a:pt x="31369" y="176784"/>
                </a:lnTo>
                <a:lnTo>
                  <a:pt x="36957" y="178943"/>
                </a:lnTo>
                <a:lnTo>
                  <a:pt x="43307" y="180848"/>
                </a:lnTo>
                <a:lnTo>
                  <a:pt x="49530" y="182752"/>
                </a:lnTo>
                <a:lnTo>
                  <a:pt x="56769" y="183769"/>
                </a:lnTo>
                <a:lnTo>
                  <a:pt x="64770" y="183769"/>
                </a:lnTo>
                <a:lnTo>
                  <a:pt x="69850" y="183769"/>
                </a:lnTo>
                <a:lnTo>
                  <a:pt x="88519" y="177673"/>
                </a:lnTo>
                <a:lnTo>
                  <a:pt x="91440" y="175768"/>
                </a:lnTo>
                <a:lnTo>
                  <a:pt x="93725" y="173354"/>
                </a:lnTo>
                <a:lnTo>
                  <a:pt x="95123" y="170307"/>
                </a:lnTo>
                <a:lnTo>
                  <a:pt x="96647" y="167386"/>
                </a:lnTo>
                <a:lnTo>
                  <a:pt x="97409" y="163957"/>
                </a:lnTo>
                <a:lnTo>
                  <a:pt x="97409" y="160020"/>
                </a:lnTo>
                <a:lnTo>
                  <a:pt x="97409" y="155575"/>
                </a:lnTo>
                <a:lnTo>
                  <a:pt x="96012" y="151764"/>
                </a:lnTo>
                <a:lnTo>
                  <a:pt x="93218" y="148589"/>
                </a:lnTo>
                <a:lnTo>
                  <a:pt x="90550" y="145414"/>
                </a:lnTo>
                <a:lnTo>
                  <a:pt x="86868" y="142621"/>
                </a:lnTo>
                <a:lnTo>
                  <a:pt x="82296" y="140208"/>
                </a:lnTo>
                <a:lnTo>
                  <a:pt x="77724" y="137795"/>
                </a:lnTo>
                <a:lnTo>
                  <a:pt x="72644" y="135636"/>
                </a:lnTo>
                <a:lnTo>
                  <a:pt x="66929" y="133476"/>
                </a:lnTo>
                <a:lnTo>
                  <a:pt x="61213" y="131445"/>
                </a:lnTo>
                <a:lnTo>
                  <a:pt x="55245" y="129159"/>
                </a:lnTo>
                <a:lnTo>
                  <a:pt x="20828" y="110616"/>
                </a:lnTo>
                <a:lnTo>
                  <a:pt x="16256" y="105790"/>
                </a:lnTo>
                <a:lnTo>
                  <a:pt x="11684" y="101091"/>
                </a:lnTo>
                <a:lnTo>
                  <a:pt x="8000" y="95376"/>
                </a:lnTo>
                <a:lnTo>
                  <a:pt x="5334" y="88646"/>
                </a:lnTo>
                <a:lnTo>
                  <a:pt x="2540" y="81914"/>
                </a:lnTo>
                <a:lnTo>
                  <a:pt x="1143" y="73913"/>
                </a:lnTo>
                <a:lnTo>
                  <a:pt x="1143" y="64515"/>
                </a:lnTo>
                <a:lnTo>
                  <a:pt x="12909" y="28135"/>
                </a:lnTo>
                <a:lnTo>
                  <a:pt x="56966" y="2666"/>
                </a:lnTo>
                <a:lnTo>
                  <a:pt x="81041" y="4"/>
                </a:lnTo>
                <a:lnTo>
                  <a:pt x="821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75472" y="369950"/>
            <a:ext cx="212978" cy="224490"/>
          </a:xfrm>
          <a:custGeom>
            <a:avLst/>
            <a:gdLst/>
            <a:ahLst/>
            <a:cxnLst/>
            <a:rect l="l" t="t" r="r" b="b"/>
            <a:pathLst>
              <a:path w="212978" h="224490">
                <a:moveTo>
                  <a:pt x="108746" y="0"/>
                </a:moveTo>
                <a:lnTo>
                  <a:pt x="147507" y="4748"/>
                </a:lnTo>
                <a:lnTo>
                  <a:pt x="182671" y="23573"/>
                </a:lnTo>
                <a:lnTo>
                  <a:pt x="204297" y="56043"/>
                </a:lnTo>
                <a:lnTo>
                  <a:pt x="212368" y="94373"/>
                </a:lnTo>
                <a:lnTo>
                  <a:pt x="212978" y="106319"/>
                </a:lnTo>
                <a:lnTo>
                  <a:pt x="212591" y="121047"/>
                </a:lnTo>
                <a:lnTo>
                  <a:pt x="201567" y="168979"/>
                </a:lnTo>
                <a:lnTo>
                  <a:pt x="178511" y="200049"/>
                </a:lnTo>
                <a:lnTo>
                  <a:pt x="144670" y="218525"/>
                </a:lnTo>
                <a:lnTo>
                  <a:pt x="107967" y="224490"/>
                </a:lnTo>
                <a:lnTo>
                  <a:pt x="92748" y="224062"/>
                </a:lnTo>
                <a:lnTo>
                  <a:pt x="45611" y="211731"/>
                </a:lnTo>
                <a:lnTo>
                  <a:pt x="11499" y="175630"/>
                </a:lnTo>
                <a:lnTo>
                  <a:pt x="0" y="126336"/>
                </a:lnTo>
                <a:lnTo>
                  <a:pt x="138" y="109375"/>
                </a:lnTo>
                <a:lnTo>
                  <a:pt x="9854" y="59297"/>
                </a:lnTo>
                <a:lnTo>
                  <a:pt x="32256" y="26865"/>
                </a:lnTo>
                <a:lnTo>
                  <a:pt x="65889" y="7045"/>
                </a:lnTo>
                <a:lnTo>
                  <a:pt x="10874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5334" y="369950"/>
            <a:ext cx="316738" cy="220852"/>
          </a:xfrm>
          <a:custGeom>
            <a:avLst/>
            <a:gdLst/>
            <a:ahLst/>
            <a:cxnLst/>
            <a:rect l="l" t="t" r="r" b="b"/>
            <a:pathLst>
              <a:path w="316738" h="220852">
                <a:moveTo>
                  <a:pt x="115188" y="0"/>
                </a:moveTo>
                <a:lnTo>
                  <a:pt x="123316" y="0"/>
                </a:lnTo>
                <a:lnTo>
                  <a:pt x="130682" y="888"/>
                </a:lnTo>
                <a:lnTo>
                  <a:pt x="168020" y="21462"/>
                </a:lnTo>
                <a:lnTo>
                  <a:pt x="171830" y="25908"/>
                </a:lnTo>
                <a:lnTo>
                  <a:pt x="174878" y="30861"/>
                </a:lnTo>
                <a:lnTo>
                  <a:pt x="177418" y="36449"/>
                </a:lnTo>
                <a:lnTo>
                  <a:pt x="183387" y="29972"/>
                </a:lnTo>
                <a:lnTo>
                  <a:pt x="189229" y="24511"/>
                </a:lnTo>
                <a:lnTo>
                  <a:pt x="194944" y="19938"/>
                </a:lnTo>
                <a:lnTo>
                  <a:pt x="200660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600" y="2159"/>
                </a:lnTo>
                <a:lnTo>
                  <a:pt x="234187" y="762"/>
                </a:lnTo>
                <a:lnTo>
                  <a:pt x="239902" y="0"/>
                </a:lnTo>
                <a:lnTo>
                  <a:pt x="245744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0895" y="218566"/>
                </a:lnTo>
                <a:lnTo>
                  <a:pt x="308863" y="219328"/>
                </a:lnTo>
                <a:lnTo>
                  <a:pt x="306069" y="219837"/>
                </a:lnTo>
                <a:lnTo>
                  <a:pt x="302387" y="220218"/>
                </a:lnTo>
                <a:lnTo>
                  <a:pt x="298830" y="220599"/>
                </a:lnTo>
                <a:lnTo>
                  <a:pt x="294386" y="220852"/>
                </a:lnTo>
                <a:lnTo>
                  <a:pt x="288798" y="220852"/>
                </a:lnTo>
                <a:lnTo>
                  <a:pt x="283210" y="220852"/>
                </a:lnTo>
                <a:lnTo>
                  <a:pt x="260730" y="213360"/>
                </a:lnTo>
                <a:lnTo>
                  <a:pt x="260730" y="211836"/>
                </a:lnTo>
                <a:lnTo>
                  <a:pt x="260730" y="93725"/>
                </a:lnTo>
                <a:lnTo>
                  <a:pt x="260730" y="87122"/>
                </a:lnTo>
                <a:lnTo>
                  <a:pt x="260095" y="81025"/>
                </a:lnTo>
                <a:lnTo>
                  <a:pt x="258825" y="75437"/>
                </a:lnTo>
                <a:lnTo>
                  <a:pt x="257555" y="69976"/>
                </a:lnTo>
                <a:lnTo>
                  <a:pt x="255650" y="65277"/>
                </a:lnTo>
                <a:lnTo>
                  <a:pt x="252984" y="61340"/>
                </a:lnTo>
                <a:lnTo>
                  <a:pt x="250443" y="57403"/>
                </a:lnTo>
                <a:lnTo>
                  <a:pt x="247141" y="54356"/>
                </a:lnTo>
                <a:lnTo>
                  <a:pt x="243204" y="52197"/>
                </a:lnTo>
                <a:lnTo>
                  <a:pt x="239267" y="50037"/>
                </a:lnTo>
                <a:lnTo>
                  <a:pt x="234441" y="48895"/>
                </a:lnTo>
                <a:lnTo>
                  <a:pt x="228980" y="48895"/>
                </a:lnTo>
                <a:lnTo>
                  <a:pt x="222250" y="48895"/>
                </a:lnTo>
                <a:lnTo>
                  <a:pt x="191173" y="73695"/>
                </a:lnTo>
                <a:lnTo>
                  <a:pt x="186309" y="211836"/>
                </a:lnTo>
                <a:lnTo>
                  <a:pt x="186309" y="213360"/>
                </a:lnTo>
                <a:lnTo>
                  <a:pt x="185927" y="214629"/>
                </a:lnTo>
                <a:lnTo>
                  <a:pt x="185038" y="215773"/>
                </a:lnTo>
                <a:lnTo>
                  <a:pt x="184150" y="216915"/>
                </a:lnTo>
                <a:lnTo>
                  <a:pt x="182625" y="217804"/>
                </a:lnTo>
                <a:lnTo>
                  <a:pt x="180466" y="218566"/>
                </a:lnTo>
                <a:lnTo>
                  <a:pt x="178307" y="219328"/>
                </a:lnTo>
                <a:lnTo>
                  <a:pt x="175387" y="219837"/>
                </a:lnTo>
                <a:lnTo>
                  <a:pt x="171830" y="220218"/>
                </a:lnTo>
                <a:lnTo>
                  <a:pt x="168275" y="220599"/>
                </a:lnTo>
                <a:lnTo>
                  <a:pt x="163829" y="220852"/>
                </a:lnTo>
                <a:lnTo>
                  <a:pt x="158495" y="220852"/>
                </a:lnTo>
                <a:lnTo>
                  <a:pt x="152907" y="220852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28397" y="75437"/>
                </a:lnTo>
                <a:lnTo>
                  <a:pt x="127126" y="69976"/>
                </a:lnTo>
                <a:lnTo>
                  <a:pt x="125222" y="65277"/>
                </a:lnTo>
                <a:lnTo>
                  <a:pt x="122681" y="61340"/>
                </a:lnTo>
                <a:lnTo>
                  <a:pt x="120141" y="57403"/>
                </a:lnTo>
                <a:lnTo>
                  <a:pt x="116966" y="54356"/>
                </a:lnTo>
                <a:lnTo>
                  <a:pt x="112902" y="52197"/>
                </a:lnTo>
                <a:lnTo>
                  <a:pt x="108838" y="50037"/>
                </a:lnTo>
                <a:lnTo>
                  <a:pt x="104139" y="48895"/>
                </a:lnTo>
                <a:lnTo>
                  <a:pt x="98805" y="48895"/>
                </a:lnTo>
                <a:lnTo>
                  <a:pt x="91948" y="48895"/>
                </a:lnTo>
                <a:lnTo>
                  <a:pt x="60897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212" y="219837"/>
                </a:lnTo>
                <a:lnTo>
                  <a:pt x="41655" y="220218"/>
                </a:lnTo>
                <a:lnTo>
                  <a:pt x="38100" y="220599"/>
                </a:lnTo>
                <a:lnTo>
                  <a:pt x="33527" y="220852"/>
                </a:lnTo>
                <a:lnTo>
                  <a:pt x="28066" y="220852"/>
                </a:lnTo>
                <a:lnTo>
                  <a:pt x="22605" y="220852"/>
                </a:lnTo>
                <a:lnTo>
                  <a:pt x="5841" y="218566"/>
                </a:lnTo>
                <a:lnTo>
                  <a:pt x="3682" y="217804"/>
                </a:lnTo>
                <a:lnTo>
                  <a:pt x="2159" y="216915"/>
                </a:lnTo>
                <a:lnTo>
                  <a:pt x="1269" y="215773"/>
                </a:lnTo>
                <a:lnTo>
                  <a:pt x="380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0" y="9906"/>
                </a:lnTo>
                <a:lnTo>
                  <a:pt x="1015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0" y="3810"/>
                </a:lnTo>
                <a:lnTo>
                  <a:pt x="24002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2"/>
                </a:lnTo>
                <a:lnTo>
                  <a:pt x="48005" y="12700"/>
                </a:lnTo>
                <a:lnTo>
                  <a:pt x="48005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3624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576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813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576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7202" y="369950"/>
            <a:ext cx="199997" cy="300482"/>
          </a:xfrm>
          <a:custGeom>
            <a:avLst/>
            <a:gdLst/>
            <a:ahLst/>
            <a:cxnLst/>
            <a:rect l="l" t="t" r="r" b="b"/>
            <a:pathLst>
              <a:path w="199997" h="300482">
                <a:moveTo>
                  <a:pt x="87729" y="0"/>
                </a:moveTo>
                <a:lnTo>
                  <a:pt x="93190" y="0"/>
                </a:lnTo>
                <a:lnTo>
                  <a:pt x="98397" y="635"/>
                </a:lnTo>
                <a:lnTo>
                  <a:pt x="103477" y="1650"/>
                </a:lnTo>
                <a:lnTo>
                  <a:pt x="108557" y="2794"/>
                </a:lnTo>
                <a:lnTo>
                  <a:pt x="113637" y="4699"/>
                </a:lnTo>
                <a:lnTo>
                  <a:pt x="118717" y="7493"/>
                </a:lnTo>
                <a:lnTo>
                  <a:pt x="123797" y="10287"/>
                </a:lnTo>
                <a:lnTo>
                  <a:pt x="152372" y="34416"/>
                </a:lnTo>
                <a:lnTo>
                  <a:pt x="152372" y="12700"/>
                </a:lnTo>
                <a:lnTo>
                  <a:pt x="152372" y="11302"/>
                </a:lnTo>
                <a:lnTo>
                  <a:pt x="152753" y="9906"/>
                </a:lnTo>
                <a:lnTo>
                  <a:pt x="153642" y="8889"/>
                </a:lnTo>
                <a:lnTo>
                  <a:pt x="154404" y="7747"/>
                </a:lnTo>
                <a:lnTo>
                  <a:pt x="155801" y="6731"/>
                </a:lnTo>
                <a:lnTo>
                  <a:pt x="157706" y="6096"/>
                </a:lnTo>
                <a:lnTo>
                  <a:pt x="159484" y="5334"/>
                </a:lnTo>
                <a:lnTo>
                  <a:pt x="161897" y="4699"/>
                </a:lnTo>
                <a:lnTo>
                  <a:pt x="164945" y="4318"/>
                </a:lnTo>
                <a:lnTo>
                  <a:pt x="167866" y="3937"/>
                </a:lnTo>
                <a:lnTo>
                  <a:pt x="171803" y="3810"/>
                </a:lnTo>
                <a:lnTo>
                  <a:pt x="176502" y="3810"/>
                </a:lnTo>
                <a:lnTo>
                  <a:pt x="180947" y="3810"/>
                </a:lnTo>
                <a:lnTo>
                  <a:pt x="184757" y="3937"/>
                </a:lnTo>
                <a:lnTo>
                  <a:pt x="187805" y="4318"/>
                </a:lnTo>
                <a:lnTo>
                  <a:pt x="190853" y="4699"/>
                </a:lnTo>
                <a:lnTo>
                  <a:pt x="193266" y="5334"/>
                </a:lnTo>
                <a:lnTo>
                  <a:pt x="195044" y="6096"/>
                </a:lnTo>
                <a:lnTo>
                  <a:pt x="196822" y="6731"/>
                </a:lnTo>
                <a:lnTo>
                  <a:pt x="198092" y="7747"/>
                </a:lnTo>
                <a:lnTo>
                  <a:pt x="198854" y="8889"/>
                </a:lnTo>
                <a:lnTo>
                  <a:pt x="199616" y="9906"/>
                </a:lnTo>
                <a:lnTo>
                  <a:pt x="199997" y="11302"/>
                </a:lnTo>
                <a:lnTo>
                  <a:pt x="199997" y="12700"/>
                </a:lnTo>
                <a:lnTo>
                  <a:pt x="199997" y="290957"/>
                </a:lnTo>
                <a:lnTo>
                  <a:pt x="199997" y="292353"/>
                </a:lnTo>
                <a:lnTo>
                  <a:pt x="199489" y="293750"/>
                </a:lnTo>
                <a:lnTo>
                  <a:pt x="198600" y="294894"/>
                </a:lnTo>
                <a:lnTo>
                  <a:pt x="197711" y="296163"/>
                </a:lnTo>
                <a:lnTo>
                  <a:pt x="177518" y="300482"/>
                </a:lnTo>
                <a:lnTo>
                  <a:pt x="172057" y="300482"/>
                </a:lnTo>
                <a:lnTo>
                  <a:pt x="166596" y="300482"/>
                </a:lnTo>
                <a:lnTo>
                  <a:pt x="145387" y="294894"/>
                </a:lnTo>
                <a:lnTo>
                  <a:pt x="144498" y="293750"/>
                </a:lnTo>
                <a:lnTo>
                  <a:pt x="144117" y="292353"/>
                </a:lnTo>
                <a:lnTo>
                  <a:pt x="144117" y="290957"/>
                </a:lnTo>
                <a:lnTo>
                  <a:pt x="144117" y="196214"/>
                </a:lnTo>
                <a:lnTo>
                  <a:pt x="138783" y="201168"/>
                </a:lnTo>
                <a:lnTo>
                  <a:pt x="133576" y="205486"/>
                </a:lnTo>
                <a:lnTo>
                  <a:pt x="128496" y="209041"/>
                </a:lnTo>
                <a:lnTo>
                  <a:pt x="123416" y="212725"/>
                </a:lnTo>
                <a:lnTo>
                  <a:pt x="86713" y="224536"/>
                </a:lnTo>
                <a:lnTo>
                  <a:pt x="80744" y="224536"/>
                </a:lnTo>
                <a:lnTo>
                  <a:pt x="43610" y="215888"/>
                </a:lnTo>
                <a:lnTo>
                  <a:pt x="15697" y="186466"/>
                </a:lnTo>
                <a:lnTo>
                  <a:pt x="3008" y="149836"/>
                </a:lnTo>
                <a:lnTo>
                  <a:pt x="0" y="125403"/>
                </a:lnTo>
                <a:lnTo>
                  <a:pt x="124" y="108722"/>
                </a:lnTo>
                <a:lnTo>
                  <a:pt x="8616" y="58092"/>
                </a:lnTo>
                <a:lnTo>
                  <a:pt x="28501" y="24393"/>
                </a:lnTo>
                <a:lnTo>
                  <a:pt x="71429" y="1333"/>
                </a:lnTo>
                <a:lnTo>
                  <a:pt x="83887" y="66"/>
                </a:lnTo>
                <a:lnTo>
                  <a:pt x="877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66996" y="321309"/>
            <a:ext cx="140842" cy="272542"/>
          </a:xfrm>
          <a:custGeom>
            <a:avLst/>
            <a:gdLst/>
            <a:ahLst/>
            <a:cxnLst/>
            <a:rect l="l" t="t" r="r" b="b"/>
            <a:pathLst>
              <a:path w="140842" h="272542">
                <a:moveTo>
                  <a:pt x="60451" y="0"/>
                </a:moveTo>
                <a:lnTo>
                  <a:pt x="65912" y="0"/>
                </a:lnTo>
                <a:lnTo>
                  <a:pt x="70484" y="126"/>
                </a:lnTo>
                <a:lnTo>
                  <a:pt x="74167" y="508"/>
                </a:lnTo>
                <a:lnTo>
                  <a:pt x="77850" y="889"/>
                </a:lnTo>
                <a:lnTo>
                  <a:pt x="87249" y="5334"/>
                </a:lnTo>
                <a:lnTo>
                  <a:pt x="88137" y="6476"/>
                </a:lnTo>
                <a:lnTo>
                  <a:pt x="88518" y="7874"/>
                </a:lnTo>
                <a:lnTo>
                  <a:pt x="88518" y="9398"/>
                </a:lnTo>
                <a:lnTo>
                  <a:pt x="88518" y="53848"/>
                </a:lnTo>
                <a:lnTo>
                  <a:pt x="131825" y="53848"/>
                </a:lnTo>
                <a:lnTo>
                  <a:pt x="133350" y="53848"/>
                </a:lnTo>
                <a:lnTo>
                  <a:pt x="134619" y="54102"/>
                </a:lnTo>
                <a:lnTo>
                  <a:pt x="140207" y="65659"/>
                </a:lnTo>
                <a:lnTo>
                  <a:pt x="140588" y="68580"/>
                </a:lnTo>
                <a:lnTo>
                  <a:pt x="140842" y="72263"/>
                </a:lnTo>
                <a:lnTo>
                  <a:pt x="140842" y="76581"/>
                </a:lnTo>
                <a:lnTo>
                  <a:pt x="140842" y="84709"/>
                </a:lnTo>
                <a:lnTo>
                  <a:pt x="140080" y="90551"/>
                </a:lnTo>
                <a:lnTo>
                  <a:pt x="138556" y="94107"/>
                </a:lnTo>
                <a:lnTo>
                  <a:pt x="137032" y="97536"/>
                </a:lnTo>
                <a:lnTo>
                  <a:pt x="134874" y="99314"/>
                </a:lnTo>
                <a:lnTo>
                  <a:pt x="132079" y="99314"/>
                </a:lnTo>
                <a:lnTo>
                  <a:pt x="88518" y="99314"/>
                </a:lnTo>
                <a:lnTo>
                  <a:pt x="88518" y="192913"/>
                </a:lnTo>
                <a:lnTo>
                  <a:pt x="88518" y="203708"/>
                </a:lnTo>
                <a:lnTo>
                  <a:pt x="90296" y="211836"/>
                </a:lnTo>
                <a:lnTo>
                  <a:pt x="93725" y="217297"/>
                </a:lnTo>
                <a:lnTo>
                  <a:pt x="97154" y="222758"/>
                </a:lnTo>
                <a:lnTo>
                  <a:pt x="103250" y="225425"/>
                </a:lnTo>
                <a:lnTo>
                  <a:pt x="112013" y="225425"/>
                </a:lnTo>
                <a:lnTo>
                  <a:pt x="114934" y="225425"/>
                </a:lnTo>
                <a:lnTo>
                  <a:pt x="117601" y="225171"/>
                </a:lnTo>
                <a:lnTo>
                  <a:pt x="120014" y="224663"/>
                </a:lnTo>
                <a:lnTo>
                  <a:pt x="122427" y="224155"/>
                </a:lnTo>
                <a:lnTo>
                  <a:pt x="124587" y="223520"/>
                </a:lnTo>
                <a:lnTo>
                  <a:pt x="126364" y="222885"/>
                </a:lnTo>
                <a:lnTo>
                  <a:pt x="128269" y="222250"/>
                </a:lnTo>
                <a:lnTo>
                  <a:pt x="129793" y="221615"/>
                </a:lnTo>
                <a:lnTo>
                  <a:pt x="131063" y="221107"/>
                </a:lnTo>
                <a:lnTo>
                  <a:pt x="132333" y="220599"/>
                </a:lnTo>
                <a:lnTo>
                  <a:pt x="133476" y="220345"/>
                </a:lnTo>
                <a:lnTo>
                  <a:pt x="134492" y="220345"/>
                </a:lnTo>
                <a:lnTo>
                  <a:pt x="135508" y="220345"/>
                </a:lnTo>
                <a:lnTo>
                  <a:pt x="140207" y="230632"/>
                </a:lnTo>
                <a:lnTo>
                  <a:pt x="140588" y="233299"/>
                </a:lnTo>
                <a:lnTo>
                  <a:pt x="140842" y="236728"/>
                </a:lnTo>
                <a:lnTo>
                  <a:pt x="140842" y="240919"/>
                </a:lnTo>
                <a:lnTo>
                  <a:pt x="140842" y="247396"/>
                </a:lnTo>
                <a:lnTo>
                  <a:pt x="140334" y="252476"/>
                </a:lnTo>
                <a:lnTo>
                  <a:pt x="139573" y="255905"/>
                </a:lnTo>
                <a:lnTo>
                  <a:pt x="138811" y="259461"/>
                </a:lnTo>
                <a:lnTo>
                  <a:pt x="101600" y="272542"/>
                </a:lnTo>
                <a:lnTo>
                  <a:pt x="97536" y="272542"/>
                </a:lnTo>
                <a:lnTo>
                  <a:pt x="58622" y="263646"/>
                </a:lnTo>
                <a:lnTo>
                  <a:pt x="34101" y="222640"/>
                </a:lnTo>
                <a:lnTo>
                  <a:pt x="32512" y="99314"/>
                </a:lnTo>
                <a:lnTo>
                  <a:pt x="8636" y="99314"/>
                </a:lnTo>
                <a:lnTo>
                  <a:pt x="5841" y="99314"/>
                </a:lnTo>
                <a:lnTo>
                  <a:pt x="3682" y="97536"/>
                </a:lnTo>
                <a:lnTo>
                  <a:pt x="2158" y="94107"/>
                </a:lnTo>
                <a:lnTo>
                  <a:pt x="634" y="90551"/>
                </a:lnTo>
                <a:lnTo>
                  <a:pt x="0" y="84709"/>
                </a:lnTo>
                <a:lnTo>
                  <a:pt x="0" y="76581"/>
                </a:lnTo>
                <a:lnTo>
                  <a:pt x="0" y="72263"/>
                </a:lnTo>
                <a:lnTo>
                  <a:pt x="126" y="68580"/>
                </a:lnTo>
                <a:lnTo>
                  <a:pt x="507" y="65659"/>
                </a:lnTo>
                <a:lnTo>
                  <a:pt x="888" y="62611"/>
                </a:lnTo>
                <a:lnTo>
                  <a:pt x="4952" y="54864"/>
                </a:lnTo>
                <a:lnTo>
                  <a:pt x="6095" y="54102"/>
                </a:lnTo>
                <a:lnTo>
                  <a:pt x="7365" y="53848"/>
                </a:lnTo>
                <a:lnTo>
                  <a:pt x="8889" y="53848"/>
                </a:lnTo>
                <a:lnTo>
                  <a:pt x="32512" y="53848"/>
                </a:lnTo>
                <a:lnTo>
                  <a:pt x="32512" y="9398"/>
                </a:lnTo>
                <a:lnTo>
                  <a:pt x="32512" y="7874"/>
                </a:lnTo>
                <a:lnTo>
                  <a:pt x="32892" y="6476"/>
                </a:lnTo>
                <a:lnTo>
                  <a:pt x="33781" y="5334"/>
                </a:lnTo>
                <a:lnTo>
                  <a:pt x="34543" y="4191"/>
                </a:lnTo>
                <a:lnTo>
                  <a:pt x="36067" y="3175"/>
                </a:lnTo>
                <a:lnTo>
                  <a:pt x="38226" y="2286"/>
                </a:lnTo>
                <a:lnTo>
                  <a:pt x="40386" y="1524"/>
                </a:lnTo>
                <a:lnTo>
                  <a:pt x="43306" y="889"/>
                </a:lnTo>
                <a:lnTo>
                  <a:pt x="46989" y="508"/>
                </a:lnTo>
                <a:lnTo>
                  <a:pt x="50545" y="126"/>
                </a:lnTo>
                <a:lnTo>
                  <a:pt x="55117" y="0"/>
                </a:lnTo>
                <a:lnTo>
                  <a:pt x="604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3689" y="319913"/>
            <a:ext cx="63169" cy="65912"/>
          </a:xfrm>
          <a:custGeom>
            <a:avLst/>
            <a:gdLst/>
            <a:ahLst/>
            <a:cxnLst/>
            <a:rect l="l" t="t" r="r" b="b"/>
            <a:pathLst>
              <a:path w="63169" h="65912">
                <a:moveTo>
                  <a:pt x="31470" y="0"/>
                </a:moveTo>
                <a:lnTo>
                  <a:pt x="37731" y="0"/>
                </a:lnTo>
                <a:lnTo>
                  <a:pt x="42862" y="634"/>
                </a:lnTo>
                <a:lnTo>
                  <a:pt x="46875" y="1777"/>
                </a:lnTo>
                <a:lnTo>
                  <a:pt x="50901" y="2793"/>
                </a:lnTo>
                <a:lnTo>
                  <a:pt x="54140" y="4698"/>
                </a:lnTo>
                <a:lnTo>
                  <a:pt x="56591" y="7238"/>
                </a:lnTo>
                <a:lnTo>
                  <a:pt x="59042" y="9778"/>
                </a:lnTo>
                <a:lnTo>
                  <a:pt x="60756" y="13080"/>
                </a:lnTo>
                <a:lnTo>
                  <a:pt x="61721" y="17271"/>
                </a:lnTo>
                <a:lnTo>
                  <a:pt x="62687" y="21462"/>
                </a:lnTo>
                <a:lnTo>
                  <a:pt x="63169" y="26542"/>
                </a:lnTo>
                <a:lnTo>
                  <a:pt x="63169" y="32638"/>
                </a:lnTo>
                <a:lnTo>
                  <a:pt x="63169" y="38861"/>
                </a:lnTo>
                <a:lnTo>
                  <a:pt x="62687" y="44195"/>
                </a:lnTo>
                <a:lnTo>
                  <a:pt x="61721" y="48386"/>
                </a:lnTo>
                <a:lnTo>
                  <a:pt x="60756" y="52577"/>
                </a:lnTo>
                <a:lnTo>
                  <a:pt x="37731" y="65912"/>
                </a:lnTo>
                <a:lnTo>
                  <a:pt x="31470" y="65912"/>
                </a:lnTo>
                <a:lnTo>
                  <a:pt x="25527" y="65912"/>
                </a:lnTo>
                <a:lnTo>
                  <a:pt x="0" y="38861"/>
                </a:lnTo>
                <a:lnTo>
                  <a:pt x="0" y="32638"/>
                </a:lnTo>
                <a:lnTo>
                  <a:pt x="0" y="26542"/>
                </a:lnTo>
                <a:lnTo>
                  <a:pt x="6591" y="7238"/>
                </a:lnTo>
                <a:lnTo>
                  <a:pt x="9042" y="4698"/>
                </a:lnTo>
                <a:lnTo>
                  <a:pt x="12318" y="2793"/>
                </a:lnTo>
                <a:lnTo>
                  <a:pt x="16408" y="1777"/>
                </a:lnTo>
                <a:lnTo>
                  <a:pt x="20497" y="634"/>
                </a:lnTo>
                <a:lnTo>
                  <a:pt x="25527" y="0"/>
                </a:lnTo>
                <a:lnTo>
                  <a:pt x="3147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2376" y="300481"/>
            <a:ext cx="197796" cy="290322"/>
          </a:xfrm>
          <a:custGeom>
            <a:avLst/>
            <a:gdLst/>
            <a:ahLst/>
            <a:cxnLst/>
            <a:rect l="l" t="t" r="r" b="b"/>
            <a:pathLst>
              <a:path w="197796" h="290322">
                <a:moveTo>
                  <a:pt x="19875" y="0"/>
                </a:moveTo>
                <a:lnTo>
                  <a:pt x="87960" y="0"/>
                </a:lnTo>
                <a:lnTo>
                  <a:pt x="94805" y="0"/>
                </a:lnTo>
                <a:lnTo>
                  <a:pt x="101320" y="381"/>
                </a:lnTo>
                <a:lnTo>
                  <a:pt x="107492" y="889"/>
                </a:lnTo>
                <a:lnTo>
                  <a:pt x="113677" y="1397"/>
                </a:lnTo>
                <a:lnTo>
                  <a:pt x="121081" y="2413"/>
                </a:lnTo>
                <a:lnTo>
                  <a:pt x="165579" y="19651"/>
                </a:lnTo>
                <a:lnTo>
                  <a:pt x="190105" y="49066"/>
                </a:lnTo>
                <a:lnTo>
                  <a:pt x="197796" y="86561"/>
                </a:lnTo>
                <a:lnTo>
                  <a:pt x="197194" y="100619"/>
                </a:lnTo>
                <a:lnTo>
                  <a:pt x="186114" y="138934"/>
                </a:lnTo>
                <a:lnTo>
                  <a:pt x="150482" y="174414"/>
                </a:lnTo>
                <a:lnTo>
                  <a:pt x="113670" y="186164"/>
                </a:lnTo>
                <a:lnTo>
                  <a:pt x="58724" y="188722"/>
                </a:lnTo>
                <a:lnTo>
                  <a:pt x="58724" y="280924"/>
                </a:lnTo>
                <a:lnTo>
                  <a:pt x="58724" y="282448"/>
                </a:lnTo>
                <a:lnTo>
                  <a:pt x="58229" y="283718"/>
                </a:lnTo>
                <a:lnTo>
                  <a:pt x="57264" y="284861"/>
                </a:lnTo>
                <a:lnTo>
                  <a:pt x="56299" y="286131"/>
                </a:lnTo>
                <a:lnTo>
                  <a:pt x="54698" y="287020"/>
                </a:lnTo>
                <a:lnTo>
                  <a:pt x="52463" y="287782"/>
                </a:lnTo>
                <a:lnTo>
                  <a:pt x="50241" y="288544"/>
                </a:lnTo>
                <a:lnTo>
                  <a:pt x="47256" y="289179"/>
                </a:lnTo>
                <a:lnTo>
                  <a:pt x="43535" y="289560"/>
                </a:lnTo>
                <a:lnTo>
                  <a:pt x="39814" y="290068"/>
                </a:lnTo>
                <a:lnTo>
                  <a:pt x="35051" y="290322"/>
                </a:lnTo>
                <a:lnTo>
                  <a:pt x="29248" y="290322"/>
                </a:lnTo>
                <a:lnTo>
                  <a:pt x="23596" y="290322"/>
                </a:lnTo>
                <a:lnTo>
                  <a:pt x="18872" y="290068"/>
                </a:lnTo>
                <a:lnTo>
                  <a:pt x="15074" y="289560"/>
                </a:lnTo>
                <a:lnTo>
                  <a:pt x="11277" y="289179"/>
                </a:lnTo>
                <a:lnTo>
                  <a:pt x="1346" y="284861"/>
                </a:lnTo>
                <a:lnTo>
                  <a:pt x="457" y="283718"/>
                </a:lnTo>
                <a:lnTo>
                  <a:pt x="0" y="282448"/>
                </a:lnTo>
                <a:lnTo>
                  <a:pt x="0" y="280924"/>
                </a:lnTo>
                <a:lnTo>
                  <a:pt x="0" y="21082"/>
                </a:lnTo>
                <a:lnTo>
                  <a:pt x="0" y="14097"/>
                </a:lnTo>
                <a:lnTo>
                  <a:pt x="1828" y="8763"/>
                </a:lnTo>
                <a:lnTo>
                  <a:pt x="5473" y="5334"/>
                </a:lnTo>
                <a:lnTo>
                  <a:pt x="9118" y="1777"/>
                </a:lnTo>
                <a:lnTo>
                  <a:pt x="13919" y="0"/>
                </a:lnTo>
                <a:lnTo>
                  <a:pt x="19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6492" y="279272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432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177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8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7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2980" y="279272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432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81177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8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7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39847" y="278638"/>
            <a:ext cx="200123" cy="315848"/>
          </a:xfrm>
          <a:custGeom>
            <a:avLst/>
            <a:gdLst/>
            <a:ahLst/>
            <a:cxnLst/>
            <a:rect l="l" t="t" r="r" b="b"/>
            <a:pathLst>
              <a:path w="200123" h="315848">
                <a:moveTo>
                  <a:pt x="28066" y="0"/>
                </a:moveTo>
                <a:lnTo>
                  <a:pt x="33527" y="0"/>
                </a:lnTo>
                <a:lnTo>
                  <a:pt x="38100" y="253"/>
                </a:lnTo>
                <a:lnTo>
                  <a:pt x="56260" y="8127"/>
                </a:lnTo>
                <a:lnTo>
                  <a:pt x="56260" y="9651"/>
                </a:lnTo>
                <a:lnTo>
                  <a:pt x="56260" y="119633"/>
                </a:lnTo>
                <a:lnTo>
                  <a:pt x="86613" y="97916"/>
                </a:lnTo>
                <a:lnTo>
                  <a:pt x="91566" y="95630"/>
                </a:lnTo>
                <a:lnTo>
                  <a:pt x="96773" y="93979"/>
                </a:lnTo>
                <a:lnTo>
                  <a:pt x="102234" y="92836"/>
                </a:lnTo>
                <a:lnTo>
                  <a:pt x="107568" y="91820"/>
                </a:lnTo>
                <a:lnTo>
                  <a:pt x="113156" y="91312"/>
                </a:lnTo>
                <a:lnTo>
                  <a:pt x="119125" y="91312"/>
                </a:lnTo>
                <a:lnTo>
                  <a:pt x="156294" y="99959"/>
                </a:lnTo>
                <a:lnTo>
                  <a:pt x="184366" y="129319"/>
                </a:lnTo>
                <a:lnTo>
                  <a:pt x="197115" y="166040"/>
                </a:lnTo>
                <a:lnTo>
                  <a:pt x="200123" y="190434"/>
                </a:lnTo>
                <a:lnTo>
                  <a:pt x="200000" y="207183"/>
                </a:lnTo>
                <a:lnTo>
                  <a:pt x="191521" y="257885"/>
                </a:lnTo>
                <a:lnTo>
                  <a:pt x="171862" y="291713"/>
                </a:lnTo>
                <a:lnTo>
                  <a:pt x="129042" y="314725"/>
                </a:lnTo>
                <a:lnTo>
                  <a:pt x="107950" y="315848"/>
                </a:lnTo>
                <a:lnTo>
                  <a:pt x="101726" y="315340"/>
                </a:lnTo>
                <a:lnTo>
                  <a:pt x="63626" y="297179"/>
                </a:lnTo>
                <a:lnTo>
                  <a:pt x="48005" y="281558"/>
                </a:lnTo>
                <a:lnTo>
                  <a:pt x="48005" y="303148"/>
                </a:lnTo>
                <a:lnTo>
                  <a:pt x="48005" y="304799"/>
                </a:lnTo>
                <a:lnTo>
                  <a:pt x="47497" y="306196"/>
                </a:lnTo>
                <a:lnTo>
                  <a:pt x="46735" y="307339"/>
                </a:lnTo>
                <a:lnTo>
                  <a:pt x="45846" y="308482"/>
                </a:lnTo>
                <a:lnTo>
                  <a:pt x="44576" y="309371"/>
                </a:lnTo>
                <a:lnTo>
                  <a:pt x="42671" y="310133"/>
                </a:lnTo>
                <a:lnTo>
                  <a:pt x="40893" y="310895"/>
                </a:lnTo>
                <a:lnTo>
                  <a:pt x="38353" y="311403"/>
                </a:lnTo>
                <a:lnTo>
                  <a:pt x="35178" y="311657"/>
                </a:lnTo>
                <a:lnTo>
                  <a:pt x="32130" y="311911"/>
                </a:lnTo>
                <a:lnTo>
                  <a:pt x="28320" y="312165"/>
                </a:lnTo>
                <a:lnTo>
                  <a:pt x="23875" y="312165"/>
                </a:lnTo>
                <a:lnTo>
                  <a:pt x="19176" y="312165"/>
                </a:lnTo>
                <a:lnTo>
                  <a:pt x="4952" y="310133"/>
                </a:lnTo>
                <a:lnTo>
                  <a:pt x="3047" y="309371"/>
                </a:lnTo>
                <a:lnTo>
                  <a:pt x="1777" y="308482"/>
                </a:lnTo>
                <a:lnTo>
                  <a:pt x="1015" y="307339"/>
                </a:lnTo>
                <a:lnTo>
                  <a:pt x="380" y="306196"/>
                </a:lnTo>
                <a:lnTo>
                  <a:pt x="0" y="304799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23076" y="275970"/>
            <a:ext cx="92075" cy="71627"/>
          </a:xfrm>
          <a:custGeom>
            <a:avLst/>
            <a:gdLst/>
            <a:ahLst/>
            <a:cxnLst/>
            <a:rect l="l" t="t" r="r" b="b"/>
            <a:pathLst>
              <a:path w="92075" h="71627">
                <a:moveTo>
                  <a:pt x="64897" y="0"/>
                </a:moveTo>
                <a:lnTo>
                  <a:pt x="71754" y="0"/>
                </a:lnTo>
                <a:lnTo>
                  <a:pt x="77088" y="253"/>
                </a:lnTo>
                <a:lnTo>
                  <a:pt x="92075" y="5842"/>
                </a:lnTo>
                <a:lnTo>
                  <a:pt x="91948" y="7365"/>
                </a:lnTo>
                <a:lnTo>
                  <a:pt x="91821" y="8889"/>
                </a:lnTo>
                <a:lnTo>
                  <a:pt x="91059" y="10413"/>
                </a:lnTo>
                <a:lnTo>
                  <a:pt x="89662" y="12064"/>
                </a:lnTo>
                <a:lnTo>
                  <a:pt x="46354" y="63880"/>
                </a:lnTo>
                <a:lnTo>
                  <a:pt x="38226" y="69850"/>
                </a:lnTo>
                <a:lnTo>
                  <a:pt x="36322" y="70484"/>
                </a:lnTo>
                <a:lnTo>
                  <a:pt x="34036" y="70865"/>
                </a:lnTo>
                <a:lnTo>
                  <a:pt x="31241" y="71247"/>
                </a:lnTo>
                <a:lnTo>
                  <a:pt x="28321" y="71500"/>
                </a:lnTo>
                <a:lnTo>
                  <a:pt x="24764" y="71627"/>
                </a:lnTo>
                <a:lnTo>
                  <a:pt x="20447" y="71627"/>
                </a:lnTo>
                <a:lnTo>
                  <a:pt x="15239" y="71627"/>
                </a:lnTo>
                <a:lnTo>
                  <a:pt x="11175" y="71500"/>
                </a:lnTo>
                <a:lnTo>
                  <a:pt x="8127" y="70993"/>
                </a:lnTo>
                <a:lnTo>
                  <a:pt x="5079" y="70611"/>
                </a:lnTo>
                <a:lnTo>
                  <a:pt x="2921" y="69850"/>
                </a:lnTo>
                <a:lnTo>
                  <a:pt x="1777" y="68833"/>
                </a:lnTo>
                <a:lnTo>
                  <a:pt x="508" y="67945"/>
                </a:lnTo>
                <a:lnTo>
                  <a:pt x="0" y="66675"/>
                </a:lnTo>
                <a:lnTo>
                  <a:pt x="253" y="65150"/>
                </a:lnTo>
                <a:lnTo>
                  <a:pt x="508" y="63753"/>
                </a:lnTo>
                <a:lnTo>
                  <a:pt x="1270" y="61975"/>
                </a:lnTo>
                <a:lnTo>
                  <a:pt x="2666" y="60071"/>
                </a:lnTo>
                <a:lnTo>
                  <a:pt x="34544" y="8889"/>
                </a:lnTo>
                <a:lnTo>
                  <a:pt x="35560" y="7365"/>
                </a:lnTo>
                <a:lnTo>
                  <a:pt x="36829" y="5842"/>
                </a:lnTo>
                <a:lnTo>
                  <a:pt x="38353" y="4699"/>
                </a:lnTo>
                <a:lnTo>
                  <a:pt x="39877" y="3555"/>
                </a:lnTo>
                <a:lnTo>
                  <a:pt x="41656" y="2539"/>
                </a:lnTo>
                <a:lnTo>
                  <a:pt x="43941" y="1904"/>
                </a:lnTo>
                <a:lnTo>
                  <a:pt x="46100" y="1270"/>
                </a:lnTo>
                <a:lnTo>
                  <a:pt x="49022" y="761"/>
                </a:lnTo>
                <a:lnTo>
                  <a:pt x="52450" y="507"/>
                </a:lnTo>
                <a:lnTo>
                  <a:pt x="55879" y="126"/>
                </a:lnTo>
                <a:lnTo>
                  <a:pt x="59944" y="0"/>
                </a:lnTo>
                <a:lnTo>
                  <a:pt x="648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92579" y="275970"/>
            <a:ext cx="91947" cy="71627"/>
          </a:xfrm>
          <a:custGeom>
            <a:avLst/>
            <a:gdLst/>
            <a:ahLst/>
            <a:cxnLst/>
            <a:rect l="l" t="t" r="r" b="b"/>
            <a:pathLst>
              <a:path w="91947" h="71627">
                <a:moveTo>
                  <a:pt x="64769" y="0"/>
                </a:moveTo>
                <a:lnTo>
                  <a:pt x="71627" y="0"/>
                </a:lnTo>
                <a:lnTo>
                  <a:pt x="77088" y="253"/>
                </a:lnTo>
                <a:lnTo>
                  <a:pt x="91947" y="5842"/>
                </a:lnTo>
                <a:lnTo>
                  <a:pt x="91820" y="7365"/>
                </a:lnTo>
                <a:lnTo>
                  <a:pt x="91693" y="8889"/>
                </a:lnTo>
                <a:lnTo>
                  <a:pt x="90931" y="10413"/>
                </a:lnTo>
                <a:lnTo>
                  <a:pt x="89534" y="12064"/>
                </a:lnTo>
                <a:lnTo>
                  <a:pt x="46227" y="63880"/>
                </a:lnTo>
                <a:lnTo>
                  <a:pt x="38100" y="69850"/>
                </a:lnTo>
                <a:lnTo>
                  <a:pt x="36321" y="70484"/>
                </a:lnTo>
                <a:lnTo>
                  <a:pt x="33908" y="70865"/>
                </a:lnTo>
                <a:lnTo>
                  <a:pt x="31114" y="71247"/>
                </a:lnTo>
                <a:lnTo>
                  <a:pt x="28320" y="71500"/>
                </a:lnTo>
                <a:lnTo>
                  <a:pt x="24764" y="71627"/>
                </a:lnTo>
                <a:lnTo>
                  <a:pt x="20446" y="71627"/>
                </a:lnTo>
                <a:lnTo>
                  <a:pt x="15239" y="71627"/>
                </a:lnTo>
                <a:lnTo>
                  <a:pt x="11048" y="71500"/>
                </a:lnTo>
                <a:lnTo>
                  <a:pt x="8000" y="70993"/>
                </a:lnTo>
                <a:lnTo>
                  <a:pt x="4952" y="70611"/>
                </a:lnTo>
                <a:lnTo>
                  <a:pt x="2793" y="69850"/>
                </a:lnTo>
                <a:lnTo>
                  <a:pt x="1650" y="68833"/>
                </a:lnTo>
                <a:lnTo>
                  <a:pt x="381" y="67945"/>
                </a:lnTo>
                <a:lnTo>
                  <a:pt x="0" y="66675"/>
                </a:lnTo>
                <a:lnTo>
                  <a:pt x="126" y="65150"/>
                </a:lnTo>
                <a:lnTo>
                  <a:pt x="381" y="63753"/>
                </a:lnTo>
                <a:lnTo>
                  <a:pt x="1143" y="61975"/>
                </a:lnTo>
                <a:lnTo>
                  <a:pt x="2539" y="60071"/>
                </a:lnTo>
                <a:lnTo>
                  <a:pt x="34416" y="8889"/>
                </a:lnTo>
                <a:lnTo>
                  <a:pt x="35432" y="7365"/>
                </a:lnTo>
                <a:lnTo>
                  <a:pt x="36702" y="5842"/>
                </a:lnTo>
                <a:lnTo>
                  <a:pt x="38226" y="4699"/>
                </a:lnTo>
                <a:lnTo>
                  <a:pt x="39750" y="3555"/>
                </a:lnTo>
                <a:lnTo>
                  <a:pt x="52323" y="507"/>
                </a:lnTo>
                <a:lnTo>
                  <a:pt x="55752" y="126"/>
                </a:lnTo>
                <a:lnTo>
                  <a:pt x="59943" y="0"/>
                </a:lnTo>
                <a:lnTo>
                  <a:pt x="647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70832" y="1075563"/>
            <a:ext cx="63118" cy="65786"/>
          </a:xfrm>
          <a:custGeom>
            <a:avLst/>
            <a:gdLst/>
            <a:ahLst/>
            <a:cxnLst/>
            <a:rect l="l" t="t" r="r" b="b"/>
            <a:pathLst>
              <a:path w="63118" h="65786">
                <a:moveTo>
                  <a:pt x="37591" y="0"/>
                </a:moveTo>
                <a:lnTo>
                  <a:pt x="25400" y="0"/>
                </a:lnTo>
                <a:lnTo>
                  <a:pt x="20319" y="508"/>
                </a:lnTo>
                <a:lnTo>
                  <a:pt x="1396" y="17525"/>
                </a:lnTo>
                <a:lnTo>
                  <a:pt x="380" y="21716"/>
                </a:lnTo>
                <a:lnTo>
                  <a:pt x="0" y="27050"/>
                </a:lnTo>
                <a:lnTo>
                  <a:pt x="0" y="39370"/>
                </a:lnTo>
                <a:lnTo>
                  <a:pt x="25400" y="65786"/>
                </a:lnTo>
                <a:lnTo>
                  <a:pt x="37591" y="65786"/>
                </a:lnTo>
                <a:lnTo>
                  <a:pt x="42671" y="65277"/>
                </a:lnTo>
                <a:lnTo>
                  <a:pt x="50800" y="62991"/>
                </a:lnTo>
                <a:lnTo>
                  <a:pt x="54101" y="61213"/>
                </a:lnTo>
                <a:lnTo>
                  <a:pt x="56514" y="58674"/>
                </a:lnTo>
                <a:lnTo>
                  <a:pt x="59054" y="56134"/>
                </a:lnTo>
                <a:lnTo>
                  <a:pt x="60705" y="52832"/>
                </a:lnTo>
                <a:lnTo>
                  <a:pt x="61721" y="48640"/>
                </a:lnTo>
                <a:lnTo>
                  <a:pt x="62610" y="44450"/>
                </a:lnTo>
                <a:lnTo>
                  <a:pt x="63118" y="39370"/>
                </a:lnTo>
                <a:lnTo>
                  <a:pt x="63118" y="27050"/>
                </a:lnTo>
                <a:lnTo>
                  <a:pt x="56514" y="7238"/>
                </a:lnTo>
                <a:lnTo>
                  <a:pt x="54101" y="4572"/>
                </a:lnTo>
                <a:lnTo>
                  <a:pt x="50800" y="2794"/>
                </a:lnTo>
                <a:lnTo>
                  <a:pt x="42671" y="508"/>
                </a:lnTo>
                <a:lnTo>
                  <a:pt x="3759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1995" y="961263"/>
            <a:ext cx="181638" cy="181691"/>
          </a:xfrm>
          <a:custGeom>
            <a:avLst/>
            <a:gdLst/>
            <a:ahLst/>
            <a:cxnLst/>
            <a:rect l="l" t="t" r="r" b="b"/>
            <a:pathLst>
              <a:path w="181638" h="181691">
                <a:moveTo>
                  <a:pt x="175825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26407" y="49275"/>
                </a:lnTo>
                <a:lnTo>
                  <a:pt x="95637" y="49480"/>
                </a:lnTo>
                <a:lnTo>
                  <a:pt x="82791" y="50271"/>
                </a:lnTo>
                <a:lnTo>
                  <a:pt x="34805" y="61663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3"/>
                </a:lnTo>
                <a:lnTo>
                  <a:pt x="25239" y="169307"/>
                </a:lnTo>
                <a:lnTo>
                  <a:pt x="62496" y="181304"/>
                </a:lnTo>
                <a:lnTo>
                  <a:pt x="77813" y="181691"/>
                </a:lnTo>
                <a:lnTo>
                  <a:pt x="88806" y="180155"/>
                </a:lnTo>
                <a:lnTo>
                  <a:pt x="100939" y="176520"/>
                </a:lnTo>
                <a:lnTo>
                  <a:pt x="115325" y="170172"/>
                </a:lnTo>
                <a:lnTo>
                  <a:pt x="125692" y="162895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733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525" y="123698"/>
                </a:lnTo>
                <a:lnTo>
                  <a:pt x="54525" y="110489"/>
                </a:lnTo>
                <a:lnTo>
                  <a:pt x="55541" y="106172"/>
                </a:lnTo>
                <a:lnTo>
                  <a:pt x="57319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66209" y="92583"/>
                </a:lnTo>
                <a:lnTo>
                  <a:pt x="70146" y="89915"/>
                </a:lnTo>
                <a:lnTo>
                  <a:pt x="75353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2"/>
                </a:lnTo>
                <a:lnTo>
                  <a:pt x="181587" y="84582"/>
                </a:lnTo>
                <a:lnTo>
                  <a:pt x="181547" y="30321"/>
                </a:lnTo>
                <a:lnTo>
                  <a:pt x="180500" y="18836"/>
                </a:lnTo>
                <a:lnTo>
                  <a:pt x="177943" y="6601"/>
                </a:lnTo>
                <a:lnTo>
                  <a:pt x="1758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87165" y="1115313"/>
            <a:ext cx="46482" cy="24130"/>
          </a:xfrm>
          <a:custGeom>
            <a:avLst/>
            <a:gdLst/>
            <a:ahLst/>
            <a:cxnLst/>
            <a:rect l="l" t="t" r="r" b="b"/>
            <a:pathLst>
              <a:path w="46482" h="24130">
                <a:moveTo>
                  <a:pt x="46468" y="0"/>
                </a:moveTo>
                <a:lnTo>
                  <a:pt x="0" y="0"/>
                </a:lnTo>
                <a:lnTo>
                  <a:pt x="0" y="17907"/>
                </a:lnTo>
                <a:lnTo>
                  <a:pt x="635" y="19558"/>
                </a:lnTo>
                <a:lnTo>
                  <a:pt x="1905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2" y="23240"/>
                </a:lnTo>
                <a:lnTo>
                  <a:pt x="11430" y="23875"/>
                </a:lnTo>
                <a:lnTo>
                  <a:pt x="16256" y="24130"/>
                </a:lnTo>
                <a:lnTo>
                  <a:pt x="29210" y="24130"/>
                </a:lnTo>
                <a:lnTo>
                  <a:pt x="33909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2" y="17907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44365" y="1045844"/>
            <a:ext cx="89259" cy="57657"/>
          </a:xfrm>
          <a:custGeom>
            <a:avLst/>
            <a:gdLst/>
            <a:ahLst/>
            <a:cxnLst/>
            <a:rect l="l" t="t" r="r" b="b"/>
            <a:pathLst>
              <a:path w="89259" h="57657">
                <a:moveTo>
                  <a:pt x="89216" y="0"/>
                </a:moveTo>
                <a:lnTo>
                  <a:pt x="34036" y="0"/>
                </a:lnTo>
                <a:lnTo>
                  <a:pt x="32946" y="35124"/>
                </a:lnTo>
                <a:lnTo>
                  <a:pt x="23309" y="44579"/>
                </a:lnTo>
                <a:lnTo>
                  <a:pt x="13843" y="51562"/>
                </a:lnTo>
                <a:lnTo>
                  <a:pt x="7238" y="55625"/>
                </a:lnTo>
                <a:lnTo>
                  <a:pt x="0" y="57657"/>
                </a:lnTo>
                <a:lnTo>
                  <a:pt x="89259" y="57657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2620" y="918591"/>
            <a:ext cx="165199" cy="62737"/>
          </a:xfrm>
          <a:custGeom>
            <a:avLst/>
            <a:gdLst/>
            <a:ahLst/>
            <a:cxnLst/>
            <a:rect l="l" t="t" r="r" b="b"/>
            <a:pathLst>
              <a:path w="165199" h="62737">
                <a:moveTo>
                  <a:pt x="83015" y="0"/>
                </a:moveTo>
                <a:lnTo>
                  <a:pt x="41613" y="5334"/>
                </a:lnTo>
                <a:lnTo>
                  <a:pt x="34501" y="7620"/>
                </a:lnTo>
                <a:lnTo>
                  <a:pt x="27516" y="9779"/>
                </a:lnTo>
                <a:lnTo>
                  <a:pt x="0" y="35150"/>
                </a:lnTo>
                <a:lnTo>
                  <a:pt x="59" y="44831"/>
                </a:lnTo>
                <a:lnTo>
                  <a:pt x="8339" y="62737"/>
                </a:lnTo>
                <a:lnTo>
                  <a:pt x="12403" y="62737"/>
                </a:lnTo>
                <a:lnTo>
                  <a:pt x="15451" y="61722"/>
                </a:lnTo>
                <a:lnTo>
                  <a:pt x="19261" y="59562"/>
                </a:lnTo>
                <a:lnTo>
                  <a:pt x="23071" y="57531"/>
                </a:lnTo>
                <a:lnTo>
                  <a:pt x="27770" y="55245"/>
                </a:lnTo>
                <a:lnTo>
                  <a:pt x="33485" y="52705"/>
                </a:lnTo>
                <a:lnTo>
                  <a:pt x="39073" y="50164"/>
                </a:lnTo>
                <a:lnTo>
                  <a:pt x="45677" y="47879"/>
                </a:lnTo>
                <a:lnTo>
                  <a:pt x="53043" y="45720"/>
                </a:lnTo>
                <a:lnTo>
                  <a:pt x="60409" y="43687"/>
                </a:lnTo>
                <a:lnTo>
                  <a:pt x="68664" y="42672"/>
                </a:lnTo>
                <a:lnTo>
                  <a:pt x="165199" y="42672"/>
                </a:lnTo>
                <a:lnTo>
                  <a:pt x="162786" y="35150"/>
                </a:lnTo>
                <a:lnTo>
                  <a:pt x="134722" y="8766"/>
                </a:lnTo>
                <a:lnTo>
                  <a:pt x="97114" y="454"/>
                </a:lnTo>
                <a:lnTo>
                  <a:pt x="8301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5526" y="961263"/>
            <a:ext cx="181638" cy="181691"/>
          </a:xfrm>
          <a:custGeom>
            <a:avLst/>
            <a:gdLst/>
            <a:ahLst/>
            <a:cxnLst/>
            <a:rect l="l" t="t" r="r" b="b"/>
            <a:pathLst>
              <a:path w="181638" h="181691">
                <a:moveTo>
                  <a:pt x="175825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26407" y="49275"/>
                </a:lnTo>
                <a:lnTo>
                  <a:pt x="95637" y="49480"/>
                </a:lnTo>
                <a:lnTo>
                  <a:pt x="82791" y="50271"/>
                </a:lnTo>
                <a:lnTo>
                  <a:pt x="34805" y="61663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3"/>
                </a:lnTo>
                <a:lnTo>
                  <a:pt x="25239" y="169307"/>
                </a:lnTo>
                <a:lnTo>
                  <a:pt x="62496" y="181304"/>
                </a:lnTo>
                <a:lnTo>
                  <a:pt x="77813" y="181691"/>
                </a:lnTo>
                <a:lnTo>
                  <a:pt x="88806" y="180155"/>
                </a:lnTo>
                <a:lnTo>
                  <a:pt x="100939" y="176520"/>
                </a:lnTo>
                <a:lnTo>
                  <a:pt x="115325" y="170172"/>
                </a:lnTo>
                <a:lnTo>
                  <a:pt x="125692" y="162895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733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525" y="123698"/>
                </a:lnTo>
                <a:lnTo>
                  <a:pt x="54525" y="110489"/>
                </a:lnTo>
                <a:lnTo>
                  <a:pt x="55541" y="106172"/>
                </a:lnTo>
                <a:lnTo>
                  <a:pt x="57319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66209" y="92583"/>
                </a:lnTo>
                <a:lnTo>
                  <a:pt x="70146" y="89915"/>
                </a:lnTo>
                <a:lnTo>
                  <a:pt x="75353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2"/>
                </a:lnTo>
                <a:lnTo>
                  <a:pt x="181587" y="84582"/>
                </a:lnTo>
                <a:lnTo>
                  <a:pt x="181547" y="30321"/>
                </a:lnTo>
                <a:lnTo>
                  <a:pt x="180500" y="18836"/>
                </a:lnTo>
                <a:lnTo>
                  <a:pt x="177943" y="6601"/>
                </a:lnTo>
                <a:lnTo>
                  <a:pt x="1758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90696" y="1115313"/>
            <a:ext cx="46481" cy="24130"/>
          </a:xfrm>
          <a:custGeom>
            <a:avLst/>
            <a:gdLst/>
            <a:ahLst/>
            <a:cxnLst/>
            <a:rect l="l" t="t" r="r" b="b"/>
            <a:pathLst>
              <a:path w="46481" h="24130">
                <a:moveTo>
                  <a:pt x="46468" y="0"/>
                </a:moveTo>
                <a:lnTo>
                  <a:pt x="0" y="0"/>
                </a:lnTo>
                <a:lnTo>
                  <a:pt x="0" y="17907"/>
                </a:lnTo>
                <a:lnTo>
                  <a:pt x="635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30"/>
                </a:lnTo>
                <a:lnTo>
                  <a:pt x="29210" y="24130"/>
                </a:lnTo>
                <a:lnTo>
                  <a:pt x="33908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5" y="20700"/>
                </a:lnTo>
                <a:lnTo>
                  <a:pt x="45719" y="19558"/>
                </a:lnTo>
                <a:lnTo>
                  <a:pt x="46481" y="17907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7898" y="1045844"/>
            <a:ext cx="89259" cy="57657"/>
          </a:xfrm>
          <a:custGeom>
            <a:avLst/>
            <a:gdLst/>
            <a:ahLst/>
            <a:cxnLst/>
            <a:rect l="l" t="t" r="r" b="b"/>
            <a:pathLst>
              <a:path w="89259" h="57657">
                <a:moveTo>
                  <a:pt x="89216" y="0"/>
                </a:moveTo>
                <a:lnTo>
                  <a:pt x="34036" y="0"/>
                </a:lnTo>
                <a:lnTo>
                  <a:pt x="32946" y="35124"/>
                </a:lnTo>
                <a:lnTo>
                  <a:pt x="23309" y="44579"/>
                </a:lnTo>
                <a:lnTo>
                  <a:pt x="13842" y="51562"/>
                </a:lnTo>
                <a:lnTo>
                  <a:pt x="7238" y="55625"/>
                </a:lnTo>
                <a:lnTo>
                  <a:pt x="0" y="57657"/>
                </a:lnTo>
                <a:lnTo>
                  <a:pt x="89259" y="57657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66152" y="918591"/>
            <a:ext cx="165199" cy="62737"/>
          </a:xfrm>
          <a:custGeom>
            <a:avLst/>
            <a:gdLst/>
            <a:ahLst/>
            <a:cxnLst/>
            <a:rect l="l" t="t" r="r" b="b"/>
            <a:pathLst>
              <a:path w="165199" h="62737">
                <a:moveTo>
                  <a:pt x="83015" y="0"/>
                </a:moveTo>
                <a:lnTo>
                  <a:pt x="41613" y="5334"/>
                </a:lnTo>
                <a:lnTo>
                  <a:pt x="34501" y="7620"/>
                </a:lnTo>
                <a:lnTo>
                  <a:pt x="27516" y="9779"/>
                </a:lnTo>
                <a:lnTo>
                  <a:pt x="0" y="35150"/>
                </a:lnTo>
                <a:lnTo>
                  <a:pt x="59" y="44831"/>
                </a:lnTo>
                <a:lnTo>
                  <a:pt x="8339" y="62737"/>
                </a:lnTo>
                <a:lnTo>
                  <a:pt x="12403" y="62737"/>
                </a:lnTo>
                <a:lnTo>
                  <a:pt x="15451" y="61722"/>
                </a:lnTo>
                <a:lnTo>
                  <a:pt x="19261" y="59562"/>
                </a:lnTo>
                <a:lnTo>
                  <a:pt x="23071" y="57531"/>
                </a:lnTo>
                <a:lnTo>
                  <a:pt x="27770" y="55245"/>
                </a:lnTo>
                <a:lnTo>
                  <a:pt x="33485" y="52705"/>
                </a:lnTo>
                <a:lnTo>
                  <a:pt x="39073" y="50164"/>
                </a:lnTo>
                <a:lnTo>
                  <a:pt x="45677" y="47879"/>
                </a:lnTo>
                <a:lnTo>
                  <a:pt x="53043" y="45720"/>
                </a:lnTo>
                <a:lnTo>
                  <a:pt x="60409" y="43687"/>
                </a:lnTo>
                <a:lnTo>
                  <a:pt x="68664" y="42672"/>
                </a:lnTo>
                <a:lnTo>
                  <a:pt x="165199" y="42672"/>
                </a:lnTo>
                <a:lnTo>
                  <a:pt x="162786" y="35150"/>
                </a:lnTo>
                <a:lnTo>
                  <a:pt x="134722" y="8766"/>
                </a:lnTo>
                <a:lnTo>
                  <a:pt x="97114" y="454"/>
                </a:lnTo>
                <a:lnTo>
                  <a:pt x="8301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78148" y="918592"/>
            <a:ext cx="200227" cy="224479"/>
          </a:xfrm>
          <a:custGeom>
            <a:avLst/>
            <a:gdLst/>
            <a:ahLst/>
            <a:cxnLst/>
            <a:rect l="l" t="t" r="r" b="b"/>
            <a:pathLst>
              <a:path w="200227" h="224479">
                <a:moveTo>
                  <a:pt x="86297" y="0"/>
                </a:moveTo>
                <a:lnTo>
                  <a:pt x="38963" y="14433"/>
                </a:lnTo>
                <a:lnTo>
                  <a:pt x="9503" y="55312"/>
                </a:lnTo>
                <a:lnTo>
                  <a:pt x="302" y="104523"/>
                </a:lnTo>
                <a:lnTo>
                  <a:pt x="0" y="119592"/>
                </a:lnTo>
                <a:lnTo>
                  <a:pt x="689" y="132480"/>
                </a:lnTo>
                <a:lnTo>
                  <a:pt x="8057" y="169995"/>
                </a:lnTo>
                <a:lnTo>
                  <a:pt x="35809" y="209856"/>
                </a:lnTo>
                <a:lnTo>
                  <a:pt x="86142" y="224479"/>
                </a:lnTo>
                <a:lnTo>
                  <a:pt x="98409" y="223101"/>
                </a:lnTo>
                <a:lnTo>
                  <a:pt x="133090" y="207299"/>
                </a:lnTo>
                <a:lnTo>
                  <a:pt x="152602" y="189736"/>
                </a:lnTo>
                <a:lnTo>
                  <a:pt x="200227" y="189736"/>
                </a:lnTo>
                <a:lnTo>
                  <a:pt x="200227" y="177036"/>
                </a:lnTo>
                <a:lnTo>
                  <a:pt x="89356" y="177036"/>
                </a:lnTo>
                <a:lnTo>
                  <a:pt x="82879" y="175131"/>
                </a:lnTo>
                <a:lnTo>
                  <a:pt x="77799" y="171448"/>
                </a:lnTo>
                <a:lnTo>
                  <a:pt x="72846" y="167765"/>
                </a:lnTo>
                <a:lnTo>
                  <a:pt x="68782" y="162812"/>
                </a:lnTo>
                <a:lnTo>
                  <a:pt x="65734" y="156589"/>
                </a:lnTo>
                <a:lnTo>
                  <a:pt x="62686" y="150493"/>
                </a:lnTo>
                <a:lnTo>
                  <a:pt x="60400" y="143381"/>
                </a:lnTo>
                <a:lnTo>
                  <a:pt x="59130" y="135507"/>
                </a:lnTo>
                <a:lnTo>
                  <a:pt x="57733" y="127633"/>
                </a:lnTo>
                <a:lnTo>
                  <a:pt x="57105" y="119592"/>
                </a:lnTo>
                <a:lnTo>
                  <a:pt x="57098" y="103249"/>
                </a:lnTo>
                <a:lnTo>
                  <a:pt x="57860" y="95629"/>
                </a:lnTo>
                <a:lnTo>
                  <a:pt x="59384" y="88136"/>
                </a:lnTo>
                <a:lnTo>
                  <a:pt x="61035" y="80516"/>
                </a:lnTo>
                <a:lnTo>
                  <a:pt x="63321" y="73785"/>
                </a:lnTo>
                <a:lnTo>
                  <a:pt x="66623" y="67689"/>
                </a:lnTo>
                <a:lnTo>
                  <a:pt x="69798" y="61593"/>
                </a:lnTo>
                <a:lnTo>
                  <a:pt x="73989" y="56640"/>
                </a:lnTo>
                <a:lnTo>
                  <a:pt x="79323" y="53084"/>
                </a:lnTo>
                <a:lnTo>
                  <a:pt x="84530" y="49401"/>
                </a:lnTo>
                <a:lnTo>
                  <a:pt x="90880" y="47623"/>
                </a:lnTo>
                <a:lnTo>
                  <a:pt x="200227" y="47623"/>
                </a:lnTo>
                <a:lnTo>
                  <a:pt x="200227" y="25808"/>
                </a:lnTo>
                <a:lnTo>
                  <a:pt x="143336" y="25808"/>
                </a:lnTo>
                <a:lnTo>
                  <a:pt x="134478" y="18048"/>
                </a:lnTo>
                <a:lnTo>
                  <a:pt x="124307" y="11045"/>
                </a:lnTo>
                <a:lnTo>
                  <a:pt x="111721" y="4353"/>
                </a:lnTo>
                <a:lnTo>
                  <a:pt x="99678" y="1087"/>
                </a:lnTo>
                <a:lnTo>
                  <a:pt x="862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0751" y="1108328"/>
            <a:ext cx="47625" cy="31115"/>
          </a:xfrm>
          <a:custGeom>
            <a:avLst/>
            <a:gdLst/>
            <a:ahLst/>
            <a:cxnLst/>
            <a:rect l="l" t="t" r="r" b="b"/>
            <a:pathLst>
              <a:path w="47625" h="31115">
                <a:moveTo>
                  <a:pt x="47625" y="0"/>
                </a:moveTo>
                <a:lnTo>
                  <a:pt x="0" y="0"/>
                </a:lnTo>
                <a:lnTo>
                  <a:pt x="0" y="23749"/>
                </a:lnTo>
                <a:lnTo>
                  <a:pt x="381" y="25146"/>
                </a:lnTo>
                <a:lnTo>
                  <a:pt x="1270" y="26288"/>
                </a:lnTo>
                <a:lnTo>
                  <a:pt x="2032" y="27432"/>
                </a:lnTo>
                <a:lnTo>
                  <a:pt x="3428" y="28321"/>
                </a:lnTo>
                <a:lnTo>
                  <a:pt x="5334" y="29083"/>
                </a:lnTo>
                <a:lnTo>
                  <a:pt x="7112" y="29845"/>
                </a:lnTo>
                <a:lnTo>
                  <a:pt x="9525" y="30353"/>
                </a:lnTo>
                <a:lnTo>
                  <a:pt x="15494" y="30861"/>
                </a:lnTo>
                <a:lnTo>
                  <a:pt x="19431" y="31115"/>
                </a:lnTo>
                <a:lnTo>
                  <a:pt x="28575" y="31115"/>
                </a:lnTo>
                <a:lnTo>
                  <a:pt x="47625" y="23749"/>
                </a:lnTo>
                <a:lnTo>
                  <a:pt x="476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76267" y="966216"/>
            <a:ext cx="102108" cy="129412"/>
          </a:xfrm>
          <a:custGeom>
            <a:avLst/>
            <a:gdLst/>
            <a:ahLst/>
            <a:cxnLst/>
            <a:rect l="l" t="t" r="r" b="b"/>
            <a:pathLst>
              <a:path w="102108" h="129412">
                <a:moveTo>
                  <a:pt x="102108" y="0"/>
                </a:moveTo>
                <a:lnTo>
                  <a:pt x="0" y="0"/>
                </a:lnTo>
                <a:lnTo>
                  <a:pt x="4115" y="249"/>
                </a:lnTo>
                <a:lnTo>
                  <a:pt x="14794" y="3529"/>
                </a:lnTo>
                <a:lnTo>
                  <a:pt x="28144" y="11969"/>
                </a:lnTo>
                <a:lnTo>
                  <a:pt x="37049" y="20519"/>
                </a:lnTo>
                <a:lnTo>
                  <a:pt x="46228" y="31242"/>
                </a:lnTo>
                <a:lnTo>
                  <a:pt x="46115" y="97424"/>
                </a:lnTo>
                <a:lnTo>
                  <a:pt x="17526" y="124841"/>
                </a:lnTo>
                <a:lnTo>
                  <a:pt x="10160" y="127762"/>
                </a:lnTo>
                <a:lnTo>
                  <a:pt x="6604" y="128905"/>
                </a:lnTo>
                <a:lnTo>
                  <a:pt x="2794" y="129412"/>
                </a:lnTo>
                <a:lnTo>
                  <a:pt x="102108" y="129412"/>
                </a:lnTo>
                <a:lnTo>
                  <a:pt x="10210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21484" y="827913"/>
            <a:ext cx="56890" cy="116488"/>
          </a:xfrm>
          <a:custGeom>
            <a:avLst/>
            <a:gdLst/>
            <a:ahLst/>
            <a:cxnLst/>
            <a:rect l="l" t="t" r="r" b="b"/>
            <a:pathLst>
              <a:path w="56890" h="116488">
                <a:moveTo>
                  <a:pt x="34411" y="0"/>
                </a:moveTo>
                <a:lnTo>
                  <a:pt x="23489" y="0"/>
                </a:lnTo>
                <a:lnTo>
                  <a:pt x="18917" y="253"/>
                </a:lnTo>
                <a:lnTo>
                  <a:pt x="15361" y="762"/>
                </a:lnTo>
                <a:lnTo>
                  <a:pt x="11805" y="1142"/>
                </a:lnTo>
                <a:lnTo>
                  <a:pt x="8884" y="1777"/>
                </a:lnTo>
                <a:lnTo>
                  <a:pt x="6725" y="2666"/>
                </a:lnTo>
                <a:lnTo>
                  <a:pt x="4566" y="3428"/>
                </a:lnTo>
                <a:lnTo>
                  <a:pt x="3042" y="4445"/>
                </a:lnTo>
                <a:lnTo>
                  <a:pt x="2280" y="5587"/>
                </a:lnTo>
                <a:lnTo>
                  <a:pt x="1391" y="6858"/>
                </a:lnTo>
                <a:lnTo>
                  <a:pt x="1010" y="8127"/>
                </a:lnTo>
                <a:lnTo>
                  <a:pt x="1010" y="9651"/>
                </a:lnTo>
                <a:lnTo>
                  <a:pt x="0" y="116488"/>
                </a:lnTo>
                <a:lnTo>
                  <a:pt x="56890" y="116488"/>
                </a:lnTo>
                <a:lnTo>
                  <a:pt x="56890" y="8127"/>
                </a:lnTo>
                <a:lnTo>
                  <a:pt x="51048" y="2666"/>
                </a:lnTo>
                <a:lnTo>
                  <a:pt x="49016" y="1777"/>
                </a:lnTo>
                <a:lnTo>
                  <a:pt x="46095" y="1142"/>
                </a:lnTo>
                <a:lnTo>
                  <a:pt x="42539" y="762"/>
                </a:lnTo>
                <a:lnTo>
                  <a:pt x="38983" y="253"/>
                </a:lnTo>
                <a:lnTo>
                  <a:pt x="3441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7232" y="918592"/>
            <a:ext cx="200227" cy="224479"/>
          </a:xfrm>
          <a:custGeom>
            <a:avLst/>
            <a:gdLst/>
            <a:ahLst/>
            <a:cxnLst/>
            <a:rect l="l" t="t" r="r" b="b"/>
            <a:pathLst>
              <a:path w="200227" h="224479">
                <a:moveTo>
                  <a:pt x="86297" y="0"/>
                </a:moveTo>
                <a:lnTo>
                  <a:pt x="38963" y="14433"/>
                </a:lnTo>
                <a:lnTo>
                  <a:pt x="9503" y="55312"/>
                </a:lnTo>
                <a:lnTo>
                  <a:pt x="302" y="104523"/>
                </a:lnTo>
                <a:lnTo>
                  <a:pt x="0" y="119592"/>
                </a:lnTo>
                <a:lnTo>
                  <a:pt x="689" y="132480"/>
                </a:lnTo>
                <a:lnTo>
                  <a:pt x="8057" y="169995"/>
                </a:lnTo>
                <a:lnTo>
                  <a:pt x="35809" y="209856"/>
                </a:lnTo>
                <a:lnTo>
                  <a:pt x="86142" y="224479"/>
                </a:lnTo>
                <a:lnTo>
                  <a:pt x="98409" y="223101"/>
                </a:lnTo>
                <a:lnTo>
                  <a:pt x="133090" y="207299"/>
                </a:lnTo>
                <a:lnTo>
                  <a:pt x="152602" y="189736"/>
                </a:lnTo>
                <a:lnTo>
                  <a:pt x="200227" y="189736"/>
                </a:lnTo>
                <a:lnTo>
                  <a:pt x="200227" y="177036"/>
                </a:lnTo>
                <a:lnTo>
                  <a:pt x="89356" y="177036"/>
                </a:lnTo>
                <a:lnTo>
                  <a:pt x="82879" y="175131"/>
                </a:lnTo>
                <a:lnTo>
                  <a:pt x="77799" y="171448"/>
                </a:lnTo>
                <a:lnTo>
                  <a:pt x="72846" y="167765"/>
                </a:lnTo>
                <a:lnTo>
                  <a:pt x="68782" y="162812"/>
                </a:lnTo>
                <a:lnTo>
                  <a:pt x="65734" y="156589"/>
                </a:lnTo>
                <a:lnTo>
                  <a:pt x="62686" y="150493"/>
                </a:lnTo>
                <a:lnTo>
                  <a:pt x="60400" y="143381"/>
                </a:lnTo>
                <a:lnTo>
                  <a:pt x="59130" y="135507"/>
                </a:lnTo>
                <a:lnTo>
                  <a:pt x="57733" y="127633"/>
                </a:lnTo>
                <a:lnTo>
                  <a:pt x="57105" y="119592"/>
                </a:lnTo>
                <a:lnTo>
                  <a:pt x="57098" y="103249"/>
                </a:lnTo>
                <a:lnTo>
                  <a:pt x="57860" y="95629"/>
                </a:lnTo>
                <a:lnTo>
                  <a:pt x="59384" y="88136"/>
                </a:lnTo>
                <a:lnTo>
                  <a:pt x="61035" y="80516"/>
                </a:lnTo>
                <a:lnTo>
                  <a:pt x="63321" y="73785"/>
                </a:lnTo>
                <a:lnTo>
                  <a:pt x="66623" y="67689"/>
                </a:lnTo>
                <a:lnTo>
                  <a:pt x="69798" y="61593"/>
                </a:lnTo>
                <a:lnTo>
                  <a:pt x="73989" y="56640"/>
                </a:lnTo>
                <a:lnTo>
                  <a:pt x="79323" y="53084"/>
                </a:lnTo>
                <a:lnTo>
                  <a:pt x="84530" y="49401"/>
                </a:lnTo>
                <a:lnTo>
                  <a:pt x="90880" y="47623"/>
                </a:lnTo>
                <a:lnTo>
                  <a:pt x="200227" y="47623"/>
                </a:lnTo>
                <a:lnTo>
                  <a:pt x="200227" y="25808"/>
                </a:lnTo>
                <a:lnTo>
                  <a:pt x="143336" y="25808"/>
                </a:lnTo>
                <a:lnTo>
                  <a:pt x="134478" y="18048"/>
                </a:lnTo>
                <a:lnTo>
                  <a:pt x="124307" y="11045"/>
                </a:lnTo>
                <a:lnTo>
                  <a:pt x="111721" y="4353"/>
                </a:lnTo>
                <a:lnTo>
                  <a:pt x="99678" y="1087"/>
                </a:lnTo>
                <a:lnTo>
                  <a:pt x="862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59834" y="1108328"/>
            <a:ext cx="47625" cy="31115"/>
          </a:xfrm>
          <a:custGeom>
            <a:avLst/>
            <a:gdLst/>
            <a:ahLst/>
            <a:cxnLst/>
            <a:rect l="l" t="t" r="r" b="b"/>
            <a:pathLst>
              <a:path w="47625" h="31115">
                <a:moveTo>
                  <a:pt x="47625" y="0"/>
                </a:moveTo>
                <a:lnTo>
                  <a:pt x="0" y="0"/>
                </a:lnTo>
                <a:lnTo>
                  <a:pt x="0" y="23749"/>
                </a:lnTo>
                <a:lnTo>
                  <a:pt x="380" y="25146"/>
                </a:lnTo>
                <a:lnTo>
                  <a:pt x="1269" y="26288"/>
                </a:lnTo>
                <a:lnTo>
                  <a:pt x="2031" y="27432"/>
                </a:lnTo>
                <a:lnTo>
                  <a:pt x="3428" y="28321"/>
                </a:lnTo>
                <a:lnTo>
                  <a:pt x="5334" y="29083"/>
                </a:lnTo>
                <a:lnTo>
                  <a:pt x="7112" y="29845"/>
                </a:lnTo>
                <a:lnTo>
                  <a:pt x="9525" y="30353"/>
                </a:lnTo>
                <a:lnTo>
                  <a:pt x="15493" y="30861"/>
                </a:lnTo>
                <a:lnTo>
                  <a:pt x="19430" y="31115"/>
                </a:lnTo>
                <a:lnTo>
                  <a:pt x="28575" y="31115"/>
                </a:lnTo>
                <a:lnTo>
                  <a:pt x="47625" y="23749"/>
                </a:lnTo>
                <a:lnTo>
                  <a:pt x="476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05352" y="966216"/>
            <a:ext cx="102108" cy="129412"/>
          </a:xfrm>
          <a:custGeom>
            <a:avLst/>
            <a:gdLst/>
            <a:ahLst/>
            <a:cxnLst/>
            <a:rect l="l" t="t" r="r" b="b"/>
            <a:pathLst>
              <a:path w="102108" h="129412">
                <a:moveTo>
                  <a:pt x="102108" y="0"/>
                </a:moveTo>
                <a:lnTo>
                  <a:pt x="0" y="0"/>
                </a:lnTo>
                <a:lnTo>
                  <a:pt x="4115" y="249"/>
                </a:lnTo>
                <a:lnTo>
                  <a:pt x="14794" y="3529"/>
                </a:lnTo>
                <a:lnTo>
                  <a:pt x="28144" y="11969"/>
                </a:lnTo>
                <a:lnTo>
                  <a:pt x="37049" y="20519"/>
                </a:lnTo>
                <a:lnTo>
                  <a:pt x="46227" y="31242"/>
                </a:lnTo>
                <a:lnTo>
                  <a:pt x="46115" y="97424"/>
                </a:lnTo>
                <a:lnTo>
                  <a:pt x="17525" y="124841"/>
                </a:lnTo>
                <a:lnTo>
                  <a:pt x="10160" y="127762"/>
                </a:lnTo>
                <a:lnTo>
                  <a:pt x="6603" y="128905"/>
                </a:lnTo>
                <a:lnTo>
                  <a:pt x="2794" y="129412"/>
                </a:lnTo>
                <a:lnTo>
                  <a:pt x="102108" y="129412"/>
                </a:lnTo>
                <a:lnTo>
                  <a:pt x="10210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50569" y="827913"/>
            <a:ext cx="56890" cy="116488"/>
          </a:xfrm>
          <a:custGeom>
            <a:avLst/>
            <a:gdLst/>
            <a:ahLst/>
            <a:cxnLst/>
            <a:rect l="l" t="t" r="r" b="b"/>
            <a:pathLst>
              <a:path w="56890" h="116488">
                <a:moveTo>
                  <a:pt x="34411" y="0"/>
                </a:moveTo>
                <a:lnTo>
                  <a:pt x="23489" y="0"/>
                </a:lnTo>
                <a:lnTo>
                  <a:pt x="18917" y="253"/>
                </a:lnTo>
                <a:lnTo>
                  <a:pt x="15361" y="762"/>
                </a:lnTo>
                <a:lnTo>
                  <a:pt x="11805" y="1142"/>
                </a:lnTo>
                <a:lnTo>
                  <a:pt x="8884" y="1777"/>
                </a:lnTo>
                <a:lnTo>
                  <a:pt x="6725" y="2666"/>
                </a:lnTo>
                <a:lnTo>
                  <a:pt x="4566" y="3428"/>
                </a:lnTo>
                <a:lnTo>
                  <a:pt x="3042" y="4445"/>
                </a:lnTo>
                <a:lnTo>
                  <a:pt x="2280" y="5587"/>
                </a:lnTo>
                <a:lnTo>
                  <a:pt x="1391" y="6858"/>
                </a:lnTo>
                <a:lnTo>
                  <a:pt x="1010" y="8127"/>
                </a:lnTo>
                <a:lnTo>
                  <a:pt x="1010" y="9651"/>
                </a:lnTo>
                <a:lnTo>
                  <a:pt x="0" y="116488"/>
                </a:lnTo>
                <a:lnTo>
                  <a:pt x="56890" y="116488"/>
                </a:lnTo>
                <a:lnTo>
                  <a:pt x="56890" y="8127"/>
                </a:lnTo>
                <a:lnTo>
                  <a:pt x="51048" y="2666"/>
                </a:lnTo>
                <a:lnTo>
                  <a:pt x="49016" y="1777"/>
                </a:lnTo>
                <a:lnTo>
                  <a:pt x="46095" y="1142"/>
                </a:lnTo>
                <a:lnTo>
                  <a:pt x="42539" y="762"/>
                </a:lnTo>
                <a:lnTo>
                  <a:pt x="38983" y="253"/>
                </a:lnTo>
                <a:lnTo>
                  <a:pt x="3441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05834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33527" y="0"/>
                </a:moveTo>
                <a:lnTo>
                  <a:pt x="22605" y="0"/>
                </a:lnTo>
                <a:lnTo>
                  <a:pt x="1803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5" y="217043"/>
                </a:lnTo>
                <a:lnTo>
                  <a:pt x="33527" y="217043"/>
                </a:lnTo>
                <a:lnTo>
                  <a:pt x="56261" y="209550"/>
                </a:lnTo>
                <a:lnTo>
                  <a:pt x="56261" y="7874"/>
                </a:lnTo>
                <a:lnTo>
                  <a:pt x="3352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14705" y="844550"/>
            <a:ext cx="213378" cy="298169"/>
          </a:xfrm>
          <a:custGeom>
            <a:avLst/>
            <a:gdLst/>
            <a:ahLst/>
            <a:cxnLst/>
            <a:rect l="l" t="t" r="r" b="b"/>
            <a:pathLst>
              <a:path w="213378" h="298169">
                <a:moveTo>
                  <a:pt x="141930" y="0"/>
                </a:moveTo>
                <a:lnTo>
                  <a:pt x="98164" y="4417"/>
                </a:lnTo>
                <a:lnTo>
                  <a:pt x="61679" y="19241"/>
                </a:lnTo>
                <a:lnTo>
                  <a:pt x="31048" y="46961"/>
                </a:lnTo>
                <a:lnTo>
                  <a:pt x="7624" y="94158"/>
                </a:lnTo>
                <a:lnTo>
                  <a:pt x="285" y="143225"/>
                </a:lnTo>
                <a:lnTo>
                  <a:pt x="0" y="158534"/>
                </a:lnTo>
                <a:lnTo>
                  <a:pt x="583" y="171352"/>
                </a:lnTo>
                <a:lnTo>
                  <a:pt x="10483" y="221031"/>
                </a:lnTo>
                <a:lnTo>
                  <a:pt x="37002" y="264368"/>
                </a:lnTo>
                <a:lnTo>
                  <a:pt x="80835" y="291070"/>
                </a:lnTo>
                <a:lnTo>
                  <a:pt x="131939" y="298169"/>
                </a:lnTo>
                <a:lnTo>
                  <a:pt x="144905" y="297474"/>
                </a:lnTo>
                <a:lnTo>
                  <a:pt x="157043" y="295783"/>
                </a:lnTo>
                <a:lnTo>
                  <a:pt x="165679" y="294132"/>
                </a:lnTo>
                <a:lnTo>
                  <a:pt x="173426" y="292100"/>
                </a:lnTo>
                <a:lnTo>
                  <a:pt x="180157" y="289560"/>
                </a:lnTo>
                <a:lnTo>
                  <a:pt x="187015" y="287147"/>
                </a:lnTo>
                <a:lnTo>
                  <a:pt x="213304" y="259207"/>
                </a:lnTo>
                <a:lnTo>
                  <a:pt x="213378" y="248160"/>
                </a:lnTo>
                <a:lnTo>
                  <a:pt x="131043" y="248160"/>
                </a:lnTo>
                <a:lnTo>
                  <a:pt x="118392" y="246195"/>
                </a:lnTo>
                <a:lnTo>
                  <a:pt x="78111" y="216729"/>
                </a:lnTo>
                <a:lnTo>
                  <a:pt x="64534" y="170996"/>
                </a:lnTo>
                <a:lnTo>
                  <a:pt x="63532" y="140505"/>
                </a:lnTo>
                <a:lnTo>
                  <a:pt x="64567" y="128479"/>
                </a:lnTo>
                <a:lnTo>
                  <a:pt x="80162" y="81266"/>
                </a:lnTo>
                <a:lnTo>
                  <a:pt x="112421" y="53266"/>
                </a:lnTo>
                <a:lnTo>
                  <a:pt x="138402" y="49292"/>
                </a:lnTo>
                <a:lnTo>
                  <a:pt x="212542" y="49292"/>
                </a:lnTo>
                <a:lnTo>
                  <a:pt x="212542" y="42290"/>
                </a:lnTo>
                <a:lnTo>
                  <a:pt x="194889" y="14732"/>
                </a:lnTo>
                <a:lnTo>
                  <a:pt x="189809" y="11811"/>
                </a:lnTo>
                <a:lnTo>
                  <a:pt x="149677" y="635"/>
                </a:lnTo>
                <a:lnTo>
                  <a:pt x="1419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5749" y="1069466"/>
            <a:ext cx="82387" cy="23243"/>
          </a:xfrm>
          <a:custGeom>
            <a:avLst/>
            <a:gdLst/>
            <a:ahLst/>
            <a:cxnLst/>
            <a:rect l="l" t="t" r="r" b="b"/>
            <a:pathLst>
              <a:path w="82387" h="23243">
                <a:moveTo>
                  <a:pt x="76418" y="0"/>
                </a:moveTo>
                <a:lnTo>
                  <a:pt x="72989" y="0"/>
                </a:lnTo>
                <a:lnTo>
                  <a:pt x="70322" y="1270"/>
                </a:lnTo>
                <a:lnTo>
                  <a:pt x="66766" y="3683"/>
                </a:lnTo>
                <a:lnTo>
                  <a:pt x="63337" y="5969"/>
                </a:lnTo>
                <a:lnTo>
                  <a:pt x="27654" y="21429"/>
                </a:lnTo>
                <a:lnTo>
                  <a:pt x="0" y="23243"/>
                </a:lnTo>
                <a:lnTo>
                  <a:pt x="82334" y="23243"/>
                </a:lnTo>
                <a:lnTo>
                  <a:pt x="77688" y="381"/>
                </a:lnTo>
                <a:lnTo>
                  <a:pt x="7641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53108" y="893842"/>
            <a:ext cx="74140" cy="25256"/>
          </a:xfrm>
          <a:custGeom>
            <a:avLst/>
            <a:gdLst/>
            <a:ahLst/>
            <a:cxnLst/>
            <a:rect l="l" t="t" r="r" b="b"/>
            <a:pathLst>
              <a:path w="74140" h="25256">
                <a:moveTo>
                  <a:pt x="74140" y="0"/>
                </a:moveTo>
                <a:lnTo>
                  <a:pt x="0" y="0"/>
                </a:lnTo>
                <a:lnTo>
                  <a:pt x="13389" y="1085"/>
                </a:lnTo>
                <a:lnTo>
                  <a:pt x="24864" y="3920"/>
                </a:lnTo>
                <a:lnTo>
                  <a:pt x="57503" y="21319"/>
                </a:lnTo>
                <a:lnTo>
                  <a:pt x="60932" y="23859"/>
                </a:lnTo>
                <a:lnTo>
                  <a:pt x="63853" y="25256"/>
                </a:lnTo>
                <a:lnTo>
                  <a:pt x="67409" y="25256"/>
                </a:lnTo>
                <a:lnTo>
                  <a:pt x="74099" y="9381"/>
                </a:lnTo>
                <a:lnTo>
                  <a:pt x="7414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01516" y="834897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159" y="48513"/>
                </a:lnTo>
                <a:lnTo>
                  <a:pt x="7809" y="53714"/>
                </a:lnTo>
                <a:lnTo>
                  <a:pt x="17649" y="57635"/>
                </a:lnTo>
                <a:lnTo>
                  <a:pt x="33621" y="58917"/>
                </a:lnTo>
                <a:lnTo>
                  <a:pt x="48466" y="57176"/>
                </a:lnTo>
                <a:lnTo>
                  <a:pt x="57785" y="52450"/>
                </a:lnTo>
                <a:lnTo>
                  <a:pt x="62484" y="48132"/>
                </a:lnTo>
                <a:lnTo>
                  <a:pt x="64770" y="40386"/>
                </a:lnTo>
                <a:lnTo>
                  <a:pt x="64770" y="18161"/>
                </a:lnTo>
                <a:lnTo>
                  <a:pt x="62484" y="10540"/>
                </a:lnTo>
                <a:lnTo>
                  <a:pt x="57629" y="5980"/>
                </a:lnTo>
                <a:lnTo>
                  <a:pt x="47957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73753" y="873760"/>
            <a:ext cx="126124" cy="179197"/>
          </a:xfrm>
          <a:custGeom>
            <a:avLst/>
            <a:gdLst/>
            <a:ahLst/>
            <a:cxnLst/>
            <a:rect l="l" t="t" r="r" b="b"/>
            <a:pathLst>
              <a:path w="126124" h="179197">
                <a:moveTo>
                  <a:pt x="116096" y="0"/>
                </a:moveTo>
                <a:lnTo>
                  <a:pt x="25908" y="0"/>
                </a:lnTo>
                <a:lnTo>
                  <a:pt x="33147" y="1142"/>
                </a:lnTo>
                <a:lnTo>
                  <a:pt x="45466" y="5714"/>
                </a:lnTo>
                <a:lnTo>
                  <a:pt x="50673" y="9016"/>
                </a:lnTo>
                <a:lnTo>
                  <a:pt x="58800" y="17652"/>
                </a:lnTo>
                <a:lnTo>
                  <a:pt x="61849" y="22860"/>
                </a:lnTo>
                <a:lnTo>
                  <a:pt x="63881" y="28828"/>
                </a:lnTo>
                <a:lnTo>
                  <a:pt x="65912" y="34670"/>
                </a:lnTo>
                <a:lnTo>
                  <a:pt x="66929" y="41275"/>
                </a:lnTo>
                <a:lnTo>
                  <a:pt x="66929" y="54863"/>
                </a:lnTo>
                <a:lnTo>
                  <a:pt x="47751" y="88773"/>
                </a:lnTo>
                <a:lnTo>
                  <a:pt x="29463" y="95123"/>
                </a:lnTo>
                <a:lnTo>
                  <a:pt x="15239" y="95123"/>
                </a:lnTo>
                <a:lnTo>
                  <a:pt x="12319" y="95376"/>
                </a:lnTo>
                <a:lnTo>
                  <a:pt x="10033" y="96138"/>
                </a:lnTo>
                <a:lnTo>
                  <a:pt x="7620" y="96774"/>
                </a:lnTo>
                <a:lnTo>
                  <a:pt x="5587" y="97916"/>
                </a:lnTo>
                <a:lnTo>
                  <a:pt x="4063" y="99822"/>
                </a:lnTo>
                <a:lnTo>
                  <a:pt x="2539" y="101600"/>
                </a:lnTo>
                <a:lnTo>
                  <a:pt x="1397" y="103886"/>
                </a:lnTo>
                <a:lnTo>
                  <a:pt x="762" y="106934"/>
                </a:lnTo>
                <a:lnTo>
                  <a:pt x="254" y="109854"/>
                </a:lnTo>
                <a:lnTo>
                  <a:pt x="0" y="113791"/>
                </a:lnTo>
                <a:lnTo>
                  <a:pt x="126" y="118490"/>
                </a:lnTo>
                <a:lnTo>
                  <a:pt x="2159" y="171195"/>
                </a:lnTo>
                <a:lnTo>
                  <a:pt x="8000" y="177673"/>
                </a:lnTo>
                <a:lnTo>
                  <a:pt x="9906" y="178307"/>
                </a:lnTo>
                <a:lnTo>
                  <a:pt x="12573" y="178688"/>
                </a:lnTo>
                <a:lnTo>
                  <a:pt x="15875" y="178942"/>
                </a:lnTo>
                <a:lnTo>
                  <a:pt x="23368" y="179197"/>
                </a:lnTo>
                <a:lnTo>
                  <a:pt x="36068" y="179197"/>
                </a:lnTo>
                <a:lnTo>
                  <a:pt x="52450" y="171195"/>
                </a:lnTo>
                <a:lnTo>
                  <a:pt x="63980" y="126027"/>
                </a:lnTo>
                <a:lnTo>
                  <a:pt x="98847" y="109251"/>
                </a:lnTo>
                <a:lnTo>
                  <a:pt x="121065" y="76613"/>
                </a:lnTo>
                <a:lnTo>
                  <a:pt x="126124" y="38856"/>
                </a:lnTo>
                <a:lnTo>
                  <a:pt x="124932" y="28319"/>
                </a:lnTo>
                <a:lnTo>
                  <a:pt x="121924" y="16016"/>
                </a:lnTo>
                <a:lnTo>
                  <a:pt x="116471" y="584"/>
                </a:lnTo>
                <a:lnTo>
                  <a:pt x="11609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32351" y="829055"/>
            <a:ext cx="157498" cy="58928"/>
          </a:xfrm>
          <a:custGeom>
            <a:avLst/>
            <a:gdLst/>
            <a:ahLst/>
            <a:cxnLst/>
            <a:rect l="l" t="t" r="r" b="b"/>
            <a:pathLst>
              <a:path w="157498" h="58928">
                <a:moveTo>
                  <a:pt x="68834" y="0"/>
                </a:moveTo>
                <a:lnTo>
                  <a:pt x="61087" y="0"/>
                </a:lnTo>
                <a:lnTo>
                  <a:pt x="53594" y="635"/>
                </a:lnTo>
                <a:lnTo>
                  <a:pt x="46482" y="1778"/>
                </a:lnTo>
                <a:lnTo>
                  <a:pt x="39370" y="3048"/>
                </a:lnTo>
                <a:lnTo>
                  <a:pt x="32893" y="4445"/>
                </a:lnTo>
                <a:lnTo>
                  <a:pt x="27050" y="6223"/>
                </a:lnTo>
                <a:lnTo>
                  <a:pt x="21209" y="7874"/>
                </a:lnTo>
                <a:lnTo>
                  <a:pt x="16256" y="9779"/>
                </a:lnTo>
                <a:lnTo>
                  <a:pt x="12064" y="11811"/>
                </a:lnTo>
                <a:lnTo>
                  <a:pt x="7874" y="13716"/>
                </a:lnTo>
                <a:lnTo>
                  <a:pt x="762" y="22860"/>
                </a:lnTo>
                <a:lnTo>
                  <a:pt x="253" y="25146"/>
                </a:lnTo>
                <a:lnTo>
                  <a:pt x="0" y="28956"/>
                </a:lnTo>
                <a:lnTo>
                  <a:pt x="0" y="39243"/>
                </a:lnTo>
                <a:lnTo>
                  <a:pt x="4318" y="57912"/>
                </a:lnTo>
                <a:lnTo>
                  <a:pt x="5207" y="58674"/>
                </a:lnTo>
                <a:lnTo>
                  <a:pt x="6096" y="58928"/>
                </a:lnTo>
                <a:lnTo>
                  <a:pt x="8636" y="58928"/>
                </a:lnTo>
                <a:lnTo>
                  <a:pt x="10795" y="58166"/>
                </a:lnTo>
                <a:lnTo>
                  <a:pt x="13588" y="56769"/>
                </a:lnTo>
                <a:lnTo>
                  <a:pt x="16256" y="55245"/>
                </a:lnTo>
                <a:lnTo>
                  <a:pt x="19812" y="53594"/>
                </a:lnTo>
                <a:lnTo>
                  <a:pt x="51435" y="44704"/>
                </a:lnTo>
                <a:lnTo>
                  <a:pt x="157498" y="44704"/>
                </a:lnTo>
                <a:lnTo>
                  <a:pt x="151220" y="34912"/>
                </a:lnTo>
                <a:lnTo>
                  <a:pt x="107472" y="5039"/>
                </a:lnTo>
                <a:lnTo>
                  <a:pt x="82870" y="559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3059" y="827277"/>
            <a:ext cx="56261" cy="312166"/>
          </a:xfrm>
          <a:custGeom>
            <a:avLst/>
            <a:gdLst/>
            <a:ahLst/>
            <a:cxnLst/>
            <a:rect l="l" t="t" r="r" b="b"/>
            <a:pathLst>
              <a:path w="56261" h="312166">
                <a:moveTo>
                  <a:pt x="33527" y="0"/>
                </a:moveTo>
                <a:lnTo>
                  <a:pt x="22605" y="0"/>
                </a:lnTo>
                <a:lnTo>
                  <a:pt x="18033" y="254"/>
                </a:lnTo>
                <a:lnTo>
                  <a:pt x="0" y="8127"/>
                </a:lnTo>
                <a:lnTo>
                  <a:pt x="0" y="304673"/>
                </a:lnTo>
                <a:lnTo>
                  <a:pt x="22605" y="312166"/>
                </a:lnTo>
                <a:lnTo>
                  <a:pt x="33527" y="312166"/>
                </a:lnTo>
                <a:lnTo>
                  <a:pt x="56261" y="304673"/>
                </a:lnTo>
                <a:lnTo>
                  <a:pt x="56261" y="8127"/>
                </a:lnTo>
                <a:lnTo>
                  <a:pt x="3352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70832" y="1075563"/>
            <a:ext cx="63118" cy="65786"/>
          </a:xfrm>
          <a:custGeom>
            <a:avLst/>
            <a:gdLst/>
            <a:ahLst/>
            <a:cxnLst/>
            <a:rect l="l" t="t" r="r" b="b"/>
            <a:pathLst>
              <a:path w="63118" h="65786">
                <a:moveTo>
                  <a:pt x="31622" y="0"/>
                </a:moveTo>
                <a:lnTo>
                  <a:pt x="37591" y="0"/>
                </a:lnTo>
                <a:lnTo>
                  <a:pt x="42671" y="508"/>
                </a:lnTo>
                <a:lnTo>
                  <a:pt x="46735" y="1650"/>
                </a:lnTo>
                <a:lnTo>
                  <a:pt x="50800" y="2794"/>
                </a:lnTo>
                <a:lnTo>
                  <a:pt x="54101" y="4572"/>
                </a:lnTo>
                <a:lnTo>
                  <a:pt x="56514" y="7238"/>
                </a:lnTo>
                <a:lnTo>
                  <a:pt x="59054" y="9906"/>
                </a:lnTo>
                <a:lnTo>
                  <a:pt x="60705" y="13208"/>
                </a:lnTo>
                <a:lnTo>
                  <a:pt x="61721" y="17525"/>
                </a:lnTo>
                <a:lnTo>
                  <a:pt x="62610" y="21716"/>
                </a:lnTo>
                <a:lnTo>
                  <a:pt x="63118" y="27050"/>
                </a:lnTo>
                <a:lnTo>
                  <a:pt x="63118" y="33274"/>
                </a:lnTo>
                <a:lnTo>
                  <a:pt x="63118" y="39370"/>
                </a:lnTo>
                <a:lnTo>
                  <a:pt x="56514" y="58674"/>
                </a:lnTo>
                <a:lnTo>
                  <a:pt x="54101" y="61213"/>
                </a:lnTo>
                <a:lnTo>
                  <a:pt x="50800" y="62991"/>
                </a:lnTo>
                <a:lnTo>
                  <a:pt x="46735" y="64135"/>
                </a:lnTo>
                <a:lnTo>
                  <a:pt x="42671" y="65277"/>
                </a:lnTo>
                <a:lnTo>
                  <a:pt x="37591" y="65786"/>
                </a:lnTo>
                <a:lnTo>
                  <a:pt x="31622" y="65786"/>
                </a:lnTo>
                <a:lnTo>
                  <a:pt x="25400" y="65786"/>
                </a:lnTo>
                <a:lnTo>
                  <a:pt x="0" y="39370"/>
                </a:lnTo>
                <a:lnTo>
                  <a:pt x="0" y="33274"/>
                </a:lnTo>
                <a:lnTo>
                  <a:pt x="0" y="27050"/>
                </a:lnTo>
                <a:lnTo>
                  <a:pt x="380" y="21716"/>
                </a:lnTo>
                <a:lnTo>
                  <a:pt x="1396" y="17525"/>
                </a:lnTo>
                <a:lnTo>
                  <a:pt x="2412" y="13208"/>
                </a:lnTo>
                <a:lnTo>
                  <a:pt x="25400" y="0"/>
                </a:lnTo>
                <a:lnTo>
                  <a:pt x="316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06520" y="1045844"/>
            <a:ext cx="71881" cy="57657"/>
          </a:xfrm>
          <a:custGeom>
            <a:avLst/>
            <a:gdLst/>
            <a:ahLst/>
            <a:cxnLst/>
            <a:rect l="l" t="t" r="r" b="b"/>
            <a:pathLst>
              <a:path w="71881" h="57657">
                <a:moveTo>
                  <a:pt x="50545" y="0"/>
                </a:moveTo>
                <a:lnTo>
                  <a:pt x="41401" y="0"/>
                </a:lnTo>
                <a:lnTo>
                  <a:pt x="33654" y="634"/>
                </a:lnTo>
                <a:lnTo>
                  <a:pt x="27304" y="2031"/>
                </a:lnTo>
                <a:lnTo>
                  <a:pt x="20827" y="3301"/>
                </a:lnTo>
                <a:lnTo>
                  <a:pt x="15620" y="5333"/>
                </a:lnTo>
                <a:lnTo>
                  <a:pt x="11683" y="8000"/>
                </a:lnTo>
                <a:lnTo>
                  <a:pt x="7619" y="10667"/>
                </a:lnTo>
                <a:lnTo>
                  <a:pt x="4699" y="13969"/>
                </a:lnTo>
                <a:lnTo>
                  <a:pt x="2793" y="17779"/>
                </a:lnTo>
                <a:lnTo>
                  <a:pt x="1015" y="21589"/>
                </a:lnTo>
                <a:lnTo>
                  <a:pt x="0" y="25907"/>
                </a:lnTo>
                <a:lnTo>
                  <a:pt x="0" y="30860"/>
                </a:lnTo>
                <a:lnTo>
                  <a:pt x="0" y="39115"/>
                </a:lnTo>
                <a:lnTo>
                  <a:pt x="2666" y="45719"/>
                </a:lnTo>
                <a:lnTo>
                  <a:pt x="8000" y="50418"/>
                </a:lnTo>
                <a:lnTo>
                  <a:pt x="13207" y="55244"/>
                </a:lnTo>
                <a:lnTo>
                  <a:pt x="20574" y="57657"/>
                </a:lnTo>
                <a:lnTo>
                  <a:pt x="29971" y="57657"/>
                </a:lnTo>
                <a:lnTo>
                  <a:pt x="37845" y="57657"/>
                </a:lnTo>
                <a:lnTo>
                  <a:pt x="70792" y="35124"/>
                </a:lnTo>
                <a:lnTo>
                  <a:pt x="71881" y="0"/>
                </a:lnTo>
                <a:lnTo>
                  <a:pt x="5054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10051" y="1045844"/>
            <a:ext cx="71882" cy="57657"/>
          </a:xfrm>
          <a:custGeom>
            <a:avLst/>
            <a:gdLst/>
            <a:ahLst/>
            <a:cxnLst/>
            <a:rect l="l" t="t" r="r" b="b"/>
            <a:pathLst>
              <a:path w="71882" h="57657">
                <a:moveTo>
                  <a:pt x="50546" y="0"/>
                </a:moveTo>
                <a:lnTo>
                  <a:pt x="41401" y="0"/>
                </a:lnTo>
                <a:lnTo>
                  <a:pt x="33655" y="634"/>
                </a:lnTo>
                <a:lnTo>
                  <a:pt x="27305" y="2031"/>
                </a:lnTo>
                <a:lnTo>
                  <a:pt x="20828" y="3301"/>
                </a:lnTo>
                <a:lnTo>
                  <a:pt x="15621" y="5333"/>
                </a:lnTo>
                <a:lnTo>
                  <a:pt x="11684" y="8000"/>
                </a:lnTo>
                <a:lnTo>
                  <a:pt x="7620" y="10667"/>
                </a:lnTo>
                <a:lnTo>
                  <a:pt x="4699" y="13969"/>
                </a:lnTo>
                <a:lnTo>
                  <a:pt x="2793" y="17779"/>
                </a:lnTo>
                <a:lnTo>
                  <a:pt x="1016" y="21589"/>
                </a:lnTo>
                <a:lnTo>
                  <a:pt x="0" y="25907"/>
                </a:lnTo>
                <a:lnTo>
                  <a:pt x="0" y="30860"/>
                </a:lnTo>
                <a:lnTo>
                  <a:pt x="0" y="39115"/>
                </a:lnTo>
                <a:lnTo>
                  <a:pt x="2667" y="45719"/>
                </a:lnTo>
                <a:lnTo>
                  <a:pt x="8000" y="50418"/>
                </a:lnTo>
                <a:lnTo>
                  <a:pt x="13208" y="55244"/>
                </a:lnTo>
                <a:lnTo>
                  <a:pt x="20574" y="57657"/>
                </a:lnTo>
                <a:lnTo>
                  <a:pt x="29972" y="57657"/>
                </a:lnTo>
                <a:lnTo>
                  <a:pt x="37846" y="57657"/>
                </a:lnTo>
                <a:lnTo>
                  <a:pt x="70792" y="35124"/>
                </a:lnTo>
                <a:lnTo>
                  <a:pt x="71882" y="0"/>
                </a:lnTo>
                <a:lnTo>
                  <a:pt x="5054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35246" y="96621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020" y="0"/>
                </a:moveTo>
                <a:lnTo>
                  <a:pt x="33781" y="0"/>
                </a:lnTo>
                <a:lnTo>
                  <a:pt x="27431" y="1778"/>
                </a:lnTo>
                <a:lnTo>
                  <a:pt x="22225" y="5461"/>
                </a:lnTo>
                <a:lnTo>
                  <a:pt x="16890" y="9017"/>
                </a:lnTo>
                <a:lnTo>
                  <a:pt x="12700" y="13970"/>
                </a:lnTo>
                <a:lnTo>
                  <a:pt x="9525" y="20066"/>
                </a:lnTo>
                <a:lnTo>
                  <a:pt x="6223" y="26162"/>
                </a:lnTo>
                <a:lnTo>
                  <a:pt x="3937" y="32893"/>
                </a:lnTo>
                <a:lnTo>
                  <a:pt x="2286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1" y="87884"/>
                </a:lnTo>
                <a:lnTo>
                  <a:pt x="3301" y="95758"/>
                </a:lnTo>
                <a:lnTo>
                  <a:pt x="5587" y="102870"/>
                </a:lnTo>
                <a:lnTo>
                  <a:pt x="8636" y="108966"/>
                </a:lnTo>
                <a:lnTo>
                  <a:pt x="11683" y="115188"/>
                </a:lnTo>
                <a:lnTo>
                  <a:pt x="15748" y="120142"/>
                </a:lnTo>
                <a:lnTo>
                  <a:pt x="20700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47625" y="128905"/>
                </a:lnTo>
                <a:lnTo>
                  <a:pt x="51180" y="127762"/>
                </a:lnTo>
                <a:lnTo>
                  <a:pt x="54863" y="126619"/>
                </a:lnTo>
                <a:lnTo>
                  <a:pt x="58547" y="124841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2"/>
                </a:lnTo>
                <a:lnTo>
                  <a:pt x="78070" y="20519"/>
                </a:lnTo>
                <a:lnTo>
                  <a:pt x="69165" y="11969"/>
                </a:lnTo>
                <a:lnTo>
                  <a:pt x="55815" y="3529"/>
                </a:lnTo>
                <a:lnTo>
                  <a:pt x="45136" y="249"/>
                </a:lnTo>
                <a:lnTo>
                  <a:pt x="410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64330" y="96621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021" y="0"/>
                </a:moveTo>
                <a:lnTo>
                  <a:pt x="33782" y="0"/>
                </a:lnTo>
                <a:lnTo>
                  <a:pt x="27432" y="1778"/>
                </a:lnTo>
                <a:lnTo>
                  <a:pt x="22225" y="5461"/>
                </a:lnTo>
                <a:lnTo>
                  <a:pt x="16891" y="9017"/>
                </a:lnTo>
                <a:lnTo>
                  <a:pt x="12700" y="13970"/>
                </a:lnTo>
                <a:lnTo>
                  <a:pt x="9525" y="20066"/>
                </a:lnTo>
                <a:lnTo>
                  <a:pt x="6223" y="26162"/>
                </a:lnTo>
                <a:lnTo>
                  <a:pt x="3937" y="32893"/>
                </a:lnTo>
                <a:lnTo>
                  <a:pt x="2286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302" y="95758"/>
                </a:lnTo>
                <a:lnTo>
                  <a:pt x="5588" y="102870"/>
                </a:lnTo>
                <a:lnTo>
                  <a:pt x="8636" y="108966"/>
                </a:lnTo>
                <a:lnTo>
                  <a:pt x="11684" y="115188"/>
                </a:lnTo>
                <a:lnTo>
                  <a:pt x="15748" y="120142"/>
                </a:lnTo>
                <a:lnTo>
                  <a:pt x="20701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5" y="129412"/>
                </a:lnTo>
                <a:lnTo>
                  <a:pt x="47625" y="128905"/>
                </a:lnTo>
                <a:lnTo>
                  <a:pt x="51181" y="127762"/>
                </a:lnTo>
                <a:lnTo>
                  <a:pt x="54864" y="126619"/>
                </a:lnTo>
                <a:lnTo>
                  <a:pt x="58547" y="124841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2"/>
                </a:lnTo>
                <a:lnTo>
                  <a:pt x="78070" y="20519"/>
                </a:lnTo>
                <a:lnTo>
                  <a:pt x="69165" y="11969"/>
                </a:lnTo>
                <a:lnTo>
                  <a:pt x="55815" y="3529"/>
                </a:lnTo>
                <a:lnTo>
                  <a:pt x="45136" y="249"/>
                </a:lnTo>
                <a:lnTo>
                  <a:pt x="410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05834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6" y="0"/>
                </a:moveTo>
                <a:lnTo>
                  <a:pt x="33527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52450" y="213995"/>
                </a:lnTo>
                <a:lnTo>
                  <a:pt x="50291" y="214757"/>
                </a:lnTo>
                <a:lnTo>
                  <a:pt x="48132" y="215519"/>
                </a:lnTo>
                <a:lnTo>
                  <a:pt x="45212" y="216026"/>
                </a:lnTo>
                <a:lnTo>
                  <a:pt x="41655" y="216408"/>
                </a:lnTo>
                <a:lnTo>
                  <a:pt x="38100" y="216788"/>
                </a:lnTo>
                <a:lnTo>
                  <a:pt x="33527" y="217043"/>
                </a:lnTo>
                <a:lnTo>
                  <a:pt x="28066" y="217043"/>
                </a:lnTo>
                <a:lnTo>
                  <a:pt x="22605" y="217043"/>
                </a:lnTo>
                <a:lnTo>
                  <a:pt x="5841" y="214757"/>
                </a:lnTo>
                <a:lnTo>
                  <a:pt x="3682" y="213995"/>
                </a:lnTo>
                <a:lnTo>
                  <a:pt x="2159" y="213106"/>
                </a:lnTo>
                <a:lnTo>
                  <a:pt x="1269" y="211962"/>
                </a:lnTo>
                <a:lnTo>
                  <a:pt x="380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0" y="6603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51995" y="918591"/>
            <a:ext cx="181652" cy="224363"/>
          </a:xfrm>
          <a:custGeom>
            <a:avLst/>
            <a:gdLst/>
            <a:ahLst/>
            <a:cxnLst/>
            <a:rect l="l" t="t" r="r" b="b"/>
            <a:pathLst>
              <a:path w="181652" h="224363">
                <a:moveTo>
                  <a:pt x="93641" y="0"/>
                </a:moveTo>
                <a:lnTo>
                  <a:pt x="131843" y="4093"/>
                </a:lnTo>
                <a:lnTo>
                  <a:pt x="166727" y="25214"/>
                </a:lnTo>
                <a:lnTo>
                  <a:pt x="180500" y="61508"/>
                </a:lnTo>
                <a:lnTo>
                  <a:pt x="181652" y="212598"/>
                </a:lnTo>
                <a:lnTo>
                  <a:pt x="181652" y="214630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079" y="220599"/>
                </a:lnTo>
                <a:lnTo>
                  <a:pt x="164380" y="220853"/>
                </a:lnTo>
                <a:lnTo>
                  <a:pt x="158157" y="220853"/>
                </a:lnTo>
                <a:lnTo>
                  <a:pt x="151426" y="220853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30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39" y="219192"/>
                </a:lnTo>
                <a:lnTo>
                  <a:pt x="77813" y="224363"/>
                </a:lnTo>
                <a:lnTo>
                  <a:pt x="62496" y="223976"/>
                </a:lnTo>
                <a:lnTo>
                  <a:pt x="25239" y="211979"/>
                </a:lnTo>
                <a:lnTo>
                  <a:pt x="2247" y="179315"/>
                </a:lnTo>
                <a:lnTo>
                  <a:pt x="0" y="167421"/>
                </a:lnTo>
                <a:lnTo>
                  <a:pt x="511" y="151106"/>
                </a:lnTo>
                <a:lnTo>
                  <a:pt x="23103" y="110845"/>
                </a:lnTo>
                <a:lnTo>
                  <a:pt x="58379" y="96424"/>
                </a:lnTo>
                <a:lnTo>
                  <a:pt x="126407" y="91948"/>
                </a:lnTo>
                <a:lnTo>
                  <a:pt x="126407" y="79883"/>
                </a:lnTo>
                <a:lnTo>
                  <a:pt x="126407" y="73660"/>
                </a:lnTo>
                <a:lnTo>
                  <a:pt x="125772" y="68199"/>
                </a:lnTo>
                <a:lnTo>
                  <a:pt x="124502" y="63500"/>
                </a:lnTo>
                <a:lnTo>
                  <a:pt x="123232" y="58800"/>
                </a:lnTo>
                <a:lnTo>
                  <a:pt x="121200" y="54991"/>
                </a:lnTo>
                <a:lnTo>
                  <a:pt x="118279" y="51816"/>
                </a:lnTo>
                <a:lnTo>
                  <a:pt x="115358" y="48641"/>
                </a:lnTo>
                <a:lnTo>
                  <a:pt x="111548" y="46355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688" y="42672"/>
                </a:lnTo>
                <a:lnTo>
                  <a:pt x="79290" y="42672"/>
                </a:lnTo>
                <a:lnTo>
                  <a:pt x="44111" y="52705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30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10964" y="31876"/>
                </a:lnTo>
                <a:lnTo>
                  <a:pt x="11726" y="29210"/>
                </a:lnTo>
                <a:lnTo>
                  <a:pt x="12488" y="26543"/>
                </a:lnTo>
                <a:lnTo>
                  <a:pt x="45127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55526" y="918591"/>
            <a:ext cx="181652" cy="224363"/>
          </a:xfrm>
          <a:custGeom>
            <a:avLst/>
            <a:gdLst/>
            <a:ahLst/>
            <a:cxnLst/>
            <a:rect l="l" t="t" r="r" b="b"/>
            <a:pathLst>
              <a:path w="181652" h="224363">
                <a:moveTo>
                  <a:pt x="93641" y="0"/>
                </a:moveTo>
                <a:lnTo>
                  <a:pt x="131843" y="4093"/>
                </a:lnTo>
                <a:lnTo>
                  <a:pt x="166727" y="25214"/>
                </a:lnTo>
                <a:lnTo>
                  <a:pt x="180500" y="61508"/>
                </a:lnTo>
                <a:lnTo>
                  <a:pt x="181652" y="212598"/>
                </a:lnTo>
                <a:lnTo>
                  <a:pt x="181652" y="214630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079" y="220599"/>
                </a:lnTo>
                <a:lnTo>
                  <a:pt x="164380" y="220853"/>
                </a:lnTo>
                <a:lnTo>
                  <a:pt x="158157" y="220853"/>
                </a:lnTo>
                <a:lnTo>
                  <a:pt x="151426" y="220853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30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39" y="219192"/>
                </a:lnTo>
                <a:lnTo>
                  <a:pt x="77813" y="224363"/>
                </a:lnTo>
                <a:lnTo>
                  <a:pt x="62496" y="223976"/>
                </a:lnTo>
                <a:lnTo>
                  <a:pt x="25239" y="211979"/>
                </a:lnTo>
                <a:lnTo>
                  <a:pt x="2247" y="179315"/>
                </a:lnTo>
                <a:lnTo>
                  <a:pt x="0" y="167421"/>
                </a:lnTo>
                <a:lnTo>
                  <a:pt x="511" y="151106"/>
                </a:lnTo>
                <a:lnTo>
                  <a:pt x="23103" y="110845"/>
                </a:lnTo>
                <a:lnTo>
                  <a:pt x="58379" y="96424"/>
                </a:lnTo>
                <a:lnTo>
                  <a:pt x="126407" y="91948"/>
                </a:lnTo>
                <a:lnTo>
                  <a:pt x="126407" y="79883"/>
                </a:lnTo>
                <a:lnTo>
                  <a:pt x="126407" y="73660"/>
                </a:lnTo>
                <a:lnTo>
                  <a:pt x="125772" y="68199"/>
                </a:lnTo>
                <a:lnTo>
                  <a:pt x="124502" y="63500"/>
                </a:lnTo>
                <a:lnTo>
                  <a:pt x="123232" y="58800"/>
                </a:lnTo>
                <a:lnTo>
                  <a:pt x="121200" y="54991"/>
                </a:lnTo>
                <a:lnTo>
                  <a:pt x="118279" y="51816"/>
                </a:lnTo>
                <a:lnTo>
                  <a:pt x="115358" y="48641"/>
                </a:lnTo>
                <a:lnTo>
                  <a:pt x="111548" y="46355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688" y="42672"/>
                </a:lnTo>
                <a:lnTo>
                  <a:pt x="79290" y="42672"/>
                </a:lnTo>
                <a:lnTo>
                  <a:pt x="44111" y="52705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30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127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14705" y="844550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043" y="1904"/>
                </a:lnTo>
                <a:lnTo>
                  <a:pt x="164536" y="3301"/>
                </a:lnTo>
                <a:lnTo>
                  <a:pt x="171394" y="5079"/>
                </a:lnTo>
                <a:lnTo>
                  <a:pt x="177744" y="7238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842" y="17525"/>
                </a:lnTo>
                <a:lnTo>
                  <a:pt x="203398" y="19938"/>
                </a:lnTo>
                <a:lnTo>
                  <a:pt x="205430" y="21971"/>
                </a:lnTo>
                <a:lnTo>
                  <a:pt x="207462" y="24002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5"/>
                </a:lnTo>
                <a:lnTo>
                  <a:pt x="207970" y="73151"/>
                </a:lnTo>
                <a:lnTo>
                  <a:pt x="206954" y="74040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334" y="73151"/>
                </a:lnTo>
                <a:lnTo>
                  <a:pt x="195905" y="70612"/>
                </a:lnTo>
                <a:lnTo>
                  <a:pt x="192476" y="67945"/>
                </a:lnTo>
                <a:lnTo>
                  <a:pt x="188158" y="65150"/>
                </a:lnTo>
                <a:lnTo>
                  <a:pt x="151791" y="50378"/>
                </a:lnTo>
                <a:lnTo>
                  <a:pt x="138402" y="49292"/>
                </a:lnTo>
                <a:lnTo>
                  <a:pt x="124348" y="50270"/>
                </a:lnTo>
                <a:lnTo>
                  <a:pt x="89508" y="68397"/>
                </a:lnTo>
                <a:lnTo>
                  <a:pt x="69890" y="102452"/>
                </a:lnTo>
                <a:lnTo>
                  <a:pt x="63532" y="140505"/>
                </a:lnTo>
                <a:lnTo>
                  <a:pt x="63711" y="157334"/>
                </a:lnTo>
                <a:lnTo>
                  <a:pt x="72650" y="205573"/>
                </a:lnTo>
                <a:lnTo>
                  <a:pt x="97823" y="237353"/>
                </a:lnTo>
                <a:lnTo>
                  <a:pt x="131043" y="248160"/>
                </a:lnTo>
                <a:lnTo>
                  <a:pt x="147233" y="247827"/>
                </a:lnTo>
                <a:lnTo>
                  <a:pt x="189936" y="233552"/>
                </a:lnTo>
                <a:lnTo>
                  <a:pt x="201366" y="226187"/>
                </a:lnTo>
                <a:lnTo>
                  <a:pt x="204033" y="224916"/>
                </a:lnTo>
                <a:lnTo>
                  <a:pt x="205938" y="224916"/>
                </a:lnTo>
                <a:lnTo>
                  <a:pt x="207462" y="224916"/>
                </a:lnTo>
                <a:lnTo>
                  <a:pt x="208732" y="225298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1"/>
                </a:lnTo>
                <a:lnTo>
                  <a:pt x="206827" y="275336"/>
                </a:lnTo>
                <a:lnTo>
                  <a:pt x="205303" y="276987"/>
                </a:lnTo>
                <a:lnTo>
                  <a:pt x="202128" y="279273"/>
                </a:lnTo>
                <a:lnTo>
                  <a:pt x="197429" y="281939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157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9" y="298169"/>
                </a:lnTo>
                <a:lnTo>
                  <a:pt x="117422" y="297738"/>
                </a:lnTo>
                <a:lnTo>
                  <a:pt x="67058" y="285244"/>
                </a:lnTo>
                <a:lnTo>
                  <a:pt x="28471" y="254162"/>
                </a:lnTo>
                <a:lnTo>
                  <a:pt x="6740" y="208513"/>
                </a:lnTo>
                <a:lnTo>
                  <a:pt x="0" y="158534"/>
                </a:lnTo>
                <a:lnTo>
                  <a:pt x="285" y="143225"/>
                </a:lnTo>
                <a:lnTo>
                  <a:pt x="4872" y="104992"/>
                </a:lnTo>
                <a:lnTo>
                  <a:pt x="18660" y="67064"/>
                </a:lnTo>
                <a:lnTo>
                  <a:pt x="41802" y="35506"/>
                </a:lnTo>
                <a:lnTo>
                  <a:pt x="85382" y="8287"/>
                </a:lnTo>
                <a:lnTo>
                  <a:pt x="133534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01516" y="834897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47957" y="1509"/>
                </a:lnTo>
                <a:lnTo>
                  <a:pt x="57629" y="5980"/>
                </a:lnTo>
                <a:lnTo>
                  <a:pt x="62484" y="10540"/>
                </a:lnTo>
                <a:lnTo>
                  <a:pt x="64770" y="18161"/>
                </a:lnTo>
                <a:lnTo>
                  <a:pt x="64770" y="28955"/>
                </a:lnTo>
                <a:lnTo>
                  <a:pt x="64770" y="40386"/>
                </a:lnTo>
                <a:lnTo>
                  <a:pt x="62484" y="48132"/>
                </a:lnTo>
                <a:lnTo>
                  <a:pt x="57785" y="52450"/>
                </a:lnTo>
                <a:lnTo>
                  <a:pt x="48466" y="57176"/>
                </a:lnTo>
                <a:lnTo>
                  <a:pt x="33621" y="58917"/>
                </a:lnTo>
                <a:lnTo>
                  <a:pt x="17649" y="57635"/>
                </a:lnTo>
                <a:lnTo>
                  <a:pt x="7809" y="53714"/>
                </a:lnTo>
                <a:lnTo>
                  <a:pt x="2159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2351" y="829055"/>
            <a:ext cx="167526" cy="223901"/>
          </a:xfrm>
          <a:custGeom>
            <a:avLst/>
            <a:gdLst/>
            <a:ahLst/>
            <a:cxnLst/>
            <a:rect l="l" t="t" r="r" b="b"/>
            <a:pathLst>
              <a:path w="167526" h="223901">
                <a:moveTo>
                  <a:pt x="68834" y="0"/>
                </a:moveTo>
                <a:lnTo>
                  <a:pt x="107472" y="5039"/>
                </a:lnTo>
                <a:lnTo>
                  <a:pt x="141747" y="24089"/>
                </a:lnTo>
                <a:lnTo>
                  <a:pt x="163326" y="60720"/>
                </a:lnTo>
                <a:lnTo>
                  <a:pt x="167526" y="83560"/>
                </a:lnTo>
                <a:lnTo>
                  <a:pt x="167050" y="98723"/>
                </a:lnTo>
                <a:lnTo>
                  <a:pt x="150304" y="143845"/>
                </a:lnTo>
                <a:lnTo>
                  <a:pt x="116968" y="167167"/>
                </a:lnTo>
                <a:lnTo>
                  <a:pt x="105382" y="170731"/>
                </a:lnTo>
                <a:lnTo>
                  <a:pt x="93852" y="215900"/>
                </a:lnTo>
                <a:lnTo>
                  <a:pt x="77470" y="223901"/>
                </a:lnTo>
                <a:lnTo>
                  <a:pt x="69723" y="223901"/>
                </a:lnTo>
                <a:lnTo>
                  <a:pt x="64770" y="223901"/>
                </a:lnTo>
                <a:lnTo>
                  <a:pt x="49402" y="222377"/>
                </a:lnTo>
                <a:lnTo>
                  <a:pt x="47371" y="221742"/>
                </a:lnTo>
                <a:lnTo>
                  <a:pt x="41528" y="163195"/>
                </a:lnTo>
                <a:lnTo>
                  <a:pt x="41401" y="158496"/>
                </a:lnTo>
                <a:lnTo>
                  <a:pt x="41656" y="154559"/>
                </a:lnTo>
                <a:lnTo>
                  <a:pt x="42163" y="151638"/>
                </a:lnTo>
                <a:lnTo>
                  <a:pt x="42799" y="148590"/>
                </a:lnTo>
                <a:lnTo>
                  <a:pt x="43941" y="146304"/>
                </a:lnTo>
                <a:lnTo>
                  <a:pt x="45465" y="144526"/>
                </a:lnTo>
                <a:lnTo>
                  <a:pt x="46989" y="142621"/>
                </a:lnTo>
                <a:lnTo>
                  <a:pt x="49022" y="141478"/>
                </a:lnTo>
                <a:lnTo>
                  <a:pt x="51435" y="140843"/>
                </a:lnTo>
                <a:lnTo>
                  <a:pt x="53721" y="140081"/>
                </a:lnTo>
                <a:lnTo>
                  <a:pt x="56641" y="139827"/>
                </a:lnTo>
                <a:lnTo>
                  <a:pt x="59816" y="139827"/>
                </a:lnTo>
                <a:lnTo>
                  <a:pt x="62991" y="139827"/>
                </a:lnTo>
                <a:lnTo>
                  <a:pt x="70865" y="139827"/>
                </a:lnTo>
                <a:lnTo>
                  <a:pt x="77724" y="138557"/>
                </a:lnTo>
                <a:lnTo>
                  <a:pt x="83438" y="136017"/>
                </a:lnTo>
                <a:lnTo>
                  <a:pt x="89153" y="133477"/>
                </a:lnTo>
                <a:lnTo>
                  <a:pt x="93852" y="130048"/>
                </a:lnTo>
                <a:lnTo>
                  <a:pt x="97536" y="125984"/>
                </a:lnTo>
                <a:lnTo>
                  <a:pt x="101346" y="121793"/>
                </a:lnTo>
                <a:lnTo>
                  <a:pt x="104012" y="116840"/>
                </a:lnTo>
                <a:lnTo>
                  <a:pt x="105790" y="111252"/>
                </a:lnTo>
                <a:lnTo>
                  <a:pt x="107441" y="105537"/>
                </a:lnTo>
                <a:lnTo>
                  <a:pt x="108331" y="99568"/>
                </a:lnTo>
                <a:lnTo>
                  <a:pt x="108331" y="93091"/>
                </a:lnTo>
                <a:lnTo>
                  <a:pt x="108331" y="85979"/>
                </a:lnTo>
                <a:lnTo>
                  <a:pt x="107314" y="79375"/>
                </a:lnTo>
                <a:lnTo>
                  <a:pt x="105283" y="73533"/>
                </a:lnTo>
                <a:lnTo>
                  <a:pt x="103250" y="67564"/>
                </a:lnTo>
                <a:lnTo>
                  <a:pt x="100202" y="62357"/>
                </a:lnTo>
                <a:lnTo>
                  <a:pt x="96138" y="58039"/>
                </a:lnTo>
                <a:lnTo>
                  <a:pt x="92075" y="53721"/>
                </a:lnTo>
                <a:lnTo>
                  <a:pt x="86868" y="50419"/>
                </a:lnTo>
                <a:lnTo>
                  <a:pt x="80772" y="48133"/>
                </a:lnTo>
                <a:lnTo>
                  <a:pt x="74549" y="45847"/>
                </a:lnTo>
                <a:lnTo>
                  <a:pt x="67310" y="44704"/>
                </a:lnTo>
                <a:lnTo>
                  <a:pt x="58927" y="44704"/>
                </a:lnTo>
                <a:lnTo>
                  <a:pt x="51435" y="44704"/>
                </a:lnTo>
                <a:lnTo>
                  <a:pt x="13588" y="56769"/>
                </a:lnTo>
                <a:lnTo>
                  <a:pt x="10795" y="58166"/>
                </a:lnTo>
                <a:lnTo>
                  <a:pt x="8636" y="58928"/>
                </a:lnTo>
                <a:lnTo>
                  <a:pt x="7112" y="58928"/>
                </a:lnTo>
                <a:lnTo>
                  <a:pt x="6096" y="58928"/>
                </a:lnTo>
                <a:lnTo>
                  <a:pt x="5207" y="58674"/>
                </a:lnTo>
                <a:lnTo>
                  <a:pt x="4318" y="57912"/>
                </a:lnTo>
                <a:lnTo>
                  <a:pt x="3428" y="57277"/>
                </a:lnTo>
                <a:lnTo>
                  <a:pt x="2666" y="56007"/>
                </a:lnTo>
                <a:lnTo>
                  <a:pt x="2032" y="54229"/>
                </a:lnTo>
                <a:lnTo>
                  <a:pt x="1397" y="52451"/>
                </a:lnTo>
                <a:lnTo>
                  <a:pt x="1015" y="49911"/>
                </a:lnTo>
                <a:lnTo>
                  <a:pt x="635" y="46736"/>
                </a:lnTo>
                <a:lnTo>
                  <a:pt x="253" y="43434"/>
                </a:lnTo>
                <a:lnTo>
                  <a:pt x="0" y="39243"/>
                </a:lnTo>
                <a:lnTo>
                  <a:pt x="0" y="34163"/>
                </a:lnTo>
                <a:lnTo>
                  <a:pt x="0" y="28956"/>
                </a:lnTo>
                <a:lnTo>
                  <a:pt x="253" y="25146"/>
                </a:lnTo>
                <a:lnTo>
                  <a:pt x="762" y="22860"/>
                </a:lnTo>
                <a:lnTo>
                  <a:pt x="1143" y="20447"/>
                </a:lnTo>
                <a:lnTo>
                  <a:pt x="12064" y="11811"/>
                </a:lnTo>
                <a:lnTo>
                  <a:pt x="16256" y="9779"/>
                </a:lnTo>
                <a:lnTo>
                  <a:pt x="21209" y="7874"/>
                </a:lnTo>
                <a:lnTo>
                  <a:pt x="27050" y="6223"/>
                </a:lnTo>
                <a:lnTo>
                  <a:pt x="32893" y="4445"/>
                </a:lnTo>
                <a:lnTo>
                  <a:pt x="39370" y="3048"/>
                </a:lnTo>
                <a:lnTo>
                  <a:pt x="46482" y="1778"/>
                </a:lnTo>
                <a:lnTo>
                  <a:pt x="53594" y="635"/>
                </a:lnTo>
                <a:lnTo>
                  <a:pt x="61087" y="0"/>
                </a:lnTo>
                <a:lnTo>
                  <a:pt x="6883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78148" y="827913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2"/>
                </a:lnTo>
                <a:lnTo>
                  <a:pt x="189432" y="1142"/>
                </a:lnTo>
                <a:lnTo>
                  <a:pt x="192353" y="1777"/>
                </a:lnTo>
                <a:lnTo>
                  <a:pt x="194385" y="2666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8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9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177" y="311531"/>
                </a:lnTo>
                <a:lnTo>
                  <a:pt x="176732" y="311531"/>
                </a:lnTo>
                <a:lnTo>
                  <a:pt x="172033" y="311531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9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8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6"/>
                </a:lnTo>
                <a:lnTo>
                  <a:pt x="152221" y="1777"/>
                </a:lnTo>
                <a:lnTo>
                  <a:pt x="155142" y="1142"/>
                </a:lnTo>
                <a:lnTo>
                  <a:pt x="158698" y="762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07232" y="827913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2"/>
                </a:lnTo>
                <a:lnTo>
                  <a:pt x="189432" y="1142"/>
                </a:lnTo>
                <a:lnTo>
                  <a:pt x="192353" y="1777"/>
                </a:lnTo>
                <a:lnTo>
                  <a:pt x="194385" y="2666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8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177" y="311531"/>
                </a:lnTo>
                <a:lnTo>
                  <a:pt x="176732" y="311531"/>
                </a:lnTo>
                <a:lnTo>
                  <a:pt x="172033" y="311531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9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8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6"/>
                </a:lnTo>
                <a:lnTo>
                  <a:pt x="152221" y="1777"/>
                </a:lnTo>
                <a:lnTo>
                  <a:pt x="155142" y="1142"/>
                </a:lnTo>
                <a:lnTo>
                  <a:pt x="158698" y="762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93059" y="827277"/>
            <a:ext cx="56261" cy="312166"/>
          </a:xfrm>
          <a:custGeom>
            <a:avLst/>
            <a:gdLst/>
            <a:ahLst/>
            <a:cxnLst/>
            <a:rect l="l" t="t" r="r" b="b"/>
            <a:pathLst>
              <a:path w="56261" h="312166">
                <a:moveTo>
                  <a:pt x="28066" y="0"/>
                </a:moveTo>
                <a:lnTo>
                  <a:pt x="33527" y="0"/>
                </a:lnTo>
                <a:lnTo>
                  <a:pt x="38100" y="254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9"/>
                </a:lnTo>
                <a:lnTo>
                  <a:pt x="56261" y="304673"/>
                </a:lnTo>
                <a:lnTo>
                  <a:pt x="55752" y="305943"/>
                </a:lnTo>
                <a:lnTo>
                  <a:pt x="54863" y="307086"/>
                </a:lnTo>
                <a:lnTo>
                  <a:pt x="53975" y="308229"/>
                </a:lnTo>
                <a:lnTo>
                  <a:pt x="52450" y="309118"/>
                </a:lnTo>
                <a:lnTo>
                  <a:pt x="50291" y="309880"/>
                </a:lnTo>
                <a:lnTo>
                  <a:pt x="48132" y="310642"/>
                </a:lnTo>
                <a:lnTo>
                  <a:pt x="45212" y="311150"/>
                </a:lnTo>
                <a:lnTo>
                  <a:pt x="41655" y="311531"/>
                </a:lnTo>
                <a:lnTo>
                  <a:pt x="38100" y="311912"/>
                </a:lnTo>
                <a:lnTo>
                  <a:pt x="33527" y="312166"/>
                </a:lnTo>
                <a:lnTo>
                  <a:pt x="28066" y="312166"/>
                </a:lnTo>
                <a:lnTo>
                  <a:pt x="22605" y="312166"/>
                </a:lnTo>
                <a:lnTo>
                  <a:pt x="5841" y="309880"/>
                </a:lnTo>
                <a:lnTo>
                  <a:pt x="3682" y="309118"/>
                </a:lnTo>
                <a:lnTo>
                  <a:pt x="2158" y="308229"/>
                </a:lnTo>
                <a:lnTo>
                  <a:pt x="1269" y="307086"/>
                </a:lnTo>
                <a:lnTo>
                  <a:pt x="380" y="305943"/>
                </a:lnTo>
                <a:lnTo>
                  <a:pt x="0" y="304673"/>
                </a:lnTo>
                <a:lnTo>
                  <a:pt x="0" y="303149"/>
                </a:lnTo>
                <a:lnTo>
                  <a:pt x="0" y="9651"/>
                </a:lnTo>
                <a:lnTo>
                  <a:pt x="0" y="8127"/>
                </a:lnTo>
                <a:lnTo>
                  <a:pt x="380" y="6858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0500" y="1581911"/>
            <a:ext cx="6030468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68604" y="1408557"/>
            <a:ext cx="57318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¿</a:t>
            </a:r>
            <a:r>
              <a:rPr sz="3600" b="1" spc="-34" baseline="3413" dirty="0">
                <a:latin typeface="Calibri"/>
                <a:cs typeface="Calibri"/>
              </a:rPr>
              <a:t>P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19" baseline="3413" dirty="0">
                <a:latin typeface="Calibri"/>
                <a:cs typeface="Calibri"/>
              </a:rPr>
              <a:t>r</a:t>
            </a:r>
            <a:r>
              <a:rPr sz="3600" b="1" spc="0" baseline="3413" dirty="0">
                <a:latin typeface="Calibri"/>
                <a:cs typeface="Calibri"/>
              </a:rPr>
              <a:t>o</a:t>
            </a:r>
            <a:r>
              <a:rPr sz="3600" b="1" spc="-47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q</a:t>
            </a:r>
            <a:r>
              <a:rPr sz="3600" b="1" spc="-9" baseline="3413" dirty="0">
                <a:latin typeface="Calibri"/>
                <a:cs typeface="Calibri"/>
              </a:rPr>
              <a:t>u</a:t>
            </a:r>
            <a:r>
              <a:rPr sz="3600" b="1" spc="0" baseline="3413" dirty="0">
                <a:latin typeface="Calibri"/>
                <a:cs typeface="Calibri"/>
              </a:rPr>
              <a:t>é</a:t>
            </a:r>
            <a:r>
              <a:rPr sz="3600" b="1" spc="-15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debem</a:t>
            </a:r>
            <a:r>
              <a:rPr sz="3600" b="1" spc="4" baseline="3413" dirty="0">
                <a:latin typeface="Calibri"/>
                <a:cs typeface="Calibri"/>
              </a:rPr>
              <a:t>o</a:t>
            </a:r>
            <a:r>
              <a:rPr sz="3600" b="1" spc="0" baseline="3413" dirty="0">
                <a:latin typeface="Calibri"/>
                <a:cs typeface="Calibri"/>
              </a:rPr>
              <a:t>s</a:t>
            </a:r>
            <a:r>
              <a:rPr sz="3600" b="1" spc="-1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25" baseline="3413" dirty="0">
                <a:latin typeface="Calibri"/>
                <a:cs typeface="Calibri"/>
              </a:rPr>
              <a:t>n</a:t>
            </a:r>
            <a:r>
              <a:rPr sz="3600" b="1" spc="-29" baseline="3413" dirty="0">
                <a:latin typeface="Calibri"/>
                <a:cs typeface="Calibri"/>
              </a:rPr>
              <a:t>t</a:t>
            </a:r>
            <a:r>
              <a:rPr sz="3600" b="1" spc="0" baseline="3413" dirty="0">
                <a:latin typeface="Calibri"/>
                <a:cs typeface="Calibri"/>
              </a:rPr>
              <a:t>ender</a:t>
            </a:r>
            <a:r>
              <a:rPr sz="3600" b="1" spc="-3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ó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o</a:t>
            </a:r>
            <a:r>
              <a:rPr sz="3600" b="1" spc="-47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Calidad?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8442" y="2252598"/>
            <a:ext cx="8635347" cy="1718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221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lidad</a:t>
            </a:r>
            <a:r>
              <a:rPr sz="3600" spc="3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tiene mu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has</a:t>
            </a:r>
            <a:r>
              <a:rPr sz="3600" spc="44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d</a:t>
            </a:r>
            <a:r>
              <a:rPr sz="3600" spc="-1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finiciones,</a:t>
            </a:r>
            <a:r>
              <a:rPr sz="3600" spc="4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pe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4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bás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39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2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aqu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5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4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dice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2"/>
              </a:spcBef>
              <a:tabLst>
                <a:tab pos="609600" algn="l"/>
                <a:tab pos="1435100" algn="l"/>
                <a:tab pos="2692400" algn="l"/>
                <a:tab pos="2984500" algn="l"/>
                <a:tab pos="4064000" algn="l"/>
                <a:tab pos="4673600" algn="l"/>
                <a:tab pos="5880100" algn="l"/>
                <a:tab pos="7480300" algn="l"/>
              </a:tabLst>
            </a:pPr>
            <a:r>
              <a:rPr sz="2400" spc="0" dirty="0">
                <a:latin typeface="Calibri"/>
                <a:cs typeface="Calibri"/>
              </a:rPr>
              <a:t>que	aqu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	p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oduc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	o	se</a:t>
            </a:r>
            <a:r>
              <a:rPr sz="2400" spc="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vicio	que	no</a:t>
            </a:r>
            <a:r>
              <a:rPr sz="2400" spc="-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ot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os	</a:t>
            </a:r>
            <a:r>
              <a:rPr sz="2400" spc="-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dqui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amos	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4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 marR="53084">
              <a:lnSpc>
                <a:spcPct val="101725"/>
              </a:lnSpc>
              <a:spcBef>
                <a:spcPts val="384"/>
              </a:spcBef>
            </a:pPr>
            <a:r>
              <a:rPr sz="2400" spc="0" dirty="0">
                <a:latin typeface="Calibri"/>
                <a:cs typeface="Calibri"/>
              </a:rPr>
              <a:t>nue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-29" dirty="0">
                <a:latin typeface="Calibri"/>
                <a:cs typeface="Calibri"/>
              </a:rPr>
              <a:t> e</a:t>
            </a:r>
            <a:r>
              <a:rPr sz="2400" spc="0" dirty="0">
                <a:latin typeface="Calibri"/>
                <a:cs typeface="Calibri"/>
              </a:rPr>
              <a:t>xpe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adame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5719" marR="30224" algn="ctr">
              <a:lnSpc>
                <a:spcPct val="101725"/>
              </a:lnSpc>
              <a:spcBef>
                <a:spcPts val="1378"/>
              </a:spcBef>
            </a:pP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32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ISO</a:t>
            </a:r>
            <a:r>
              <a:rPr sz="2400" spc="312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900</a:t>
            </a:r>
            <a:r>
              <a:rPr sz="2400" spc="0" dirty="0">
                <a:latin typeface="Calibri"/>
                <a:cs typeface="Calibri"/>
              </a:rPr>
              <a:t>0,</a:t>
            </a:r>
            <a:r>
              <a:rPr sz="2400" spc="267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1400</a:t>
            </a:r>
            <a:r>
              <a:rPr sz="2400" spc="0" dirty="0">
                <a:latin typeface="Calibri"/>
                <a:cs typeface="Calibri"/>
              </a:rPr>
              <a:t>0</a:t>
            </a:r>
            <a:r>
              <a:rPr sz="2400" spc="25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30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1800</a:t>
            </a:r>
            <a:r>
              <a:rPr sz="2400" spc="0" dirty="0">
                <a:latin typeface="Calibri"/>
                <a:cs typeface="Calibri"/>
              </a:rPr>
              <a:t>0,</a:t>
            </a:r>
            <a:r>
              <a:rPr sz="2400" spc="25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32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fine</a:t>
            </a:r>
            <a:r>
              <a:rPr sz="2400" spc="302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: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“la</a:t>
            </a:r>
            <a:r>
              <a:rPr sz="2400" spc="317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apacidad</a:t>
            </a:r>
            <a:r>
              <a:rPr sz="2400" spc="31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30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8442" y="4061840"/>
            <a:ext cx="16452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257300" algn="l"/>
              </a:tabLst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ocesos	</a:t>
            </a:r>
            <a:r>
              <a:rPr sz="3600" spc="-9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03298" y="4061840"/>
            <a:ext cx="69102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219200" algn="l"/>
                <a:tab pos="1841500" algn="l"/>
                <a:tab pos="3568700" algn="l"/>
                <a:tab pos="4000500" algn="l"/>
                <a:tab pos="4762500" algn="l"/>
                <a:tab pos="5130800" algn="l"/>
                <a:tab pos="6616700" algn="l"/>
              </a:tabLst>
            </a:pP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vicios	que	inc</a:t>
            </a:r>
            <a:r>
              <a:rPr sz="3600" spc="-25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eme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an	su	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alor	al	desa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ollar	</a:t>
            </a:r>
            <a:r>
              <a:rPr sz="3600" spc="-9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8442" y="4482465"/>
            <a:ext cx="8625289" cy="1592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113" algn="just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vucción</a:t>
            </a:r>
            <a:r>
              <a:rPr sz="3600" spc="80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9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equilib</a:t>
            </a:r>
            <a:r>
              <a:rPr sz="3600" spc="9" baseline="3413" dirty="0">
                <a:latin typeface="Calibri"/>
                <a:cs typeface="Calibri"/>
              </a:rPr>
              <a:t>r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1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99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104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li</a:t>
            </a:r>
            <a:r>
              <a:rPr sz="3600" spc="-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10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ad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cu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do</a:t>
            </a:r>
            <a:r>
              <a:rPr sz="3600" spc="6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00" baseline="3413" dirty="0">
                <a:latin typeface="Calibri"/>
                <a:cs typeface="Calibri"/>
              </a:rPr>
              <a:t> 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58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co</a:t>
            </a:r>
            <a:r>
              <a:rPr sz="3600" spc="0" baseline="3413" dirty="0">
                <a:latin typeface="Calibri"/>
                <a:cs typeface="Calibri"/>
              </a:rPr>
              <a:t>mpeti</a:t>
            </a:r>
            <a:r>
              <a:rPr sz="3600" spc="-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14583"/>
              </a:lnSpc>
              <a:spcBef>
                <a:spcPts val="562"/>
              </a:spcBef>
            </a:pPr>
            <a:r>
              <a:rPr sz="2400" spc="0" dirty="0">
                <a:latin typeface="Calibri"/>
                <a:cs typeface="Calibri"/>
              </a:rPr>
              <a:t>pa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8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5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esi</a:t>
            </a:r>
            <a:r>
              <a:rPr sz="2400" spc="-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ad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s, des</a:t>
            </a:r>
            <a:r>
              <a:rPr sz="2400" spc="4" dirty="0">
                <a:latin typeface="Calibri"/>
                <a:cs typeface="Calibri"/>
              </a:rPr>
              <a:t>eo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34" dirty="0">
                <a:latin typeface="Calibri"/>
                <a:cs typeface="Calibri"/>
              </a:rPr>
              <a:t>/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xpec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1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6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7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cli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es sin</a:t>
            </a:r>
            <a:r>
              <a:rPr sz="2400" spc="52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-59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os ne</a:t>
            </a:r>
            <a:r>
              <a:rPr sz="2400" spc="-44" dirty="0">
                <a:latin typeface="Calibri"/>
                <a:cs typeface="Calibri"/>
              </a:rPr>
              <a:t>g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37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medio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ambi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2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5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que</a:t>
            </a:r>
            <a:r>
              <a:rPr sz="2400" spc="57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tr</a:t>
            </a:r>
            <a:r>
              <a:rPr sz="2400" spc="-4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bu</a:t>
            </a:r>
            <a:r>
              <a:rPr sz="2400" spc="-1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7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la </a:t>
            </a:r>
            <a:r>
              <a:rPr sz="2400" spc="0" dirty="0">
                <a:latin typeface="Calibri"/>
                <a:cs typeface="Calibri"/>
              </a:rPr>
              <a:t>ele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r>
              <a:rPr sz="2400" spc="-8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su ni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el 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vida</a:t>
            </a:r>
            <a:r>
              <a:rPr sz="2400" spc="-225" dirty="0">
                <a:latin typeface="Calibri"/>
                <a:cs typeface="Calibri"/>
              </a:rPr>
              <a:t>”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5608" y="0"/>
            <a:ext cx="45476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9613" y="275970"/>
            <a:ext cx="3876430" cy="365632"/>
          </a:xfrm>
          <a:custGeom>
            <a:avLst/>
            <a:gdLst/>
            <a:ahLst/>
            <a:cxnLst/>
            <a:rect l="l" t="t" r="r" b="b"/>
            <a:pathLst>
              <a:path w="3876430" h="365632">
                <a:moveTo>
                  <a:pt x="3784858" y="250951"/>
                </a:moveTo>
                <a:lnTo>
                  <a:pt x="3772666" y="250951"/>
                </a:lnTo>
                <a:lnTo>
                  <a:pt x="3767586" y="251459"/>
                </a:lnTo>
                <a:lnTo>
                  <a:pt x="3759585" y="253745"/>
                </a:lnTo>
                <a:lnTo>
                  <a:pt x="3756283" y="255524"/>
                </a:lnTo>
                <a:lnTo>
                  <a:pt x="3753870" y="258190"/>
                </a:lnTo>
                <a:lnTo>
                  <a:pt x="3751330" y="260857"/>
                </a:lnTo>
                <a:lnTo>
                  <a:pt x="3749679" y="264159"/>
                </a:lnTo>
                <a:lnTo>
                  <a:pt x="3748663" y="268477"/>
                </a:lnTo>
                <a:lnTo>
                  <a:pt x="3747774" y="272668"/>
                </a:lnTo>
                <a:lnTo>
                  <a:pt x="3747266" y="278002"/>
                </a:lnTo>
                <a:lnTo>
                  <a:pt x="3747266" y="290321"/>
                </a:lnTo>
                <a:lnTo>
                  <a:pt x="3753870" y="309625"/>
                </a:lnTo>
                <a:lnTo>
                  <a:pt x="3756283" y="312165"/>
                </a:lnTo>
                <a:lnTo>
                  <a:pt x="3759585" y="313943"/>
                </a:lnTo>
                <a:lnTo>
                  <a:pt x="3767586" y="316229"/>
                </a:lnTo>
                <a:lnTo>
                  <a:pt x="3772666" y="316738"/>
                </a:lnTo>
                <a:lnTo>
                  <a:pt x="3784858" y="316738"/>
                </a:lnTo>
                <a:lnTo>
                  <a:pt x="3789938" y="316229"/>
                </a:lnTo>
                <a:lnTo>
                  <a:pt x="3798066" y="313943"/>
                </a:lnTo>
                <a:lnTo>
                  <a:pt x="3801368" y="312165"/>
                </a:lnTo>
                <a:lnTo>
                  <a:pt x="3803781" y="309625"/>
                </a:lnTo>
                <a:lnTo>
                  <a:pt x="3806321" y="307086"/>
                </a:lnTo>
                <a:lnTo>
                  <a:pt x="3807972" y="303783"/>
                </a:lnTo>
                <a:lnTo>
                  <a:pt x="3808988" y="299592"/>
                </a:lnTo>
                <a:lnTo>
                  <a:pt x="3809877" y="295401"/>
                </a:lnTo>
                <a:lnTo>
                  <a:pt x="3810385" y="290321"/>
                </a:lnTo>
                <a:lnTo>
                  <a:pt x="3810385" y="278002"/>
                </a:lnTo>
                <a:lnTo>
                  <a:pt x="3803781" y="258190"/>
                </a:lnTo>
                <a:lnTo>
                  <a:pt x="3801368" y="255524"/>
                </a:lnTo>
                <a:lnTo>
                  <a:pt x="3798066" y="253745"/>
                </a:lnTo>
                <a:lnTo>
                  <a:pt x="3789938" y="251459"/>
                </a:lnTo>
                <a:lnTo>
                  <a:pt x="3784858" y="250951"/>
                </a:lnTo>
              </a:path>
              <a:path w="3876430" h="365632">
                <a:moveTo>
                  <a:pt x="3649618" y="136651"/>
                </a:moveTo>
                <a:lnTo>
                  <a:pt x="3569720" y="136651"/>
                </a:lnTo>
                <a:lnTo>
                  <a:pt x="3575689" y="137413"/>
                </a:lnTo>
                <a:lnTo>
                  <a:pt x="3580515" y="138811"/>
                </a:lnTo>
                <a:lnTo>
                  <a:pt x="3585341" y="140334"/>
                </a:lnTo>
                <a:lnTo>
                  <a:pt x="3589278" y="142620"/>
                </a:lnTo>
                <a:lnTo>
                  <a:pt x="3592072" y="145795"/>
                </a:lnTo>
                <a:lnTo>
                  <a:pt x="3594993" y="148970"/>
                </a:lnTo>
                <a:lnTo>
                  <a:pt x="3597152" y="152780"/>
                </a:lnTo>
                <a:lnTo>
                  <a:pt x="3599692" y="162178"/>
                </a:lnTo>
                <a:lnTo>
                  <a:pt x="3600249" y="166971"/>
                </a:lnTo>
                <a:lnTo>
                  <a:pt x="3600327" y="185927"/>
                </a:lnTo>
                <a:lnTo>
                  <a:pt x="3569408" y="186136"/>
                </a:lnTo>
                <a:lnTo>
                  <a:pt x="3556587" y="186928"/>
                </a:lnTo>
                <a:lnTo>
                  <a:pt x="3508664" y="198329"/>
                </a:lnTo>
                <a:lnTo>
                  <a:pt x="3480193" y="223869"/>
                </a:lnTo>
                <a:lnTo>
                  <a:pt x="3473793" y="261401"/>
                </a:lnTo>
                <a:lnTo>
                  <a:pt x="3476040" y="273294"/>
                </a:lnTo>
                <a:lnTo>
                  <a:pt x="3499032" y="305959"/>
                </a:lnTo>
                <a:lnTo>
                  <a:pt x="3536288" y="317956"/>
                </a:lnTo>
                <a:lnTo>
                  <a:pt x="3551603" y="318344"/>
                </a:lnTo>
                <a:lnTo>
                  <a:pt x="3562598" y="316811"/>
                </a:lnTo>
                <a:lnTo>
                  <a:pt x="3574733" y="313186"/>
                </a:lnTo>
                <a:lnTo>
                  <a:pt x="3589124" y="306863"/>
                </a:lnTo>
                <a:lnTo>
                  <a:pt x="3599519" y="299570"/>
                </a:lnTo>
                <a:lnTo>
                  <a:pt x="3608963" y="290702"/>
                </a:lnTo>
                <a:lnTo>
                  <a:pt x="3655432" y="290702"/>
                </a:lnTo>
                <a:lnTo>
                  <a:pt x="3655423" y="278891"/>
                </a:lnTo>
                <a:lnTo>
                  <a:pt x="3548892" y="278891"/>
                </a:lnTo>
                <a:lnTo>
                  <a:pt x="3541653" y="276478"/>
                </a:lnTo>
                <a:lnTo>
                  <a:pt x="3536319" y="271652"/>
                </a:lnTo>
                <a:lnTo>
                  <a:pt x="3530985" y="266953"/>
                </a:lnTo>
                <a:lnTo>
                  <a:pt x="3528445" y="260350"/>
                </a:lnTo>
                <a:lnTo>
                  <a:pt x="3528445" y="247141"/>
                </a:lnTo>
                <a:lnTo>
                  <a:pt x="3529334" y="242824"/>
                </a:lnTo>
                <a:lnTo>
                  <a:pt x="3531239" y="239013"/>
                </a:lnTo>
                <a:lnTo>
                  <a:pt x="3533017" y="235203"/>
                </a:lnTo>
                <a:lnTo>
                  <a:pt x="3535938" y="231901"/>
                </a:lnTo>
                <a:lnTo>
                  <a:pt x="3544066" y="226567"/>
                </a:lnTo>
                <a:lnTo>
                  <a:pt x="3549273" y="224536"/>
                </a:lnTo>
                <a:lnTo>
                  <a:pt x="3555623" y="223265"/>
                </a:lnTo>
                <a:lnTo>
                  <a:pt x="3561973" y="221868"/>
                </a:lnTo>
                <a:lnTo>
                  <a:pt x="3569720" y="221233"/>
                </a:lnTo>
                <a:lnTo>
                  <a:pt x="3655381" y="221233"/>
                </a:lnTo>
                <a:lnTo>
                  <a:pt x="3655341" y="166971"/>
                </a:lnTo>
                <a:lnTo>
                  <a:pt x="3654293" y="155486"/>
                </a:lnTo>
                <a:lnTo>
                  <a:pt x="3651736" y="143252"/>
                </a:lnTo>
                <a:lnTo>
                  <a:pt x="3649618" y="136651"/>
                </a:lnTo>
              </a:path>
              <a:path w="3876430" h="365632">
                <a:moveTo>
                  <a:pt x="3655432" y="290702"/>
                </a:moveTo>
                <a:lnTo>
                  <a:pt x="3608963" y="290702"/>
                </a:lnTo>
                <a:lnTo>
                  <a:pt x="3608963" y="308609"/>
                </a:lnTo>
                <a:lnTo>
                  <a:pt x="3609598" y="310261"/>
                </a:lnTo>
                <a:lnTo>
                  <a:pt x="3610868" y="311403"/>
                </a:lnTo>
                <a:lnTo>
                  <a:pt x="3612138" y="312674"/>
                </a:lnTo>
                <a:lnTo>
                  <a:pt x="3614297" y="313436"/>
                </a:lnTo>
                <a:lnTo>
                  <a:pt x="3617345" y="313943"/>
                </a:lnTo>
                <a:lnTo>
                  <a:pt x="3620393" y="314578"/>
                </a:lnTo>
                <a:lnTo>
                  <a:pt x="3625219" y="314832"/>
                </a:lnTo>
                <a:lnTo>
                  <a:pt x="3638173" y="314832"/>
                </a:lnTo>
                <a:lnTo>
                  <a:pt x="3642999" y="314578"/>
                </a:lnTo>
                <a:lnTo>
                  <a:pt x="3646174" y="313943"/>
                </a:lnTo>
                <a:lnTo>
                  <a:pt x="3649349" y="313436"/>
                </a:lnTo>
                <a:lnTo>
                  <a:pt x="3651635" y="312674"/>
                </a:lnTo>
                <a:lnTo>
                  <a:pt x="3653159" y="311403"/>
                </a:lnTo>
                <a:lnTo>
                  <a:pt x="3654683" y="310261"/>
                </a:lnTo>
                <a:lnTo>
                  <a:pt x="3655445" y="308609"/>
                </a:lnTo>
                <a:lnTo>
                  <a:pt x="3655432" y="290702"/>
                </a:lnTo>
              </a:path>
              <a:path w="3876430" h="365632">
                <a:moveTo>
                  <a:pt x="3655381" y="221233"/>
                </a:moveTo>
                <a:lnTo>
                  <a:pt x="3600327" y="221233"/>
                </a:lnTo>
                <a:lnTo>
                  <a:pt x="3599238" y="256359"/>
                </a:lnTo>
                <a:lnTo>
                  <a:pt x="3589600" y="265863"/>
                </a:lnTo>
                <a:lnTo>
                  <a:pt x="3580134" y="272795"/>
                </a:lnTo>
                <a:lnTo>
                  <a:pt x="3573403" y="276859"/>
                </a:lnTo>
                <a:lnTo>
                  <a:pt x="3566164" y="278891"/>
                </a:lnTo>
                <a:lnTo>
                  <a:pt x="3655423" y="278891"/>
                </a:lnTo>
                <a:lnTo>
                  <a:pt x="3655381" y="221233"/>
                </a:lnTo>
              </a:path>
              <a:path w="3876430" h="365632">
                <a:moveTo>
                  <a:pt x="3567434" y="93979"/>
                </a:moveTo>
                <a:lnTo>
                  <a:pt x="3526032" y="99313"/>
                </a:lnTo>
                <a:lnTo>
                  <a:pt x="3519047" y="101600"/>
                </a:lnTo>
                <a:lnTo>
                  <a:pt x="3512062" y="103758"/>
                </a:lnTo>
                <a:lnTo>
                  <a:pt x="3484420" y="129128"/>
                </a:lnTo>
                <a:lnTo>
                  <a:pt x="3484478" y="138811"/>
                </a:lnTo>
                <a:lnTo>
                  <a:pt x="3484630" y="140715"/>
                </a:lnTo>
                <a:lnTo>
                  <a:pt x="3485138" y="143509"/>
                </a:lnTo>
                <a:lnTo>
                  <a:pt x="3485519" y="146430"/>
                </a:lnTo>
                <a:lnTo>
                  <a:pt x="3492758" y="156717"/>
                </a:lnTo>
                <a:lnTo>
                  <a:pt x="3496822" y="156717"/>
                </a:lnTo>
                <a:lnTo>
                  <a:pt x="3499870" y="155701"/>
                </a:lnTo>
                <a:lnTo>
                  <a:pt x="3503680" y="153542"/>
                </a:lnTo>
                <a:lnTo>
                  <a:pt x="3507490" y="151511"/>
                </a:lnTo>
                <a:lnTo>
                  <a:pt x="3512189" y="149225"/>
                </a:lnTo>
                <a:lnTo>
                  <a:pt x="3517904" y="146684"/>
                </a:lnTo>
                <a:lnTo>
                  <a:pt x="3523492" y="144144"/>
                </a:lnTo>
                <a:lnTo>
                  <a:pt x="3530096" y="141858"/>
                </a:lnTo>
                <a:lnTo>
                  <a:pt x="3537462" y="139700"/>
                </a:lnTo>
                <a:lnTo>
                  <a:pt x="3544828" y="137667"/>
                </a:lnTo>
                <a:lnTo>
                  <a:pt x="3553210" y="136651"/>
                </a:lnTo>
                <a:lnTo>
                  <a:pt x="3649618" y="136651"/>
                </a:lnTo>
                <a:lnTo>
                  <a:pt x="3647203" y="129128"/>
                </a:lnTo>
                <a:lnTo>
                  <a:pt x="3619140" y="102739"/>
                </a:lnTo>
                <a:lnTo>
                  <a:pt x="3581495" y="94431"/>
                </a:lnTo>
                <a:lnTo>
                  <a:pt x="3567434" y="93979"/>
                </a:lnTo>
              </a:path>
              <a:path w="3876430" h="365632">
                <a:moveTo>
                  <a:pt x="2973709" y="93979"/>
                </a:moveTo>
                <a:lnTo>
                  <a:pt x="2925588" y="104383"/>
                </a:lnTo>
                <a:lnTo>
                  <a:pt x="2895421" y="128983"/>
                </a:lnTo>
                <a:lnTo>
                  <a:pt x="2878109" y="163862"/>
                </a:lnTo>
                <a:lnTo>
                  <a:pt x="2872211" y="215082"/>
                </a:lnTo>
                <a:lnTo>
                  <a:pt x="2873008" y="226940"/>
                </a:lnTo>
                <a:lnTo>
                  <a:pt x="2881759" y="265397"/>
                </a:lnTo>
                <a:lnTo>
                  <a:pt x="2904990" y="297186"/>
                </a:lnTo>
                <a:lnTo>
                  <a:pt x="2941655" y="314623"/>
                </a:lnTo>
                <a:lnTo>
                  <a:pt x="2981129" y="318504"/>
                </a:lnTo>
                <a:lnTo>
                  <a:pt x="2994101" y="318027"/>
                </a:lnTo>
                <a:lnTo>
                  <a:pt x="3006348" y="316738"/>
                </a:lnTo>
                <a:lnTo>
                  <a:pt x="3014984" y="315467"/>
                </a:lnTo>
                <a:lnTo>
                  <a:pt x="3022604" y="313943"/>
                </a:lnTo>
                <a:lnTo>
                  <a:pt x="3029335" y="312165"/>
                </a:lnTo>
                <a:lnTo>
                  <a:pt x="3036066" y="310514"/>
                </a:lnTo>
                <a:lnTo>
                  <a:pt x="3057402" y="295401"/>
                </a:lnTo>
                <a:lnTo>
                  <a:pt x="3057783" y="293750"/>
                </a:lnTo>
                <a:lnTo>
                  <a:pt x="3058037" y="291718"/>
                </a:lnTo>
                <a:lnTo>
                  <a:pt x="3058263" y="276225"/>
                </a:lnTo>
                <a:lnTo>
                  <a:pt x="2974090" y="276225"/>
                </a:lnTo>
                <a:lnTo>
                  <a:pt x="2965835" y="274954"/>
                </a:lnTo>
                <a:lnTo>
                  <a:pt x="2951992" y="269875"/>
                </a:lnTo>
                <a:lnTo>
                  <a:pt x="2946277" y="266191"/>
                </a:lnTo>
                <a:lnTo>
                  <a:pt x="2941959" y="261365"/>
                </a:lnTo>
                <a:lnTo>
                  <a:pt x="2937514" y="256539"/>
                </a:lnTo>
                <a:lnTo>
                  <a:pt x="2934339" y="250570"/>
                </a:lnTo>
                <a:lnTo>
                  <a:pt x="2932307" y="243712"/>
                </a:lnTo>
                <a:lnTo>
                  <a:pt x="2930275" y="236727"/>
                </a:lnTo>
                <a:lnTo>
                  <a:pt x="2929259" y="229107"/>
                </a:lnTo>
                <a:lnTo>
                  <a:pt x="2929259" y="220599"/>
                </a:lnTo>
                <a:lnTo>
                  <a:pt x="3055878" y="220599"/>
                </a:lnTo>
                <a:lnTo>
                  <a:pt x="3060069" y="218948"/>
                </a:lnTo>
                <a:lnTo>
                  <a:pt x="3066165" y="212343"/>
                </a:lnTo>
                <a:lnTo>
                  <a:pt x="3067689" y="207390"/>
                </a:lnTo>
                <a:lnTo>
                  <a:pt x="3067668" y="199467"/>
                </a:lnTo>
                <a:lnTo>
                  <a:pt x="3067375" y="184403"/>
                </a:lnTo>
                <a:lnTo>
                  <a:pt x="2929259" y="184403"/>
                </a:lnTo>
                <a:lnTo>
                  <a:pt x="2929640" y="177418"/>
                </a:lnTo>
                <a:lnTo>
                  <a:pt x="2948436" y="140462"/>
                </a:lnTo>
                <a:lnTo>
                  <a:pt x="2965200" y="133730"/>
                </a:lnTo>
                <a:lnTo>
                  <a:pt x="3053884" y="133730"/>
                </a:lnTo>
                <a:lnTo>
                  <a:pt x="3052396" y="131001"/>
                </a:lnTo>
                <a:lnTo>
                  <a:pt x="3012046" y="99637"/>
                </a:lnTo>
                <a:lnTo>
                  <a:pt x="2987712" y="94602"/>
                </a:lnTo>
                <a:lnTo>
                  <a:pt x="2973709" y="93979"/>
                </a:lnTo>
              </a:path>
              <a:path w="3876430" h="365632">
                <a:moveTo>
                  <a:pt x="3052576" y="262508"/>
                </a:moveTo>
                <a:lnTo>
                  <a:pt x="3049020" y="262508"/>
                </a:lnTo>
                <a:lnTo>
                  <a:pt x="3046099" y="263270"/>
                </a:lnTo>
                <a:lnTo>
                  <a:pt x="3038987" y="266064"/>
                </a:lnTo>
                <a:lnTo>
                  <a:pt x="3028954" y="269366"/>
                </a:lnTo>
                <a:lnTo>
                  <a:pt x="2983742" y="276225"/>
                </a:lnTo>
                <a:lnTo>
                  <a:pt x="3058263" y="276225"/>
                </a:lnTo>
                <a:lnTo>
                  <a:pt x="3053719" y="262763"/>
                </a:lnTo>
                <a:lnTo>
                  <a:pt x="3052576" y="262508"/>
                </a:lnTo>
              </a:path>
              <a:path w="3876430" h="365632">
                <a:moveTo>
                  <a:pt x="3053884" y="133730"/>
                </a:moveTo>
                <a:lnTo>
                  <a:pt x="2972439" y="133730"/>
                </a:lnTo>
                <a:lnTo>
                  <a:pt x="2982867" y="134674"/>
                </a:lnTo>
                <a:lnTo>
                  <a:pt x="2994867" y="139191"/>
                </a:lnTo>
                <a:lnTo>
                  <a:pt x="3004089" y="147573"/>
                </a:lnTo>
                <a:lnTo>
                  <a:pt x="3009470" y="157665"/>
                </a:lnTo>
                <a:lnTo>
                  <a:pt x="3012518" y="169950"/>
                </a:lnTo>
                <a:lnTo>
                  <a:pt x="3013206" y="184403"/>
                </a:lnTo>
                <a:lnTo>
                  <a:pt x="3067375" y="184403"/>
                </a:lnTo>
                <a:lnTo>
                  <a:pt x="3067316" y="181339"/>
                </a:lnTo>
                <a:lnTo>
                  <a:pt x="3065897" y="170197"/>
                </a:lnTo>
                <a:lnTo>
                  <a:pt x="3063053" y="157431"/>
                </a:lnTo>
                <a:lnTo>
                  <a:pt x="3058403" y="142017"/>
                </a:lnTo>
                <a:lnTo>
                  <a:pt x="3053884" y="133730"/>
                </a:lnTo>
              </a:path>
              <a:path w="3876430" h="365632">
                <a:moveTo>
                  <a:pt x="1202821" y="93979"/>
                </a:moveTo>
                <a:lnTo>
                  <a:pt x="1154700" y="104383"/>
                </a:lnTo>
                <a:lnTo>
                  <a:pt x="1124533" y="128983"/>
                </a:lnTo>
                <a:lnTo>
                  <a:pt x="1107221" y="163862"/>
                </a:lnTo>
                <a:lnTo>
                  <a:pt x="1101323" y="215082"/>
                </a:lnTo>
                <a:lnTo>
                  <a:pt x="1102120" y="226940"/>
                </a:lnTo>
                <a:lnTo>
                  <a:pt x="1110871" y="265397"/>
                </a:lnTo>
                <a:lnTo>
                  <a:pt x="1134102" y="297186"/>
                </a:lnTo>
                <a:lnTo>
                  <a:pt x="1170767" y="314623"/>
                </a:lnTo>
                <a:lnTo>
                  <a:pt x="1210241" y="318504"/>
                </a:lnTo>
                <a:lnTo>
                  <a:pt x="1223213" y="318027"/>
                </a:lnTo>
                <a:lnTo>
                  <a:pt x="1235460" y="316738"/>
                </a:lnTo>
                <a:lnTo>
                  <a:pt x="1244096" y="315467"/>
                </a:lnTo>
                <a:lnTo>
                  <a:pt x="1251716" y="313943"/>
                </a:lnTo>
                <a:lnTo>
                  <a:pt x="1258447" y="312165"/>
                </a:lnTo>
                <a:lnTo>
                  <a:pt x="1265178" y="310514"/>
                </a:lnTo>
                <a:lnTo>
                  <a:pt x="1286514" y="295401"/>
                </a:lnTo>
                <a:lnTo>
                  <a:pt x="1286895" y="293750"/>
                </a:lnTo>
                <a:lnTo>
                  <a:pt x="1287149" y="291718"/>
                </a:lnTo>
                <a:lnTo>
                  <a:pt x="1287403" y="287146"/>
                </a:lnTo>
                <a:lnTo>
                  <a:pt x="1287403" y="276225"/>
                </a:lnTo>
                <a:lnTo>
                  <a:pt x="1203202" y="276225"/>
                </a:lnTo>
                <a:lnTo>
                  <a:pt x="1194947" y="274954"/>
                </a:lnTo>
                <a:lnTo>
                  <a:pt x="1181104" y="269875"/>
                </a:lnTo>
                <a:lnTo>
                  <a:pt x="1175389" y="266191"/>
                </a:lnTo>
                <a:lnTo>
                  <a:pt x="1171071" y="261365"/>
                </a:lnTo>
                <a:lnTo>
                  <a:pt x="1166626" y="256539"/>
                </a:lnTo>
                <a:lnTo>
                  <a:pt x="1163451" y="250570"/>
                </a:lnTo>
                <a:lnTo>
                  <a:pt x="1161419" y="243712"/>
                </a:lnTo>
                <a:lnTo>
                  <a:pt x="1159387" y="236727"/>
                </a:lnTo>
                <a:lnTo>
                  <a:pt x="1158371" y="229107"/>
                </a:lnTo>
                <a:lnTo>
                  <a:pt x="1158371" y="220599"/>
                </a:lnTo>
                <a:lnTo>
                  <a:pt x="1284990" y="220599"/>
                </a:lnTo>
                <a:lnTo>
                  <a:pt x="1289181" y="218948"/>
                </a:lnTo>
                <a:lnTo>
                  <a:pt x="1295277" y="212343"/>
                </a:lnTo>
                <a:lnTo>
                  <a:pt x="1296801" y="207390"/>
                </a:lnTo>
                <a:lnTo>
                  <a:pt x="1296780" y="199467"/>
                </a:lnTo>
                <a:lnTo>
                  <a:pt x="1296487" y="184403"/>
                </a:lnTo>
                <a:lnTo>
                  <a:pt x="1158371" y="184403"/>
                </a:lnTo>
                <a:lnTo>
                  <a:pt x="1158752" y="177418"/>
                </a:lnTo>
                <a:lnTo>
                  <a:pt x="1177548" y="140462"/>
                </a:lnTo>
                <a:lnTo>
                  <a:pt x="1194312" y="133730"/>
                </a:lnTo>
                <a:lnTo>
                  <a:pt x="1282996" y="133730"/>
                </a:lnTo>
                <a:lnTo>
                  <a:pt x="1281508" y="131001"/>
                </a:lnTo>
                <a:lnTo>
                  <a:pt x="1241158" y="99637"/>
                </a:lnTo>
                <a:lnTo>
                  <a:pt x="1216824" y="94602"/>
                </a:lnTo>
                <a:lnTo>
                  <a:pt x="1202821" y="93979"/>
                </a:lnTo>
              </a:path>
              <a:path w="3876430" h="365632">
                <a:moveTo>
                  <a:pt x="1281688" y="262508"/>
                </a:moveTo>
                <a:lnTo>
                  <a:pt x="1278132" y="262508"/>
                </a:lnTo>
                <a:lnTo>
                  <a:pt x="1275211" y="263270"/>
                </a:lnTo>
                <a:lnTo>
                  <a:pt x="1268099" y="266064"/>
                </a:lnTo>
                <a:lnTo>
                  <a:pt x="1258066" y="269366"/>
                </a:lnTo>
                <a:lnTo>
                  <a:pt x="1212854" y="276225"/>
                </a:lnTo>
                <a:lnTo>
                  <a:pt x="1287403" y="276225"/>
                </a:lnTo>
                <a:lnTo>
                  <a:pt x="1282831" y="262763"/>
                </a:lnTo>
                <a:lnTo>
                  <a:pt x="1281688" y="262508"/>
                </a:lnTo>
              </a:path>
              <a:path w="3876430" h="365632">
                <a:moveTo>
                  <a:pt x="1282996" y="133730"/>
                </a:moveTo>
                <a:lnTo>
                  <a:pt x="1201551" y="133730"/>
                </a:lnTo>
                <a:lnTo>
                  <a:pt x="1211979" y="134674"/>
                </a:lnTo>
                <a:lnTo>
                  <a:pt x="1223979" y="139191"/>
                </a:lnTo>
                <a:lnTo>
                  <a:pt x="1233201" y="147573"/>
                </a:lnTo>
                <a:lnTo>
                  <a:pt x="1238582" y="157665"/>
                </a:lnTo>
                <a:lnTo>
                  <a:pt x="1241630" y="169950"/>
                </a:lnTo>
                <a:lnTo>
                  <a:pt x="1242318" y="184403"/>
                </a:lnTo>
                <a:lnTo>
                  <a:pt x="1296487" y="184403"/>
                </a:lnTo>
                <a:lnTo>
                  <a:pt x="1296428" y="181339"/>
                </a:lnTo>
                <a:lnTo>
                  <a:pt x="1295009" y="170197"/>
                </a:lnTo>
                <a:lnTo>
                  <a:pt x="1292165" y="157431"/>
                </a:lnTo>
                <a:lnTo>
                  <a:pt x="1287515" y="142017"/>
                </a:lnTo>
                <a:lnTo>
                  <a:pt x="1282996" y="133730"/>
                </a:lnTo>
              </a:path>
              <a:path w="3876430" h="365632">
                <a:moveTo>
                  <a:pt x="870589" y="93979"/>
                </a:moveTo>
                <a:lnTo>
                  <a:pt x="822468" y="104383"/>
                </a:lnTo>
                <a:lnTo>
                  <a:pt x="792301" y="128983"/>
                </a:lnTo>
                <a:lnTo>
                  <a:pt x="774989" y="163862"/>
                </a:lnTo>
                <a:lnTo>
                  <a:pt x="769091" y="215082"/>
                </a:lnTo>
                <a:lnTo>
                  <a:pt x="769888" y="226940"/>
                </a:lnTo>
                <a:lnTo>
                  <a:pt x="778639" y="265397"/>
                </a:lnTo>
                <a:lnTo>
                  <a:pt x="801870" y="297186"/>
                </a:lnTo>
                <a:lnTo>
                  <a:pt x="838535" y="314623"/>
                </a:lnTo>
                <a:lnTo>
                  <a:pt x="878009" y="318504"/>
                </a:lnTo>
                <a:lnTo>
                  <a:pt x="890981" y="318027"/>
                </a:lnTo>
                <a:lnTo>
                  <a:pt x="903228" y="316738"/>
                </a:lnTo>
                <a:lnTo>
                  <a:pt x="911864" y="315467"/>
                </a:lnTo>
                <a:lnTo>
                  <a:pt x="919484" y="313943"/>
                </a:lnTo>
                <a:lnTo>
                  <a:pt x="926215" y="312165"/>
                </a:lnTo>
                <a:lnTo>
                  <a:pt x="932946" y="310514"/>
                </a:lnTo>
                <a:lnTo>
                  <a:pt x="954282" y="295401"/>
                </a:lnTo>
                <a:lnTo>
                  <a:pt x="954663" y="293750"/>
                </a:lnTo>
                <a:lnTo>
                  <a:pt x="954917" y="291718"/>
                </a:lnTo>
                <a:lnTo>
                  <a:pt x="955171" y="287146"/>
                </a:lnTo>
                <a:lnTo>
                  <a:pt x="955171" y="276225"/>
                </a:lnTo>
                <a:lnTo>
                  <a:pt x="870970" y="276225"/>
                </a:lnTo>
                <a:lnTo>
                  <a:pt x="862715" y="274954"/>
                </a:lnTo>
                <a:lnTo>
                  <a:pt x="848872" y="269875"/>
                </a:lnTo>
                <a:lnTo>
                  <a:pt x="843157" y="266191"/>
                </a:lnTo>
                <a:lnTo>
                  <a:pt x="838839" y="261365"/>
                </a:lnTo>
                <a:lnTo>
                  <a:pt x="834394" y="256539"/>
                </a:lnTo>
                <a:lnTo>
                  <a:pt x="831219" y="250570"/>
                </a:lnTo>
                <a:lnTo>
                  <a:pt x="829187" y="243712"/>
                </a:lnTo>
                <a:lnTo>
                  <a:pt x="827155" y="236727"/>
                </a:lnTo>
                <a:lnTo>
                  <a:pt x="826139" y="229107"/>
                </a:lnTo>
                <a:lnTo>
                  <a:pt x="826139" y="220599"/>
                </a:lnTo>
                <a:lnTo>
                  <a:pt x="952758" y="220599"/>
                </a:lnTo>
                <a:lnTo>
                  <a:pt x="956949" y="218948"/>
                </a:lnTo>
                <a:lnTo>
                  <a:pt x="963045" y="212343"/>
                </a:lnTo>
                <a:lnTo>
                  <a:pt x="964569" y="207390"/>
                </a:lnTo>
                <a:lnTo>
                  <a:pt x="964548" y="199467"/>
                </a:lnTo>
                <a:lnTo>
                  <a:pt x="964255" y="184403"/>
                </a:lnTo>
                <a:lnTo>
                  <a:pt x="826139" y="184403"/>
                </a:lnTo>
                <a:lnTo>
                  <a:pt x="826520" y="177418"/>
                </a:lnTo>
                <a:lnTo>
                  <a:pt x="845316" y="140462"/>
                </a:lnTo>
                <a:lnTo>
                  <a:pt x="862080" y="133730"/>
                </a:lnTo>
                <a:lnTo>
                  <a:pt x="950764" y="133730"/>
                </a:lnTo>
                <a:lnTo>
                  <a:pt x="949276" y="131001"/>
                </a:lnTo>
                <a:lnTo>
                  <a:pt x="908926" y="99637"/>
                </a:lnTo>
                <a:lnTo>
                  <a:pt x="884592" y="94602"/>
                </a:lnTo>
                <a:lnTo>
                  <a:pt x="870589" y="93979"/>
                </a:lnTo>
              </a:path>
              <a:path w="3876430" h="365632">
                <a:moveTo>
                  <a:pt x="949456" y="262508"/>
                </a:moveTo>
                <a:lnTo>
                  <a:pt x="945900" y="262508"/>
                </a:lnTo>
                <a:lnTo>
                  <a:pt x="942979" y="263270"/>
                </a:lnTo>
                <a:lnTo>
                  <a:pt x="935867" y="266064"/>
                </a:lnTo>
                <a:lnTo>
                  <a:pt x="925834" y="269366"/>
                </a:lnTo>
                <a:lnTo>
                  <a:pt x="880622" y="276225"/>
                </a:lnTo>
                <a:lnTo>
                  <a:pt x="955171" y="276225"/>
                </a:lnTo>
                <a:lnTo>
                  <a:pt x="950599" y="262763"/>
                </a:lnTo>
                <a:lnTo>
                  <a:pt x="949456" y="262508"/>
                </a:lnTo>
              </a:path>
              <a:path w="3876430" h="365632">
                <a:moveTo>
                  <a:pt x="950764" y="133730"/>
                </a:moveTo>
                <a:lnTo>
                  <a:pt x="869319" y="133730"/>
                </a:lnTo>
                <a:lnTo>
                  <a:pt x="879747" y="134674"/>
                </a:lnTo>
                <a:lnTo>
                  <a:pt x="891747" y="139191"/>
                </a:lnTo>
                <a:lnTo>
                  <a:pt x="900969" y="147573"/>
                </a:lnTo>
                <a:lnTo>
                  <a:pt x="906350" y="157665"/>
                </a:lnTo>
                <a:lnTo>
                  <a:pt x="909398" y="169950"/>
                </a:lnTo>
                <a:lnTo>
                  <a:pt x="910086" y="184403"/>
                </a:lnTo>
                <a:lnTo>
                  <a:pt x="964255" y="184403"/>
                </a:lnTo>
                <a:lnTo>
                  <a:pt x="964196" y="181339"/>
                </a:lnTo>
                <a:lnTo>
                  <a:pt x="962777" y="170197"/>
                </a:lnTo>
                <a:lnTo>
                  <a:pt x="959933" y="157431"/>
                </a:lnTo>
                <a:lnTo>
                  <a:pt x="955283" y="142017"/>
                </a:lnTo>
                <a:lnTo>
                  <a:pt x="950764" y="133730"/>
                </a:lnTo>
              </a:path>
              <a:path w="3876430" h="365632">
                <a:moveTo>
                  <a:pt x="102874" y="132333"/>
                </a:moveTo>
                <a:lnTo>
                  <a:pt x="90174" y="132333"/>
                </a:lnTo>
                <a:lnTo>
                  <a:pt x="84332" y="133095"/>
                </a:lnTo>
                <a:lnTo>
                  <a:pt x="80141" y="134365"/>
                </a:lnTo>
                <a:lnTo>
                  <a:pt x="76077" y="135762"/>
                </a:lnTo>
                <a:lnTo>
                  <a:pt x="73918" y="137794"/>
                </a:lnTo>
                <a:lnTo>
                  <a:pt x="73791" y="140462"/>
                </a:lnTo>
                <a:lnTo>
                  <a:pt x="62199" y="185574"/>
                </a:lnTo>
                <a:lnTo>
                  <a:pt x="27340" y="202378"/>
                </a:lnTo>
                <a:lnTo>
                  <a:pt x="5143" y="235009"/>
                </a:lnTo>
                <a:lnTo>
                  <a:pt x="0" y="272776"/>
                </a:lnTo>
                <a:lnTo>
                  <a:pt x="1236" y="283351"/>
                </a:lnTo>
                <a:lnTo>
                  <a:pt x="16403" y="321401"/>
                </a:lnTo>
                <a:lnTo>
                  <a:pt x="60127" y="351195"/>
                </a:lnTo>
                <a:lnTo>
                  <a:pt x="98810" y="356234"/>
                </a:lnTo>
                <a:lnTo>
                  <a:pt x="106557" y="356234"/>
                </a:lnTo>
                <a:lnTo>
                  <a:pt x="114050" y="355726"/>
                </a:lnTo>
                <a:lnTo>
                  <a:pt x="121162" y="354456"/>
                </a:lnTo>
                <a:lnTo>
                  <a:pt x="128274" y="353313"/>
                </a:lnTo>
                <a:lnTo>
                  <a:pt x="155452" y="344550"/>
                </a:lnTo>
                <a:lnTo>
                  <a:pt x="159643" y="342518"/>
                </a:lnTo>
                <a:lnTo>
                  <a:pt x="162564" y="340740"/>
                </a:lnTo>
                <a:lnTo>
                  <a:pt x="165485" y="337819"/>
                </a:lnTo>
                <a:lnTo>
                  <a:pt x="166501" y="335914"/>
                </a:lnTo>
                <a:lnTo>
                  <a:pt x="166882" y="333501"/>
                </a:lnTo>
                <a:lnTo>
                  <a:pt x="167390" y="331088"/>
                </a:lnTo>
                <a:lnTo>
                  <a:pt x="167390" y="312927"/>
                </a:lnTo>
                <a:lnTo>
                  <a:pt x="167243" y="311657"/>
                </a:lnTo>
                <a:lnTo>
                  <a:pt x="100334" y="311657"/>
                </a:lnTo>
                <a:lnTo>
                  <a:pt x="93095" y="310514"/>
                </a:lnTo>
                <a:lnTo>
                  <a:pt x="62361" y="282828"/>
                </a:lnTo>
                <a:lnTo>
                  <a:pt x="60329" y="276859"/>
                </a:lnTo>
                <a:lnTo>
                  <a:pt x="59313" y="270382"/>
                </a:lnTo>
                <a:lnTo>
                  <a:pt x="59313" y="256793"/>
                </a:lnTo>
                <a:lnTo>
                  <a:pt x="78490" y="222884"/>
                </a:lnTo>
                <a:lnTo>
                  <a:pt x="96778" y="216534"/>
                </a:lnTo>
                <a:lnTo>
                  <a:pt x="111002" y="216534"/>
                </a:lnTo>
                <a:lnTo>
                  <a:pt x="113796" y="216153"/>
                </a:lnTo>
                <a:lnTo>
                  <a:pt x="126242" y="197865"/>
                </a:lnTo>
                <a:lnTo>
                  <a:pt x="125988" y="193039"/>
                </a:lnTo>
                <a:lnTo>
                  <a:pt x="124083" y="140462"/>
                </a:lnTo>
                <a:lnTo>
                  <a:pt x="118241" y="133984"/>
                </a:lnTo>
                <a:lnTo>
                  <a:pt x="116336" y="133350"/>
                </a:lnTo>
                <a:lnTo>
                  <a:pt x="113669" y="132968"/>
                </a:lnTo>
                <a:lnTo>
                  <a:pt x="106938" y="132461"/>
                </a:lnTo>
                <a:lnTo>
                  <a:pt x="102874" y="132333"/>
                </a:lnTo>
              </a:path>
              <a:path w="3876430" h="365632">
                <a:moveTo>
                  <a:pt x="161421" y="297306"/>
                </a:moveTo>
                <a:lnTo>
                  <a:pt x="158881" y="297306"/>
                </a:lnTo>
                <a:lnTo>
                  <a:pt x="156849" y="298068"/>
                </a:lnTo>
                <a:lnTo>
                  <a:pt x="151261" y="301116"/>
                </a:lnTo>
                <a:lnTo>
                  <a:pt x="147832" y="302640"/>
                </a:lnTo>
                <a:lnTo>
                  <a:pt x="116209" y="311657"/>
                </a:lnTo>
                <a:lnTo>
                  <a:pt x="167243" y="311657"/>
                </a:lnTo>
                <a:lnTo>
                  <a:pt x="162437" y="297688"/>
                </a:lnTo>
                <a:lnTo>
                  <a:pt x="161421" y="297306"/>
                </a:lnTo>
              </a:path>
              <a:path w="3876430" h="365632">
                <a:moveTo>
                  <a:pt x="2473964" y="97789"/>
                </a:moveTo>
                <a:lnTo>
                  <a:pt x="2462915" y="97789"/>
                </a:lnTo>
                <a:lnTo>
                  <a:pt x="2458343" y="98043"/>
                </a:lnTo>
                <a:lnTo>
                  <a:pt x="2440309" y="105663"/>
                </a:lnTo>
                <a:lnTo>
                  <a:pt x="2440309" y="307339"/>
                </a:lnTo>
                <a:lnTo>
                  <a:pt x="2462915" y="314832"/>
                </a:lnTo>
                <a:lnTo>
                  <a:pt x="2473964" y="314832"/>
                </a:lnTo>
                <a:lnTo>
                  <a:pt x="2496570" y="307339"/>
                </a:lnTo>
                <a:lnTo>
                  <a:pt x="2496570" y="105663"/>
                </a:lnTo>
                <a:lnTo>
                  <a:pt x="2473964" y="97789"/>
                </a:lnTo>
              </a:path>
              <a:path w="3876430" h="365632">
                <a:moveTo>
                  <a:pt x="1656338" y="97789"/>
                </a:moveTo>
                <a:lnTo>
                  <a:pt x="1646432" y="97916"/>
                </a:lnTo>
                <a:lnTo>
                  <a:pt x="1639193" y="98678"/>
                </a:lnTo>
                <a:lnTo>
                  <a:pt x="1636272" y="99313"/>
                </a:lnTo>
                <a:lnTo>
                  <a:pt x="1634113" y="100075"/>
                </a:lnTo>
                <a:lnTo>
                  <a:pt x="1631954" y="100711"/>
                </a:lnTo>
                <a:lnTo>
                  <a:pt x="1630430" y="101726"/>
                </a:lnTo>
                <a:lnTo>
                  <a:pt x="1629668" y="102869"/>
                </a:lnTo>
                <a:lnTo>
                  <a:pt x="1628779" y="103886"/>
                </a:lnTo>
                <a:lnTo>
                  <a:pt x="1628398" y="105282"/>
                </a:lnTo>
                <a:lnTo>
                  <a:pt x="1628453" y="233905"/>
                </a:lnTo>
                <a:lnTo>
                  <a:pt x="1629128" y="246485"/>
                </a:lnTo>
                <a:lnTo>
                  <a:pt x="1644806" y="294167"/>
                </a:lnTo>
                <a:lnTo>
                  <a:pt x="1676704" y="315505"/>
                </a:lnTo>
                <a:lnTo>
                  <a:pt x="1703794" y="318478"/>
                </a:lnTo>
                <a:lnTo>
                  <a:pt x="1715238" y="317150"/>
                </a:lnTo>
                <a:lnTo>
                  <a:pt x="1750654" y="300812"/>
                </a:lnTo>
                <a:lnTo>
                  <a:pt x="1770384" y="282828"/>
                </a:lnTo>
                <a:lnTo>
                  <a:pt x="1818390" y="282828"/>
                </a:lnTo>
                <a:lnTo>
                  <a:pt x="1818390" y="269748"/>
                </a:lnTo>
                <a:lnTo>
                  <a:pt x="1712218" y="269748"/>
                </a:lnTo>
                <a:lnTo>
                  <a:pt x="1707265" y="268604"/>
                </a:lnTo>
                <a:lnTo>
                  <a:pt x="1684405" y="229615"/>
                </a:lnTo>
                <a:lnTo>
                  <a:pt x="1684405" y="105282"/>
                </a:lnTo>
                <a:lnTo>
                  <a:pt x="1684024" y="103886"/>
                </a:lnTo>
                <a:lnTo>
                  <a:pt x="1683135" y="102869"/>
                </a:lnTo>
                <a:lnTo>
                  <a:pt x="1682246" y="101726"/>
                </a:lnTo>
                <a:lnTo>
                  <a:pt x="1680722" y="100711"/>
                </a:lnTo>
                <a:lnTo>
                  <a:pt x="1678563" y="100075"/>
                </a:lnTo>
                <a:lnTo>
                  <a:pt x="1676404" y="99313"/>
                </a:lnTo>
                <a:lnTo>
                  <a:pt x="1673483" y="98678"/>
                </a:lnTo>
                <a:lnTo>
                  <a:pt x="1666371" y="97916"/>
                </a:lnTo>
                <a:lnTo>
                  <a:pt x="1656338" y="97789"/>
                </a:lnTo>
              </a:path>
              <a:path w="3876430" h="365632">
                <a:moveTo>
                  <a:pt x="1818390" y="282828"/>
                </a:moveTo>
                <a:lnTo>
                  <a:pt x="1770384" y="282828"/>
                </a:lnTo>
                <a:lnTo>
                  <a:pt x="1770421" y="307463"/>
                </a:lnTo>
                <a:lnTo>
                  <a:pt x="1789561" y="314832"/>
                </a:lnTo>
                <a:lnTo>
                  <a:pt x="1799086" y="314832"/>
                </a:lnTo>
                <a:lnTo>
                  <a:pt x="1802896" y="314578"/>
                </a:lnTo>
                <a:lnTo>
                  <a:pt x="1808992" y="313816"/>
                </a:lnTo>
                <a:lnTo>
                  <a:pt x="1811532" y="313308"/>
                </a:lnTo>
                <a:lnTo>
                  <a:pt x="1813310" y="312546"/>
                </a:lnTo>
                <a:lnTo>
                  <a:pt x="1815215" y="311784"/>
                </a:lnTo>
                <a:lnTo>
                  <a:pt x="1816485" y="310895"/>
                </a:lnTo>
                <a:lnTo>
                  <a:pt x="1818009" y="308609"/>
                </a:lnTo>
                <a:lnTo>
                  <a:pt x="1818353" y="307463"/>
                </a:lnTo>
                <a:lnTo>
                  <a:pt x="1818390" y="282828"/>
                </a:lnTo>
              </a:path>
              <a:path w="3876430" h="365632">
                <a:moveTo>
                  <a:pt x="1800483" y="97916"/>
                </a:moveTo>
                <a:lnTo>
                  <a:pt x="1780417" y="97916"/>
                </a:lnTo>
                <a:lnTo>
                  <a:pt x="1773305" y="98678"/>
                </a:lnTo>
                <a:lnTo>
                  <a:pt x="1770384" y="99313"/>
                </a:lnTo>
                <a:lnTo>
                  <a:pt x="1768225" y="100075"/>
                </a:lnTo>
                <a:lnTo>
                  <a:pt x="1766066" y="100711"/>
                </a:lnTo>
                <a:lnTo>
                  <a:pt x="1764669" y="101726"/>
                </a:lnTo>
                <a:lnTo>
                  <a:pt x="1763018" y="103886"/>
                </a:lnTo>
                <a:lnTo>
                  <a:pt x="1762510" y="105282"/>
                </a:lnTo>
                <a:lnTo>
                  <a:pt x="1762510" y="106679"/>
                </a:lnTo>
                <a:lnTo>
                  <a:pt x="1757339" y="245194"/>
                </a:lnTo>
                <a:lnTo>
                  <a:pt x="1748183" y="254628"/>
                </a:lnTo>
                <a:lnTo>
                  <a:pt x="1739523" y="261874"/>
                </a:lnTo>
                <a:lnTo>
                  <a:pt x="1732284" y="267080"/>
                </a:lnTo>
                <a:lnTo>
                  <a:pt x="1725045" y="269748"/>
                </a:lnTo>
                <a:lnTo>
                  <a:pt x="1818390" y="269748"/>
                </a:lnTo>
                <a:lnTo>
                  <a:pt x="1818390" y="105282"/>
                </a:lnTo>
                <a:lnTo>
                  <a:pt x="1817882" y="103886"/>
                </a:lnTo>
                <a:lnTo>
                  <a:pt x="1816993" y="102869"/>
                </a:lnTo>
                <a:lnTo>
                  <a:pt x="1816104" y="101726"/>
                </a:lnTo>
                <a:lnTo>
                  <a:pt x="1814707" y="100711"/>
                </a:lnTo>
                <a:lnTo>
                  <a:pt x="1812548" y="100075"/>
                </a:lnTo>
                <a:lnTo>
                  <a:pt x="1810516" y="99313"/>
                </a:lnTo>
                <a:lnTo>
                  <a:pt x="1807722" y="98678"/>
                </a:lnTo>
                <a:lnTo>
                  <a:pt x="1800483" y="97916"/>
                </a:lnTo>
              </a:path>
              <a:path w="3876430" h="365632">
                <a:moveTo>
                  <a:pt x="562106" y="97789"/>
                </a:moveTo>
                <a:lnTo>
                  <a:pt x="552200" y="97916"/>
                </a:lnTo>
                <a:lnTo>
                  <a:pt x="544961" y="98678"/>
                </a:lnTo>
                <a:lnTo>
                  <a:pt x="542040" y="99313"/>
                </a:lnTo>
                <a:lnTo>
                  <a:pt x="539881" y="100075"/>
                </a:lnTo>
                <a:lnTo>
                  <a:pt x="537722" y="100711"/>
                </a:lnTo>
                <a:lnTo>
                  <a:pt x="536198" y="101726"/>
                </a:lnTo>
                <a:lnTo>
                  <a:pt x="535436" y="102869"/>
                </a:lnTo>
                <a:lnTo>
                  <a:pt x="534547" y="103886"/>
                </a:lnTo>
                <a:lnTo>
                  <a:pt x="534166" y="105282"/>
                </a:lnTo>
                <a:lnTo>
                  <a:pt x="534221" y="233905"/>
                </a:lnTo>
                <a:lnTo>
                  <a:pt x="534896" y="246485"/>
                </a:lnTo>
                <a:lnTo>
                  <a:pt x="550574" y="294167"/>
                </a:lnTo>
                <a:lnTo>
                  <a:pt x="582472" y="315505"/>
                </a:lnTo>
                <a:lnTo>
                  <a:pt x="609562" y="318478"/>
                </a:lnTo>
                <a:lnTo>
                  <a:pt x="621006" y="317150"/>
                </a:lnTo>
                <a:lnTo>
                  <a:pt x="656422" y="300812"/>
                </a:lnTo>
                <a:lnTo>
                  <a:pt x="676152" y="282828"/>
                </a:lnTo>
                <a:lnTo>
                  <a:pt x="724158" y="282828"/>
                </a:lnTo>
                <a:lnTo>
                  <a:pt x="724158" y="269748"/>
                </a:lnTo>
                <a:lnTo>
                  <a:pt x="617986" y="269748"/>
                </a:lnTo>
                <a:lnTo>
                  <a:pt x="613033" y="268604"/>
                </a:lnTo>
                <a:lnTo>
                  <a:pt x="590173" y="229615"/>
                </a:lnTo>
                <a:lnTo>
                  <a:pt x="590173" y="105282"/>
                </a:lnTo>
                <a:lnTo>
                  <a:pt x="589792" y="103886"/>
                </a:lnTo>
                <a:lnTo>
                  <a:pt x="588903" y="102869"/>
                </a:lnTo>
                <a:lnTo>
                  <a:pt x="588014" y="101726"/>
                </a:lnTo>
                <a:lnTo>
                  <a:pt x="586490" y="100711"/>
                </a:lnTo>
                <a:lnTo>
                  <a:pt x="584331" y="100075"/>
                </a:lnTo>
                <a:lnTo>
                  <a:pt x="582172" y="99313"/>
                </a:lnTo>
                <a:lnTo>
                  <a:pt x="579251" y="98678"/>
                </a:lnTo>
                <a:lnTo>
                  <a:pt x="572139" y="97916"/>
                </a:lnTo>
                <a:lnTo>
                  <a:pt x="562106" y="97789"/>
                </a:lnTo>
              </a:path>
              <a:path w="3876430" h="365632">
                <a:moveTo>
                  <a:pt x="724158" y="282828"/>
                </a:moveTo>
                <a:lnTo>
                  <a:pt x="676152" y="282828"/>
                </a:lnTo>
                <a:lnTo>
                  <a:pt x="676189" y="307463"/>
                </a:lnTo>
                <a:lnTo>
                  <a:pt x="695329" y="314832"/>
                </a:lnTo>
                <a:lnTo>
                  <a:pt x="704854" y="314832"/>
                </a:lnTo>
                <a:lnTo>
                  <a:pt x="708664" y="314578"/>
                </a:lnTo>
                <a:lnTo>
                  <a:pt x="714760" y="313816"/>
                </a:lnTo>
                <a:lnTo>
                  <a:pt x="717300" y="313308"/>
                </a:lnTo>
                <a:lnTo>
                  <a:pt x="719078" y="312546"/>
                </a:lnTo>
                <a:lnTo>
                  <a:pt x="720983" y="311784"/>
                </a:lnTo>
                <a:lnTo>
                  <a:pt x="722253" y="310895"/>
                </a:lnTo>
                <a:lnTo>
                  <a:pt x="723777" y="308609"/>
                </a:lnTo>
                <a:lnTo>
                  <a:pt x="724121" y="307463"/>
                </a:lnTo>
                <a:lnTo>
                  <a:pt x="724158" y="282828"/>
                </a:lnTo>
              </a:path>
              <a:path w="3876430" h="365632">
                <a:moveTo>
                  <a:pt x="706251" y="97916"/>
                </a:moveTo>
                <a:lnTo>
                  <a:pt x="686185" y="97916"/>
                </a:lnTo>
                <a:lnTo>
                  <a:pt x="679073" y="98678"/>
                </a:lnTo>
                <a:lnTo>
                  <a:pt x="676152" y="99313"/>
                </a:lnTo>
                <a:lnTo>
                  <a:pt x="673993" y="100075"/>
                </a:lnTo>
                <a:lnTo>
                  <a:pt x="671834" y="100711"/>
                </a:lnTo>
                <a:lnTo>
                  <a:pt x="670437" y="101726"/>
                </a:lnTo>
                <a:lnTo>
                  <a:pt x="668786" y="103886"/>
                </a:lnTo>
                <a:lnTo>
                  <a:pt x="668278" y="105282"/>
                </a:lnTo>
                <a:lnTo>
                  <a:pt x="668278" y="106679"/>
                </a:lnTo>
                <a:lnTo>
                  <a:pt x="663107" y="245194"/>
                </a:lnTo>
                <a:lnTo>
                  <a:pt x="653951" y="254628"/>
                </a:lnTo>
                <a:lnTo>
                  <a:pt x="645291" y="261874"/>
                </a:lnTo>
                <a:lnTo>
                  <a:pt x="638052" y="267080"/>
                </a:lnTo>
                <a:lnTo>
                  <a:pt x="630813" y="269748"/>
                </a:lnTo>
                <a:lnTo>
                  <a:pt x="724158" y="269748"/>
                </a:lnTo>
                <a:lnTo>
                  <a:pt x="724158" y="105282"/>
                </a:lnTo>
                <a:lnTo>
                  <a:pt x="723650" y="103886"/>
                </a:lnTo>
                <a:lnTo>
                  <a:pt x="722761" y="102869"/>
                </a:lnTo>
                <a:lnTo>
                  <a:pt x="721872" y="101726"/>
                </a:lnTo>
                <a:lnTo>
                  <a:pt x="720475" y="100711"/>
                </a:lnTo>
                <a:lnTo>
                  <a:pt x="718316" y="100075"/>
                </a:lnTo>
                <a:lnTo>
                  <a:pt x="716284" y="99313"/>
                </a:lnTo>
                <a:lnTo>
                  <a:pt x="713490" y="98678"/>
                </a:lnTo>
                <a:lnTo>
                  <a:pt x="706251" y="97916"/>
                </a:lnTo>
              </a:path>
              <a:path w="3876430" h="365632">
                <a:moveTo>
                  <a:pt x="3146683" y="97916"/>
                </a:moveTo>
                <a:lnTo>
                  <a:pt x="3129538" y="97916"/>
                </a:lnTo>
                <a:lnTo>
                  <a:pt x="3123442" y="98678"/>
                </a:lnTo>
                <a:lnTo>
                  <a:pt x="3120902" y="99313"/>
                </a:lnTo>
                <a:lnTo>
                  <a:pt x="3118997" y="100075"/>
                </a:lnTo>
                <a:lnTo>
                  <a:pt x="3117092" y="100711"/>
                </a:lnTo>
                <a:lnTo>
                  <a:pt x="3115695" y="101726"/>
                </a:lnTo>
                <a:lnTo>
                  <a:pt x="3115060" y="102869"/>
                </a:lnTo>
                <a:lnTo>
                  <a:pt x="3114298" y="103886"/>
                </a:lnTo>
                <a:lnTo>
                  <a:pt x="3113950" y="105163"/>
                </a:lnTo>
                <a:lnTo>
                  <a:pt x="3113917" y="307339"/>
                </a:lnTo>
                <a:lnTo>
                  <a:pt x="3114298" y="308609"/>
                </a:lnTo>
                <a:lnTo>
                  <a:pt x="3136523" y="314832"/>
                </a:lnTo>
                <a:lnTo>
                  <a:pt x="3147572" y="314832"/>
                </a:lnTo>
                <a:lnTo>
                  <a:pt x="3170178" y="307339"/>
                </a:lnTo>
                <a:lnTo>
                  <a:pt x="3170178" y="305815"/>
                </a:lnTo>
                <a:lnTo>
                  <a:pt x="3174760" y="169417"/>
                </a:lnTo>
                <a:lnTo>
                  <a:pt x="3205992" y="142875"/>
                </a:lnTo>
                <a:lnTo>
                  <a:pt x="3425727" y="142875"/>
                </a:lnTo>
                <a:lnTo>
                  <a:pt x="3424028" y="135858"/>
                </a:lnTo>
                <a:lnTo>
                  <a:pt x="3421271" y="130428"/>
                </a:lnTo>
                <a:lnTo>
                  <a:pt x="3291336" y="130428"/>
                </a:lnTo>
                <a:lnTo>
                  <a:pt x="3290990" y="129666"/>
                </a:lnTo>
                <a:lnTo>
                  <a:pt x="3161923" y="129666"/>
                </a:lnTo>
                <a:lnTo>
                  <a:pt x="3161890" y="105163"/>
                </a:lnTo>
                <a:lnTo>
                  <a:pt x="3161542" y="103886"/>
                </a:lnTo>
                <a:lnTo>
                  <a:pt x="3160780" y="102869"/>
                </a:lnTo>
                <a:lnTo>
                  <a:pt x="3160018" y="101726"/>
                </a:lnTo>
                <a:lnTo>
                  <a:pt x="3158748" y="100711"/>
                </a:lnTo>
                <a:lnTo>
                  <a:pt x="3157097" y="100075"/>
                </a:lnTo>
                <a:lnTo>
                  <a:pt x="3155319" y="99313"/>
                </a:lnTo>
                <a:lnTo>
                  <a:pt x="3152822" y="98668"/>
                </a:lnTo>
                <a:lnTo>
                  <a:pt x="3146683" y="97916"/>
                </a:lnTo>
              </a:path>
              <a:path w="3876430" h="365632">
                <a:moveTo>
                  <a:pt x="3336294" y="142875"/>
                </a:moveTo>
                <a:lnTo>
                  <a:pt x="3218184" y="142875"/>
                </a:lnTo>
                <a:lnTo>
                  <a:pt x="3222883" y="144017"/>
                </a:lnTo>
                <a:lnTo>
                  <a:pt x="3226820" y="146176"/>
                </a:lnTo>
                <a:lnTo>
                  <a:pt x="3244219" y="181101"/>
                </a:lnTo>
                <a:lnTo>
                  <a:pt x="3244219" y="307339"/>
                </a:lnTo>
                <a:lnTo>
                  <a:pt x="3244727" y="308609"/>
                </a:lnTo>
                <a:lnTo>
                  <a:pt x="3266952" y="314832"/>
                </a:lnTo>
                <a:lnTo>
                  <a:pt x="3277747" y="314832"/>
                </a:lnTo>
                <a:lnTo>
                  <a:pt x="3300353" y="307339"/>
                </a:lnTo>
                <a:lnTo>
                  <a:pt x="3300353" y="305815"/>
                </a:lnTo>
                <a:lnTo>
                  <a:pt x="3305103" y="167736"/>
                </a:lnTo>
                <a:lnTo>
                  <a:pt x="3314108" y="158099"/>
                </a:lnTo>
                <a:lnTo>
                  <a:pt x="3322578" y="150749"/>
                </a:lnTo>
                <a:lnTo>
                  <a:pt x="3329436" y="145541"/>
                </a:lnTo>
                <a:lnTo>
                  <a:pt x="3336294" y="142875"/>
                </a:lnTo>
              </a:path>
              <a:path w="3876430" h="365632">
                <a:moveTo>
                  <a:pt x="3425727" y="142875"/>
                </a:moveTo>
                <a:lnTo>
                  <a:pt x="3348486" y="142875"/>
                </a:lnTo>
                <a:lnTo>
                  <a:pt x="3353185" y="144017"/>
                </a:lnTo>
                <a:lnTo>
                  <a:pt x="3361059" y="148336"/>
                </a:lnTo>
                <a:lnTo>
                  <a:pt x="3364361" y="151383"/>
                </a:lnTo>
                <a:lnTo>
                  <a:pt x="3366901" y="155320"/>
                </a:lnTo>
                <a:lnTo>
                  <a:pt x="3369568" y="159257"/>
                </a:lnTo>
                <a:lnTo>
                  <a:pt x="3371473" y="163956"/>
                </a:lnTo>
                <a:lnTo>
                  <a:pt x="3372743" y="169417"/>
                </a:lnTo>
                <a:lnTo>
                  <a:pt x="3374013" y="175005"/>
                </a:lnTo>
                <a:lnTo>
                  <a:pt x="3374648" y="181101"/>
                </a:lnTo>
                <a:lnTo>
                  <a:pt x="3374648" y="307339"/>
                </a:lnTo>
                <a:lnTo>
                  <a:pt x="3375029" y="308609"/>
                </a:lnTo>
                <a:lnTo>
                  <a:pt x="3375918" y="309752"/>
                </a:lnTo>
                <a:lnTo>
                  <a:pt x="3376680" y="310895"/>
                </a:lnTo>
                <a:lnTo>
                  <a:pt x="3378204" y="311784"/>
                </a:lnTo>
                <a:lnTo>
                  <a:pt x="3382522" y="313308"/>
                </a:lnTo>
                <a:lnTo>
                  <a:pt x="3385316" y="313816"/>
                </a:lnTo>
                <a:lnTo>
                  <a:pt x="3392555" y="314578"/>
                </a:lnTo>
                <a:lnTo>
                  <a:pt x="3397127" y="314832"/>
                </a:lnTo>
                <a:lnTo>
                  <a:pt x="3408303" y="314832"/>
                </a:lnTo>
                <a:lnTo>
                  <a:pt x="3412875" y="314578"/>
                </a:lnTo>
                <a:lnTo>
                  <a:pt x="3419987" y="313816"/>
                </a:lnTo>
                <a:lnTo>
                  <a:pt x="3422781" y="313308"/>
                </a:lnTo>
                <a:lnTo>
                  <a:pt x="3424813" y="312546"/>
                </a:lnTo>
                <a:lnTo>
                  <a:pt x="3426972" y="311784"/>
                </a:lnTo>
                <a:lnTo>
                  <a:pt x="3428496" y="310895"/>
                </a:lnTo>
                <a:lnTo>
                  <a:pt x="3430274" y="308609"/>
                </a:lnTo>
                <a:lnTo>
                  <a:pt x="3430655" y="307339"/>
                </a:lnTo>
                <a:lnTo>
                  <a:pt x="3430604" y="174435"/>
                </a:lnTo>
                <a:lnTo>
                  <a:pt x="3429856" y="163882"/>
                </a:lnTo>
                <a:lnTo>
                  <a:pt x="3427788" y="151383"/>
                </a:lnTo>
                <a:lnTo>
                  <a:pt x="3425727" y="142875"/>
                </a:lnTo>
              </a:path>
              <a:path w="3876430" h="365632">
                <a:moveTo>
                  <a:pt x="3359662" y="93979"/>
                </a:moveTo>
                <a:lnTo>
                  <a:pt x="3320292" y="105537"/>
                </a:lnTo>
                <a:lnTo>
                  <a:pt x="3308862" y="113918"/>
                </a:lnTo>
                <a:lnTo>
                  <a:pt x="3303147" y="118490"/>
                </a:lnTo>
                <a:lnTo>
                  <a:pt x="3297305" y="123951"/>
                </a:lnTo>
                <a:lnTo>
                  <a:pt x="3291336" y="130428"/>
                </a:lnTo>
                <a:lnTo>
                  <a:pt x="3421271" y="130428"/>
                </a:lnTo>
                <a:lnTo>
                  <a:pt x="3385730" y="97711"/>
                </a:lnTo>
                <a:lnTo>
                  <a:pt x="3373537" y="94919"/>
                </a:lnTo>
                <a:lnTo>
                  <a:pt x="3359662" y="93979"/>
                </a:lnTo>
              </a:path>
              <a:path w="3876430" h="365632">
                <a:moveTo>
                  <a:pt x="3237234" y="93979"/>
                </a:moveTo>
                <a:lnTo>
                  <a:pt x="3191471" y="104791"/>
                </a:lnTo>
                <a:lnTo>
                  <a:pt x="3161923" y="129666"/>
                </a:lnTo>
                <a:lnTo>
                  <a:pt x="3290990" y="129666"/>
                </a:lnTo>
                <a:lnTo>
                  <a:pt x="3288796" y="124840"/>
                </a:lnTo>
                <a:lnTo>
                  <a:pt x="3285748" y="119887"/>
                </a:lnTo>
                <a:lnTo>
                  <a:pt x="3281938" y="115442"/>
                </a:lnTo>
                <a:lnTo>
                  <a:pt x="3278255" y="110998"/>
                </a:lnTo>
                <a:lnTo>
                  <a:pt x="3244600" y="94868"/>
                </a:lnTo>
                <a:lnTo>
                  <a:pt x="3237234" y="93979"/>
                </a:lnTo>
              </a:path>
              <a:path w="3876430" h="365632">
                <a:moveTo>
                  <a:pt x="2550291" y="259587"/>
                </a:moveTo>
                <a:lnTo>
                  <a:pt x="2547243" y="259587"/>
                </a:lnTo>
                <a:lnTo>
                  <a:pt x="2546100" y="259841"/>
                </a:lnTo>
                <a:lnTo>
                  <a:pt x="2545211" y="260476"/>
                </a:lnTo>
                <a:lnTo>
                  <a:pt x="2544322" y="260984"/>
                </a:lnTo>
                <a:lnTo>
                  <a:pt x="2543560" y="262000"/>
                </a:lnTo>
                <a:lnTo>
                  <a:pt x="2543052" y="263525"/>
                </a:lnTo>
                <a:lnTo>
                  <a:pt x="2542417" y="265049"/>
                </a:lnTo>
                <a:lnTo>
                  <a:pt x="2542017" y="267334"/>
                </a:lnTo>
                <a:lnTo>
                  <a:pt x="2541655" y="269748"/>
                </a:lnTo>
                <a:lnTo>
                  <a:pt x="2541474" y="271652"/>
                </a:lnTo>
                <a:lnTo>
                  <a:pt x="2541356" y="287837"/>
                </a:lnTo>
                <a:lnTo>
                  <a:pt x="2541655" y="291718"/>
                </a:lnTo>
                <a:lnTo>
                  <a:pt x="2554228" y="307466"/>
                </a:lnTo>
                <a:lnTo>
                  <a:pt x="2557784" y="309244"/>
                </a:lnTo>
                <a:lnTo>
                  <a:pt x="2597525" y="318144"/>
                </a:lnTo>
                <a:lnTo>
                  <a:pt x="2612431" y="318416"/>
                </a:lnTo>
                <a:lnTo>
                  <a:pt x="2623291" y="317469"/>
                </a:lnTo>
                <a:lnTo>
                  <a:pt x="2661809" y="305444"/>
                </a:lnTo>
                <a:lnTo>
                  <a:pt x="2687349" y="277749"/>
                </a:lnTo>
                <a:lnTo>
                  <a:pt x="2597916" y="277749"/>
                </a:lnTo>
                <a:lnTo>
                  <a:pt x="2590804" y="276732"/>
                </a:lnTo>
                <a:lnTo>
                  <a:pt x="2555879" y="262381"/>
                </a:lnTo>
                <a:lnTo>
                  <a:pt x="2552704" y="260603"/>
                </a:lnTo>
                <a:lnTo>
                  <a:pt x="2550291" y="259587"/>
                </a:lnTo>
              </a:path>
              <a:path w="3876430" h="365632">
                <a:moveTo>
                  <a:pt x="2629666" y="93979"/>
                </a:moveTo>
                <a:lnTo>
                  <a:pt x="2584556" y="100399"/>
                </a:lnTo>
                <a:lnTo>
                  <a:pt x="2547333" y="133534"/>
                </a:lnTo>
                <a:lnTo>
                  <a:pt x="2542290" y="158495"/>
                </a:lnTo>
                <a:lnTo>
                  <a:pt x="2542290" y="167893"/>
                </a:lnTo>
                <a:lnTo>
                  <a:pt x="2543687" y="175894"/>
                </a:lnTo>
                <a:lnTo>
                  <a:pt x="2549275" y="189356"/>
                </a:lnTo>
                <a:lnTo>
                  <a:pt x="2552831" y="195071"/>
                </a:lnTo>
                <a:lnTo>
                  <a:pt x="2557403" y="199770"/>
                </a:lnTo>
                <a:lnTo>
                  <a:pt x="2561975" y="204596"/>
                </a:lnTo>
                <a:lnTo>
                  <a:pt x="2596519" y="223138"/>
                </a:lnTo>
                <a:lnTo>
                  <a:pt x="2608076" y="227456"/>
                </a:lnTo>
                <a:lnTo>
                  <a:pt x="2613791" y="229615"/>
                </a:lnTo>
                <a:lnTo>
                  <a:pt x="2618998" y="231775"/>
                </a:lnTo>
                <a:lnTo>
                  <a:pt x="2623443" y="234187"/>
                </a:lnTo>
                <a:lnTo>
                  <a:pt x="2628015" y="236600"/>
                </a:lnTo>
                <a:lnTo>
                  <a:pt x="2631698" y="239394"/>
                </a:lnTo>
                <a:lnTo>
                  <a:pt x="2634492" y="242569"/>
                </a:lnTo>
                <a:lnTo>
                  <a:pt x="2637159" y="245744"/>
                </a:lnTo>
                <a:lnTo>
                  <a:pt x="2638556" y="249554"/>
                </a:lnTo>
                <a:lnTo>
                  <a:pt x="2638556" y="257937"/>
                </a:lnTo>
                <a:lnTo>
                  <a:pt x="2637794" y="261365"/>
                </a:lnTo>
                <a:lnTo>
                  <a:pt x="2636270" y="264287"/>
                </a:lnTo>
                <a:lnTo>
                  <a:pt x="2634873" y="267334"/>
                </a:lnTo>
                <a:lnTo>
                  <a:pt x="2632587" y="269748"/>
                </a:lnTo>
                <a:lnTo>
                  <a:pt x="2629793" y="271652"/>
                </a:lnTo>
                <a:lnTo>
                  <a:pt x="2626872" y="273684"/>
                </a:lnTo>
                <a:lnTo>
                  <a:pt x="2623443" y="275081"/>
                </a:lnTo>
                <a:lnTo>
                  <a:pt x="2619506" y="276225"/>
                </a:lnTo>
                <a:lnTo>
                  <a:pt x="2615569" y="277240"/>
                </a:lnTo>
                <a:lnTo>
                  <a:pt x="2610997" y="277749"/>
                </a:lnTo>
                <a:lnTo>
                  <a:pt x="2687349" y="277749"/>
                </a:lnTo>
                <a:lnTo>
                  <a:pt x="2688914" y="274976"/>
                </a:lnTo>
                <a:lnTo>
                  <a:pt x="2692189" y="262947"/>
                </a:lnTo>
                <a:lnTo>
                  <a:pt x="2693293" y="249554"/>
                </a:lnTo>
                <a:lnTo>
                  <a:pt x="2693293" y="240537"/>
                </a:lnTo>
                <a:lnTo>
                  <a:pt x="2691896" y="232663"/>
                </a:lnTo>
                <a:lnTo>
                  <a:pt x="2688975" y="226059"/>
                </a:lnTo>
                <a:lnTo>
                  <a:pt x="2686181" y="219455"/>
                </a:lnTo>
                <a:lnTo>
                  <a:pt x="2656209" y="193675"/>
                </a:lnTo>
                <a:lnTo>
                  <a:pt x="2644271" y="188340"/>
                </a:lnTo>
                <a:lnTo>
                  <a:pt x="2638175" y="185800"/>
                </a:lnTo>
                <a:lnTo>
                  <a:pt x="2626364" y="181482"/>
                </a:lnTo>
                <a:lnTo>
                  <a:pt x="2620522" y="179450"/>
                </a:lnTo>
                <a:lnTo>
                  <a:pt x="2615315" y="177164"/>
                </a:lnTo>
                <a:lnTo>
                  <a:pt x="2610616" y="174751"/>
                </a:lnTo>
                <a:lnTo>
                  <a:pt x="2606044" y="172465"/>
                </a:lnTo>
                <a:lnTo>
                  <a:pt x="2602361" y="169671"/>
                </a:lnTo>
                <a:lnTo>
                  <a:pt x="2596646" y="163449"/>
                </a:lnTo>
                <a:lnTo>
                  <a:pt x="2595249" y="159512"/>
                </a:lnTo>
                <a:lnTo>
                  <a:pt x="2595249" y="152018"/>
                </a:lnTo>
                <a:lnTo>
                  <a:pt x="2619633" y="133730"/>
                </a:lnTo>
                <a:lnTo>
                  <a:pt x="2681990" y="133730"/>
                </a:lnTo>
                <a:lnTo>
                  <a:pt x="2681941" y="122115"/>
                </a:lnTo>
                <a:lnTo>
                  <a:pt x="2652780" y="97408"/>
                </a:lnTo>
                <a:lnTo>
                  <a:pt x="2635762" y="94487"/>
                </a:lnTo>
                <a:lnTo>
                  <a:pt x="2629666" y="93979"/>
                </a:lnTo>
              </a:path>
              <a:path w="3876430" h="365632">
                <a:moveTo>
                  <a:pt x="2681990" y="133730"/>
                </a:moveTo>
                <a:lnTo>
                  <a:pt x="2631825" y="133730"/>
                </a:lnTo>
                <a:lnTo>
                  <a:pt x="2638175" y="134492"/>
                </a:lnTo>
                <a:lnTo>
                  <a:pt x="2643763" y="136016"/>
                </a:lnTo>
                <a:lnTo>
                  <a:pt x="2649351" y="137667"/>
                </a:lnTo>
                <a:lnTo>
                  <a:pt x="2654304" y="139318"/>
                </a:lnTo>
                <a:lnTo>
                  <a:pt x="2658495" y="141096"/>
                </a:lnTo>
                <a:lnTo>
                  <a:pt x="2662813" y="142875"/>
                </a:lnTo>
                <a:lnTo>
                  <a:pt x="2666369" y="144525"/>
                </a:lnTo>
                <a:lnTo>
                  <a:pt x="2669163" y="146176"/>
                </a:lnTo>
                <a:lnTo>
                  <a:pt x="2671957" y="147700"/>
                </a:lnTo>
                <a:lnTo>
                  <a:pt x="2674116" y="148462"/>
                </a:lnTo>
                <a:lnTo>
                  <a:pt x="2676529" y="148462"/>
                </a:lnTo>
                <a:lnTo>
                  <a:pt x="2677672" y="148208"/>
                </a:lnTo>
                <a:lnTo>
                  <a:pt x="2679450" y="147192"/>
                </a:lnTo>
                <a:lnTo>
                  <a:pt x="2680085" y="146176"/>
                </a:lnTo>
                <a:lnTo>
                  <a:pt x="2680646" y="144525"/>
                </a:lnTo>
                <a:lnTo>
                  <a:pt x="2681228" y="143128"/>
                </a:lnTo>
                <a:lnTo>
                  <a:pt x="2681495" y="141096"/>
                </a:lnTo>
                <a:lnTo>
                  <a:pt x="2681965" y="136398"/>
                </a:lnTo>
                <a:lnTo>
                  <a:pt x="2681990" y="133730"/>
                </a:lnTo>
              </a:path>
              <a:path w="3876430" h="365632">
                <a:moveTo>
                  <a:pt x="1907671" y="97916"/>
                </a:moveTo>
                <a:lnTo>
                  <a:pt x="1890526" y="97916"/>
                </a:lnTo>
                <a:lnTo>
                  <a:pt x="1884430" y="98678"/>
                </a:lnTo>
                <a:lnTo>
                  <a:pt x="1881890" y="99313"/>
                </a:lnTo>
                <a:lnTo>
                  <a:pt x="1879985" y="100075"/>
                </a:lnTo>
                <a:lnTo>
                  <a:pt x="1878080" y="100711"/>
                </a:lnTo>
                <a:lnTo>
                  <a:pt x="1876683" y="101726"/>
                </a:lnTo>
                <a:lnTo>
                  <a:pt x="1876048" y="102869"/>
                </a:lnTo>
                <a:lnTo>
                  <a:pt x="1875286" y="103886"/>
                </a:lnTo>
                <a:lnTo>
                  <a:pt x="1875006" y="104910"/>
                </a:lnTo>
                <a:lnTo>
                  <a:pt x="1874905" y="307339"/>
                </a:lnTo>
                <a:lnTo>
                  <a:pt x="1875286" y="308609"/>
                </a:lnTo>
                <a:lnTo>
                  <a:pt x="1897511" y="314832"/>
                </a:lnTo>
                <a:lnTo>
                  <a:pt x="1908560" y="314832"/>
                </a:lnTo>
                <a:lnTo>
                  <a:pt x="1931166" y="307339"/>
                </a:lnTo>
                <a:lnTo>
                  <a:pt x="1931166" y="305815"/>
                </a:lnTo>
                <a:lnTo>
                  <a:pt x="1936090" y="167496"/>
                </a:lnTo>
                <a:lnTo>
                  <a:pt x="1945150" y="158005"/>
                </a:lnTo>
                <a:lnTo>
                  <a:pt x="1953899" y="150749"/>
                </a:lnTo>
                <a:lnTo>
                  <a:pt x="1961265" y="145541"/>
                </a:lnTo>
                <a:lnTo>
                  <a:pt x="1968377" y="142875"/>
                </a:lnTo>
                <a:lnTo>
                  <a:pt x="2060403" y="142875"/>
                </a:lnTo>
                <a:lnTo>
                  <a:pt x="2057888" y="135366"/>
                </a:lnTo>
                <a:lnTo>
                  <a:pt x="2054800" y="129666"/>
                </a:lnTo>
                <a:lnTo>
                  <a:pt x="1922911" y="129666"/>
                </a:lnTo>
                <a:lnTo>
                  <a:pt x="1922810" y="104910"/>
                </a:lnTo>
                <a:lnTo>
                  <a:pt x="1922530" y="103886"/>
                </a:lnTo>
                <a:lnTo>
                  <a:pt x="1921768" y="102869"/>
                </a:lnTo>
                <a:lnTo>
                  <a:pt x="1921006" y="101726"/>
                </a:lnTo>
                <a:lnTo>
                  <a:pt x="1919736" y="100711"/>
                </a:lnTo>
                <a:lnTo>
                  <a:pt x="1918085" y="100075"/>
                </a:lnTo>
                <a:lnTo>
                  <a:pt x="1916307" y="99313"/>
                </a:lnTo>
                <a:lnTo>
                  <a:pt x="1913894" y="98678"/>
                </a:lnTo>
                <a:lnTo>
                  <a:pt x="1907671" y="97916"/>
                </a:lnTo>
              </a:path>
              <a:path w="3876430" h="365632">
                <a:moveTo>
                  <a:pt x="2060403" y="142875"/>
                </a:moveTo>
                <a:lnTo>
                  <a:pt x="1981204" y="142875"/>
                </a:lnTo>
                <a:lnTo>
                  <a:pt x="1986157" y="144017"/>
                </a:lnTo>
                <a:lnTo>
                  <a:pt x="1990348" y="146176"/>
                </a:lnTo>
                <a:lnTo>
                  <a:pt x="2009017" y="182499"/>
                </a:lnTo>
                <a:lnTo>
                  <a:pt x="2009017" y="307339"/>
                </a:lnTo>
                <a:lnTo>
                  <a:pt x="2009525" y="308609"/>
                </a:lnTo>
                <a:lnTo>
                  <a:pt x="2031623" y="314832"/>
                </a:lnTo>
                <a:lnTo>
                  <a:pt x="2042545" y="314832"/>
                </a:lnTo>
                <a:lnTo>
                  <a:pt x="2065024" y="307339"/>
                </a:lnTo>
                <a:lnTo>
                  <a:pt x="2064644" y="169342"/>
                </a:lnTo>
                <a:lnTo>
                  <a:pt x="2063405" y="156734"/>
                </a:lnTo>
                <a:lnTo>
                  <a:pt x="2061223" y="145322"/>
                </a:lnTo>
                <a:lnTo>
                  <a:pt x="2060403" y="142875"/>
                </a:lnTo>
              </a:path>
              <a:path w="3876430" h="365632">
                <a:moveTo>
                  <a:pt x="1992126" y="93979"/>
                </a:moveTo>
                <a:lnTo>
                  <a:pt x="1952631" y="104996"/>
                </a:lnTo>
                <a:lnTo>
                  <a:pt x="1922911" y="129666"/>
                </a:lnTo>
                <a:lnTo>
                  <a:pt x="2054800" y="129666"/>
                </a:lnTo>
                <a:lnTo>
                  <a:pt x="2018261" y="97554"/>
                </a:lnTo>
                <a:lnTo>
                  <a:pt x="1992126" y="93979"/>
                </a:lnTo>
              </a:path>
              <a:path w="3876430" h="365632">
                <a:moveTo>
                  <a:pt x="1340235" y="259587"/>
                </a:moveTo>
                <a:lnTo>
                  <a:pt x="1337187" y="259587"/>
                </a:lnTo>
                <a:lnTo>
                  <a:pt x="1336044" y="259841"/>
                </a:lnTo>
                <a:lnTo>
                  <a:pt x="1335155" y="260476"/>
                </a:lnTo>
                <a:lnTo>
                  <a:pt x="1334266" y="260984"/>
                </a:lnTo>
                <a:lnTo>
                  <a:pt x="1333504" y="262000"/>
                </a:lnTo>
                <a:lnTo>
                  <a:pt x="1332996" y="263525"/>
                </a:lnTo>
                <a:lnTo>
                  <a:pt x="1332361" y="265049"/>
                </a:lnTo>
                <a:lnTo>
                  <a:pt x="1331961" y="267334"/>
                </a:lnTo>
                <a:lnTo>
                  <a:pt x="1331599" y="269748"/>
                </a:lnTo>
                <a:lnTo>
                  <a:pt x="1331418" y="271652"/>
                </a:lnTo>
                <a:lnTo>
                  <a:pt x="1331300" y="287837"/>
                </a:lnTo>
                <a:lnTo>
                  <a:pt x="1331599" y="291718"/>
                </a:lnTo>
                <a:lnTo>
                  <a:pt x="1344172" y="307466"/>
                </a:lnTo>
                <a:lnTo>
                  <a:pt x="1347728" y="309244"/>
                </a:lnTo>
                <a:lnTo>
                  <a:pt x="1387469" y="318144"/>
                </a:lnTo>
                <a:lnTo>
                  <a:pt x="1402375" y="318416"/>
                </a:lnTo>
                <a:lnTo>
                  <a:pt x="1413235" y="317469"/>
                </a:lnTo>
                <a:lnTo>
                  <a:pt x="1451753" y="305444"/>
                </a:lnTo>
                <a:lnTo>
                  <a:pt x="1477293" y="277749"/>
                </a:lnTo>
                <a:lnTo>
                  <a:pt x="1387860" y="277749"/>
                </a:lnTo>
                <a:lnTo>
                  <a:pt x="1380748" y="276732"/>
                </a:lnTo>
                <a:lnTo>
                  <a:pt x="1345823" y="262381"/>
                </a:lnTo>
                <a:lnTo>
                  <a:pt x="1342648" y="260603"/>
                </a:lnTo>
                <a:lnTo>
                  <a:pt x="1340235" y="259587"/>
                </a:lnTo>
              </a:path>
              <a:path w="3876430" h="365632">
                <a:moveTo>
                  <a:pt x="1419610" y="93979"/>
                </a:moveTo>
                <a:lnTo>
                  <a:pt x="1374500" y="100399"/>
                </a:lnTo>
                <a:lnTo>
                  <a:pt x="1337277" y="133534"/>
                </a:lnTo>
                <a:lnTo>
                  <a:pt x="1332234" y="158495"/>
                </a:lnTo>
                <a:lnTo>
                  <a:pt x="1332234" y="167893"/>
                </a:lnTo>
                <a:lnTo>
                  <a:pt x="1333631" y="175894"/>
                </a:lnTo>
                <a:lnTo>
                  <a:pt x="1339219" y="189356"/>
                </a:lnTo>
                <a:lnTo>
                  <a:pt x="1342775" y="195071"/>
                </a:lnTo>
                <a:lnTo>
                  <a:pt x="1347347" y="199770"/>
                </a:lnTo>
                <a:lnTo>
                  <a:pt x="1351919" y="204596"/>
                </a:lnTo>
                <a:lnTo>
                  <a:pt x="1386463" y="223138"/>
                </a:lnTo>
                <a:lnTo>
                  <a:pt x="1398020" y="227456"/>
                </a:lnTo>
                <a:lnTo>
                  <a:pt x="1403735" y="229615"/>
                </a:lnTo>
                <a:lnTo>
                  <a:pt x="1408942" y="231775"/>
                </a:lnTo>
                <a:lnTo>
                  <a:pt x="1413387" y="234187"/>
                </a:lnTo>
                <a:lnTo>
                  <a:pt x="1417959" y="236600"/>
                </a:lnTo>
                <a:lnTo>
                  <a:pt x="1421642" y="239394"/>
                </a:lnTo>
                <a:lnTo>
                  <a:pt x="1424436" y="242569"/>
                </a:lnTo>
                <a:lnTo>
                  <a:pt x="1427103" y="245744"/>
                </a:lnTo>
                <a:lnTo>
                  <a:pt x="1428500" y="249554"/>
                </a:lnTo>
                <a:lnTo>
                  <a:pt x="1428500" y="257937"/>
                </a:lnTo>
                <a:lnTo>
                  <a:pt x="1427738" y="261365"/>
                </a:lnTo>
                <a:lnTo>
                  <a:pt x="1426214" y="264287"/>
                </a:lnTo>
                <a:lnTo>
                  <a:pt x="1424817" y="267334"/>
                </a:lnTo>
                <a:lnTo>
                  <a:pt x="1422531" y="269748"/>
                </a:lnTo>
                <a:lnTo>
                  <a:pt x="1419737" y="271652"/>
                </a:lnTo>
                <a:lnTo>
                  <a:pt x="1416816" y="273684"/>
                </a:lnTo>
                <a:lnTo>
                  <a:pt x="1413387" y="275081"/>
                </a:lnTo>
                <a:lnTo>
                  <a:pt x="1409450" y="276225"/>
                </a:lnTo>
                <a:lnTo>
                  <a:pt x="1405513" y="277240"/>
                </a:lnTo>
                <a:lnTo>
                  <a:pt x="1400941" y="277749"/>
                </a:lnTo>
                <a:lnTo>
                  <a:pt x="1477293" y="277749"/>
                </a:lnTo>
                <a:lnTo>
                  <a:pt x="1478858" y="274976"/>
                </a:lnTo>
                <a:lnTo>
                  <a:pt x="1482133" y="262947"/>
                </a:lnTo>
                <a:lnTo>
                  <a:pt x="1483237" y="249554"/>
                </a:lnTo>
                <a:lnTo>
                  <a:pt x="1483237" y="240537"/>
                </a:lnTo>
                <a:lnTo>
                  <a:pt x="1481840" y="232663"/>
                </a:lnTo>
                <a:lnTo>
                  <a:pt x="1478919" y="226059"/>
                </a:lnTo>
                <a:lnTo>
                  <a:pt x="1476125" y="219455"/>
                </a:lnTo>
                <a:lnTo>
                  <a:pt x="1446153" y="193675"/>
                </a:lnTo>
                <a:lnTo>
                  <a:pt x="1434215" y="188340"/>
                </a:lnTo>
                <a:lnTo>
                  <a:pt x="1428119" y="185800"/>
                </a:lnTo>
                <a:lnTo>
                  <a:pt x="1416308" y="181482"/>
                </a:lnTo>
                <a:lnTo>
                  <a:pt x="1410466" y="179450"/>
                </a:lnTo>
                <a:lnTo>
                  <a:pt x="1405259" y="177164"/>
                </a:lnTo>
                <a:lnTo>
                  <a:pt x="1400560" y="174751"/>
                </a:lnTo>
                <a:lnTo>
                  <a:pt x="1395988" y="172465"/>
                </a:lnTo>
                <a:lnTo>
                  <a:pt x="1392305" y="169671"/>
                </a:lnTo>
                <a:lnTo>
                  <a:pt x="1386590" y="163449"/>
                </a:lnTo>
                <a:lnTo>
                  <a:pt x="1385193" y="159512"/>
                </a:lnTo>
                <a:lnTo>
                  <a:pt x="1385193" y="152018"/>
                </a:lnTo>
                <a:lnTo>
                  <a:pt x="1409577" y="133730"/>
                </a:lnTo>
                <a:lnTo>
                  <a:pt x="1471934" y="133730"/>
                </a:lnTo>
                <a:lnTo>
                  <a:pt x="1471885" y="122115"/>
                </a:lnTo>
                <a:lnTo>
                  <a:pt x="1442724" y="97408"/>
                </a:lnTo>
                <a:lnTo>
                  <a:pt x="1425706" y="94487"/>
                </a:lnTo>
                <a:lnTo>
                  <a:pt x="1419610" y="93979"/>
                </a:lnTo>
              </a:path>
              <a:path w="3876430" h="365632">
                <a:moveTo>
                  <a:pt x="1471934" y="133730"/>
                </a:moveTo>
                <a:lnTo>
                  <a:pt x="1421769" y="133730"/>
                </a:lnTo>
                <a:lnTo>
                  <a:pt x="1428119" y="134492"/>
                </a:lnTo>
                <a:lnTo>
                  <a:pt x="1433707" y="136016"/>
                </a:lnTo>
                <a:lnTo>
                  <a:pt x="1439295" y="137667"/>
                </a:lnTo>
                <a:lnTo>
                  <a:pt x="1444248" y="139318"/>
                </a:lnTo>
                <a:lnTo>
                  <a:pt x="1448439" y="141096"/>
                </a:lnTo>
                <a:lnTo>
                  <a:pt x="1452757" y="142875"/>
                </a:lnTo>
                <a:lnTo>
                  <a:pt x="1456313" y="144525"/>
                </a:lnTo>
                <a:lnTo>
                  <a:pt x="1459107" y="146176"/>
                </a:lnTo>
                <a:lnTo>
                  <a:pt x="1461901" y="147700"/>
                </a:lnTo>
                <a:lnTo>
                  <a:pt x="1464060" y="148462"/>
                </a:lnTo>
                <a:lnTo>
                  <a:pt x="1466473" y="148462"/>
                </a:lnTo>
                <a:lnTo>
                  <a:pt x="1467616" y="148208"/>
                </a:lnTo>
                <a:lnTo>
                  <a:pt x="1469394" y="147192"/>
                </a:lnTo>
                <a:lnTo>
                  <a:pt x="1470029" y="146176"/>
                </a:lnTo>
                <a:lnTo>
                  <a:pt x="1470590" y="144525"/>
                </a:lnTo>
                <a:lnTo>
                  <a:pt x="1471172" y="143128"/>
                </a:lnTo>
                <a:lnTo>
                  <a:pt x="1471439" y="141096"/>
                </a:lnTo>
                <a:lnTo>
                  <a:pt x="1471909" y="136398"/>
                </a:lnTo>
                <a:lnTo>
                  <a:pt x="1471934" y="133730"/>
                </a:lnTo>
              </a:path>
              <a:path w="3876430" h="365632">
                <a:moveTo>
                  <a:pt x="495661" y="311750"/>
                </a:moveTo>
                <a:lnTo>
                  <a:pt x="394410" y="311750"/>
                </a:lnTo>
                <a:lnTo>
                  <a:pt x="407631" y="312446"/>
                </a:lnTo>
                <a:lnTo>
                  <a:pt x="415428" y="319990"/>
                </a:lnTo>
                <a:lnTo>
                  <a:pt x="448717" y="345019"/>
                </a:lnTo>
                <a:lnTo>
                  <a:pt x="483366" y="361695"/>
                </a:lnTo>
                <a:lnTo>
                  <a:pt x="497717" y="365632"/>
                </a:lnTo>
                <a:lnTo>
                  <a:pt x="503813" y="365632"/>
                </a:lnTo>
                <a:lnTo>
                  <a:pt x="511814" y="346201"/>
                </a:lnTo>
                <a:lnTo>
                  <a:pt x="511814" y="334263"/>
                </a:lnTo>
                <a:lnTo>
                  <a:pt x="497336" y="312419"/>
                </a:lnTo>
                <a:lnTo>
                  <a:pt x="495661" y="311750"/>
                </a:lnTo>
              </a:path>
              <a:path w="3876430" h="365632">
                <a:moveTo>
                  <a:pt x="350651" y="19430"/>
                </a:moveTo>
                <a:lnTo>
                  <a:pt x="307295" y="24958"/>
                </a:lnTo>
                <a:lnTo>
                  <a:pt x="270894" y="39944"/>
                </a:lnTo>
                <a:lnTo>
                  <a:pt x="240355" y="67454"/>
                </a:lnTo>
                <a:lnTo>
                  <a:pt x="217744" y="115093"/>
                </a:lnTo>
                <a:lnTo>
                  <a:pt x="211419" y="164039"/>
                </a:lnTo>
                <a:lnTo>
                  <a:pt x="211214" y="180145"/>
                </a:lnTo>
                <a:lnTo>
                  <a:pt x="211882" y="193002"/>
                </a:lnTo>
                <a:lnTo>
                  <a:pt x="221145" y="242512"/>
                </a:lnTo>
                <a:lnTo>
                  <a:pt x="247239" y="286069"/>
                </a:lnTo>
                <a:lnTo>
                  <a:pt x="291771" y="311708"/>
                </a:lnTo>
                <a:lnTo>
                  <a:pt x="339804" y="318018"/>
                </a:lnTo>
                <a:lnTo>
                  <a:pt x="356768" y="318103"/>
                </a:lnTo>
                <a:lnTo>
                  <a:pt x="368978" y="316648"/>
                </a:lnTo>
                <a:lnTo>
                  <a:pt x="382731" y="313878"/>
                </a:lnTo>
                <a:lnTo>
                  <a:pt x="394410" y="311750"/>
                </a:lnTo>
                <a:lnTo>
                  <a:pt x="495661" y="311750"/>
                </a:lnTo>
                <a:lnTo>
                  <a:pt x="493526" y="310895"/>
                </a:lnTo>
                <a:lnTo>
                  <a:pt x="488700" y="308737"/>
                </a:lnTo>
                <a:lnTo>
                  <a:pt x="447639" y="279533"/>
                </a:lnTo>
                <a:lnTo>
                  <a:pt x="455547" y="270158"/>
                </a:lnTo>
                <a:lnTo>
                  <a:pt x="456068" y="269368"/>
                </a:lnTo>
                <a:lnTo>
                  <a:pt x="333567" y="269368"/>
                </a:lnTo>
                <a:lnTo>
                  <a:pt x="321168" y="266909"/>
                </a:lnTo>
                <a:lnTo>
                  <a:pt x="283786" y="234388"/>
                </a:lnTo>
                <a:lnTo>
                  <a:pt x="273521" y="188030"/>
                </a:lnTo>
                <a:lnTo>
                  <a:pt x="272984" y="174502"/>
                </a:lnTo>
                <a:lnTo>
                  <a:pt x="273003" y="156977"/>
                </a:lnTo>
                <a:lnTo>
                  <a:pt x="279296" y="117893"/>
                </a:lnTo>
                <a:lnTo>
                  <a:pt x="307546" y="79577"/>
                </a:lnTo>
                <a:lnTo>
                  <a:pt x="348619" y="67690"/>
                </a:lnTo>
                <a:lnTo>
                  <a:pt x="459726" y="67690"/>
                </a:lnTo>
                <a:lnTo>
                  <a:pt x="455559" y="61812"/>
                </a:lnTo>
                <a:lnTo>
                  <a:pt x="415868" y="31643"/>
                </a:lnTo>
                <a:lnTo>
                  <a:pt x="377635" y="21122"/>
                </a:lnTo>
                <a:lnTo>
                  <a:pt x="364510" y="19853"/>
                </a:lnTo>
                <a:lnTo>
                  <a:pt x="350651" y="19430"/>
                </a:lnTo>
              </a:path>
              <a:path w="3876430" h="365632">
                <a:moveTo>
                  <a:pt x="459726" y="67690"/>
                </a:moveTo>
                <a:lnTo>
                  <a:pt x="348619" y="67690"/>
                </a:lnTo>
                <a:lnTo>
                  <a:pt x="361411" y="68421"/>
                </a:lnTo>
                <a:lnTo>
                  <a:pt x="373862" y="70915"/>
                </a:lnTo>
                <a:lnTo>
                  <a:pt x="411396" y="102943"/>
                </a:lnTo>
                <a:lnTo>
                  <a:pt x="422035" y="148512"/>
                </a:lnTo>
                <a:lnTo>
                  <a:pt x="422519" y="180145"/>
                </a:lnTo>
                <a:lnTo>
                  <a:pt x="421642" y="190039"/>
                </a:lnTo>
                <a:lnTo>
                  <a:pt x="412012" y="230383"/>
                </a:lnTo>
                <a:lnTo>
                  <a:pt x="375489" y="265539"/>
                </a:lnTo>
                <a:lnTo>
                  <a:pt x="333567" y="269368"/>
                </a:lnTo>
                <a:lnTo>
                  <a:pt x="456068" y="269368"/>
                </a:lnTo>
                <a:lnTo>
                  <a:pt x="477481" y="223404"/>
                </a:lnTo>
                <a:lnTo>
                  <a:pt x="484278" y="173029"/>
                </a:lnTo>
                <a:lnTo>
                  <a:pt x="484397" y="156977"/>
                </a:lnTo>
                <a:lnTo>
                  <a:pt x="483730" y="144218"/>
                </a:lnTo>
                <a:lnTo>
                  <a:pt x="473818" y="94566"/>
                </a:lnTo>
                <a:lnTo>
                  <a:pt x="462957" y="72250"/>
                </a:lnTo>
                <a:lnTo>
                  <a:pt x="459726" y="67690"/>
                </a:lnTo>
              </a:path>
              <a:path w="3876430" h="365632">
                <a:moveTo>
                  <a:pt x="2797052" y="144652"/>
                </a:moveTo>
                <a:lnTo>
                  <a:pt x="2740918" y="144652"/>
                </a:lnTo>
                <a:lnTo>
                  <a:pt x="2741153" y="255384"/>
                </a:lnTo>
                <a:lnTo>
                  <a:pt x="2757896" y="302004"/>
                </a:lnTo>
                <a:lnTo>
                  <a:pt x="2805942" y="317880"/>
                </a:lnTo>
                <a:lnTo>
                  <a:pt x="2810133" y="317880"/>
                </a:lnTo>
                <a:lnTo>
                  <a:pt x="2838835" y="312419"/>
                </a:lnTo>
                <a:lnTo>
                  <a:pt x="2841502" y="311276"/>
                </a:lnTo>
                <a:lnTo>
                  <a:pt x="2847979" y="301243"/>
                </a:lnTo>
                <a:lnTo>
                  <a:pt x="2848868" y="297814"/>
                </a:lnTo>
                <a:lnTo>
                  <a:pt x="2849249" y="292734"/>
                </a:lnTo>
                <a:lnTo>
                  <a:pt x="2849249" y="282066"/>
                </a:lnTo>
                <a:lnTo>
                  <a:pt x="2848995" y="278638"/>
                </a:lnTo>
                <a:lnTo>
                  <a:pt x="2848741" y="275970"/>
                </a:lnTo>
                <a:lnTo>
                  <a:pt x="2848360" y="273303"/>
                </a:lnTo>
                <a:lnTo>
                  <a:pt x="2847757" y="270763"/>
                </a:lnTo>
                <a:lnTo>
                  <a:pt x="2811657" y="270763"/>
                </a:lnTo>
                <a:lnTo>
                  <a:pt x="2805561" y="268096"/>
                </a:lnTo>
                <a:lnTo>
                  <a:pt x="2798703" y="257175"/>
                </a:lnTo>
                <a:lnTo>
                  <a:pt x="2797052" y="249046"/>
                </a:lnTo>
                <a:lnTo>
                  <a:pt x="2797052" y="144652"/>
                </a:lnTo>
              </a:path>
              <a:path w="3876430" h="365632">
                <a:moveTo>
                  <a:pt x="2843915" y="265683"/>
                </a:moveTo>
                <a:lnTo>
                  <a:pt x="2842010" y="265683"/>
                </a:lnTo>
                <a:lnTo>
                  <a:pt x="2840740" y="265938"/>
                </a:lnTo>
                <a:lnTo>
                  <a:pt x="2839470" y="266445"/>
                </a:lnTo>
                <a:lnTo>
                  <a:pt x="2838327" y="266953"/>
                </a:lnTo>
                <a:lnTo>
                  <a:pt x="2836676" y="267588"/>
                </a:lnTo>
                <a:lnTo>
                  <a:pt x="2834898" y="268224"/>
                </a:lnTo>
                <a:lnTo>
                  <a:pt x="2832993" y="268858"/>
                </a:lnTo>
                <a:lnTo>
                  <a:pt x="2830834" y="269493"/>
                </a:lnTo>
                <a:lnTo>
                  <a:pt x="2828421" y="270001"/>
                </a:lnTo>
                <a:lnTo>
                  <a:pt x="2826135" y="270509"/>
                </a:lnTo>
                <a:lnTo>
                  <a:pt x="2823468" y="270763"/>
                </a:lnTo>
                <a:lnTo>
                  <a:pt x="2847757" y="270763"/>
                </a:lnTo>
                <a:lnTo>
                  <a:pt x="2847432" y="269493"/>
                </a:lnTo>
                <a:lnTo>
                  <a:pt x="2846963" y="267969"/>
                </a:lnTo>
                <a:lnTo>
                  <a:pt x="2846328" y="266953"/>
                </a:lnTo>
                <a:lnTo>
                  <a:pt x="2844804" y="265938"/>
                </a:lnTo>
                <a:lnTo>
                  <a:pt x="2843915" y="265683"/>
                </a:lnTo>
              </a:path>
              <a:path w="3876430" h="365632">
                <a:moveTo>
                  <a:pt x="2841756" y="99187"/>
                </a:moveTo>
                <a:lnTo>
                  <a:pt x="2715772" y="99187"/>
                </a:lnTo>
                <a:lnTo>
                  <a:pt x="2714502" y="99440"/>
                </a:lnTo>
                <a:lnTo>
                  <a:pt x="2708406" y="130048"/>
                </a:lnTo>
                <a:lnTo>
                  <a:pt x="2709168" y="135889"/>
                </a:lnTo>
                <a:lnTo>
                  <a:pt x="2710565" y="139445"/>
                </a:lnTo>
                <a:lnTo>
                  <a:pt x="2712089" y="142875"/>
                </a:lnTo>
                <a:lnTo>
                  <a:pt x="2714248" y="144652"/>
                </a:lnTo>
                <a:lnTo>
                  <a:pt x="2843407" y="144652"/>
                </a:lnTo>
                <a:lnTo>
                  <a:pt x="2845566" y="142875"/>
                </a:lnTo>
                <a:lnTo>
                  <a:pt x="2846963" y="139445"/>
                </a:lnTo>
                <a:lnTo>
                  <a:pt x="2848487" y="135889"/>
                </a:lnTo>
                <a:lnTo>
                  <a:pt x="2849249" y="130048"/>
                </a:lnTo>
                <a:lnTo>
                  <a:pt x="2849249" y="117601"/>
                </a:lnTo>
                <a:lnTo>
                  <a:pt x="2846963" y="103886"/>
                </a:lnTo>
                <a:lnTo>
                  <a:pt x="2846328" y="102234"/>
                </a:lnTo>
                <a:lnTo>
                  <a:pt x="2845312" y="100964"/>
                </a:lnTo>
                <a:lnTo>
                  <a:pt x="2844169" y="100202"/>
                </a:lnTo>
                <a:lnTo>
                  <a:pt x="2843153" y="99440"/>
                </a:lnTo>
                <a:lnTo>
                  <a:pt x="2841756" y="99187"/>
                </a:lnTo>
              </a:path>
              <a:path w="3876430" h="365632">
                <a:moveTo>
                  <a:pt x="2768858" y="45338"/>
                </a:moveTo>
                <a:lnTo>
                  <a:pt x="2740918" y="53212"/>
                </a:lnTo>
                <a:lnTo>
                  <a:pt x="2740918" y="99187"/>
                </a:lnTo>
                <a:lnTo>
                  <a:pt x="2797052" y="99187"/>
                </a:lnTo>
                <a:lnTo>
                  <a:pt x="2797052" y="53212"/>
                </a:lnTo>
                <a:lnTo>
                  <a:pt x="2768858" y="45338"/>
                </a:lnTo>
              </a:path>
              <a:path w="3876430" h="365632">
                <a:moveTo>
                  <a:pt x="103763" y="43942"/>
                </a:moveTo>
                <a:lnTo>
                  <a:pt x="91571" y="43942"/>
                </a:lnTo>
                <a:lnTo>
                  <a:pt x="86491" y="44576"/>
                </a:lnTo>
                <a:lnTo>
                  <a:pt x="82427" y="45720"/>
                </a:lnTo>
                <a:lnTo>
                  <a:pt x="78363" y="46735"/>
                </a:lnTo>
                <a:lnTo>
                  <a:pt x="75061" y="48640"/>
                </a:lnTo>
                <a:lnTo>
                  <a:pt x="72648" y="51180"/>
                </a:lnTo>
                <a:lnTo>
                  <a:pt x="70108" y="53721"/>
                </a:lnTo>
                <a:lnTo>
                  <a:pt x="68457" y="57023"/>
                </a:lnTo>
                <a:lnTo>
                  <a:pt x="66425" y="65404"/>
                </a:lnTo>
                <a:lnTo>
                  <a:pt x="66044" y="70484"/>
                </a:lnTo>
                <a:lnTo>
                  <a:pt x="66044" y="82803"/>
                </a:lnTo>
                <a:lnTo>
                  <a:pt x="91571" y="109854"/>
                </a:lnTo>
                <a:lnTo>
                  <a:pt x="103763" y="109854"/>
                </a:lnTo>
                <a:lnTo>
                  <a:pt x="129163" y="82803"/>
                </a:lnTo>
                <a:lnTo>
                  <a:pt x="129163" y="70484"/>
                </a:lnTo>
                <a:lnTo>
                  <a:pt x="122559" y="51180"/>
                </a:lnTo>
                <a:lnTo>
                  <a:pt x="120146" y="48640"/>
                </a:lnTo>
                <a:lnTo>
                  <a:pt x="116844" y="46735"/>
                </a:lnTo>
                <a:lnTo>
                  <a:pt x="112907" y="45720"/>
                </a:lnTo>
                <a:lnTo>
                  <a:pt x="108843" y="44576"/>
                </a:lnTo>
                <a:lnTo>
                  <a:pt x="103763" y="43942"/>
                </a:lnTo>
              </a:path>
              <a:path w="3876430" h="365632">
                <a:moveTo>
                  <a:pt x="2220345" y="247650"/>
                </a:moveTo>
                <a:lnTo>
                  <a:pt x="2216789" y="247650"/>
                </a:lnTo>
                <a:lnTo>
                  <a:pt x="2215519" y="248030"/>
                </a:lnTo>
                <a:lnTo>
                  <a:pt x="2214376" y="248792"/>
                </a:lnTo>
                <a:lnTo>
                  <a:pt x="2213233" y="249681"/>
                </a:lnTo>
                <a:lnTo>
                  <a:pt x="2212344" y="250951"/>
                </a:lnTo>
                <a:lnTo>
                  <a:pt x="2211709" y="252983"/>
                </a:lnTo>
                <a:lnTo>
                  <a:pt x="2211074" y="254888"/>
                </a:lnTo>
                <a:lnTo>
                  <a:pt x="2210566" y="257428"/>
                </a:lnTo>
                <a:lnTo>
                  <a:pt x="2210312" y="260476"/>
                </a:lnTo>
                <a:lnTo>
                  <a:pt x="2209931" y="263651"/>
                </a:lnTo>
                <a:lnTo>
                  <a:pt x="2209902" y="264540"/>
                </a:lnTo>
                <a:lnTo>
                  <a:pt x="2209804" y="279018"/>
                </a:lnTo>
                <a:lnTo>
                  <a:pt x="2210185" y="284225"/>
                </a:lnTo>
                <a:lnTo>
                  <a:pt x="2211074" y="287908"/>
                </a:lnTo>
                <a:lnTo>
                  <a:pt x="2211836" y="291591"/>
                </a:lnTo>
                <a:lnTo>
                  <a:pt x="2224663" y="302894"/>
                </a:lnTo>
                <a:lnTo>
                  <a:pt x="2229108" y="305434"/>
                </a:lnTo>
                <a:lnTo>
                  <a:pt x="2271665" y="317324"/>
                </a:lnTo>
                <a:lnTo>
                  <a:pt x="2299625" y="318308"/>
                </a:lnTo>
                <a:lnTo>
                  <a:pt x="2311571" y="317173"/>
                </a:lnTo>
                <a:lnTo>
                  <a:pt x="2348583" y="306713"/>
                </a:lnTo>
                <a:lnTo>
                  <a:pt x="2385809" y="273394"/>
                </a:lnTo>
                <a:lnTo>
                  <a:pt x="2386916" y="271271"/>
                </a:lnTo>
                <a:lnTo>
                  <a:pt x="2298831" y="271271"/>
                </a:lnTo>
                <a:lnTo>
                  <a:pt x="2287812" y="271215"/>
                </a:lnTo>
                <a:lnTo>
                  <a:pt x="2247650" y="262381"/>
                </a:lnTo>
                <a:lnTo>
                  <a:pt x="2223266" y="248792"/>
                </a:lnTo>
                <a:lnTo>
                  <a:pt x="2220345" y="247650"/>
                </a:lnTo>
              </a:path>
              <a:path w="3876430" h="365632">
                <a:moveTo>
                  <a:pt x="2318516" y="19430"/>
                </a:moveTo>
                <a:lnTo>
                  <a:pt x="2311658" y="19430"/>
                </a:lnTo>
                <a:lnTo>
                  <a:pt x="2303559" y="19676"/>
                </a:lnTo>
                <a:lnTo>
                  <a:pt x="2264570" y="27735"/>
                </a:lnTo>
                <a:lnTo>
                  <a:pt x="2227382" y="57995"/>
                </a:lnTo>
                <a:lnTo>
                  <a:pt x="2215462" y="94364"/>
                </a:lnTo>
                <a:lnTo>
                  <a:pt x="2215031" y="110600"/>
                </a:lnTo>
                <a:lnTo>
                  <a:pt x="2216873" y="123206"/>
                </a:lnTo>
                <a:lnTo>
                  <a:pt x="2243317" y="165033"/>
                </a:lnTo>
                <a:lnTo>
                  <a:pt x="2276098" y="184657"/>
                </a:lnTo>
                <a:lnTo>
                  <a:pt x="2305943" y="197992"/>
                </a:lnTo>
                <a:lnTo>
                  <a:pt x="2312420" y="201421"/>
                </a:lnTo>
                <a:lnTo>
                  <a:pt x="2323977" y="208661"/>
                </a:lnTo>
                <a:lnTo>
                  <a:pt x="2328549" y="212851"/>
                </a:lnTo>
                <a:lnTo>
                  <a:pt x="2335661" y="222250"/>
                </a:lnTo>
                <a:lnTo>
                  <a:pt x="2337566" y="227837"/>
                </a:lnTo>
                <a:lnTo>
                  <a:pt x="2337566" y="240029"/>
                </a:lnTo>
                <a:lnTo>
                  <a:pt x="2336423" y="245237"/>
                </a:lnTo>
                <a:lnTo>
                  <a:pt x="2332359" y="254380"/>
                </a:lnTo>
                <a:lnTo>
                  <a:pt x="2329311" y="258317"/>
                </a:lnTo>
                <a:lnTo>
                  <a:pt x="2325374" y="261365"/>
                </a:lnTo>
                <a:lnTo>
                  <a:pt x="2321437" y="264540"/>
                </a:lnTo>
                <a:lnTo>
                  <a:pt x="2316611" y="266953"/>
                </a:lnTo>
                <a:lnTo>
                  <a:pt x="2310896" y="268731"/>
                </a:lnTo>
                <a:lnTo>
                  <a:pt x="2305308" y="270382"/>
                </a:lnTo>
                <a:lnTo>
                  <a:pt x="2298831" y="271271"/>
                </a:lnTo>
                <a:lnTo>
                  <a:pt x="2386916" y="271271"/>
                </a:lnTo>
                <a:lnTo>
                  <a:pt x="2393131" y="259354"/>
                </a:lnTo>
                <a:lnTo>
                  <a:pt x="2396032" y="248570"/>
                </a:lnTo>
                <a:lnTo>
                  <a:pt x="2397713" y="235581"/>
                </a:lnTo>
                <a:lnTo>
                  <a:pt x="2398145" y="219539"/>
                </a:lnTo>
                <a:lnTo>
                  <a:pt x="2396279" y="207004"/>
                </a:lnTo>
                <a:lnTo>
                  <a:pt x="2369421" y="165147"/>
                </a:lnTo>
                <a:lnTo>
                  <a:pt x="2336423" y="145795"/>
                </a:lnTo>
                <a:lnTo>
                  <a:pt x="2306197" y="132461"/>
                </a:lnTo>
                <a:lnTo>
                  <a:pt x="2299466" y="129031"/>
                </a:lnTo>
                <a:lnTo>
                  <a:pt x="2274320" y="102615"/>
                </a:lnTo>
                <a:lnTo>
                  <a:pt x="2274320" y="91948"/>
                </a:lnTo>
                <a:lnTo>
                  <a:pt x="2275082" y="87883"/>
                </a:lnTo>
                <a:lnTo>
                  <a:pt x="2276885" y="83565"/>
                </a:lnTo>
                <a:lnTo>
                  <a:pt x="2278257" y="80137"/>
                </a:lnTo>
                <a:lnTo>
                  <a:pt x="2280670" y="76707"/>
                </a:lnTo>
                <a:lnTo>
                  <a:pt x="2283845" y="74040"/>
                </a:lnTo>
                <a:lnTo>
                  <a:pt x="2287028" y="71242"/>
                </a:lnTo>
                <a:lnTo>
                  <a:pt x="2290957" y="69087"/>
                </a:lnTo>
                <a:lnTo>
                  <a:pt x="2300482" y="66039"/>
                </a:lnTo>
                <a:lnTo>
                  <a:pt x="2306070" y="65150"/>
                </a:lnTo>
                <a:lnTo>
                  <a:pt x="2381635" y="65150"/>
                </a:lnTo>
                <a:lnTo>
                  <a:pt x="2381635" y="53848"/>
                </a:lnTo>
                <a:lnTo>
                  <a:pt x="2381381" y="48640"/>
                </a:lnTo>
                <a:lnTo>
                  <a:pt x="2381127" y="46481"/>
                </a:lnTo>
                <a:lnTo>
                  <a:pt x="2380746" y="44830"/>
                </a:lnTo>
                <a:lnTo>
                  <a:pt x="2380365" y="43052"/>
                </a:lnTo>
                <a:lnTo>
                  <a:pt x="2379857" y="41655"/>
                </a:lnTo>
                <a:lnTo>
                  <a:pt x="2378841" y="39624"/>
                </a:lnTo>
                <a:lnTo>
                  <a:pt x="2377825" y="38353"/>
                </a:lnTo>
                <a:lnTo>
                  <a:pt x="2376301" y="36829"/>
                </a:lnTo>
                <a:lnTo>
                  <a:pt x="2374904" y="35305"/>
                </a:lnTo>
                <a:lnTo>
                  <a:pt x="2338963" y="22098"/>
                </a:lnTo>
                <a:lnTo>
                  <a:pt x="2325247" y="19938"/>
                </a:lnTo>
                <a:lnTo>
                  <a:pt x="2318516" y="19430"/>
                </a:lnTo>
              </a:path>
              <a:path w="3876430" h="365632">
                <a:moveTo>
                  <a:pt x="2381635" y="65150"/>
                </a:moveTo>
                <a:lnTo>
                  <a:pt x="2320675" y="65150"/>
                </a:lnTo>
                <a:lnTo>
                  <a:pt x="2328168" y="66167"/>
                </a:lnTo>
                <a:lnTo>
                  <a:pt x="2341884" y="70230"/>
                </a:lnTo>
                <a:lnTo>
                  <a:pt x="2369824" y="83819"/>
                </a:lnTo>
                <a:lnTo>
                  <a:pt x="2372491" y="84836"/>
                </a:lnTo>
                <a:lnTo>
                  <a:pt x="2375793" y="84836"/>
                </a:lnTo>
                <a:lnTo>
                  <a:pt x="2377063" y="84454"/>
                </a:lnTo>
                <a:lnTo>
                  <a:pt x="2381527" y="70230"/>
                </a:lnTo>
                <a:lnTo>
                  <a:pt x="2381635" y="65150"/>
                </a:lnTo>
              </a:path>
              <a:path w="3876430" h="365632">
                <a:moveTo>
                  <a:pt x="2468630" y="10286"/>
                </a:moveTo>
                <a:lnTo>
                  <a:pt x="2435991" y="29082"/>
                </a:lnTo>
                <a:lnTo>
                  <a:pt x="2435991" y="51307"/>
                </a:lnTo>
                <a:lnTo>
                  <a:pt x="2438277" y="58800"/>
                </a:lnTo>
                <a:lnTo>
                  <a:pt x="2443857" y="64042"/>
                </a:lnTo>
                <a:lnTo>
                  <a:pt x="2453709" y="67932"/>
                </a:lnTo>
                <a:lnTo>
                  <a:pt x="2469725" y="69204"/>
                </a:lnTo>
                <a:lnTo>
                  <a:pt x="2484489" y="67463"/>
                </a:lnTo>
                <a:lnTo>
                  <a:pt x="2493903" y="62737"/>
                </a:lnTo>
                <a:lnTo>
                  <a:pt x="2498475" y="58420"/>
                </a:lnTo>
                <a:lnTo>
                  <a:pt x="2500761" y="50673"/>
                </a:lnTo>
                <a:lnTo>
                  <a:pt x="2500761" y="28448"/>
                </a:lnTo>
                <a:lnTo>
                  <a:pt x="2498602" y="20827"/>
                </a:lnTo>
                <a:lnTo>
                  <a:pt x="2493621" y="16267"/>
                </a:lnTo>
                <a:lnTo>
                  <a:pt x="2483997" y="11796"/>
                </a:lnTo>
                <a:lnTo>
                  <a:pt x="2468630" y="10286"/>
                </a:lnTo>
              </a:path>
              <a:path w="3876430" h="365632">
                <a:moveTo>
                  <a:pt x="3866330" y="49149"/>
                </a:moveTo>
                <a:lnTo>
                  <a:pt x="3776095" y="49149"/>
                </a:lnTo>
                <a:lnTo>
                  <a:pt x="3783334" y="50292"/>
                </a:lnTo>
                <a:lnTo>
                  <a:pt x="3795780" y="54863"/>
                </a:lnTo>
                <a:lnTo>
                  <a:pt x="3800860" y="58165"/>
                </a:lnTo>
                <a:lnTo>
                  <a:pt x="3808988" y="66801"/>
                </a:lnTo>
                <a:lnTo>
                  <a:pt x="3812036" y="72008"/>
                </a:lnTo>
                <a:lnTo>
                  <a:pt x="3814068" y="77977"/>
                </a:lnTo>
                <a:lnTo>
                  <a:pt x="3816100" y="83819"/>
                </a:lnTo>
                <a:lnTo>
                  <a:pt x="3817116" y="90424"/>
                </a:lnTo>
                <a:lnTo>
                  <a:pt x="3817116" y="104012"/>
                </a:lnTo>
                <a:lnTo>
                  <a:pt x="3797939" y="137921"/>
                </a:lnTo>
                <a:lnTo>
                  <a:pt x="3779651" y="144271"/>
                </a:lnTo>
                <a:lnTo>
                  <a:pt x="3765427" y="144271"/>
                </a:lnTo>
                <a:lnTo>
                  <a:pt x="3762633" y="144525"/>
                </a:lnTo>
                <a:lnTo>
                  <a:pt x="3760220" y="145287"/>
                </a:lnTo>
                <a:lnTo>
                  <a:pt x="3757807" y="145923"/>
                </a:lnTo>
                <a:lnTo>
                  <a:pt x="3755902" y="147065"/>
                </a:lnTo>
                <a:lnTo>
                  <a:pt x="3752727" y="150749"/>
                </a:lnTo>
                <a:lnTo>
                  <a:pt x="3751584" y="153034"/>
                </a:lnTo>
                <a:lnTo>
                  <a:pt x="3751076" y="156082"/>
                </a:lnTo>
                <a:lnTo>
                  <a:pt x="3750441" y="159003"/>
                </a:lnTo>
                <a:lnTo>
                  <a:pt x="3752346" y="220344"/>
                </a:lnTo>
                <a:lnTo>
                  <a:pt x="3786255" y="228345"/>
                </a:lnTo>
                <a:lnTo>
                  <a:pt x="3792097" y="227711"/>
                </a:lnTo>
                <a:lnTo>
                  <a:pt x="3796288" y="226440"/>
                </a:lnTo>
                <a:lnTo>
                  <a:pt x="3800352" y="225043"/>
                </a:lnTo>
                <a:lnTo>
                  <a:pt x="3802511" y="223012"/>
                </a:lnTo>
                <a:lnTo>
                  <a:pt x="3802638" y="220344"/>
                </a:lnTo>
                <a:lnTo>
                  <a:pt x="3814213" y="175166"/>
                </a:lnTo>
                <a:lnTo>
                  <a:pt x="3849086" y="158385"/>
                </a:lnTo>
                <a:lnTo>
                  <a:pt x="3871304" y="125743"/>
                </a:lnTo>
                <a:lnTo>
                  <a:pt x="3876430" y="87962"/>
                </a:lnTo>
                <a:lnTo>
                  <a:pt x="3875193" y="77433"/>
                </a:lnTo>
                <a:lnTo>
                  <a:pt x="3872139" y="65131"/>
                </a:lnTo>
                <a:lnTo>
                  <a:pt x="3866680" y="49692"/>
                </a:lnTo>
                <a:lnTo>
                  <a:pt x="3866330" y="49149"/>
                </a:lnTo>
              </a:path>
              <a:path w="3876430" h="365632">
                <a:moveTo>
                  <a:pt x="3777619" y="4445"/>
                </a:moveTo>
                <a:lnTo>
                  <a:pt x="3769872" y="4445"/>
                </a:lnTo>
                <a:lnTo>
                  <a:pt x="3762379" y="5079"/>
                </a:lnTo>
                <a:lnTo>
                  <a:pt x="3755267" y="6223"/>
                </a:lnTo>
                <a:lnTo>
                  <a:pt x="3748155" y="7493"/>
                </a:lnTo>
                <a:lnTo>
                  <a:pt x="3741678" y="8889"/>
                </a:lnTo>
                <a:lnTo>
                  <a:pt x="3735836" y="10668"/>
                </a:lnTo>
                <a:lnTo>
                  <a:pt x="3729994" y="12319"/>
                </a:lnTo>
                <a:lnTo>
                  <a:pt x="3725041" y="14224"/>
                </a:lnTo>
                <a:lnTo>
                  <a:pt x="3720850" y="16255"/>
                </a:lnTo>
                <a:lnTo>
                  <a:pt x="3716786" y="18160"/>
                </a:lnTo>
                <a:lnTo>
                  <a:pt x="3713865" y="19938"/>
                </a:lnTo>
                <a:lnTo>
                  <a:pt x="3712468" y="21462"/>
                </a:lnTo>
                <a:lnTo>
                  <a:pt x="3710944" y="22986"/>
                </a:lnTo>
                <a:lnTo>
                  <a:pt x="3709928" y="24892"/>
                </a:lnTo>
                <a:lnTo>
                  <a:pt x="3709547" y="27304"/>
                </a:lnTo>
                <a:lnTo>
                  <a:pt x="3709039" y="29590"/>
                </a:lnTo>
                <a:lnTo>
                  <a:pt x="3708785" y="33400"/>
                </a:lnTo>
                <a:lnTo>
                  <a:pt x="3708785" y="43687"/>
                </a:lnTo>
                <a:lnTo>
                  <a:pt x="3713103" y="62356"/>
                </a:lnTo>
                <a:lnTo>
                  <a:pt x="3713992" y="63119"/>
                </a:lnTo>
                <a:lnTo>
                  <a:pt x="3715008" y="63373"/>
                </a:lnTo>
                <a:lnTo>
                  <a:pt x="3717421" y="63373"/>
                </a:lnTo>
                <a:lnTo>
                  <a:pt x="3719580" y="62610"/>
                </a:lnTo>
                <a:lnTo>
                  <a:pt x="3722374" y="61213"/>
                </a:lnTo>
                <a:lnTo>
                  <a:pt x="3725168" y="59689"/>
                </a:lnTo>
                <a:lnTo>
                  <a:pt x="3728597" y="58038"/>
                </a:lnTo>
                <a:lnTo>
                  <a:pt x="3732788" y="56260"/>
                </a:lnTo>
                <a:lnTo>
                  <a:pt x="3736852" y="54482"/>
                </a:lnTo>
                <a:lnTo>
                  <a:pt x="3741932" y="52831"/>
                </a:lnTo>
                <a:lnTo>
                  <a:pt x="3747647" y="51307"/>
                </a:lnTo>
                <a:lnTo>
                  <a:pt x="3753489" y="49910"/>
                </a:lnTo>
                <a:lnTo>
                  <a:pt x="3760220" y="49149"/>
                </a:lnTo>
                <a:lnTo>
                  <a:pt x="3866330" y="49149"/>
                </a:lnTo>
                <a:lnTo>
                  <a:pt x="3860009" y="39327"/>
                </a:lnTo>
                <a:lnTo>
                  <a:pt x="3816302" y="9484"/>
                </a:lnTo>
                <a:lnTo>
                  <a:pt x="3791677" y="5004"/>
                </a:lnTo>
                <a:lnTo>
                  <a:pt x="3777619" y="4445"/>
                </a:lnTo>
              </a:path>
              <a:path w="3876430" h="365632">
                <a:moveTo>
                  <a:pt x="915801" y="0"/>
                </a:moveTo>
                <a:lnTo>
                  <a:pt x="909070" y="0"/>
                </a:lnTo>
                <a:lnTo>
                  <a:pt x="899926" y="126"/>
                </a:lnTo>
                <a:lnTo>
                  <a:pt x="896497" y="507"/>
                </a:lnTo>
                <a:lnTo>
                  <a:pt x="893068" y="761"/>
                </a:lnTo>
                <a:lnTo>
                  <a:pt x="846713" y="60071"/>
                </a:lnTo>
                <a:lnTo>
                  <a:pt x="845443" y="61975"/>
                </a:lnTo>
                <a:lnTo>
                  <a:pt x="844554" y="63753"/>
                </a:lnTo>
                <a:lnTo>
                  <a:pt x="844427" y="65150"/>
                </a:lnTo>
                <a:lnTo>
                  <a:pt x="844173" y="66675"/>
                </a:lnTo>
                <a:lnTo>
                  <a:pt x="844681" y="67945"/>
                </a:lnTo>
                <a:lnTo>
                  <a:pt x="845824" y="68833"/>
                </a:lnTo>
                <a:lnTo>
                  <a:pt x="846967" y="69850"/>
                </a:lnTo>
                <a:lnTo>
                  <a:pt x="849126" y="70611"/>
                </a:lnTo>
                <a:lnTo>
                  <a:pt x="852174" y="70993"/>
                </a:lnTo>
                <a:lnTo>
                  <a:pt x="855222" y="71500"/>
                </a:lnTo>
                <a:lnTo>
                  <a:pt x="872494" y="71500"/>
                </a:lnTo>
                <a:lnTo>
                  <a:pt x="875288" y="71247"/>
                </a:lnTo>
                <a:lnTo>
                  <a:pt x="878082" y="70865"/>
                </a:lnTo>
                <a:lnTo>
                  <a:pt x="880495" y="70484"/>
                </a:lnTo>
                <a:lnTo>
                  <a:pt x="882400" y="69850"/>
                </a:lnTo>
                <a:lnTo>
                  <a:pt x="884178" y="69342"/>
                </a:lnTo>
                <a:lnTo>
                  <a:pt x="933835" y="12064"/>
                </a:lnTo>
                <a:lnTo>
                  <a:pt x="936121" y="5842"/>
                </a:lnTo>
                <a:lnTo>
                  <a:pt x="935359" y="4572"/>
                </a:lnTo>
                <a:lnTo>
                  <a:pt x="933708" y="3428"/>
                </a:lnTo>
                <a:lnTo>
                  <a:pt x="931930" y="2412"/>
                </a:lnTo>
                <a:lnTo>
                  <a:pt x="929136" y="1524"/>
                </a:lnTo>
                <a:lnTo>
                  <a:pt x="921262" y="253"/>
                </a:lnTo>
                <a:lnTo>
                  <a:pt x="91580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9613" y="408305"/>
            <a:ext cx="167517" cy="223900"/>
          </a:xfrm>
          <a:custGeom>
            <a:avLst/>
            <a:gdLst/>
            <a:ahLst/>
            <a:cxnLst/>
            <a:rect l="l" t="t" r="r" b="b"/>
            <a:pathLst>
              <a:path w="167517" h="223900">
                <a:moveTo>
                  <a:pt x="97921" y="0"/>
                </a:moveTo>
                <a:lnTo>
                  <a:pt x="102874" y="0"/>
                </a:lnTo>
                <a:lnTo>
                  <a:pt x="106938" y="127"/>
                </a:lnTo>
                <a:lnTo>
                  <a:pt x="110367" y="381"/>
                </a:lnTo>
                <a:lnTo>
                  <a:pt x="113669" y="635"/>
                </a:lnTo>
                <a:lnTo>
                  <a:pt x="116336" y="1016"/>
                </a:lnTo>
                <a:lnTo>
                  <a:pt x="118241" y="1650"/>
                </a:lnTo>
                <a:lnTo>
                  <a:pt x="120146" y="2159"/>
                </a:lnTo>
                <a:lnTo>
                  <a:pt x="121543" y="3048"/>
                </a:lnTo>
                <a:lnTo>
                  <a:pt x="122432" y="4064"/>
                </a:lnTo>
                <a:lnTo>
                  <a:pt x="123321" y="5080"/>
                </a:lnTo>
                <a:lnTo>
                  <a:pt x="123829" y="6477"/>
                </a:lnTo>
                <a:lnTo>
                  <a:pt x="124083" y="8128"/>
                </a:lnTo>
                <a:lnTo>
                  <a:pt x="125988" y="60706"/>
                </a:lnTo>
                <a:lnTo>
                  <a:pt x="126242" y="65532"/>
                </a:lnTo>
                <a:lnTo>
                  <a:pt x="116209" y="83185"/>
                </a:lnTo>
                <a:lnTo>
                  <a:pt x="113796" y="83820"/>
                </a:lnTo>
                <a:lnTo>
                  <a:pt x="111002" y="84200"/>
                </a:lnTo>
                <a:lnTo>
                  <a:pt x="107700" y="84200"/>
                </a:lnTo>
                <a:lnTo>
                  <a:pt x="104652" y="84200"/>
                </a:lnTo>
                <a:lnTo>
                  <a:pt x="96778" y="84200"/>
                </a:lnTo>
                <a:lnTo>
                  <a:pt x="89920" y="85471"/>
                </a:lnTo>
                <a:lnTo>
                  <a:pt x="84205" y="88011"/>
                </a:lnTo>
                <a:lnTo>
                  <a:pt x="78490" y="90550"/>
                </a:lnTo>
                <a:lnTo>
                  <a:pt x="59313" y="124460"/>
                </a:lnTo>
                <a:lnTo>
                  <a:pt x="59313" y="130810"/>
                </a:lnTo>
                <a:lnTo>
                  <a:pt x="59313" y="138049"/>
                </a:lnTo>
                <a:lnTo>
                  <a:pt x="60329" y="144525"/>
                </a:lnTo>
                <a:lnTo>
                  <a:pt x="62361" y="150495"/>
                </a:lnTo>
                <a:lnTo>
                  <a:pt x="64266" y="156464"/>
                </a:lnTo>
                <a:lnTo>
                  <a:pt x="67441" y="161544"/>
                </a:lnTo>
                <a:lnTo>
                  <a:pt x="71505" y="165862"/>
                </a:lnTo>
                <a:lnTo>
                  <a:pt x="75569" y="170180"/>
                </a:lnTo>
                <a:lnTo>
                  <a:pt x="80649" y="173482"/>
                </a:lnTo>
                <a:lnTo>
                  <a:pt x="86872" y="175895"/>
                </a:lnTo>
                <a:lnTo>
                  <a:pt x="93095" y="178181"/>
                </a:lnTo>
                <a:lnTo>
                  <a:pt x="100334" y="179324"/>
                </a:lnTo>
                <a:lnTo>
                  <a:pt x="108589" y="179324"/>
                </a:lnTo>
                <a:lnTo>
                  <a:pt x="116209" y="179324"/>
                </a:lnTo>
                <a:lnTo>
                  <a:pt x="147832" y="170307"/>
                </a:lnTo>
                <a:lnTo>
                  <a:pt x="151261" y="168783"/>
                </a:lnTo>
                <a:lnTo>
                  <a:pt x="154055" y="167259"/>
                </a:lnTo>
                <a:lnTo>
                  <a:pt x="156849" y="165735"/>
                </a:lnTo>
                <a:lnTo>
                  <a:pt x="158881" y="164973"/>
                </a:lnTo>
                <a:lnTo>
                  <a:pt x="160405" y="164973"/>
                </a:lnTo>
                <a:lnTo>
                  <a:pt x="161421" y="164973"/>
                </a:lnTo>
                <a:lnTo>
                  <a:pt x="162437" y="165354"/>
                </a:lnTo>
                <a:lnTo>
                  <a:pt x="163326" y="165989"/>
                </a:lnTo>
                <a:lnTo>
                  <a:pt x="164215" y="166624"/>
                </a:lnTo>
                <a:lnTo>
                  <a:pt x="164977" y="167894"/>
                </a:lnTo>
                <a:lnTo>
                  <a:pt x="165612" y="169672"/>
                </a:lnTo>
                <a:lnTo>
                  <a:pt x="166120" y="171450"/>
                </a:lnTo>
                <a:lnTo>
                  <a:pt x="166628" y="173990"/>
                </a:lnTo>
                <a:lnTo>
                  <a:pt x="167009" y="177292"/>
                </a:lnTo>
                <a:lnTo>
                  <a:pt x="167390" y="180594"/>
                </a:lnTo>
                <a:lnTo>
                  <a:pt x="167517" y="184785"/>
                </a:lnTo>
                <a:lnTo>
                  <a:pt x="167517" y="189737"/>
                </a:lnTo>
                <a:lnTo>
                  <a:pt x="167517" y="194945"/>
                </a:lnTo>
                <a:lnTo>
                  <a:pt x="167390" y="198755"/>
                </a:lnTo>
                <a:lnTo>
                  <a:pt x="166882" y="201168"/>
                </a:lnTo>
                <a:lnTo>
                  <a:pt x="166501" y="203581"/>
                </a:lnTo>
                <a:lnTo>
                  <a:pt x="165485" y="205486"/>
                </a:lnTo>
                <a:lnTo>
                  <a:pt x="163961" y="207010"/>
                </a:lnTo>
                <a:lnTo>
                  <a:pt x="162564" y="208407"/>
                </a:lnTo>
                <a:lnTo>
                  <a:pt x="159643" y="210185"/>
                </a:lnTo>
                <a:lnTo>
                  <a:pt x="155452" y="212217"/>
                </a:lnTo>
                <a:lnTo>
                  <a:pt x="151388" y="214249"/>
                </a:lnTo>
                <a:lnTo>
                  <a:pt x="121162" y="222123"/>
                </a:lnTo>
                <a:lnTo>
                  <a:pt x="114050" y="223393"/>
                </a:lnTo>
                <a:lnTo>
                  <a:pt x="106557" y="223900"/>
                </a:lnTo>
                <a:lnTo>
                  <a:pt x="98810" y="223900"/>
                </a:lnTo>
                <a:lnTo>
                  <a:pt x="60127" y="218861"/>
                </a:lnTo>
                <a:lnTo>
                  <a:pt x="25846" y="199879"/>
                </a:lnTo>
                <a:lnTo>
                  <a:pt x="4283" y="163307"/>
                </a:lnTo>
                <a:lnTo>
                  <a:pt x="0" y="140442"/>
                </a:lnTo>
                <a:lnTo>
                  <a:pt x="499" y="125250"/>
                </a:lnTo>
                <a:lnTo>
                  <a:pt x="17346" y="80173"/>
                </a:lnTo>
                <a:lnTo>
                  <a:pt x="50617" y="56787"/>
                </a:lnTo>
                <a:lnTo>
                  <a:pt x="62199" y="53240"/>
                </a:lnTo>
                <a:lnTo>
                  <a:pt x="73791" y="8128"/>
                </a:lnTo>
                <a:lnTo>
                  <a:pt x="90174" y="0"/>
                </a:lnTo>
                <a:lnTo>
                  <a:pt x="979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5657" y="319913"/>
            <a:ext cx="63118" cy="65912"/>
          </a:xfrm>
          <a:custGeom>
            <a:avLst/>
            <a:gdLst/>
            <a:ahLst/>
            <a:cxnLst/>
            <a:rect l="l" t="t" r="r" b="b"/>
            <a:pathLst>
              <a:path w="63118" h="65912">
                <a:moveTo>
                  <a:pt x="31368" y="0"/>
                </a:moveTo>
                <a:lnTo>
                  <a:pt x="37718" y="0"/>
                </a:lnTo>
                <a:lnTo>
                  <a:pt x="42799" y="634"/>
                </a:lnTo>
                <a:lnTo>
                  <a:pt x="46862" y="1777"/>
                </a:lnTo>
                <a:lnTo>
                  <a:pt x="50800" y="2793"/>
                </a:lnTo>
                <a:lnTo>
                  <a:pt x="54102" y="4698"/>
                </a:lnTo>
                <a:lnTo>
                  <a:pt x="56515" y="7238"/>
                </a:lnTo>
                <a:lnTo>
                  <a:pt x="59055" y="9778"/>
                </a:lnTo>
                <a:lnTo>
                  <a:pt x="60706" y="13080"/>
                </a:lnTo>
                <a:lnTo>
                  <a:pt x="61722" y="17271"/>
                </a:lnTo>
                <a:lnTo>
                  <a:pt x="62611" y="21462"/>
                </a:lnTo>
                <a:lnTo>
                  <a:pt x="63118" y="26542"/>
                </a:lnTo>
                <a:lnTo>
                  <a:pt x="63118" y="32638"/>
                </a:lnTo>
                <a:lnTo>
                  <a:pt x="63118" y="38861"/>
                </a:lnTo>
                <a:lnTo>
                  <a:pt x="56515" y="58673"/>
                </a:lnTo>
                <a:lnTo>
                  <a:pt x="54102" y="61213"/>
                </a:lnTo>
                <a:lnTo>
                  <a:pt x="50800" y="63118"/>
                </a:lnTo>
                <a:lnTo>
                  <a:pt x="46862" y="64261"/>
                </a:lnTo>
                <a:lnTo>
                  <a:pt x="42799" y="65277"/>
                </a:lnTo>
                <a:lnTo>
                  <a:pt x="37718" y="65912"/>
                </a:lnTo>
                <a:lnTo>
                  <a:pt x="31368" y="65912"/>
                </a:lnTo>
                <a:lnTo>
                  <a:pt x="25527" y="65912"/>
                </a:lnTo>
                <a:lnTo>
                  <a:pt x="6604" y="58673"/>
                </a:lnTo>
                <a:lnTo>
                  <a:pt x="4064" y="56006"/>
                </a:lnTo>
                <a:lnTo>
                  <a:pt x="2412" y="52577"/>
                </a:lnTo>
                <a:lnTo>
                  <a:pt x="1397" y="48386"/>
                </a:lnTo>
                <a:lnTo>
                  <a:pt x="381" y="44195"/>
                </a:lnTo>
                <a:lnTo>
                  <a:pt x="0" y="38861"/>
                </a:lnTo>
                <a:lnTo>
                  <a:pt x="0" y="32638"/>
                </a:lnTo>
                <a:lnTo>
                  <a:pt x="0" y="26542"/>
                </a:lnTo>
                <a:lnTo>
                  <a:pt x="381" y="21462"/>
                </a:lnTo>
                <a:lnTo>
                  <a:pt x="1397" y="17271"/>
                </a:lnTo>
                <a:lnTo>
                  <a:pt x="2412" y="13080"/>
                </a:lnTo>
                <a:lnTo>
                  <a:pt x="4064" y="9778"/>
                </a:lnTo>
                <a:lnTo>
                  <a:pt x="6604" y="7238"/>
                </a:lnTo>
                <a:lnTo>
                  <a:pt x="9017" y="4698"/>
                </a:lnTo>
                <a:lnTo>
                  <a:pt x="12318" y="2793"/>
                </a:lnTo>
                <a:lnTo>
                  <a:pt x="16383" y="1777"/>
                </a:lnTo>
                <a:lnTo>
                  <a:pt x="20447" y="634"/>
                </a:lnTo>
                <a:lnTo>
                  <a:pt x="25527" y="0"/>
                </a:lnTo>
                <a:lnTo>
                  <a:pt x="313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9417" y="295402"/>
            <a:ext cx="188341" cy="298877"/>
          </a:xfrm>
          <a:custGeom>
            <a:avLst/>
            <a:gdLst/>
            <a:ahLst/>
            <a:cxnLst/>
            <a:rect l="l" t="t" r="r" b="b"/>
            <a:pathLst>
              <a:path w="188341" h="298877">
                <a:moveTo>
                  <a:pt x="101854" y="0"/>
                </a:moveTo>
                <a:lnTo>
                  <a:pt x="108712" y="0"/>
                </a:lnTo>
                <a:lnTo>
                  <a:pt x="115443" y="507"/>
                </a:lnTo>
                <a:lnTo>
                  <a:pt x="152781" y="9651"/>
                </a:lnTo>
                <a:lnTo>
                  <a:pt x="166497" y="17399"/>
                </a:lnTo>
                <a:lnTo>
                  <a:pt x="168021" y="18923"/>
                </a:lnTo>
                <a:lnTo>
                  <a:pt x="170942" y="25400"/>
                </a:lnTo>
                <a:lnTo>
                  <a:pt x="171323" y="27050"/>
                </a:lnTo>
                <a:lnTo>
                  <a:pt x="171577" y="29209"/>
                </a:lnTo>
                <a:lnTo>
                  <a:pt x="171704" y="31876"/>
                </a:lnTo>
                <a:lnTo>
                  <a:pt x="171831" y="34417"/>
                </a:lnTo>
                <a:lnTo>
                  <a:pt x="171958" y="37719"/>
                </a:lnTo>
                <a:lnTo>
                  <a:pt x="171958" y="41528"/>
                </a:lnTo>
                <a:lnTo>
                  <a:pt x="171958" y="45847"/>
                </a:lnTo>
                <a:lnTo>
                  <a:pt x="171831" y="49529"/>
                </a:lnTo>
                <a:lnTo>
                  <a:pt x="171577" y="52450"/>
                </a:lnTo>
                <a:lnTo>
                  <a:pt x="171323" y="55499"/>
                </a:lnTo>
                <a:lnTo>
                  <a:pt x="170942" y="57912"/>
                </a:lnTo>
                <a:lnTo>
                  <a:pt x="170434" y="59817"/>
                </a:lnTo>
                <a:lnTo>
                  <a:pt x="169926" y="61722"/>
                </a:lnTo>
                <a:lnTo>
                  <a:pt x="169164" y="63119"/>
                </a:lnTo>
                <a:lnTo>
                  <a:pt x="168275" y="64135"/>
                </a:lnTo>
                <a:lnTo>
                  <a:pt x="167259" y="65024"/>
                </a:lnTo>
                <a:lnTo>
                  <a:pt x="165989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20" y="64388"/>
                </a:lnTo>
                <a:lnTo>
                  <a:pt x="156464" y="62230"/>
                </a:lnTo>
                <a:lnTo>
                  <a:pt x="152908" y="60198"/>
                </a:lnTo>
                <a:lnTo>
                  <a:pt x="125222" y="48768"/>
                </a:lnTo>
                <a:lnTo>
                  <a:pt x="118364" y="46736"/>
                </a:lnTo>
                <a:lnTo>
                  <a:pt x="110871" y="45720"/>
                </a:lnTo>
                <a:lnTo>
                  <a:pt x="102743" y="45720"/>
                </a:lnTo>
                <a:lnTo>
                  <a:pt x="96266" y="45720"/>
                </a:lnTo>
                <a:lnTo>
                  <a:pt x="90678" y="46608"/>
                </a:lnTo>
                <a:lnTo>
                  <a:pt x="85979" y="48132"/>
                </a:lnTo>
                <a:lnTo>
                  <a:pt x="81153" y="49656"/>
                </a:lnTo>
                <a:lnTo>
                  <a:pt x="77216" y="51816"/>
                </a:lnTo>
                <a:lnTo>
                  <a:pt x="74041" y="54609"/>
                </a:lnTo>
                <a:lnTo>
                  <a:pt x="70866" y="57276"/>
                </a:lnTo>
                <a:lnTo>
                  <a:pt x="68453" y="60706"/>
                </a:lnTo>
                <a:lnTo>
                  <a:pt x="66929" y="64515"/>
                </a:lnTo>
                <a:lnTo>
                  <a:pt x="65278" y="68452"/>
                </a:lnTo>
                <a:lnTo>
                  <a:pt x="64516" y="72517"/>
                </a:lnTo>
                <a:lnTo>
                  <a:pt x="64516" y="76835"/>
                </a:lnTo>
                <a:lnTo>
                  <a:pt x="64516" y="83185"/>
                </a:lnTo>
                <a:lnTo>
                  <a:pt x="96393" y="113030"/>
                </a:lnTo>
                <a:lnTo>
                  <a:pt x="111252" y="119380"/>
                </a:lnTo>
                <a:lnTo>
                  <a:pt x="118872" y="122809"/>
                </a:lnTo>
                <a:lnTo>
                  <a:pt x="159616" y="145716"/>
                </a:lnTo>
                <a:lnTo>
                  <a:pt x="186475" y="187573"/>
                </a:lnTo>
                <a:lnTo>
                  <a:pt x="188341" y="200108"/>
                </a:lnTo>
                <a:lnTo>
                  <a:pt x="187908" y="216150"/>
                </a:lnTo>
                <a:lnTo>
                  <a:pt x="176005" y="253963"/>
                </a:lnTo>
                <a:lnTo>
                  <a:pt x="138779" y="287282"/>
                </a:lnTo>
                <a:lnTo>
                  <a:pt x="101767" y="297742"/>
                </a:lnTo>
                <a:lnTo>
                  <a:pt x="89820" y="298877"/>
                </a:lnTo>
                <a:lnTo>
                  <a:pt x="73609" y="298737"/>
                </a:lnTo>
                <a:lnTo>
                  <a:pt x="35194" y="292112"/>
                </a:lnTo>
                <a:lnTo>
                  <a:pt x="14859" y="283463"/>
                </a:lnTo>
                <a:lnTo>
                  <a:pt x="10414" y="281050"/>
                </a:lnTo>
                <a:lnTo>
                  <a:pt x="1270" y="268477"/>
                </a:lnTo>
                <a:lnTo>
                  <a:pt x="381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27" y="244221"/>
                </a:lnTo>
                <a:lnTo>
                  <a:pt x="508" y="241046"/>
                </a:lnTo>
                <a:lnTo>
                  <a:pt x="762" y="237998"/>
                </a:lnTo>
                <a:lnTo>
                  <a:pt x="1270" y="235458"/>
                </a:lnTo>
                <a:lnTo>
                  <a:pt x="1905" y="233552"/>
                </a:lnTo>
                <a:lnTo>
                  <a:pt x="2540" y="231521"/>
                </a:lnTo>
                <a:lnTo>
                  <a:pt x="3429" y="230250"/>
                </a:lnTo>
                <a:lnTo>
                  <a:pt x="4572" y="229362"/>
                </a:lnTo>
                <a:lnTo>
                  <a:pt x="5715" y="228600"/>
                </a:lnTo>
                <a:lnTo>
                  <a:pt x="6985" y="228219"/>
                </a:lnTo>
                <a:lnTo>
                  <a:pt x="8509" y="228219"/>
                </a:lnTo>
                <a:lnTo>
                  <a:pt x="10541" y="228219"/>
                </a:lnTo>
                <a:lnTo>
                  <a:pt x="13462" y="229362"/>
                </a:lnTo>
                <a:lnTo>
                  <a:pt x="17272" y="231901"/>
                </a:lnTo>
                <a:lnTo>
                  <a:pt x="21082" y="234314"/>
                </a:lnTo>
                <a:lnTo>
                  <a:pt x="64867" y="250663"/>
                </a:lnTo>
                <a:lnTo>
                  <a:pt x="89027" y="251840"/>
                </a:lnTo>
                <a:lnTo>
                  <a:pt x="95504" y="250951"/>
                </a:lnTo>
                <a:lnTo>
                  <a:pt x="101092" y="249300"/>
                </a:lnTo>
                <a:lnTo>
                  <a:pt x="106807" y="247523"/>
                </a:lnTo>
                <a:lnTo>
                  <a:pt x="111633" y="245110"/>
                </a:lnTo>
                <a:lnTo>
                  <a:pt x="115570" y="241935"/>
                </a:lnTo>
                <a:lnTo>
                  <a:pt x="119507" y="238887"/>
                </a:lnTo>
                <a:lnTo>
                  <a:pt x="122555" y="234950"/>
                </a:lnTo>
                <a:lnTo>
                  <a:pt x="124587" y="230377"/>
                </a:lnTo>
                <a:lnTo>
                  <a:pt x="126619" y="225806"/>
                </a:lnTo>
                <a:lnTo>
                  <a:pt x="127762" y="220599"/>
                </a:lnTo>
                <a:lnTo>
                  <a:pt x="127762" y="215011"/>
                </a:lnTo>
                <a:lnTo>
                  <a:pt x="127762" y="208407"/>
                </a:lnTo>
                <a:lnTo>
                  <a:pt x="108458" y="185674"/>
                </a:lnTo>
                <a:lnTo>
                  <a:pt x="102616" y="181990"/>
                </a:lnTo>
                <a:lnTo>
                  <a:pt x="96139" y="178562"/>
                </a:lnTo>
                <a:lnTo>
                  <a:pt x="88900" y="175387"/>
                </a:lnTo>
                <a:lnTo>
                  <a:pt x="81534" y="172212"/>
                </a:lnTo>
                <a:lnTo>
                  <a:pt x="74041" y="168783"/>
                </a:lnTo>
                <a:lnTo>
                  <a:pt x="33513" y="145602"/>
                </a:lnTo>
                <a:lnTo>
                  <a:pt x="7068" y="103775"/>
                </a:lnTo>
                <a:lnTo>
                  <a:pt x="5226" y="91169"/>
                </a:lnTo>
                <a:lnTo>
                  <a:pt x="5657" y="74933"/>
                </a:lnTo>
                <a:lnTo>
                  <a:pt x="17578" y="38564"/>
                </a:lnTo>
                <a:lnTo>
                  <a:pt x="54766" y="8304"/>
                </a:lnTo>
                <a:lnTo>
                  <a:pt x="93754" y="245"/>
                </a:lnTo>
                <a:lnTo>
                  <a:pt x="10185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0828" y="295402"/>
            <a:ext cx="300599" cy="346201"/>
          </a:xfrm>
          <a:custGeom>
            <a:avLst/>
            <a:gdLst/>
            <a:ahLst/>
            <a:cxnLst/>
            <a:rect l="l" t="t" r="r" b="b"/>
            <a:pathLst>
              <a:path w="300599" h="346201">
                <a:moveTo>
                  <a:pt x="139436" y="0"/>
                </a:moveTo>
                <a:lnTo>
                  <a:pt x="178808" y="3805"/>
                </a:lnTo>
                <a:lnTo>
                  <a:pt x="216572" y="18162"/>
                </a:lnTo>
                <a:lnTo>
                  <a:pt x="251742" y="52819"/>
                </a:lnTo>
                <a:lnTo>
                  <a:pt x="269137" y="100056"/>
                </a:lnTo>
                <a:lnTo>
                  <a:pt x="273183" y="137546"/>
                </a:lnTo>
                <a:lnTo>
                  <a:pt x="273063" y="153598"/>
                </a:lnTo>
                <a:lnTo>
                  <a:pt x="268998" y="192003"/>
                </a:lnTo>
                <a:lnTo>
                  <a:pt x="256157" y="231092"/>
                </a:lnTo>
                <a:lnTo>
                  <a:pt x="236424" y="260102"/>
                </a:lnTo>
                <a:lnTo>
                  <a:pt x="246272" y="270397"/>
                </a:lnTo>
                <a:lnTo>
                  <a:pt x="255882" y="277733"/>
                </a:lnTo>
                <a:lnTo>
                  <a:pt x="266690" y="284099"/>
                </a:lnTo>
                <a:lnTo>
                  <a:pt x="272659" y="287274"/>
                </a:lnTo>
                <a:lnTo>
                  <a:pt x="277485" y="289306"/>
                </a:lnTo>
                <a:lnTo>
                  <a:pt x="282311" y="291464"/>
                </a:lnTo>
                <a:lnTo>
                  <a:pt x="286121" y="292988"/>
                </a:lnTo>
                <a:lnTo>
                  <a:pt x="289042" y="293877"/>
                </a:lnTo>
                <a:lnTo>
                  <a:pt x="291963" y="294894"/>
                </a:lnTo>
                <a:lnTo>
                  <a:pt x="299456" y="305688"/>
                </a:lnTo>
                <a:lnTo>
                  <a:pt x="300218" y="309499"/>
                </a:lnTo>
                <a:lnTo>
                  <a:pt x="300599" y="314833"/>
                </a:lnTo>
                <a:lnTo>
                  <a:pt x="300599" y="321437"/>
                </a:lnTo>
                <a:lnTo>
                  <a:pt x="300599" y="326771"/>
                </a:lnTo>
                <a:lnTo>
                  <a:pt x="297678" y="342011"/>
                </a:lnTo>
                <a:lnTo>
                  <a:pt x="296789" y="343788"/>
                </a:lnTo>
                <a:lnTo>
                  <a:pt x="295773" y="344932"/>
                </a:lnTo>
                <a:lnTo>
                  <a:pt x="294757" y="345439"/>
                </a:lnTo>
                <a:lnTo>
                  <a:pt x="293741" y="345948"/>
                </a:lnTo>
                <a:lnTo>
                  <a:pt x="292598" y="346201"/>
                </a:lnTo>
                <a:lnTo>
                  <a:pt x="291455" y="346201"/>
                </a:lnTo>
                <a:lnTo>
                  <a:pt x="286502" y="346201"/>
                </a:lnTo>
                <a:lnTo>
                  <a:pt x="249124" y="332177"/>
                </a:lnTo>
                <a:lnTo>
                  <a:pt x="214078" y="308926"/>
                </a:lnTo>
                <a:lnTo>
                  <a:pt x="196416" y="293015"/>
                </a:lnTo>
                <a:lnTo>
                  <a:pt x="183196" y="292319"/>
                </a:lnTo>
                <a:lnTo>
                  <a:pt x="171516" y="294447"/>
                </a:lnTo>
                <a:lnTo>
                  <a:pt x="157763" y="297217"/>
                </a:lnTo>
                <a:lnTo>
                  <a:pt x="145553" y="298672"/>
                </a:lnTo>
                <a:lnTo>
                  <a:pt x="101414" y="296606"/>
                </a:lnTo>
                <a:lnTo>
                  <a:pt x="54647" y="280901"/>
                </a:lnTo>
                <a:lnTo>
                  <a:pt x="20379" y="245966"/>
                </a:lnTo>
                <a:lnTo>
                  <a:pt x="3872" y="198372"/>
                </a:lnTo>
                <a:lnTo>
                  <a:pt x="0" y="160714"/>
                </a:lnTo>
                <a:lnTo>
                  <a:pt x="204" y="144608"/>
                </a:lnTo>
                <a:lnTo>
                  <a:pt x="4123" y="106191"/>
                </a:lnTo>
                <a:lnTo>
                  <a:pt x="17057" y="68169"/>
                </a:lnTo>
                <a:lnTo>
                  <a:pt x="39749" y="36756"/>
                </a:lnTo>
                <a:lnTo>
                  <a:pt x="83320" y="9498"/>
                </a:lnTo>
                <a:lnTo>
                  <a:pt x="131923" y="135"/>
                </a:lnTo>
                <a:lnTo>
                  <a:pt x="13943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5604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9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70" y="18161"/>
                </a:lnTo>
                <a:lnTo>
                  <a:pt x="64770" y="28956"/>
                </a:lnTo>
                <a:lnTo>
                  <a:pt x="64770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8398" y="280415"/>
            <a:ext cx="167645" cy="223900"/>
          </a:xfrm>
          <a:custGeom>
            <a:avLst/>
            <a:gdLst/>
            <a:ahLst/>
            <a:cxnLst/>
            <a:rect l="l" t="t" r="r" b="b"/>
            <a:pathLst>
              <a:path w="167645" h="223900">
                <a:moveTo>
                  <a:pt x="68834" y="0"/>
                </a:moveTo>
                <a:lnTo>
                  <a:pt x="107516" y="5039"/>
                </a:lnTo>
                <a:lnTo>
                  <a:pt x="141798" y="24055"/>
                </a:lnTo>
                <a:lnTo>
                  <a:pt x="163353" y="60686"/>
                </a:lnTo>
                <a:lnTo>
                  <a:pt x="167645" y="83517"/>
                </a:lnTo>
                <a:lnTo>
                  <a:pt x="167147" y="98648"/>
                </a:lnTo>
                <a:lnTo>
                  <a:pt x="150327" y="143817"/>
                </a:lnTo>
                <a:lnTo>
                  <a:pt x="117012" y="167154"/>
                </a:lnTo>
                <a:lnTo>
                  <a:pt x="105428" y="170721"/>
                </a:lnTo>
                <a:lnTo>
                  <a:pt x="93852" y="215899"/>
                </a:lnTo>
                <a:lnTo>
                  <a:pt x="77470" y="223900"/>
                </a:lnTo>
                <a:lnTo>
                  <a:pt x="69723" y="223900"/>
                </a:lnTo>
                <a:lnTo>
                  <a:pt x="64770" y="223900"/>
                </a:lnTo>
                <a:lnTo>
                  <a:pt x="49402" y="222376"/>
                </a:lnTo>
                <a:lnTo>
                  <a:pt x="47498" y="221741"/>
                </a:lnTo>
                <a:lnTo>
                  <a:pt x="41528" y="163194"/>
                </a:lnTo>
                <a:lnTo>
                  <a:pt x="41401" y="158495"/>
                </a:lnTo>
                <a:lnTo>
                  <a:pt x="41655" y="154558"/>
                </a:lnTo>
                <a:lnTo>
                  <a:pt x="42290" y="151637"/>
                </a:lnTo>
                <a:lnTo>
                  <a:pt x="42799" y="148589"/>
                </a:lnTo>
                <a:lnTo>
                  <a:pt x="51435" y="140842"/>
                </a:lnTo>
                <a:lnTo>
                  <a:pt x="53848" y="140080"/>
                </a:lnTo>
                <a:lnTo>
                  <a:pt x="56641" y="139826"/>
                </a:lnTo>
                <a:lnTo>
                  <a:pt x="59943" y="139826"/>
                </a:lnTo>
                <a:lnTo>
                  <a:pt x="62991" y="139826"/>
                </a:lnTo>
                <a:lnTo>
                  <a:pt x="70865" y="139826"/>
                </a:lnTo>
                <a:lnTo>
                  <a:pt x="77724" y="138556"/>
                </a:lnTo>
                <a:lnTo>
                  <a:pt x="105790" y="111251"/>
                </a:lnTo>
                <a:lnTo>
                  <a:pt x="108330" y="99567"/>
                </a:lnTo>
                <a:lnTo>
                  <a:pt x="108330" y="93090"/>
                </a:lnTo>
                <a:lnTo>
                  <a:pt x="108330" y="85978"/>
                </a:lnTo>
                <a:lnTo>
                  <a:pt x="107314" y="79374"/>
                </a:lnTo>
                <a:lnTo>
                  <a:pt x="105283" y="73532"/>
                </a:lnTo>
                <a:lnTo>
                  <a:pt x="103250" y="67563"/>
                </a:lnTo>
                <a:lnTo>
                  <a:pt x="100202" y="62356"/>
                </a:lnTo>
                <a:lnTo>
                  <a:pt x="96138" y="58038"/>
                </a:lnTo>
                <a:lnTo>
                  <a:pt x="92075" y="53720"/>
                </a:lnTo>
                <a:lnTo>
                  <a:pt x="86995" y="50418"/>
                </a:lnTo>
                <a:lnTo>
                  <a:pt x="80772" y="48132"/>
                </a:lnTo>
                <a:lnTo>
                  <a:pt x="74549" y="45847"/>
                </a:lnTo>
                <a:lnTo>
                  <a:pt x="67310" y="44703"/>
                </a:lnTo>
                <a:lnTo>
                  <a:pt x="59054" y="44703"/>
                </a:lnTo>
                <a:lnTo>
                  <a:pt x="51435" y="44703"/>
                </a:lnTo>
                <a:lnTo>
                  <a:pt x="24002" y="51815"/>
                </a:lnTo>
                <a:lnTo>
                  <a:pt x="19812" y="53593"/>
                </a:lnTo>
                <a:lnTo>
                  <a:pt x="16383" y="55244"/>
                </a:lnTo>
                <a:lnTo>
                  <a:pt x="13588" y="56768"/>
                </a:lnTo>
                <a:lnTo>
                  <a:pt x="10795" y="58165"/>
                </a:lnTo>
                <a:lnTo>
                  <a:pt x="8636" y="58927"/>
                </a:lnTo>
                <a:lnTo>
                  <a:pt x="7238" y="58927"/>
                </a:lnTo>
                <a:lnTo>
                  <a:pt x="6223" y="58927"/>
                </a:lnTo>
                <a:lnTo>
                  <a:pt x="5206" y="58674"/>
                </a:lnTo>
                <a:lnTo>
                  <a:pt x="4317" y="57911"/>
                </a:lnTo>
                <a:lnTo>
                  <a:pt x="3428" y="57276"/>
                </a:lnTo>
                <a:lnTo>
                  <a:pt x="0" y="39242"/>
                </a:lnTo>
                <a:lnTo>
                  <a:pt x="0" y="34162"/>
                </a:lnTo>
                <a:lnTo>
                  <a:pt x="0" y="28955"/>
                </a:lnTo>
                <a:lnTo>
                  <a:pt x="253" y="25145"/>
                </a:lnTo>
                <a:lnTo>
                  <a:pt x="762" y="22859"/>
                </a:lnTo>
                <a:lnTo>
                  <a:pt x="1142" y="20447"/>
                </a:lnTo>
                <a:lnTo>
                  <a:pt x="2159" y="18541"/>
                </a:lnTo>
                <a:lnTo>
                  <a:pt x="3683" y="17017"/>
                </a:lnTo>
                <a:lnTo>
                  <a:pt x="5079" y="15493"/>
                </a:lnTo>
                <a:lnTo>
                  <a:pt x="8000" y="13715"/>
                </a:lnTo>
                <a:lnTo>
                  <a:pt x="12064" y="11810"/>
                </a:lnTo>
                <a:lnTo>
                  <a:pt x="16255" y="9778"/>
                </a:lnTo>
                <a:lnTo>
                  <a:pt x="21209" y="7874"/>
                </a:lnTo>
                <a:lnTo>
                  <a:pt x="27050" y="6223"/>
                </a:lnTo>
                <a:lnTo>
                  <a:pt x="32892" y="4444"/>
                </a:lnTo>
                <a:lnTo>
                  <a:pt x="39370" y="3048"/>
                </a:lnTo>
                <a:lnTo>
                  <a:pt x="46481" y="1777"/>
                </a:lnTo>
                <a:lnTo>
                  <a:pt x="53593" y="634"/>
                </a:lnTo>
                <a:lnTo>
                  <a:pt x="61087" y="0"/>
                </a:lnTo>
                <a:lnTo>
                  <a:pt x="6883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3786" y="275970"/>
            <a:ext cx="91948" cy="71627"/>
          </a:xfrm>
          <a:custGeom>
            <a:avLst/>
            <a:gdLst/>
            <a:ahLst/>
            <a:cxnLst/>
            <a:rect l="l" t="t" r="r" b="b"/>
            <a:pathLst>
              <a:path w="91948" h="71627">
                <a:moveTo>
                  <a:pt x="64896" y="0"/>
                </a:moveTo>
                <a:lnTo>
                  <a:pt x="71627" y="0"/>
                </a:lnTo>
                <a:lnTo>
                  <a:pt x="77088" y="253"/>
                </a:lnTo>
                <a:lnTo>
                  <a:pt x="91948" y="5842"/>
                </a:lnTo>
                <a:lnTo>
                  <a:pt x="91820" y="7365"/>
                </a:lnTo>
                <a:lnTo>
                  <a:pt x="91693" y="8889"/>
                </a:lnTo>
                <a:lnTo>
                  <a:pt x="90931" y="10413"/>
                </a:lnTo>
                <a:lnTo>
                  <a:pt x="89662" y="12064"/>
                </a:lnTo>
                <a:lnTo>
                  <a:pt x="46355" y="63880"/>
                </a:lnTo>
                <a:lnTo>
                  <a:pt x="45085" y="65404"/>
                </a:lnTo>
                <a:lnTo>
                  <a:pt x="38226" y="69850"/>
                </a:lnTo>
                <a:lnTo>
                  <a:pt x="36321" y="70484"/>
                </a:lnTo>
                <a:lnTo>
                  <a:pt x="33908" y="70865"/>
                </a:lnTo>
                <a:lnTo>
                  <a:pt x="31114" y="71247"/>
                </a:lnTo>
                <a:lnTo>
                  <a:pt x="28320" y="71500"/>
                </a:lnTo>
                <a:lnTo>
                  <a:pt x="24764" y="71627"/>
                </a:lnTo>
                <a:lnTo>
                  <a:pt x="20446" y="71627"/>
                </a:lnTo>
                <a:lnTo>
                  <a:pt x="15239" y="71627"/>
                </a:lnTo>
                <a:lnTo>
                  <a:pt x="11049" y="71500"/>
                </a:lnTo>
                <a:lnTo>
                  <a:pt x="8000" y="70993"/>
                </a:lnTo>
                <a:lnTo>
                  <a:pt x="4952" y="70611"/>
                </a:lnTo>
                <a:lnTo>
                  <a:pt x="2793" y="69850"/>
                </a:lnTo>
                <a:lnTo>
                  <a:pt x="1650" y="68833"/>
                </a:lnTo>
                <a:lnTo>
                  <a:pt x="507" y="67945"/>
                </a:lnTo>
                <a:lnTo>
                  <a:pt x="0" y="66675"/>
                </a:lnTo>
                <a:lnTo>
                  <a:pt x="254" y="65150"/>
                </a:lnTo>
                <a:lnTo>
                  <a:pt x="381" y="63753"/>
                </a:lnTo>
                <a:lnTo>
                  <a:pt x="1269" y="61975"/>
                </a:lnTo>
                <a:lnTo>
                  <a:pt x="2539" y="60071"/>
                </a:lnTo>
                <a:lnTo>
                  <a:pt x="34543" y="8889"/>
                </a:lnTo>
                <a:lnTo>
                  <a:pt x="52324" y="507"/>
                </a:lnTo>
                <a:lnTo>
                  <a:pt x="55752" y="126"/>
                </a:lnTo>
                <a:lnTo>
                  <a:pt x="59943" y="0"/>
                </a:lnTo>
                <a:lnTo>
                  <a:pt x="6489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027" y="2337816"/>
            <a:ext cx="2991612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2742" y="2164460"/>
            <a:ext cx="26926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¿Qué</a:t>
            </a:r>
            <a:r>
              <a:rPr sz="3600" b="1" spc="-14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es </a:t>
            </a:r>
            <a:r>
              <a:rPr sz="3600" b="1" spc="-4" baseline="3413" dirty="0">
                <a:latin typeface="Calibri"/>
                <a:cs typeface="Calibri"/>
              </a:rPr>
              <a:t>u</a:t>
            </a:r>
            <a:r>
              <a:rPr sz="3600" b="1" spc="0" baseline="3413" dirty="0">
                <a:latin typeface="Calibri"/>
                <a:cs typeface="Calibri"/>
              </a:rPr>
              <a:t>n</a:t>
            </a:r>
            <a:r>
              <a:rPr sz="3600" b="1" spc="-25" baseline="3413" dirty="0">
                <a:latin typeface="Calibri"/>
                <a:cs typeface="Calibri"/>
              </a:rPr>
              <a:t> </a:t>
            </a:r>
            <a:r>
              <a:rPr sz="3600" b="1" spc="9" baseline="3413" dirty="0">
                <a:latin typeface="Calibri"/>
                <a:cs typeface="Calibri"/>
              </a:rPr>
              <a:t>S</a:t>
            </a:r>
            <a:r>
              <a:rPr sz="3600" b="1" spc="0" baseline="3413" dirty="0">
                <a:latin typeface="Calibri"/>
                <a:cs typeface="Calibri"/>
              </a:rPr>
              <a:t>i</a:t>
            </a:r>
            <a:r>
              <a:rPr sz="3600" b="1" spc="-25" baseline="3413" dirty="0">
                <a:latin typeface="Calibri"/>
                <a:cs typeface="Calibri"/>
              </a:rPr>
              <a:t>s</a:t>
            </a:r>
            <a:r>
              <a:rPr sz="3600" b="1" spc="-29" baseline="3413" dirty="0">
                <a:latin typeface="Calibri"/>
                <a:cs typeface="Calibri"/>
              </a:rPr>
              <a:t>t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742" y="2894863"/>
            <a:ext cx="121712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Conju</a:t>
            </a:r>
            <a:r>
              <a:rPr sz="3600" spc="-34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6508" y="2894863"/>
            <a:ext cx="3956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0770" y="2894863"/>
            <a:ext cx="86696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par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4041" y="2894863"/>
            <a:ext cx="24476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5521" y="2894863"/>
            <a:ext cx="349297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562100" algn="l"/>
                <a:tab pos="3276600" algn="l"/>
              </a:tabLst>
            </a:pPr>
            <a:r>
              <a:rPr sz="3600" spc="0" baseline="3413" dirty="0">
                <a:latin typeface="Calibri"/>
                <a:cs typeface="Calibri"/>
              </a:rPr>
              <a:t>elem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os	o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-50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ani</a:t>
            </a:r>
            <a:r>
              <a:rPr sz="3600" spc="-39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adas	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742" y="3260852"/>
            <a:ext cx="6886533" cy="1427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689100" algn="l"/>
                <a:tab pos="2298700" algn="l"/>
                <a:tab pos="3848100" algn="l"/>
                <a:tab pos="4635500" algn="l"/>
                <a:tab pos="4953000" algn="l"/>
                <a:tab pos="6489700" algn="l"/>
              </a:tabLst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cionad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s	que	i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5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túan	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	sí	pa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5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g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ar	un</a:t>
            </a:r>
            <a:endParaRPr sz="2400">
              <a:latin typeface="Calibri"/>
              <a:cs typeface="Calibri"/>
            </a:endParaRPr>
          </a:p>
          <a:p>
            <a:pPr marL="12700" marR="104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obj</a:t>
            </a:r>
            <a:r>
              <a:rPr sz="3600" spc="-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ti</a:t>
            </a:r>
            <a:r>
              <a:rPr sz="3600" spc="-25" baseline="1137" dirty="0">
                <a:latin typeface="Calibri"/>
                <a:cs typeface="Calibri"/>
              </a:rPr>
              <a:t>v</a:t>
            </a:r>
            <a:r>
              <a:rPr sz="3600" spc="-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Los</a:t>
            </a:r>
            <a:r>
              <a:rPr sz="3600" spc="9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si</a:t>
            </a:r>
            <a:r>
              <a:rPr sz="3600" spc="-29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4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as</a:t>
            </a:r>
            <a:r>
              <a:rPr sz="3600" spc="60" baseline="1137" dirty="0">
                <a:latin typeface="Calibri"/>
                <a:cs typeface="Calibri"/>
              </a:rPr>
              <a:t> 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iben</a:t>
            </a:r>
            <a:r>
              <a:rPr sz="3600" spc="6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(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5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ada)</a:t>
            </a:r>
            <a:r>
              <a:rPr sz="3600" spc="6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at</a:t>
            </a:r>
            <a:r>
              <a:rPr sz="3600" spc="0" baseline="1137" dirty="0">
                <a:latin typeface="Calibri"/>
                <a:cs typeface="Calibri"/>
              </a:rPr>
              <a:t>os,</a:t>
            </a:r>
            <a:r>
              <a:rPr sz="3600" spc="38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en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gía</a:t>
            </a:r>
            <a:endParaRPr sz="2400">
              <a:latin typeface="Calibri"/>
              <a:cs typeface="Calibri"/>
            </a:endParaRPr>
          </a:p>
          <a:p>
            <a:pPr marL="12700" marR="521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m</a:t>
            </a:r>
            <a:r>
              <a:rPr sz="3600" spc="-19" baseline="1137" dirty="0">
                <a:latin typeface="Calibri"/>
                <a:cs typeface="Calibri"/>
              </a:rPr>
              <a:t>a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eria</a:t>
            </a:r>
            <a:r>
              <a:rPr sz="3600" spc="-56" baseline="1137" dirty="0">
                <a:latin typeface="Calibri"/>
                <a:cs typeface="Calibri"/>
              </a:rPr>
              <a:t> </a:t>
            </a:r>
            <a:r>
              <a:rPr sz="3600" spc="-14" baseline="1137" dirty="0">
                <a:latin typeface="Calibri"/>
                <a:cs typeface="Calibri"/>
              </a:rPr>
              <a:t>d</a:t>
            </a:r>
            <a:r>
              <a:rPr sz="3600" spc="0" baseline="1137" dirty="0">
                <a:latin typeface="Calibri"/>
                <a:cs typeface="Calibri"/>
              </a:rPr>
              <a:t>el</a:t>
            </a:r>
            <a:r>
              <a:rPr sz="3600" spc="2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ambi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nt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-19" baseline="1137" dirty="0">
                <a:latin typeface="Calibri"/>
                <a:cs typeface="Calibri"/>
              </a:rPr>
              <a:t>o</a:t>
            </a:r>
            <a:r>
              <a:rPr sz="3600" spc="-29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(salid</a:t>
            </a:r>
            <a:r>
              <a:rPr sz="3600" spc="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)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i</a:t>
            </a:r>
            <a:r>
              <a:rPr sz="3600" spc="-9" baseline="1137" dirty="0">
                <a:latin typeface="Calibri"/>
                <a:cs typeface="Calibri"/>
              </a:rPr>
              <a:t>n</a:t>
            </a:r>
            <a:r>
              <a:rPr sz="3600" spc="-50" baseline="1137" dirty="0">
                <a:latin typeface="Calibri"/>
                <a:cs typeface="Calibri"/>
              </a:rPr>
              <a:t>f</a:t>
            </a:r>
            <a:r>
              <a:rPr sz="3600" spc="0" baseline="1137" dirty="0">
                <a:latin typeface="Calibri"/>
                <a:cs typeface="Calibri"/>
              </a:rPr>
              <a:t>ormaci</a:t>
            </a:r>
            <a:r>
              <a:rPr sz="3600" spc="-9" baseline="1137" dirty="0">
                <a:latin typeface="Calibri"/>
                <a:cs typeface="Calibri"/>
              </a:rPr>
              <a:t>ó</a:t>
            </a:r>
            <a:r>
              <a:rPr sz="3600" spc="0" baseline="1137" dirty="0">
                <a:latin typeface="Calibri"/>
                <a:cs typeface="Calibri"/>
              </a:rPr>
              <a:t>n,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ene</a:t>
            </a:r>
            <a:r>
              <a:rPr sz="3600" spc="-25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gía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m</a:t>
            </a:r>
            <a:r>
              <a:rPr sz="3600" spc="-19" baseline="1137" dirty="0">
                <a:latin typeface="Calibri"/>
                <a:cs typeface="Calibri"/>
              </a:rPr>
              <a:t>a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eri</a:t>
            </a:r>
            <a:r>
              <a:rPr sz="3600" spc="9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8932"/>
            <a:ext cx="9144000" cy="5735320"/>
          </a:xfrm>
          <a:custGeom>
            <a:avLst/>
            <a:gdLst/>
            <a:ahLst/>
            <a:cxnLst/>
            <a:rect l="l" t="t" r="r" b="b"/>
            <a:pathLst>
              <a:path w="9144000" h="5735320">
                <a:moveTo>
                  <a:pt x="0" y="5735320"/>
                </a:moveTo>
                <a:lnTo>
                  <a:pt x="9144000" y="5735320"/>
                </a:lnTo>
                <a:lnTo>
                  <a:pt x="9144000" y="0"/>
                </a:lnTo>
                <a:lnTo>
                  <a:pt x="0" y="0"/>
                </a:lnTo>
                <a:lnTo>
                  <a:pt x="0" y="573532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96099"/>
          </a:xfrm>
          <a:custGeom>
            <a:avLst/>
            <a:gdLst/>
            <a:ahLst/>
            <a:cxnLst/>
            <a:rect l="l" t="t" r="r" b="b"/>
            <a:pathLst>
              <a:path w="9144000" h="796099">
                <a:moveTo>
                  <a:pt x="0" y="796099"/>
                </a:moveTo>
                <a:lnTo>
                  <a:pt x="9144000" y="796099"/>
                </a:lnTo>
                <a:lnTo>
                  <a:pt x="9144000" y="0"/>
                </a:lnTo>
                <a:lnTo>
                  <a:pt x="0" y="0"/>
                </a:lnTo>
                <a:lnTo>
                  <a:pt x="0" y="796099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9609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9609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6144" y="0"/>
            <a:ext cx="3616452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4456" y="283083"/>
            <a:ext cx="2837935" cy="332104"/>
          </a:xfrm>
          <a:custGeom>
            <a:avLst/>
            <a:gdLst/>
            <a:ahLst/>
            <a:cxnLst/>
            <a:rect l="l" t="t" r="r" b="b"/>
            <a:pathLst>
              <a:path w="2837935" h="332104">
                <a:moveTo>
                  <a:pt x="2293099" y="5715"/>
                </a:moveTo>
                <a:lnTo>
                  <a:pt x="2205342" y="5715"/>
                </a:lnTo>
                <a:lnTo>
                  <a:pt x="2200770" y="7366"/>
                </a:lnTo>
                <a:lnTo>
                  <a:pt x="2197087" y="10541"/>
                </a:lnTo>
                <a:lnTo>
                  <a:pt x="2193277" y="13716"/>
                </a:lnTo>
                <a:lnTo>
                  <a:pt x="2191499" y="19050"/>
                </a:lnTo>
                <a:lnTo>
                  <a:pt x="2191499" y="313055"/>
                </a:lnTo>
                <a:lnTo>
                  <a:pt x="2193277" y="318262"/>
                </a:lnTo>
                <a:lnTo>
                  <a:pt x="2200770" y="324739"/>
                </a:lnTo>
                <a:lnTo>
                  <a:pt x="2205342" y="326390"/>
                </a:lnTo>
                <a:lnTo>
                  <a:pt x="2291481" y="326367"/>
                </a:lnTo>
                <a:lnTo>
                  <a:pt x="2329615" y="323520"/>
                </a:lnTo>
                <a:lnTo>
                  <a:pt x="2377358" y="310915"/>
                </a:lnTo>
                <a:lnTo>
                  <a:pt x="2420749" y="280312"/>
                </a:lnTo>
                <a:lnTo>
                  <a:pt x="2425177" y="274828"/>
                </a:lnTo>
                <a:lnTo>
                  <a:pt x="2256396" y="274828"/>
                </a:lnTo>
                <a:lnTo>
                  <a:pt x="2256396" y="56769"/>
                </a:lnTo>
                <a:lnTo>
                  <a:pt x="2426038" y="56769"/>
                </a:lnTo>
                <a:lnTo>
                  <a:pt x="2423223" y="53185"/>
                </a:lnTo>
                <a:lnTo>
                  <a:pt x="2385157" y="24203"/>
                </a:lnTo>
                <a:lnTo>
                  <a:pt x="2346224" y="10510"/>
                </a:lnTo>
                <a:lnTo>
                  <a:pt x="2307556" y="6012"/>
                </a:lnTo>
                <a:lnTo>
                  <a:pt x="2293099" y="5715"/>
                </a:lnTo>
              </a:path>
              <a:path w="2837935" h="332104">
                <a:moveTo>
                  <a:pt x="2426038" y="56769"/>
                </a:moveTo>
                <a:lnTo>
                  <a:pt x="2256396" y="56769"/>
                </a:lnTo>
                <a:lnTo>
                  <a:pt x="2292572" y="56793"/>
                </a:lnTo>
                <a:lnTo>
                  <a:pt x="2305935" y="57497"/>
                </a:lnTo>
                <a:lnTo>
                  <a:pt x="2352144" y="72800"/>
                </a:lnTo>
                <a:lnTo>
                  <a:pt x="2382195" y="113165"/>
                </a:lnTo>
                <a:lnTo>
                  <a:pt x="2389970" y="152693"/>
                </a:lnTo>
                <a:lnTo>
                  <a:pt x="2390354" y="167203"/>
                </a:lnTo>
                <a:lnTo>
                  <a:pt x="2389791" y="179683"/>
                </a:lnTo>
                <a:lnTo>
                  <a:pt x="2382702" y="217429"/>
                </a:lnTo>
                <a:lnTo>
                  <a:pt x="2362865" y="250278"/>
                </a:lnTo>
                <a:lnTo>
                  <a:pt x="2329130" y="269971"/>
                </a:lnTo>
                <a:lnTo>
                  <a:pt x="2290305" y="274828"/>
                </a:lnTo>
                <a:lnTo>
                  <a:pt x="2425177" y="274828"/>
                </a:lnTo>
                <a:lnTo>
                  <a:pt x="2446682" y="235581"/>
                </a:lnTo>
                <a:lnTo>
                  <a:pt x="2456589" y="188427"/>
                </a:lnTo>
                <a:lnTo>
                  <a:pt x="2457815" y="159974"/>
                </a:lnTo>
                <a:lnTo>
                  <a:pt x="2457446" y="147736"/>
                </a:lnTo>
                <a:lnTo>
                  <a:pt x="2448218" y="98613"/>
                </a:lnTo>
                <a:lnTo>
                  <a:pt x="2431129" y="63252"/>
                </a:lnTo>
                <a:lnTo>
                  <a:pt x="2426038" y="56769"/>
                </a:lnTo>
              </a:path>
              <a:path w="2837935" h="332104">
                <a:moveTo>
                  <a:pt x="2689339" y="0"/>
                </a:moveTo>
                <a:lnTo>
                  <a:pt x="2639184" y="6632"/>
                </a:lnTo>
                <a:lnTo>
                  <a:pt x="2601854" y="21968"/>
                </a:lnTo>
                <a:lnTo>
                  <a:pt x="2572348" y="46845"/>
                </a:lnTo>
                <a:lnTo>
                  <a:pt x="2547728" y="89261"/>
                </a:lnTo>
                <a:lnTo>
                  <a:pt x="2536630" y="136152"/>
                </a:lnTo>
                <a:lnTo>
                  <a:pt x="2534745" y="180800"/>
                </a:lnTo>
                <a:lnTo>
                  <a:pt x="2535498" y="194244"/>
                </a:lnTo>
                <a:lnTo>
                  <a:pt x="2544154" y="242473"/>
                </a:lnTo>
                <a:lnTo>
                  <a:pt x="2567199" y="286603"/>
                </a:lnTo>
                <a:lnTo>
                  <a:pt x="2595972" y="311875"/>
                </a:lnTo>
                <a:lnTo>
                  <a:pt x="2631929" y="326360"/>
                </a:lnTo>
                <a:lnTo>
                  <a:pt x="2669855" y="331745"/>
                </a:lnTo>
                <a:lnTo>
                  <a:pt x="2684063" y="332104"/>
                </a:lnTo>
                <a:lnTo>
                  <a:pt x="2696363" y="331727"/>
                </a:lnTo>
                <a:lnTo>
                  <a:pt x="2745395" y="321835"/>
                </a:lnTo>
                <a:lnTo>
                  <a:pt x="2780501" y="303675"/>
                </a:lnTo>
                <a:lnTo>
                  <a:pt x="2806126" y="277762"/>
                </a:lnTo>
                <a:lnTo>
                  <a:pt x="2674371" y="277762"/>
                </a:lnTo>
                <a:lnTo>
                  <a:pt x="2662769" y="275817"/>
                </a:lnTo>
                <a:lnTo>
                  <a:pt x="2627654" y="257313"/>
                </a:lnTo>
                <a:lnTo>
                  <a:pt x="2606563" y="210700"/>
                </a:lnTo>
                <a:lnTo>
                  <a:pt x="2602904" y="159743"/>
                </a:lnTo>
                <a:lnTo>
                  <a:pt x="2603539" y="146776"/>
                </a:lnTo>
                <a:lnTo>
                  <a:pt x="2610348" y="109133"/>
                </a:lnTo>
                <a:lnTo>
                  <a:pt x="2637710" y="68868"/>
                </a:lnTo>
                <a:lnTo>
                  <a:pt x="2673081" y="54332"/>
                </a:lnTo>
                <a:lnTo>
                  <a:pt x="2687180" y="53467"/>
                </a:lnTo>
                <a:lnTo>
                  <a:pt x="2810832" y="53467"/>
                </a:lnTo>
                <a:lnTo>
                  <a:pt x="2805326" y="45825"/>
                </a:lnTo>
                <a:lnTo>
                  <a:pt x="2776619" y="20373"/>
                </a:lnTo>
                <a:lnTo>
                  <a:pt x="2741044" y="5881"/>
                </a:lnTo>
                <a:lnTo>
                  <a:pt x="2703240" y="364"/>
                </a:lnTo>
                <a:lnTo>
                  <a:pt x="2689339" y="0"/>
                </a:lnTo>
              </a:path>
              <a:path w="2837935" h="332104">
                <a:moveTo>
                  <a:pt x="2810832" y="53467"/>
                </a:moveTo>
                <a:lnTo>
                  <a:pt x="2687180" y="53467"/>
                </a:lnTo>
                <a:lnTo>
                  <a:pt x="2691860" y="53552"/>
                </a:lnTo>
                <a:lnTo>
                  <a:pt x="2704989" y="54854"/>
                </a:lnTo>
                <a:lnTo>
                  <a:pt x="2746636" y="77569"/>
                </a:lnTo>
                <a:lnTo>
                  <a:pt x="2763651" y="112329"/>
                </a:lnTo>
                <a:lnTo>
                  <a:pt x="2769331" y="153412"/>
                </a:lnTo>
                <a:lnTo>
                  <a:pt x="2769537" y="169461"/>
                </a:lnTo>
                <a:lnTo>
                  <a:pt x="2769254" y="178590"/>
                </a:lnTo>
                <a:lnTo>
                  <a:pt x="2763385" y="218218"/>
                </a:lnTo>
                <a:lnTo>
                  <a:pt x="2744990" y="253784"/>
                </a:lnTo>
                <a:lnTo>
                  <a:pt x="2705473" y="276086"/>
                </a:lnTo>
                <a:lnTo>
                  <a:pt x="2674371" y="277762"/>
                </a:lnTo>
                <a:lnTo>
                  <a:pt x="2806126" y="277762"/>
                </a:lnTo>
                <a:lnTo>
                  <a:pt x="2824421" y="243867"/>
                </a:lnTo>
                <a:lnTo>
                  <a:pt x="2835830" y="196832"/>
                </a:lnTo>
                <a:lnTo>
                  <a:pt x="2837935" y="153412"/>
                </a:lnTo>
                <a:lnTo>
                  <a:pt x="2837371" y="141626"/>
                </a:lnTo>
                <a:lnTo>
                  <a:pt x="2828568" y="92172"/>
                </a:lnTo>
                <a:lnTo>
                  <a:pt x="2812890" y="56324"/>
                </a:lnTo>
                <a:lnTo>
                  <a:pt x="2810832" y="53467"/>
                </a:lnTo>
              </a:path>
              <a:path w="2837935" h="332104">
                <a:moveTo>
                  <a:pt x="458203" y="0"/>
                </a:moveTo>
                <a:lnTo>
                  <a:pt x="408048" y="6632"/>
                </a:lnTo>
                <a:lnTo>
                  <a:pt x="370718" y="21968"/>
                </a:lnTo>
                <a:lnTo>
                  <a:pt x="341212" y="46845"/>
                </a:lnTo>
                <a:lnTo>
                  <a:pt x="316592" y="89261"/>
                </a:lnTo>
                <a:lnTo>
                  <a:pt x="305494" y="136152"/>
                </a:lnTo>
                <a:lnTo>
                  <a:pt x="303609" y="180800"/>
                </a:lnTo>
                <a:lnTo>
                  <a:pt x="304362" y="194244"/>
                </a:lnTo>
                <a:lnTo>
                  <a:pt x="313018" y="242473"/>
                </a:lnTo>
                <a:lnTo>
                  <a:pt x="336063" y="286603"/>
                </a:lnTo>
                <a:lnTo>
                  <a:pt x="364836" y="311875"/>
                </a:lnTo>
                <a:lnTo>
                  <a:pt x="400793" y="326360"/>
                </a:lnTo>
                <a:lnTo>
                  <a:pt x="438719" y="331745"/>
                </a:lnTo>
                <a:lnTo>
                  <a:pt x="452927" y="332104"/>
                </a:lnTo>
                <a:lnTo>
                  <a:pt x="465227" y="331727"/>
                </a:lnTo>
                <a:lnTo>
                  <a:pt x="514259" y="321835"/>
                </a:lnTo>
                <a:lnTo>
                  <a:pt x="549365" y="303675"/>
                </a:lnTo>
                <a:lnTo>
                  <a:pt x="574990" y="277762"/>
                </a:lnTo>
                <a:lnTo>
                  <a:pt x="443235" y="277762"/>
                </a:lnTo>
                <a:lnTo>
                  <a:pt x="431633" y="275817"/>
                </a:lnTo>
                <a:lnTo>
                  <a:pt x="396518" y="257313"/>
                </a:lnTo>
                <a:lnTo>
                  <a:pt x="375427" y="210700"/>
                </a:lnTo>
                <a:lnTo>
                  <a:pt x="371768" y="159743"/>
                </a:lnTo>
                <a:lnTo>
                  <a:pt x="372403" y="146776"/>
                </a:lnTo>
                <a:lnTo>
                  <a:pt x="379212" y="109133"/>
                </a:lnTo>
                <a:lnTo>
                  <a:pt x="406574" y="68868"/>
                </a:lnTo>
                <a:lnTo>
                  <a:pt x="441945" y="54332"/>
                </a:lnTo>
                <a:lnTo>
                  <a:pt x="456044" y="53467"/>
                </a:lnTo>
                <a:lnTo>
                  <a:pt x="579696" y="53467"/>
                </a:lnTo>
                <a:lnTo>
                  <a:pt x="574190" y="45825"/>
                </a:lnTo>
                <a:lnTo>
                  <a:pt x="545483" y="20373"/>
                </a:lnTo>
                <a:lnTo>
                  <a:pt x="509908" y="5881"/>
                </a:lnTo>
                <a:lnTo>
                  <a:pt x="472104" y="364"/>
                </a:lnTo>
                <a:lnTo>
                  <a:pt x="458203" y="0"/>
                </a:lnTo>
              </a:path>
              <a:path w="2837935" h="332104">
                <a:moveTo>
                  <a:pt x="579696" y="53467"/>
                </a:moveTo>
                <a:lnTo>
                  <a:pt x="456044" y="53467"/>
                </a:lnTo>
                <a:lnTo>
                  <a:pt x="460724" y="53552"/>
                </a:lnTo>
                <a:lnTo>
                  <a:pt x="473853" y="54854"/>
                </a:lnTo>
                <a:lnTo>
                  <a:pt x="515500" y="77569"/>
                </a:lnTo>
                <a:lnTo>
                  <a:pt x="532515" y="112329"/>
                </a:lnTo>
                <a:lnTo>
                  <a:pt x="538195" y="153412"/>
                </a:lnTo>
                <a:lnTo>
                  <a:pt x="538401" y="169461"/>
                </a:lnTo>
                <a:lnTo>
                  <a:pt x="538118" y="178590"/>
                </a:lnTo>
                <a:lnTo>
                  <a:pt x="532249" y="218218"/>
                </a:lnTo>
                <a:lnTo>
                  <a:pt x="513854" y="253784"/>
                </a:lnTo>
                <a:lnTo>
                  <a:pt x="474337" y="276086"/>
                </a:lnTo>
                <a:lnTo>
                  <a:pt x="443235" y="277762"/>
                </a:lnTo>
                <a:lnTo>
                  <a:pt x="574990" y="277762"/>
                </a:lnTo>
                <a:lnTo>
                  <a:pt x="593285" y="243867"/>
                </a:lnTo>
                <a:lnTo>
                  <a:pt x="604694" y="196832"/>
                </a:lnTo>
                <a:lnTo>
                  <a:pt x="606799" y="153412"/>
                </a:lnTo>
                <a:lnTo>
                  <a:pt x="606235" y="141626"/>
                </a:lnTo>
                <a:lnTo>
                  <a:pt x="597432" y="92172"/>
                </a:lnTo>
                <a:lnTo>
                  <a:pt x="581754" y="56324"/>
                </a:lnTo>
                <a:lnTo>
                  <a:pt x="579696" y="53467"/>
                </a:lnTo>
              </a:path>
              <a:path w="2837935" h="332104">
                <a:moveTo>
                  <a:pt x="1541767" y="5715"/>
                </a:moveTo>
                <a:lnTo>
                  <a:pt x="1374762" y="5715"/>
                </a:lnTo>
                <a:lnTo>
                  <a:pt x="1370190" y="7366"/>
                </a:lnTo>
                <a:lnTo>
                  <a:pt x="1366507" y="10541"/>
                </a:lnTo>
                <a:lnTo>
                  <a:pt x="1362697" y="13716"/>
                </a:lnTo>
                <a:lnTo>
                  <a:pt x="1360919" y="19050"/>
                </a:lnTo>
                <a:lnTo>
                  <a:pt x="1360919" y="313055"/>
                </a:lnTo>
                <a:lnTo>
                  <a:pt x="1362697" y="318262"/>
                </a:lnTo>
                <a:lnTo>
                  <a:pt x="1370190" y="324739"/>
                </a:lnTo>
                <a:lnTo>
                  <a:pt x="1374762" y="326390"/>
                </a:lnTo>
                <a:lnTo>
                  <a:pt x="1542783" y="326390"/>
                </a:lnTo>
                <a:lnTo>
                  <a:pt x="1544180" y="325882"/>
                </a:lnTo>
                <a:lnTo>
                  <a:pt x="1545323" y="324993"/>
                </a:lnTo>
                <a:lnTo>
                  <a:pt x="1546593" y="324104"/>
                </a:lnTo>
                <a:lnTo>
                  <a:pt x="1550276" y="312801"/>
                </a:lnTo>
                <a:lnTo>
                  <a:pt x="1550784" y="309626"/>
                </a:lnTo>
                <a:lnTo>
                  <a:pt x="1550784" y="291973"/>
                </a:lnTo>
                <a:lnTo>
                  <a:pt x="1550276" y="288798"/>
                </a:lnTo>
                <a:lnTo>
                  <a:pt x="1549895" y="285623"/>
                </a:lnTo>
                <a:lnTo>
                  <a:pt x="1542783" y="275336"/>
                </a:lnTo>
                <a:lnTo>
                  <a:pt x="1425816" y="275336"/>
                </a:lnTo>
                <a:lnTo>
                  <a:pt x="1425816" y="184912"/>
                </a:lnTo>
                <a:lnTo>
                  <a:pt x="1524114" y="184912"/>
                </a:lnTo>
                <a:lnTo>
                  <a:pt x="1525511" y="184404"/>
                </a:lnTo>
                <a:lnTo>
                  <a:pt x="1526781" y="183642"/>
                </a:lnTo>
                <a:lnTo>
                  <a:pt x="1528051" y="182753"/>
                </a:lnTo>
                <a:lnTo>
                  <a:pt x="1529067" y="181483"/>
                </a:lnTo>
                <a:lnTo>
                  <a:pt x="1529829" y="179578"/>
                </a:lnTo>
                <a:lnTo>
                  <a:pt x="1530718" y="177673"/>
                </a:lnTo>
                <a:lnTo>
                  <a:pt x="1531353" y="175133"/>
                </a:lnTo>
                <a:lnTo>
                  <a:pt x="1532115" y="168783"/>
                </a:lnTo>
                <a:lnTo>
                  <a:pt x="1532369" y="164846"/>
                </a:lnTo>
                <a:lnTo>
                  <a:pt x="1532369" y="155448"/>
                </a:lnTo>
                <a:lnTo>
                  <a:pt x="1532115" y="151511"/>
                </a:lnTo>
                <a:lnTo>
                  <a:pt x="1531353" y="145034"/>
                </a:lnTo>
                <a:lnTo>
                  <a:pt x="1530718" y="142494"/>
                </a:lnTo>
                <a:lnTo>
                  <a:pt x="1529829" y="140589"/>
                </a:lnTo>
                <a:lnTo>
                  <a:pt x="1529067" y="138684"/>
                </a:lnTo>
                <a:lnTo>
                  <a:pt x="1528051" y="137287"/>
                </a:lnTo>
                <a:lnTo>
                  <a:pt x="1525511" y="135509"/>
                </a:lnTo>
                <a:lnTo>
                  <a:pt x="1524114" y="135001"/>
                </a:lnTo>
                <a:lnTo>
                  <a:pt x="1425816" y="135001"/>
                </a:lnTo>
                <a:lnTo>
                  <a:pt x="1425816" y="56769"/>
                </a:lnTo>
                <a:lnTo>
                  <a:pt x="1541767" y="56769"/>
                </a:lnTo>
                <a:lnTo>
                  <a:pt x="1543037" y="56261"/>
                </a:lnTo>
                <a:lnTo>
                  <a:pt x="1544180" y="55372"/>
                </a:lnTo>
                <a:lnTo>
                  <a:pt x="1545450" y="54483"/>
                </a:lnTo>
                <a:lnTo>
                  <a:pt x="1549514" y="40005"/>
                </a:lnTo>
                <a:lnTo>
                  <a:pt x="1549514" y="22478"/>
                </a:lnTo>
                <a:lnTo>
                  <a:pt x="1544180" y="6985"/>
                </a:lnTo>
                <a:lnTo>
                  <a:pt x="1543037" y="6096"/>
                </a:lnTo>
                <a:lnTo>
                  <a:pt x="1541767" y="5715"/>
                </a:lnTo>
              </a:path>
              <a:path w="2837935" h="332104">
                <a:moveTo>
                  <a:pt x="1194676" y="58927"/>
                </a:moveTo>
                <a:lnTo>
                  <a:pt x="1129271" y="58927"/>
                </a:lnTo>
                <a:lnTo>
                  <a:pt x="1129271" y="319024"/>
                </a:lnTo>
                <a:lnTo>
                  <a:pt x="1146289" y="327025"/>
                </a:lnTo>
                <a:lnTo>
                  <a:pt x="1150480" y="327533"/>
                </a:lnTo>
                <a:lnTo>
                  <a:pt x="1155687" y="327787"/>
                </a:lnTo>
                <a:lnTo>
                  <a:pt x="1168260" y="327787"/>
                </a:lnTo>
                <a:lnTo>
                  <a:pt x="1173467" y="327533"/>
                </a:lnTo>
                <a:lnTo>
                  <a:pt x="1177785" y="327025"/>
                </a:lnTo>
                <a:lnTo>
                  <a:pt x="1181976" y="326644"/>
                </a:lnTo>
                <a:lnTo>
                  <a:pt x="1194676" y="319024"/>
                </a:lnTo>
                <a:lnTo>
                  <a:pt x="1194676" y="58927"/>
                </a:lnTo>
              </a:path>
              <a:path w="2837935" h="332104">
                <a:moveTo>
                  <a:pt x="1276464" y="5715"/>
                </a:moveTo>
                <a:lnTo>
                  <a:pt x="1047356" y="5715"/>
                </a:lnTo>
                <a:lnTo>
                  <a:pt x="1045959" y="6096"/>
                </a:lnTo>
                <a:lnTo>
                  <a:pt x="1044816" y="7112"/>
                </a:lnTo>
                <a:lnTo>
                  <a:pt x="1043673" y="8000"/>
                </a:lnTo>
                <a:lnTo>
                  <a:pt x="1039355" y="27559"/>
                </a:lnTo>
                <a:lnTo>
                  <a:pt x="1039355" y="37211"/>
                </a:lnTo>
                <a:lnTo>
                  <a:pt x="1047356" y="58927"/>
                </a:lnTo>
                <a:lnTo>
                  <a:pt x="1276464" y="58927"/>
                </a:lnTo>
                <a:lnTo>
                  <a:pt x="1282179" y="52959"/>
                </a:lnTo>
                <a:lnTo>
                  <a:pt x="1283068" y="50800"/>
                </a:lnTo>
                <a:lnTo>
                  <a:pt x="1283576" y="48133"/>
                </a:lnTo>
                <a:lnTo>
                  <a:pt x="1284084" y="44703"/>
                </a:lnTo>
                <a:lnTo>
                  <a:pt x="1284465" y="41275"/>
                </a:lnTo>
                <a:lnTo>
                  <a:pt x="1284719" y="37211"/>
                </a:lnTo>
                <a:lnTo>
                  <a:pt x="1284719" y="27559"/>
                </a:lnTo>
                <a:lnTo>
                  <a:pt x="1282179" y="11557"/>
                </a:lnTo>
                <a:lnTo>
                  <a:pt x="1281417" y="9398"/>
                </a:lnTo>
                <a:lnTo>
                  <a:pt x="1280274" y="8000"/>
                </a:lnTo>
                <a:lnTo>
                  <a:pt x="1277861" y="6096"/>
                </a:lnTo>
                <a:lnTo>
                  <a:pt x="1276464" y="5715"/>
                </a:lnTo>
              </a:path>
              <a:path w="2837935" h="332104">
                <a:moveTo>
                  <a:pt x="1710677" y="5715"/>
                </a:moveTo>
                <a:lnTo>
                  <a:pt x="1662798" y="5715"/>
                </a:lnTo>
                <a:lnTo>
                  <a:pt x="1657210" y="7620"/>
                </a:lnTo>
                <a:lnTo>
                  <a:pt x="1648193" y="15367"/>
                </a:lnTo>
                <a:lnTo>
                  <a:pt x="1645907" y="21209"/>
                </a:lnTo>
                <a:lnTo>
                  <a:pt x="1646002" y="319151"/>
                </a:lnTo>
                <a:lnTo>
                  <a:pt x="1660512" y="327025"/>
                </a:lnTo>
                <a:lnTo>
                  <a:pt x="1664322" y="327533"/>
                </a:lnTo>
                <a:lnTo>
                  <a:pt x="1669021" y="327787"/>
                </a:lnTo>
                <a:lnTo>
                  <a:pt x="1680832" y="327787"/>
                </a:lnTo>
                <a:lnTo>
                  <a:pt x="1685658" y="327533"/>
                </a:lnTo>
                <a:lnTo>
                  <a:pt x="1689468" y="327025"/>
                </a:lnTo>
                <a:lnTo>
                  <a:pt x="1693278" y="326644"/>
                </a:lnTo>
                <a:lnTo>
                  <a:pt x="1696326" y="325882"/>
                </a:lnTo>
                <a:lnTo>
                  <a:pt x="1698485" y="324993"/>
                </a:lnTo>
                <a:lnTo>
                  <a:pt x="1700771" y="324104"/>
                </a:lnTo>
                <a:lnTo>
                  <a:pt x="1702295" y="322961"/>
                </a:lnTo>
                <a:lnTo>
                  <a:pt x="1703184" y="321691"/>
                </a:lnTo>
                <a:lnTo>
                  <a:pt x="1704073" y="320294"/>
                </a:lnTo>
                <a:lnTo>
                  <a:pt x="1704454" y="319151"/>
                </a:lnTo>
                <a:lnTo>
                  <a:pt x="1704347" y="125366"/>
                </a:lnTo>
                <a:lnTo>
                  <a:pt x="1704221" y="118681"/>
                </a:lnTo>
                <a:lnTo>
                  <a:pt x="1703792" y="102730"/>
                </a:lnTo>
                <a:lnTo>
                  <a:pt x="1703268" y="90023"/>
                </a:lnTo>
                <a:lnTo>
                  <a:pt x="1702549" y="77343"/>
                </a:lnTo>
                <a:lnTo>
                  <a:pt x="1770805" y="77343"/>
                </a:lnTo>
                <a:lnTo>
                  <a:pt x="1750428" y="39116"/>
                </a:lnTo>
                <a:lnTo>
                  <a:pt x="1747253" y="32766"/>
                </a:lnTo>
                <a:lnTo>
                  <a:pt x="1744205" y="27305"/>
                </a:lnTo>
                <a:lnTo>
                  <a:pt x="1720202" y="7366"/>
                </a:lnTo>
                <a:lnTo>
                  <a:pt x="1715884" y="6223"/>
                </a:lnTo>
                <a:lnTo>
                  <a:pt x="1710677" y="5715"/>
                </a:lnTo>
              </a:path>
              <a:path w="2837935" h="332104">
                <a:moveTo>
                  <a:pt x="1770805" y="77343"/>
                </a:moveTo>
                <a:lnTo>
                  <a:pt x="1702549" y="77343"/>
                </a:lnTo>
                <a:lnTo>
                  <a:pt x="1703545" y="78574"/>
                </a:lnTo>
                <a:lnTo>
                  <a:pt x="1707532" y="88264"/>
                </a:lnTo>
                <a:lnTo>
                  <a:pt x="1724620" y="125366"/>
                </a:lnTo>
                <a:lnTo>
                  <a:pt x="1809864" y="286258"/>
                </a:lnTo>
                <a:lnTo>
                  <a:pt x="1814055" y="294513"/>
                </a:lnTo>
                <a:lnTo>
                  <a:pt x="1838820" y="323977"/>
                </a:lnTo>
                <a:lnTo>
                  <a:pt x="1852155" y="326898"/>
                </a:lnTo>
                <a:lnTo>
                  <a:pt x="1888858" y="326898"/>
                </a:lnTo>
                <a:lnTo>
                  <a:pt x="1908289" y="313690"/>
                </a:lnTo>
                <a:lnTo>
                  <a:pt x="1909559" y="310769"/>
                </a:lnTo>
                <a:lnTo>
                  <a:pt x="1910321" y="307340"/>
                </a:lnTo>
                <a:lnTo>
                  <a:pt x="1910321" y="237871"/>
                </a:lnTo>
                <a:lnTo>
                  <a:pt x="1852790" y="237871"/>
                </a:lnTo>
                <a:lnTo>
                  <a:pt x="1843646" y="218059"/>
                </a:lnTo>
                <a:lnTo>
                  <a:pt x="1840471" y="211455"/>
                </a:lnTo>
                <a:lnTo>
                  <a:pt x="1837296" y="204724"/>
                </a:lnTo>
                <a:lnTo>
                  <a:pt x="1830692" y="191008"/>
                </a:lnTo>
                <a:lnTo>
                  <a:pt x="1827263" y="184150"/>
                </a:lnTo>
                <a:lnTo>
                  <a:pt x="1820151" y="170434"/>
                </a:lnTo>
                <a:lnTo>
                  <a:pt x="1816468" y="163449"/>
                </a:lnTo>
                <a:lnTo>
                  <a:pt x="1812912" y="156337"/>
                </a:lnTo>
                <a:lnTo>
                  <a:pt x="1770805" y="77343"/>
                </a:lnTo>
              </a:path>
              <a:path w="2837935" h="332104">
                <a:moveTo>
                  <a:pt x="1887334" y="4699"/>
                </a:moveTo>
                <a:lnTo>
                  <a:pt x="1875777" y="4699"/>
                </a:lnTo>
                <a:lnTo>
                  <a:pt x="1870951" y="4952"/>
                </a:lnTo>
                <a:lnTo>
                  <a:pt x="1853044" y="10922"/>
                </a:lnTo>
                <a:lnTo>
                  <a:pt x="1852028" y="12192"/>
                </a:lnTo>
                <a:lnTo>
                  <a:pt x="1851520" y="13716"/>
                </a:lnTo>
                <a:lnTo>
                  <a:pt x="1851626" y="182943"/>
                </a:lnTo>
                <a:lnTo>
                  <a:pt x="1851825" y="195967"/>
                </a:lnTo>
                <a:lnTo>
                  <a:pt x="1852162" y="212802"/>
                </a:lnTo>
                <a:lnTo>
                  <a:pt x="1852556" y="225524"/>
                </a:lnTo>
                <a:lnTo>
                  <a:pt x="1853044" y="237871"/>
                </a:lnTo>
                <a:lnTo>
                  <a:pt x="1910321" y="237871"/>
                </a:lnTo>
                <a:lnTo>
                  <a:pt x="1910321" y="13716"/>
                </a:lnTo>
                <a:lnTo>
                  <a:pt x="1909813" y="12192"/>
                </a:lnTo>
                <a:lnTo>
                  <a:pt x="1892033" y="4952"/>
                </a:lnTo>
                <a:lnTo>
                  <a:pt x="1887334" y="4699"/>
                </a:lnTo>
              </a:path>
              <a:path w="2837935" h="332104">
                <a:moveTo>
                  <a:pt x="764273" y="5715"/>
                </a:moveTo>
                <a:lnTo>
                  <a:pt x="716394" y="5715"/>
                </a:lnTo>
                <a:lnTo>
                  <a:pt x="710806" y="7620"/>
                </a:lnTo>
                <a:lnTo>
                  <a:pt x="701789" y="15367"/>
                </a:lnTo>
                <a:lnTo>
                  <a:pt x="699503" y="21209"/>
                </a:lnTo>
                <a:lnTo>
                  <a:pt x="699598" y="319151"/>
                </a:lnTo>
                <a:lnTo>
                  <a:pt x="705218" y="324993"/>
                </a:lnTo>
                <a:lnTo>
                  <a:pt x="707250" y="325882"/>
                </a:lnTo>
                <a:lnTo>
                  <a:pt x="710298" y="326644"/>
                </a:lnTo>
                <a:lnTo>
                  <a:pt x="714108" y="327025"/>
                </a:lnTo>
                <a:lnTo>
                  <a:pt x="717918" y="327533"/>
                </a:lnTo>
                <a:lnTo>
                  <a:pt x="722617" y="327787"/>
                </a:lnTo>
                <a:lnTo>
                  <a:pt x="734428" y="327787"/>
                </a:lnTo>
                <a:lnTo>
                  <a:pt x="739254" y="327533"/>
                </a:lnTo>
                <a:lnTo>
                  <a:pt x="743064" y="327025"/>
                </a:lnTo>
                <a:lnTo>
                  <a:pt x="746874" y="326644"/>
                </a:lnTo>
                <a:lnTo>
                  <a:pt x="749922" y="325882"/>
                </a:lnTo>
                <a:lnTo>
                  <a:pt x="752081" y="324993"/>
                </a:lnTo>
                <a:lnTo>
                  <a:pt x="754367" y="324104"/>
                </a:lnTo>
                <a:lnTo>
                  <a:pt x="755891" y="322961"/>
                </a:lnTo>
                <a:lnTo>
                  <a:pt x="756780" y="321691"/>
                </a:lnTo>
                <a:lnTo>
                  <a:pt x="757669" y="320294"/>
                </a:lnTo>
                <a:lnTo>
                  <a:pt x="758050" y="319151"/>
                </a:lnTo>
                <a:lnTo>
                  <a:pt x="757943" y="125366"/>
                </a:lnTo>
                <a:lnTo>
                  <a:pt x="757817" y="118681"/>
                </a:lnTo>
                <a:lnTo>
                  <a:pt x="757388" y="102730"/>
                </a:lnTo>
                <a:lnTo>
                  <a:pt x="756864" y="90023"/>
                </a:lnTo>
                <a:lnTo>
                  <a:pt x="756145" y="77343"/>
                </a:lnTo>
                <a:lnTo>
                  <a:pt x="824401" y="77343"/>
                </a:lnTo>
                <a:lnTo>
                  <a:pt x="804024" y="39116"/>
                </a:lnTo>
                <a:lnTo>
                  <a:pt x="800849" y="32766"/>
                </a:lnTo>
                <a:lnTo>
                  <a:pt x="797801" y="27305"/>
                </a:lnTo>
                <a:lnTo>
                  <a:pt x="773798" y="7366"/>
                </a:lnTo>
                <a:lnTo>
                  <a:pt x="769480" y="6223"/>
                </a:lnTo>
                <a:lnTo>
                  <a:pt x="764273" y="5715"/>
                </a:lnTo>
              </a:path>
              <a:path w="2837935" h="332104">
                <a:moveTo>
                  <a:pt x="824401" y="77343"/>
                </a:moveTo>
                <a:lnTo>
                  <a:pt x="756145" y="77343"/>
                </a:lnTo>
                <a:lnTo>
                  <a:pt x="757141" y="78574"/>
                </a:lnTo>
                <a:lnTo>
                  <a:pt x="761128" y="88264"/>
                </a:lnTo>
                <a:lnTo>
                  <a:pt x="778216" y="125366"/>
                </a:lnTo>
                <a:lnTo>
                  <a:pt x="863460" y="286258"/>
                </a:lnTo>
                <a:lnTo>
                  <a:pt x="867651" y="294513"/>
                </a:lnTo>
                <a:lnTo>
                  <a:pt x="892416" y="323977"/>
                </a:lnTo>
                <a:lnTo>
                  <a:pt x="905751" y="326898"/>
                </a:lnTo>
                <a:lnTo>
                  <a:pt x="942454" y="326898"/>
                </a:lnTo>
                <a:lnTo>
                  <a:pt x="961885" y="313690"/>
                </a:lnTo>
                <a:lnTo>
                  <a:pt x="963155" y="310769"/>
                </a:lnTo>
                <a:lnTo>
                  <a:pt x="963917" y="307340"/>
                </a:lnTo>
                <a:lnTo>
                  <a:pt x="963917" y="237871"/>
                </a:lnTo>
                <a:lnTo>
                  <a:pt x="906386" y="237871"/>
                </a:lnTo>
                <a:lnTo>
                  <a:pt x="897242" y="218059"/>
                </a:lnTo>
                <a:lnTo>
                  <a:pt x="894067" y="211455"/>
                </a:lnTo>
                <a:lnTo>
                  <a:pt x="890892" y="204724"/>
                </a:lnTo>
                <a:lnTo>
                  <a:pt x="884288" y="191008"/>
                </a:lnTo>
                <a:lnTo>
                  <a:pt x="880859" y="184150"/>
                </a:lnTo>
                <a:lnTo>
                  <a:pt x="873747" y="170434"/>
                </a:lnTo>
                <a:lnTo>
                  <a:pt x="870064" y="163449"/>
                </a:lnTo>
                <a:lnTo>
                  <a:pt x="866508" y="156337"/>
                </a:lnTo>
                <a:lnTo>
                  <a:pt x="824401" y="77343"/>
                </a:lnTo>
              </a:path>
              <a:path w="2837935" h="332104">
                <a:moveTo>
                  <a:pt x="940930" y="4699"/>
                </a:moveTo>
                <a:lnTo>
                  <a:pt x="929373" y="4699"/>
                </a:lnTo>
                <a:lnTo>
                  <a:pt x="924547" y="4952"/>
                </a:lnTo>
                <a:lnTo>
                  <a:pt x="906640" y="10922"/>
                </a:lnTo>
                <a:lnTo>
                  <a:pt x="905624" y="12192"/>
                </a:lnTo>
                <a:lnTo>
                  <a:pt x="905116" y="13716"/>
                </a:lnTo>
                <a:lnTo>
                  <a:pt x="905222" y="182943"/>
                </a:lnTo>
                <a:lnTo>
                  <a:pt x="905421" y="195967"/>
                </a:lnTo>
                <a:lnTo>
                  <a:pt x="905758" y="212802"/>
                </a:lnTo>
                <a:lnTo>
                  <a:pt x="906152" y="225524"/>
                </a:lnTo>
                <a:lnTo>
                  <a:pt x="906640" y="237871"/>
                </a:lnTo>
                <a:lnTo>
                  <a:pt x="963917" y="237871"/>
                </a:lnTo>
                <a:lnTo>
                  <a:pt x="963917" y="13716"/>
                </a:lnTo>
                <a:lnTo>
                  <a:pt x="963409" y="12192"/>
                </a:lnTo>
                <a:lnTo>
                  <a:pt x="945629" y="4952"/>
                </a:lnTo>
                <a:lnTo>
                  <a:pt x="940930" y="4699"/>
                </a:lnTo>
              </a:path>
              <a:path w="2837935" h="332104">
                <a:moveTo>
                  <a:pt x="2056879" y="4191"/>
                </a:moveTo>
                <a:lnTo>
                  <a:pt x="2044179" y="4191"/>
                </a:lnTo>
                <a:lnTo>
                  <a:pt x="2038972" y="4445"/>
                </a:lnTo>
                <a:lnTo>
                  <a:pt x="2030717" y="5461"/>
                </a:lnTo>
                <a:lnTo>
                  <a:pt x="2027288" y="6096"/>
                </a:lnTo>
                <a:lnTo>
                  <a:pt x="2024748" y="6985"/>
                </a:lnTo>
                <a:lnTo>
                  <a:pt x="2022208" y="7747"/>
                </a:lnTo>
                <a:lnTo>
                  <a:pt x="2020430" y="8890"/>
                </a:lnTo>
                <a:lnTo>
                  <a:pt x="2019287" y="10160"/>
                </a:lnTo>
                <a:lnTo>
                  <a:pt x="2018271" y="11430"/>
                </a:lnTo>
                <a:lnTo>
                  <a:pt x="2017763" y="12953"/>
                </a:lnTo>
                <a:lnTo>
                  <a:pt x="2017763" y="319024"/>
                </a:lnTo>
                <a:lnTo>
                  <a:pt x="2034654" y="327025"/>
                </a:lnTo>
                <a:lnTo>
                  <a:pt x="2038845" y="327533"/>
                </a:lnTo>
                <a:lnTo>
                  <a:pt x="2044179" y="327787"/>
                </a:lnTo>
                <a:lnTo>
                  <a:pt x="2056879" y="327787"/>
                </a:lnTo>
                <a:lnTo>
                  <a:pt x="2062213" y="327533"/>
                </a:lnTo>
                <a:lnTo>
                  <a:pt x="2066277" y="327025"/>
                </a:lnTo>
                <a:lnTo>
                  <a:pt x="2070468" y="326644"/>
                </a:lnTo>
                <a:lnTo>
                  <a:pt x="2083168" y="319024"/>
                </a:lnTo>
                <a:lnTo>
                  <a:pt x="2083168" y="12953"/>
                </a:lnTo>
                <a:lnTo>
                  <a:pt x="2082660" y="11430"/>
                </a:lnTo>
                <a:lnTo>
                  <a:pt x="2081517" y="10160"/>
                </a:lnTo>
                <a:lnTo>
                  <a:pt x="2080501" y="8890"/>
                </a:lnTo>
                <a:lnTo>
                  <a:pt x="2078723" y="7747"/>
                </a:lnTo>
                <a:lnTo>
                  <a:pt x="2076183" y="6985"/>
                </a:lnTo>
                <a:lnTo>
                  <a:pt x="2073770" y="6096"/>
                </a:lnTo>
                <a:lnTo>
                  <a:pt x="2070468" y="5461"/>
                </a:lnTo>
                <a:lnTo>
                  <a:pt x="2062213" y="4445"/>
                </a:lnTo>
                <a:lnTo>
                  <a:pt x="2056879" y="4191"/>
                </a:lnTo>
              </a:path>
              <a:path w="2837935" h="332104">
                <a:moveTo>
                  <a:pt x="148450" y="508"/>
                </a:moveTo>
                <a:lnTo>
                  <a:pt x="106685" y="5944"/>
                </a:lnTo>
                <a:lnTo>
                  <a:pt x="69237" y="21195"/>
                </a:lnTo>
                <a:lnTo>
                  <a:pt x="39376" y="46313"/>
                </a:lnTo>
                <a:lnTo>
                  <a:pt x="14368" y="88541"/>
                </a:lnTo>
                <a:lnTo>
                  <a:pt x="2174" y="135951"/>
                </a:lnTo>
                <a:lnTo>
                  <a:pt x="0" y="179569"/>
                </a:lnTo>
                <a:lnTo>
                  <a:pt x="728" y="193040"/>
                </a:lnTo>
                <a:lnTo>
                  <a:pt x="10041" y="241494"/>
                </a:lnTo>
                <a:lnTo>
                  <a:pt x="33677" y="285197"/>
                </a:lnTo>
                <a:lnTo>
                  <a:pt x="62191" y="310773"/>
                </a:lnTo>
                <a:lnTo>
                  <a:pt x="108394" y="328360"/>
                </a:lnTo>
                <a:lnTo>
                  <a:pt x="150337" y="331438"/>
                </a:lnTo>
                <a:lnTo>
                  <a:pt x="162894" y="330447"/>
                </a:lnTo>
                <a:lnTo>
                  <a:pt x="207378" y="319278"/>
                </a:lnTo>
                <a:lnTo>
                  <a:pt x="218935" y="313436"/>
                </a:lnTo>
                <a:lnTo>
                  <a:pt x="224142" y="310515"/>
                </a:lnTo>
                <a:lnTo>
                  <a:pt x="227698" y="308102"/>
                </a:lnTo>
                <a:lnTo>
                  <a:pt x="229476" y="306197"/>
                </a:lnTo>
                <a:lnTo>
                  <a:pt x="231381" y="304292"/>
                </a:lnTo>
                <a:lnTo>
                  <a:pt x="236842" y="285369"/>
                </a:lnTo>
                <a:lnTo>
                  <a:pt x="236842" y="276246"/>
                </a:lnTo>
                <a:lnTo>
                  <a:pt x="148354" y="276246"/>
                </a:lnTo>
                <a:lnTo>
                  <a:pt x="137246" y="274916"/>
                </a:lnTo>
                <a:lnTo>
                  <a:pt x="100892" y="258377"/>
                </a:lnTo>
                <a:lnTo>
                  <a:pt x="75483" y="213560"/>
                </a:lnTo>
                <a:lnTo>
                  <a:pt x="70257" y="162486"/>
                </a:lnTo>
                <a:lnTo>
                  <a:pt x="70821" y="150900"/>
                </a:lnTo>
                <a:lnTo>
                  <a:pt x="78230" y="111905"/>
                </a:lnTo>
                <a:lnTo>
                  <a:pt x="98067" y="77598"/>
                </a:lnTo>
                <a:lnTo>
                  <a:pt x="141300" y="56073"/>
                </a:lnTo>
                <a:lnTo>
                  <a:pt x="156589" y="55349"/>
                </a:lnTo>
                <a:lnTo>
                  <a:pt x="235826" y="55349"/>
                </a:lnTo>
                <a:lnTo>
                  <a:pt x="235731" y="46313"/>
                </a:lnTo>
                <a:lnTo>
                  <a:pt x="235318" y="41148"/>
                </a:lnTo>
                <a:lnTo>
                  <a:pt x="234937" y="38481"/>
                </a:lnTo>
                <a:lnTo>
                  <a:pt x="234429" y="36195"/>
                </a:lnTo>
                <a:lnTo>
                  <a:pt x="234048" y="33909"/>
                </a:lnTo>
                <a:lnTo>
                  <a:pt x="216141" y="16891"/>
                </a:lnTo>
                <a:lnTo>
                  <a:pt x="210553" y="13716"/>
                </a:lnTo>
                <a:lnTo>
                  <a:pt x="173780" y="2591"/>
                </a:lnTo>
                <a:lnTo>
                  <a:pt x="161392" y="1043"/>
                </a:lnTo>
                <a:lnTo>
                  <a:pt x="148450" y="508"/>
                </a:lnTo>
              </a:path>
              <a:path w="2837935" h="332104">
                <a:moveTo>
                  <a:pt x="230238" y="250317"/>
                </a:moveTo>
                <a:lnTo>
                  <a:pt x="226428" y="250317"/>
                </a:lnTo>
                <a:lnTo>
                  <a:pt x="223380" y="251587"/>
                </a:lnTo>
                <a:lnTo>
                  <a:pt x="219443" y="254254"/>
                </a:lnTo>
                <a:lnTo>
                  <a:pt x="215633" y="256921"/>
                </a:lnTo>
                <a:lnTo>
                  <a:pt x="210680" y="259842"/>
                </a:lnTo>
                <a:lnTo>
                  <a:pt x="163791" y="275769"/>
                </a:lnTo>
                <a:lnTo>
                  <a:pt x="148354" y="276246"/>
                </a:lnTo>
                <a:lnTo>
                  <a:pt x="236842" y="276246"/>
                </a:lnTo>
                <a:lnTo>
                  <a:pt x="236842" y="267081"/>
                </a:lnTo>
                <a:lnTo>
                  <a:pt x="236063" y="259842"/>
                </a:lnTo>
                <a:lnTo>
                  <a:pt x="235699" y="257175"/>
                </a:lnTo>
                <a:lnTo>
                  <a:pt x="234937" y="255270"/>
                </a:lnTo>
                <a:lnTo>
                  <a:pt x="234302" y="253238"/>
                </a:lnTo>
                <a:lnTo>
                  <a:pt x="233540" y="251968"/>
                </a:lnTo>
                <a:lnTo>
                  <a:pt x="232524" y="251206"/>
                </a:lnTo>
                <a:lnTo>
                  <a:pt x="231508" y="250571"/>
                </a:lnTo>
                <a:lnTo>
                  <a:pt x="230238" y="250317"/>
                </a:lnTo>
              </a:path>
              <a:path w="2837935" h="332104">
                <a:moveTo>
                  <a:pt x="235826" y="55349"/>
                </a:moveTo>
                <a:lnTo>
                  <a:pt x="156589" y="55349"/>
                </a:lnTo>
                <a:lnTo>
                  <a:pt x="169678" y="56673"/>
                </a:lnTo>
                <a:lnTo>
                  <a:pt x="181089" y="59563"/>
                </a:lnTo>
                <a:lnTo>
                  <a:pt x="217411" y="78867"/>
                </a:lnTo>
                <a:lnTo>
                  <a:pt x="221221" y="81788"/>
                </a:lnTo>
                <a:lnTo>
                  <a:pt x="224269" y="83312"/>
                </a:lnTo>
                <a:lnTo>
                  <a:pt x="228333" y="83312"/>
                </a:lnTo>
                <a:lnTo>
                  <a:pt x="229603" y="82804"/>
                </a:lnTo>
                <a:lnTo>
                  <a:pt x="235445" y="68580"/>
                </a:lnTo>
                <a:lnTo>
                  <a:pt x="235769" y="65659"/>
                </a:lnTo>
                <a:lnTo>
                  <a:pt x="235826" y="5534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5955" y="288797"/>
            <a:ext cx="266315" cy="320675"/>
          </a:xfrm>
          <a:custGeom>
            <a:avLst/>
            <a:gdLst/>
            <a:ahLst/>
            <a:cxnLst/>
            <a:rect l="l" t="t" r="r" b="b"/>
            <a:pathLst>
              <a:path w="266315" h="320675">
                <a:moveTo>
                  <a:pt x="19304" y="0"/>
                </a:moveTo>
                <a:lnTo>
                  <a:pt x="101600" y="0"/>
                </a:lnTo>
                <a:lnTo>
                  <a:pt x="116056" y="297"/>
                </a:lnTo>
                <a:lnTo>
                  <a:pt x="154725" y="4795"/>
                </a:lnTo>
                <a:lnTo>
                  <a:pt x="193658" y="18488"/>
                </a:lnTo>
                <a:lnTo>
                  <a:pt x="231724" y="47470"/>
                </a:lnTo>
                <a:lnTo>
                  <a:pt x="256719" y="92898"/>
                </a:lnTo>
                <a:lnTo>
                  <a:pt x="265947" y="142021"/>
                </a:lnTo>
                <a:lnTo>
                  <a:pt x="266315" y="154259"/>
                </a:lnTo>
                <a:lnTo>
                  <a:pt x="266010" y="168921"/>
                </a:lnTo>
                <a:lnTo>
                  <a:pt x="261387" y="207822"/>
                </a:lnTo>
                <a:lnTo>
                  <a:pt x="243786" y="254521"/>
                </a:lnTo>
                <a:lnTo>
                  <a:pt x="217782" y="284837"/>
                </a:lnTo>
                <a:lnTo>
                  <a:pt x="175173" y="309400"/>
                </a:lnTo>
                <a:lnTo>
                  <a:pt x="125707" y="319315"/>
                </a:lnTo>
                <a:lnTo>
                  <a:pt x="19304" y="320675"/>
                </a:lnTo>
                <a:lnTo>
                  <a:pt x="13843" y="320675"/>
                </a:lnTo>
                <a:lnTo>
                  <a:pt x="9271" y="319024"/>
                </a:lnTo>
                <a:lnTo>
                  <a:pt x="5588" y="315849"/>
                </a:lnTo>
                <a:lnTo>
                  <a:pt x="1778" y="312547"/>
                </a:lnTo>
                <a:lnTo>
                  <a:pt x="0" y="307339"/>
                </a:lnTo>
                <a:lnTo>
                  <a:pt x="0" y="300100"/>
                </a:lnTo>
                <a:lnTo>
                  <a:pt x="0" y="20574"/>
                </a:lnTo>
                <a:lnTo>
                  <a:pt x="0" y="13334"/>
                </a:lnTo>
                <a:lnTo>
                  <a:pt x="1778" y="8000"/>
                </a:lnTo>
                <a:lnTo>
                  <a:pt x="5588" y="4825"/>
                </a:lnTo>
                <a:lnTo>
                  <a:pt x="9271" y="1650"/>
                </a:lnTo>
                <a:lnTo>
                  <a:pt x="13843" y="0"/>
                </a:lnTo>
                <a:lnTo>
                  <a:pt x="19304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5376" y="288797"/>
            <a:ext cx="189991" cy="320675"/>
          </a:xfrm>
          <a:custGeom>
            <a:avLst/>
            <a:gdLst/>
            <a:ahLst/>
            <a:cxnLst/>
            <a:rect l="l" t="t" r="r" b="b"/>
            <a:pathLst>
              <a:path w="189991" h="320675">
                <a:moveTo>
                  <a:pt x="19303" y="0"/>
                </a:moveTo>
                <a:lnTo>
                  <a:pt x="179324" y="0"/>
                </a:lnTo>
                <a:lnTo>
                  <a:pt x="180848" y="0"/>
                </a:lnTo>
                <a:lnTo>
                  <a:pt x="182118" y="380"/>
                </a:lnTo>
                <a:lnTo>
                  <a:pt x="183261" y="1270"/>
                </a:lnTo>
                <a:lnTo>
                  <a:pt x="184531" y="2031"/>
                </a:lnTo>
                <a:lnTo>
                  <a:pt x="185420" y="3428"/>
                </a:lnTo>
                <a:lnTo>
                  <a:pt x="188722" y="20827"/>
                </a:lnTo>
                <a:lnTo>
                  <a:pt x="188722" y="25780"/>
                </a:lnTo>
                <a:lnTo>
                  <a:pt x="188722" y="30352"/>
                </a:lnTo>
                <a:lnTo>
                  <a:pt x="183261" y="49656"/>
                </a:lnTo>
                <a:lnTo>
                  <a:pt x="182118" y="50546"/>
                </a:lnTo>
                <a:lnTo>
                  <a:pt x="180848" y="51053"/>
                </a:lnTo>
                <a:lnTo>
                  <a:pt x="179324" y="51053"/>
                </a:lnTo>
                <a:lnTo>
                  <a:pt x="64897" y="51053"/>
                </a:lnTo>
                <a:lnTo>
                  <a:pt x="64897" y="129286"/>
                </a:lnTo>
                <a:lnTo>
                  <a:pt x="161798" y="129286"/>
                </a:lnTo>
                <a:lnTo>
                  <a:pt x="163195" y="129286"/>
                </a:lnTo>
                <a:lnTo>
                  <a:pt x="168910" y="134874"/>
                </a:lnTo>
                <a:lnTo>
                  <a:pt x="169799" y="136778"/>
                </a:lnTo>
                <a:lnTo>
                  <a:pt x="170434" y="139318"/>
                </a:lnTo>
                <a:lnTo>
                  <a:pt x="170814" y="142621"/>
                </a:lnTo>
                <a:lnTo>
                  <a:pt x="171196" y="145796"/>
                </a:lnTo>
                <a:lnTo>
                  <a:pt x="171450" y="149732"/>
                </a:lnTo>
                <a:lnTo>
                  <a:pt x="171450" y="154304"/>
                </a:lnTo>
                <a:lnTo>
                  <a:pt x="171450" y="159130"/>
                </a:lnTo>
                <a:lnTo>
                  <a:pt x="171196" y="163067"/>
                </a:lnTo>
                <a:lnTo>
                  <a:pt x="170814" y="166242"/>
                </a:lnTo>
                <a:lnTo>
                  <a:pt x="170434" y="169417"/>
                </a:lnTo>
                <a:lnTo>
                  <a:pt x="169799" y="171957"/>
                </a:lnTo>
                <a:lnTo>
                  <a:pt x="168910" y="173862"/>
                </a:lnTo>
                <a:lnTo>
                  <a:pt x="168148" y="175767"/>
                </a:lnTo>
                <a:lnTo>
                  <a:pt x="167132" y="177037"/>
                </a:lnTo>
                <a:lnTo>
                  <a:pt x="165862" y="177926"/>
                </a:lnTo>
                <a:lnTo>
                  <a:pt x="164591" y="178688"/>
                </a:lnTo>
                <a:lnTo>
                  <a:pt x="163195" y="179197"/>
                </a:lnTo>
                <a:lnTo>
                  <a:pt x="161798" y="179197"/>
                </a:lnTo>
                <a:lnTo>
                  <a:pt x="64897" y="179197"/>
                </a:lnTo>
                <a:lnTo>
                  <a:pt x="64897" y="269621"/>
                </a:lnTo>
                <a:lnTo>
                  <a:pt x="180339" y="269621"/>
                </a:lnTo>
                <a:lnTo>
                  <a:pt x="181863" y="269621"/>
                </a:lnTo>
                <a:lnTo>
                  <a:pt x="189357" y="283082"/>
                </a:lnTo>
                <a:lnTo>
                  <a:pt x="189864" y="286257"/>
                </a:lnTo>
                <a:lnTo>
                  <a:pt x="189991" y="290322"/>
                </a:lnTo>
                <a:lnTo>
                  <a:pt x="189991" y="295148"/>
                </a:lnTo>
                <a:lnTo>
                  <a:pt x="189991" y="299847"/>
                </a:lnTo>
                <a:lnTo>
                  <a:pt x="189864" y="303911"/>
                </a:lnTo>
                <a:lnTo>
                  <a:pt x="189357" y="307086"/>
                </a:lnTo>
                <a:lnTo>
                  <a:pt x="188975" y="310388"/>
                </a:lnTo>
                <a:lnTo>
                  <a:pt x="184403" y="319277"/>
                </a:lnTo>
                <a:lnTo>
                  <a:pt x="183261" y="320166"/>
                </a:lnTo>
                <a:lnTo>
                  <a:pt x="181863" y="320675"/>
                </a:lnTo>
                <a:lnTo>
                  <a:pt x="180339" y="320675"/>
                </a:lnTo>
                <a:lnTo>
                  <a:pt x="19303" y="320675"/>
                </a:lnTo>
                <a:lnTo>
                  <a:pt x="13843" y="320675"/>
                </a:lnTo>
                <a:lnTo>
                  <a:pt x="9271" y="319024"/>
                </a:lnTo>
                <a:lnTo>
                  <a:pt x="5587" y="315849"/>
                </a:lnTo>
                <a:lnTo>
                  <a:pt x="1777" y="312547"/>
                </a:lnTo>
                <a:lnTo>
                  <a:pt x="0" y="307339"/>
                </a:lnTo>
                <a:lnTo>
                  <a:pt x="0" y="300100"/>
                </a:lnTo>
                <a:lnTo>
                  <a:pt x="0" y="20574"/>
                </a:lnTo>
                <a:lnTo>
                  <a:pt x="0" y="13334"/>
                </a:lnTo>
                <a:lnTo>
                  <a:pt x="1777" y="8000"/>
                </a:lnTo>
                <a:lnTo>
                  <a:pt x="5587" y="4825"/>
                </a:lnTo>
                <a:lnTo>
                  <a:pt x="9271" y="1650"/>
                </a:lnTo>
                <a:lnTo>
                  <a:pt x="13843" y="0"/>
                </a:lnTo>
                <a:lnTo>
                  <a:pt x="1930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3811" y="288797"/>
            <a:ext cx="245363" cy="322072"/>
          </a:xfrm>
          <a:custGeom>
            <a:avLst/>
            <a:gdLst/>
            <a:ahLst/>
            <a:cxnLst/>
            <a:rect l="l" t="t" r="r" b="b"/>
            <a:pathLst>
              <a:path w="245363" h="322072">
                <a:moveTo>
                  <a:pt x="9651" y="0"/>
                </a:moveTo>
                <a:lnTo>
                  <a:pt x="235585" y="0"/>
                </a:lnTo>
                <a:lnTo>
                  <a:pt x="237109" y="0"/>
                </a:lnTo>
                <a:lnTo>
                  <a:pt x="238505" y="380"/>
                </a:lnTo>
                <a:lnTo>
                  <a:pt x="239775" y="1397"/>
                </a:lnTo>
                <a:lnTo>
                  <a:pt x="240918" y="2285"/>
                </a:lnTo>
                <a:lnTo>
                  <a:pt x="242062" y="3682"/>
                </a:lnTo>
                <a:lnTo>
                  <a:pt x="242824" y="5842"/>
                </a:lnTo>
                <a:lnTo>
                  <a:pt x="243712" y="7874"/>
                </a:lnTo>
                <a:lnTo>
                  <a:pt x="244221" y="10668"/>
                </a:lnTo>
                <a:lnTo>
                  <a:pt x="244728" y="14097"/>
                </a:lnTo>
                <a:lnTo>
                  <a:pt x="245110" y="17525"/>
                </a:lnTo>
                <a:lnTo>
                  <a:pt x="245363" y="21844"/>
                </a:lnTo>
                <a:lnTo>
                  <a:pt x="245363" y="26797"/>
                </a:lnTo>
                <a:lnTo>
                  <a:pt x="245363" y="31496"/>
                </a:lnTo>
                <a:lnTo>
                  <a:pt x="242824" y="47244"/>
                </a:lnTo>
                <a:lnTo>
                  <a:pt x="242062" y="49275"/>
                </a:lnTo>
                <a:lnTo>
                  <a:pt x="240918" y="50800"/>
                </a:lnTo>
                <a:lnTo>
                  <a:pt x="239775" y="51816"/>
                </a:lnTo>
                <a:lnTo>
                  <a:pt x="238505" y="52704"/>
                </a:lnTo>
                <a:lnTo>
                  <a:pt x="237109" y="53212"/>
                </a:lnTo>
                <a:lnTo>
                  <a:pt x="235585" y="53212"/>
                </a:lnTo>
                <a:lnTo>
                  <a:pt x="155321" y="53212"/>
                </a:lnTo>
                <a:lnTo>
                  <a:pt x="155321" y="311657"/>
                </a:lnTo>
                <a:lnTo>
                  <a:pt x="155321" y="313309"/>
                </a:lnTo>
                <a:lnTo>
                  <a:pt x="154812" y="314832"/>
                </a:lnTo>
                <a:lnTo>
                  <a:pt x="138429" y="321310"/>
                </a:lnTo>
                <a:lnTo>
                  <a:pt x="134112" y="321817"/>
                </a:lnTo>
                <a:lnTo>
                  <a:pt x="128904" y="322072"/>
                </a:lnTo>
                <a:lnTo>
                  <a:pt x="122682" y="322072"/>
                </a:lnTo>
                <a:lnTo>
                  <a:pt x="116332" y="322072"/>
                </a:lnTo>
                <a:lnTo>
                  <a:pt x="111125" y="321817"/>
                </a:lnTo>
                <a:lnTo>
                  <a:pt x="106934" y="321310"/>
                </a:lnTo>
                <a:lnTo>
                  <a:pt x="102742" y="320928"/>
                </a:lnTo>
                <a:lnTo>
                  <a:pt x="91566" y="316229"/>
                </a:lnTo>
                <a:lnTo>
                  <a:pt x="90424" y="314832"/>
                </a:lnTo>
                <a:lnTo>
                  <a:pt x="89915" y="313309"/>
                </a:lnTo>
                <a:lnTo>
                  <a:pt x="89915" y="311657"/>
                </a:lnTo>
                <a:lnTo>
                  <a:pt x="89915" y="53212"/>
                </a:lnTo>
                <a:lnTo>
                  <a:pt x="9651" y="53212"/>
                </a:lnTo>
                <a:lnTo>
                  <a:pt x="8000" y="53212"/>
                </a:lnTo>
                <a:lnTo>
                  <a:pt x="6603" y="52704"/>
                </a:lnTo>
                <a:lnTo>
                  <a:pt x="635" y="38988"/>
                </a:lnTo>
                <a:lnTo>
                  <a:pt x="253" y="35559"/>
                </a:lnTo>
                <a:lnTo>
                  <a:pt x="0" y="31496"/>
                </a:lnTo>
                <a:lnTo>
                  <a:pt x="0" y="26797"/>
                </a:lnTo>
                <a:lnTo>
                  <a:pt x="0" y="21844"/>
                </a:lnTo>
                <a:lnTo>
                  <a:pt x="253" y="17525"/>
                </a:lnTo>
                <a:lnTo>
                  <a:pt x="635" y="14097"/>
                </a:lnTo>
                <a:lnTo>
                  <a:pt x="1015" y="10668"/>
                </a:lnTo>
                <a:lnTo>
                  <a:pt x="5461" y="1397"/>
                </a:lnTo>
                <a:lnTo>
                  <a:pt x="6603" y="380"/>
                </a:lnTo>
                <a:lnTo>
                  <a:pt x="8000" y="0"/>
                </a:lnTo>
                <a:lnTo>
                  <a:pt x="96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0364" y="287781"/>
            <a:ext cx="264413" cy="323088"/>
          </a:xfrm>
          <a:custGeom>
            <a:avLst/>
            <a:gdLst/>
            <a:ahLst/>
            <a:cxnLst/>
            <a:rect l="l" t="t" r="r" b="b"/>
            <a:pathLst>
              <a:path w="264413" h="323088">
                <a:moveTo>
                  <a:pt x="235838" y="0"/>
                </a:moveTo>
                <a:lnTo>
                  <a:pt x="241426" y="0"/>
                </a:lnTo>
                <a:lnTo>
                  <a:pt x="246125" y="253"/>
                </a:lnTo>
                <a:lnTo>
                  <a:pt x="249936" y="635"/>
                </a:lnTo>
                <a:lnTo>
                  <a:pt x="253746" y="1016"/>
                </a:lnTo>
                <a:lnTo>
                  <a:pt x="264413" y="9017"/>
                </a:lnTo>
                <a:lnTo>
                  <a:pt x="264413" y="10668"/>
                </a:lnTo>
                <a:lnTo>
                  <a:pt x="264413" y="298831"/>
                </a:lnTo>
                <a:lnTo>
                  <a:pt x="264413" y="302641"/>
                </a:lnTo>
                <a:lnTo>
                  <a:pt x="263651" y="306070"/>
                </a:lnTo>
                <a:lnTo>
                  <a:pt x="262382" y="308991"/>
                </a:lnTo>
                <a:lnTo>
                  <a:pt x="261112" y="312039"/>
                </a:lnTo>
                <a:lnTo>
                  <a:pt x="242950" y="322199"/>
                </a:lnTo>
                <a:lnTo>
                  <a:pt x="239775" y="322199"/>
                </a:lnTo>
                <a:lnTo>
                  <a:pt x="212089" y="322199"/>
                </a:lnTo>
                <a:lnTo>
                  <a:pt x="206248" y="322199"/>
                </a:lnTo>
                <a:lnTo>
                  <a:pt x="201295" y="321564"/>
                </a:lnTo>
                <a:lnTo>
                  <a:pt x="197103" y="320421"/>
                </a:lnTo>
                <a:lnTo>
                  <a:pt x="192912" y="319278"/>
                </a:lnTo>
                <a:lnTo>
                  <a:pt x="188975" y="317119"/>
                </a:lnTo>
                <a:lnTo>
                  <a:pt x="185420" y="314071"/>
                </a:lnTo>
                <a:lnTo>
                  <a:pt x="181863" y="311023"/>
                </a:lnTo>
                <a:lnTo>
                  <a:pt x="163957" y="281559"/>
                </a:lnTo>
                <a:lnTo>
                  <a:pt x="84200" y="131572"/>
                </a:lnTo>
                <a:lnTo>
                  <a:pt x="66585" y="94891"/>
                </a:lnTo>
                <a:lnTo>
                  <a:pt x="57638" y="73875"/>
                </a:lnTo>
                <a:lnTo>
                  <a:pt x="56641" y="72644"/>
                </a:lnTo>
                <a:lnTo>
                  <a:pt x="58314" y="113982"/>
                </a:lnTo>
                <a:lnTo>
                  <a:pt x="58674" y="312420"/>
                </a:lnTo>
                <a:lnTo>
                  <a:pt x="58674" y="314071"/>
                </a:lnTo>
                <a:lnTo>
                  <a:pt x="52577" y="320294"/>
                </a:lnTo>
                <a:lnTo>
                  <a:pt x="50419" y="321183"/>
                </a:lnTo>
                <a:lnTo>
                  <a:pt x="47371" y="321945"/>
                </a:lnTo>
                <a:lnTo>
                  <a:pt x="43561" y="322326"/>
                </a:lnTo>
                <a:lnTo>
                  <a:pt x="39750" y="322834"/>
                </a:lnTo>
                <a:lnTo>
                  <a:pt x="34925" y="323088"/>
                </a:lnTo>
                <a:lnTo>
                  <a:pt x="28956" y="323088"/>
                </a:lnTo>
                <a:lnTo>
                  <a:pt x="23113" y="323088"/>
                </a:lnTo>
                <a:lnTo>
                  <a:pt x="18414" y="322834"/>
                </a:lnTo>
                <a:lnTo>
                  <a:pt x="14605" y="322326"/>
                </a:lnTo>
                <a:lnTo>
                  <a:pt x="10795" y="321945"/>
                </a:lnTo>
                <a:lnTo>
                  <a:pt x="0" y="314071"/>
                </a:lnTo>
                <a:lnTo>
                  <a:pt x="0" y="312420"/>
                </a:lnTo>
                <a:lnTo>
                  <a:pt x="0" y="24257"/>
                </a:lnTo>
                <a:lnTo>
                  <a:pt x="0" y="16510"/>
                </a:lnTo>
                <a:lnTo>
                  <a:pt x="2286" y="10668"/>
                </a:lnTo>
                <a:lnTo>
                  <a:pt x="6731" y="6858"/>
                </a:lnTo>
                <a:lnTo>
                  <a:pt x="11302" y="2921"/>
                </a:lnTo>
                <a:lnTo>
                  <a:pt x="16890" y="1016"/>
                </a:lnTo>
                <a:lnTo>
                  <a:pt x="23495" y="1016"/>
                </a:lnTo>
                <a:lnTo>
                  <a:pt x="58420" y="1016"/>
                </a:lnTo>
                <a:lnTo>
                  <a:pt x="64770" y="1016"/>
                </a:lnTo>
                <a:lnTo>
                  <a:pt x="69976" y="1524"/>
                </a:lnTo>
                <a:lnTo>
                  <a:pt x="74295" y="2667"/>
                </a:lnTo>
                <a:lnTo>
                  <a:pt x="78612" y="3683"/>
                </a:lnTo>
                <a:lnTo>
                  <a:pt x="104521" y="34417"/>
                </a:lnTo>
                <a:lnTo>
                  <a:pt x="167005" y="151638"/>
                </a:lnTo>
                <a:lnTo>
                  <a:pt x="170561" y="158750"/>
                </a:lnTo>
                <a:lnTo>
                  <a:pt x="174244" y="165735"/>
                </a:lnTo>
                <a:lnTo>
                  <a:pt x="177800" y="172593"/>
                </a:lnTo>
                <a:lnTo>
                  <a:pt x="181356" y="179451"/>
                </a:lnTo>
                <a:lnTo>
                  <a:pt x="184785" y="186309"/>
                </a:lnTo>
                <a:lnTo>
                  <a:pt x="188087" y="193167"/>
                </a:lnTo>
                <a:lnTo>
                  <a:pt x="191388" y="200025"/>
                </a:lnTo>
                <a:lnTo>
                  <a:pt x="194563" y="206756"/>
                </a:lnTo>
                <a:lnTo>
                  <a:pt x="197738" y="213360"/>
                </a:lnTo>
                <a:lnTo>
                  <a:pt x="200787" y="219964"/>
                </a:lnTo>
                <a:lnTo>
                  <a:pt x="203835" y="226568"/>
                </a:lnTo>
                <a:lnTo>
                  <a:pt x="206883" y="233172"/>
                </a:lnTo>
                <a:lnTo>
                  <a:pt x="207137" y="233172"/>
                </a:lnTo>
                <a:lnTo>
                  <a:pt x="205917" y="191268"/>
                </a:lnTo>
                <a:lnTo>
                  <a:pt x="205612" y="10668"/>
                </a:lnTo>
                <a:lnTo>
                  <a:pt x="205612" y="9017"/>
                </a:lnTo>
                <a:lnTo>
                  <a:pt x="206121" y="7493"/>
                </a:lnTo>
                <a:lnTo>
                  <a:pt x="207137" y="6223"/>
                </a:lnTo>
                <a:lnTo>
                  <a:pt x="208152" y="4825"/>
                </a:lnTo>
                <a:lnTo>
                  <a:pt x="221234" y="635"/>
                </a:lnTo>
                <a:lnTo>
                  <a:pt x="225044" y="253"/>
                </a:lnTo>
                <a:lnTo>
                  <a:pt x="229870" y="0"/>
                </a:lnTo>
                <a:lnTo>
                  <a:pt x="2358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287781"/>
            <a:ext cx="264413" cy="323088"/>
          </a:xfrm>
          <a:custGeom>
            <a:avLst/>
            <a:gdLst/>
            <a:ahLst/>
            <a:cxnLst/>
            <a:rect l="l" t="t" r="r" b="b"/>
            <a:pathLst>
              <a:path w="264413" h="323088">
                <a:moveTo>
                  <a:pt x="235838" y="0"/>
                </a:moveTo>
                <a:lnTo>
                  <a:pt x="241426" y="0"/>
                </a:lnTo>
                <a:lnTo>
                  <a:pt x="246125" y="253"/>
                </a:lnTo>
                <a:lnTo>
                  <a:pt x="249936" y="635"/>
                </a:lnTo>
                <a:lnTo>
                  <a:pt x="253745" y="1016"/>
                </a:lnTo>
                <a:lnTo>
                  <a:pt x="264413" y="9017"/>
                </a:lnTo>
                <a:lnTo>
                  <a:pt x="264413" y="10668"/>
                </a:lnTo>
                <a:lnTo>
                  <a:pt x="264413" y="298831"/>
                </a:lnTo>
                <a:lnTo>
                  <a:pt x="264413" y="302641"/>
                </a:lnTo>
                <a:lnTo>
                  <a:pt x="263651" y="306070"/>
                </a:lnTo>
                <a:lnTo>
                  <a:pt x="262381" y="308991"/>
                </a:lnTo>
                <a:lnTo>
                  <a:pt x="261112" y="312039"/>
                </a:lnTo>
                <a:lnTo>
                  <a:pt x="242950" y="322199"/>
                </a:lnTo>
                <a:lnTo>
                  <a:pt x="239775" y="322199"/>
                </a:lnTo>
                <a:lnTo>
                  <a:pt x="212089" y="322199"/>
                </a:lnTo>
                <a:lnTo>
                  <a:pt x="206248" y="322199"/>
                </a:lnTo>
                <a:lnTo>
                  <a:pt x="201294" y="321564"/>
                </a:lnTo>
                <a:lnTo>
                  <a:pt x="197103" y="320421"/>
                </a:lnTo>
                <a:lnTo>
                  <a:pt x="192912" y="319278"/>
                </a:lnTo>
                <a:lnTo>
                  <a:pt x="168148" y="289814"/>
                </a:lnTo>
                <a:lnTo>
                  <a:pt x="163956" y="281559"/>
                </a:lnTo>
                <a:lnTo>
                  <a:pt x="84200" y="131572"/>
                </a:lnTo>
                <a:lnTo>
                  <a:pt x="66585" y="94891"/>
                </a:lnTo>
                <a:lnTo>
                  <a:pt x="57638" y="73875"/>
                </a:lnTo>
                <a:lnTo>
                  <a:pt x="56641" y="72644"/>
                </a:lnTo>
                <a:lnTo>
                  <a:pt x="58314" y="113982"/>
                </a:lnTo>
                <a:lnTo>
                  <a:pt x="58674" y="312420"/>
                </a:lnTo>
                <a:lnTo>
                  <a:pt x="58674" y="314071"/>
                </a:lnTo>
                <a:lnTo>
                  <a:pt x="52577" y="320294"/>
                </a:lnTo>
                <a:lnTo>
                  <a:pt x="50418" y="321183"/>
                </a:lnTo>
                <a:lnTo>
                  <a:pt x="47370" y="321945"/>
                </a:lnTo>
                <a:lnTo>
                  <a:pt x="43561" y="322326"/>
                </a:lnTo>
                <a:lnTo>
                  <a:pt x="39750" y="322834"/>
                </a:lnTo>
                <a:lnTo>
                  <a:pt x="34925" y="323088"/>
                </a:lnTo>
                <a:lnTo>
                  <a:pt x="28955" y="323088"/>
                </a:lnTo>
                <a:lnTo>
                  <a:pt x="23113" y="323088"/>
                </a:lnTo>
                <a:lnTo>
                  <a:pt x="18414" y="322834"/>
                </a:lnTo>
                <a:lnTo>
                  <a:pt x="14604" y="322326"/>
                </a:lnTo>
                <a:lnTo>
                  <a:pt x="10794" y="321945"/>
                </a:lnTo>
                <a:lnTo>
                  <a:pt x="7747" y="321183"/>
                </a:lnTo>
                <a:lnTo>
                  <a:pt x="5714" y="320294"/>
                </a:lnTo>
                <a:lnTo>
                  <a:pt x="3555" y="319405"/>
                </a:lnTo>
                <a:lnTo>
                  <a:pt x="2031" y="318262"/>
                </a:lnTo>
                <a:lnTo>
                  <a:pt x="1142" y="316992"/>
                </a:lnTo>
                <a:lnTo>
                  <a:pt x="380" y="315595"/>
                </a:lnTo>
                <a:lnTo>
                  <a:pt x="0" y="314071"/>
                </a:lnTo>
                <a:lnTo>
                  <a:pt x="0" y="312420"/>
                </a:lnTo>
                <a:lnTo>
                  <a:pt x="0" y="24257"/>
                </a:lnTo>
                <a:lnTo>
                  <a:pt x="0" y="16510"/>
                </a:lnTo>
                <a:lnTo>
                  <a:pt x="2286" y="10668"/>
                </a:lnTo>
                <a:lnTo>
                  <a:pt x="6730" y="6858"/>
                </a:lnTo>
                <a:lnTo>
                  <a:pt x="11302" y="2921"/>
                </a:lnTo>
                <a:lnTo>
                  <a:pt x="16890" y="1016"/>
                </a:lnTo>
                <a:lnTo>
                  <a:pt x="23494" y="1016"/>
                </a:lnTo>
                <a:lnTo>
                  <a:pt x="58419" y="1016"/>
                </a:lnTo>
                <a:lnTo>
                  <a:pt x="64769" y="1016"/>
                </a:lnTo>
                <a:lnTo>
                  <a:pt x="69976" y="1524"/>
                </a:lnTo>
                <a:lnTo>
                  <a:pt x="74294" y="2667"/>
                </a:lnTo>
                <a:lnTo>
                  <a:pt x="78612" y="3683"/>
                </a:lnTo>
                <a:lnTo>
                  <a:pt x="104520" y="34417"/>
                </a:lnTo>
                <a:lnTo>
                  <a:pt x="167004" y="151638"/>
                </a:lnTo>
                <a:lnTo>
                  <a:pt x="170561" y="158750"/>
                </a:lnTo>
                <a:lnTo>
                  <a:pt x="174243" y="165735"/>
                </a:lnTo>
                <a:lnTo>
                  <a:pt x="177800" y="172593"/>
                </a:lnTo>
                <a:lnTo>
                  <a:pt x="181355" y="179451"/>
                </a:lnTo>
                <a:lnTo>
                  <a:pt x="184785" y="186309"/>
                </a:lnTo>
                <a:lnTo>
                  <a:pt x="188087" y="193167"/>
                </a:lnTo>
                <a:lnTo>
                  <a:pt x="191388" y="200025"/>
                </a:lnTo>
                <a:lnTo>
                  <a:pt x="194563" y="206756"/>
                </a:lnTo>
                <a:lnTo>
                  <a:pt x="197738" y="213360"/>
                </a:lnTo>
                <a:lnTo>
                  <a:pt x="200787" y="219964"/>
                </a:lnTo>
                <a:lnTo>
                  <a:pt x="203835" y="226568"/>
                </a:lnTo>
                <a:lnTo>
                  <a:pt x="206882" y="233172"/>
                </a:lnTo>
                <a:lnTo>
                  <a:pt x="207137" y="233172"/>
                </a:lnTo>
                <a:lnTo>
                  <a:pt x="205917" y="191268"/>
                </a:lnTo>
                <a:lnTo>
                  <a:pt x="205612" y="10668"/>
                </a:lnTo>
                <a:lnTo>
                  <a:pt x="205612" y="9017"/>
                </a:lnTo>
                <a:lnTo>
                  <a:pt x="206120" y="7493"/>
                </a:lnTo>
                <a:lnTo>
                  <a:pt x="207137" y="6223"/>
                </a:lnTo>
                <a:lnTo>
                  <a:pt x="208152" y="4825"/>
                </a:lnTo>
                <a:lnTo>
                  <a:pt x="221234" y="635"/>
                </a:lnTo>
                <a:lnTo>
                  <a:pt x="225043" y="253"/>
                </a:lnTo>
                <a:lnTo>
                  <a:pt x="229869" y="0"/>
                </a:lnTo>
                <a:lnTo>
                  <a:pt x="2358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2220" y="287274"/>
            <a:ext cx="65404" cy="323596"/>
          </a:xfrm>
          <a:custGeom>
            <a:avLst/>
            <a:gdLst/>
            <a:ahLst/>
            <a:cxnLst/>
            <a:rect l="l" t="t" r="r" b="b"/>
            <a:pathLst>
              <a:path w="65404" h="323596">
                <a:moveTo>
                  <a:pt x="32638" y="0"/>
                </a:moveTo>
                <a:lnTo>
                  <a:pt x="39115" y="0"/>
                </a:lnTo>
                <a:lnTo>
                  <a:pt x="44450" y="253"/>
                </a:lnTo>
                <a:lnTo>
                  <a:pt x="48513" y="761"/>
                </a:lnTo>
                <a:lnTo>
                  <a:pt x="52704" y="1270"/>
                </a:lnTo>
                <a:lnTo>
                  <a:pt x="56006" y="1904"/>
                </a:lnTo>
                <a:lnTo>
                  <a:pt x="58419" y="2794"/>
                </a:lnTo>
                <a:lnTo>
                  <a:pt x="60959" y="3555"/>
                </a:lnTo>
                <a:lnTo>
                  <a:pt x="62737" y="4699"/>
                </a:lnTo>
                <a:lnTo>
                  <a:pt x="63753" y="5969"/>
                </a:lnTo>
                <a:lnTo>
                  <a:pt x="64896" y="7239"/>
                </a:lnTo>
                <a:lnTo>
                  <a:pt x="65404" y="8762"/>
                </a:lnTo>
                <a:lnTo>
                  <a:pt x="65404" y="10414"/>
                </a:lnTo>
                <a:lnTo>
                  <a:pt x="65404" y="313181"/>
                </a:lnTo>
                <a:lnTo>
                  <a:pt x="65404" y="314833"/>
                </a:lnTo>
                <a:lnTo>
                  <a:pt x="64896" y="316356"/>
                </a:lnTo>
                <a:lnTo>
                  <a:pt x="63753" y="317753"/>
                </a:lnTo>
                <a:lnTo>
                  <a:pt x="62737" y="319024"/>
                </a:lnTo>
                <a:lnTo>
                  <a:pt x="48513" y="322834"/>
                </a:lnTo>
                <a:lnTo>
                  <a:pt x="44450" y="323341"/>
                </a:lnTo>
                <a:lnTo>
                  <a:pt x="39115" y="323596"/>
                </a:lnTo>
                <a:lnTo>
                  <a:pt x="32638" y="323596"/>
                </a:lnTo>
                <a:lnTo>
                  <a:pt x="26415" y="323596"/>
                </a:lnTo>
                <a:lnTo>
                  <a:pt x="21081" y="323341"/>
                </a:lnTo>
                <a:lnTo>
                  <a:pt x="16890" y="322834"/>
                </a:lnTo>
                <a:lnTo>
                  <a:pt x="12700" y="322452"/>
                </a:lnTo>
                <a:lnTo>
                  <a:pt x="0" y="314833"/>
                </a:lnTo>
                <a:lnTo>
                  <a:pt x="0" y="313181"/>
                </a:lnTo>
                <a:lnTo>
                  <a:pt x="0" y="10414"/>
                </a:lnTo>
                <a:lnTo>
                  <a:pt x="0" y="8762"/>
                </a:lnTo>
                <a:lnTo>
                  <a:pt x="507" y="7239"/>
                </a:lnTo>
                <a:lnTo>
                  <a:pt x="1524" y="5969"/>
                </a:lnTo>
                <a:lnTo>
                  <a:pt x="2666" y="4699"/>
                </a:lnTo>
                <a:lnTo>
                  <a:pt x="4444" y="3555"/>
                </a:lnTo>
                <a:lnTo>
                  <a:pt x="6984" y="2794"/>
                </a:lnTo>
                <a:lnTo>
                  <a:pt x="9525" y="1904"/>
                </a:lnTo>
                <a:lnTo>
                  <a:pt x="12953" y="1270"/>
                </a:lnTo>
                <a:lnTo>
                  <a:pt x="17017" y="761"/>
                </a:lnTo>
                <a:lnTo>
                  <a:pt x="21208" y="253"/>
                </a:lnTo>
                <a:lnTo>
                  <a:pt x="26415" y="0"/>
                </a:lnTo>
                <a:lnTo>
                  <a:pt x="32638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4456" y="283590"/>
            <a:ext cx="236969" cy="330930"/>
          </a:xfrm>
          <a:custGeom>
            <a:avLst/>
            <a:gdLst/>
            <a:ahLst/>
            <a:cxnLst/>
            <a:rect l="l" t="t" r="r" b="b"/>
            <a:pathLst>
              <a:path w="236969" h="330930">
                <a:moveTo>
                  <a:pt x="148450" y="0"/>
                </a:moveTo>
                <a:lnTo>
                  <a:pt x="190106" y="5587"/>
                </a:lnTo>
                <a:lnTo>
                  <a:pt x="216141" y="16382"/>
                </a:lnTo>
                <a:lnTo>
                  <a:pt x="221729" y="19430"/>
                </a:lnTo>
                <a:lnTo>
                  <a:pt x="234429" y="35686"/>
                </a:lnTo>
                <a:lnTo>
                  <a:pt x="234937" y="37973"/>
                </a:lnTo>
                <a:lnTo>
                  <a:pt x="235318" y="40639"/>
                </a:lnTo>
                <a:lnTo>
                  <a:pt x="235572" y="43814"/>
                </a:lnTo>
                <a:lnTo>
                  <a:pt x="235826" y="46989"/>
                </a:lnTo>
                <a:lnTo>
                  <a:pt x="235953" y="50800"/>
                </a:lnTo>
                <a:lnTo>
                  <a:pt x="235953" y="55499"/>
                </a:lnTo>
                <a:lnTo>
                  <a:pt x="235953" y="60451"/>
                </a:lnTo>
                <a:lnTo>
                  <a:pt x="235826" y="64642"/>
                </a:lnTo>
                <a:lnTo>
                  <a:pt x="235445" y="68072"/>
                </a:lnTo>
                <a:lnTo>
                  <a:pt x="235191" y="71627"/>
                </a:lnTo>
                <a:lnTo>
                  <a:pt x="228333" y="82803"/>
                </a:lnTo>
                <a:lnTo>
                  <a:pt x="226809" y="82803"/>
                </a:lnTo>
                <a:lnTo>
                  <a:pt x="224269" y="82803"/>
                </a:lnTo>
                <a:lnTo>
                  <a:pt x="221221" y="81279"/>
                </a:lnTo>
                <a:lnTo>
                  <a:pt x="217411" y="78358"/>
                </a:lnTo>
                <a:lnTo>
                  <a:pt x="213601" y="75564"/>
                </a:lnTo>
                <a:lnTo>
                  <a:pt x="169678" y="56165"/>
                </a:lnTo>
                <a:lnTo>
                  <a:pt x="156589" y="54841"/>
                </a:lnTo>
                <a:lnTo>
                  <a:pt x="141300" y="55565"/>
                </a:lnTo>
                <a:lnTo>
                  <a:pt x="98067" y="77090"/>
                </a:lnTo>
                <a:lnTo>
                  <a:pt x="78230" y="111397"/>
                </a:lnTo>
                <a:lnTo>
                  <a:pt x="70821" y="150392"/>
                </a:lnTo>
                <a:lnTo>
                  <a:pt x="70257" y="161978"/>
                </a:lnTo>
                <a:lnTo>
                  <a:pt x="70559" y="177330"/>
                </a:lnTo>
                <a:lnTo>
                  <a:pt x="80026" y="226877"/>
                </a:lnTo>
                <a:lnTo>
                  <a:pt x="110897" y="265266"/>
                </a:lnTo>
                <a:lnTo>
                  <a:pt x="148354" y="275738"/>
                </a:lnTo>
                <a:lnTo>
                  <a:pt x="163791" y="275261"/>
                </a:lnTo>
                <a:lnTo>
                  <a:pt x="201200" y="264402"/>
                </a:lnTo>
                <a:lnTo>
                  <a:pt x="219443" y="253745"/>
                </a:lnTo>
                <a:lnTo>
                  <a:pt x="223380" y="251078"/>
                </a:lnTo>
                <a:lnTo>
                  <a:pt x="226428" y="249808"/>
                </a:lnTo>
                <a:lnTo>
                  <a:pt x="228587" y="249808"/>
                </a:lnTo>
                <a:lnTo>
                  <a:pt x="230238" y="249808"/>
                </a:lnTo>
                <a:lnTo>
                  <a:pt x="234937" y="254761"/>
                </a:lnTo>
                <a:lnTo>
                  <a:pt x="235699" y="256666"/>
                </a:lnTo>
                <a:lnTo>
                  <a:pt x="236080" y="259460"/>
                </a:lnTo>
                <a:lnTo>
                  <a:pt x="236461" y="263016"/>
                </a:lnTo>
                <a:lnTo>
                  <a:pt x="236842" y="266572"/>
                </a:lnTo>
                <a:lnTo>
                  <a:pt x="236969" y="271271"/>
                </a:lnTo>
                <a:lnTo>
                  <a:pt x="236969" y="277240"/>
                </a:lnTo>
                <a:lnTo>
                  <a:pt x="236969" y="281431"/>
                </a:lnTo>
                <a:lnTo>
                  <a:pt x="229476" y="305688"/>
                </a:lnTo>
                <a:lnTo>
                  <a:pt x="227698" y="307593"/>
                </a:lnTo>
                <a:lnTo>
                  <a:pt x="224142" y="310006"/>
                </a:lnTo>
                <a:lnTo>
                  <a:pt x="218935" y="312927"/>
                </a:lnTo>
                <a:lnTo>
                  <a:pt x="213728" y="315975"/>
                </a:lnTo>
                <a:lnTo>
                  <a:pt x="175484" y="328036"/>
                </a:lnTo>
                <a:lnTo>
                  <a:pt x="150337" y="330930"/>
                </a:lnTo>
                <a:lnTo>
                  <a:pt x="134702" y="330644"/>
                </a:lnTo>
                <a:lnTo>
                  <a:pt x="86706" y="322176"/>
                </a:lnTo>
                <a:lnTo>
                  <a:pt x="52005" y="303236"/>
                </a:lnTo>
                <a:lnTo>
                  <a:pt x="25988" y="274122"/>
                </a:lnTo>
                <a:lnTo>
                  <a:pt x="6735" y="229632"/>
                </a:lnTo>
                <a:lnTo>
                  <a:pt x="0" y="179061"/>
                </a:lnTo>
                <a:lnTo>
                  <a:pt x="197" y="163043"/>
                </a:lnTo>
                <a:lnTo>
                  <a:pt x="3957" y="123464"/>
                </a:lnTo>
                <a:lnTo>
                  <a:pt x="19950" y="75547"/>
                </a:lnTo>
                <a:lnTo>
                  <a:pt x="48969" y="36108"/>
                </a:lnTo>
                <a:lnTo>
                  <a:pt x="93858" y="9428"/>
                </a:lnTo>
                <a:lnTo>
                  <a:pt x="142426" y="96"/>
                </a:lnTo>
                <a:lnTo>
                  <a:pt x="1484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9202" y="283083"/>
            <a:ext cx="303200" cy="332104"/>
          </a:xfrm>
          <a:custGeom>
            <a:avLst/>
            <a:gdLst/>
            <a:ahLst/>
            <a:cxnLst/>
            <a:rect l="l" t="t" r="r" b="b"/>
            <a:pathLst>
              <a:path w="303200" h="332104">
                <a:moveTo>
                  <a:pt x="154593" y="0"/>
                </a:moveTo>
                <a:lnTo>
                  <a:pt x="194353" y="3299"/>
                </a:lnTo>
                <a:lnTo>
                  <a:pt x="241874" y="20373"/>
                </a:lnTo>
                <a:lnTo>
                  <a:pt x="270580" y="45825"/>
                </a:lnTo>
                <a:lnTo>
                  <a:pt x="293823" y="92172"/>
                </a:lnTo>
                <a:lnTo>
                  <a:pt x="301484" y="129711"/>
                </a:lnTo>
                <a:lnTo>
                  <a:pt x="303200" y="153641"/>
                </a:lnTo>
                <a:lnTo>
                  <a:pt x="302999" y="169461"/>
                </a:lnTo>
                <a:lnTo>
                  <a:pt x="299376" y="208778"/>
                </a:lnTo>
                <a:lnTo>
                  <a:pt x="284324" y="256168"/>
                </a:lnTo>
                <a:lnTo>
                  <a:pt x="255505" y="295558"/>
                </a:lnTo>
                <a:lnTo>
                  <a:pt x="210650" y="321835"/>
                </a:lnTo>
                <a:lnTo>
                  <a:pt x="161617" y="331727"/>
                </a:lnTo>
                <a:lnTo>
                  <a:pt x="149318" y="332104"/>
                </a:lnTo>
                <a:lnTo>
                  <a:pt x="135109" y="331745"/>
                </a:lnTo>
                <a:lnTo>
                  <a:pt x="97183" y="326360"/>
                </a:lnTo>
                <a:lnTo>
                  <a:pt x="61226" y="311875"/>
                </a:lnTo>
                <a:lnTo>
                  <a:pt x="32454" y="286603"/>
                </a:lnTo>
                <a:lnTo>
                  <a:pt x="9409" y="242473"/>
                </a:lnTo>
                <a:lnTo>
                  <a:pt x="753" y="194244"/>
                </a:lnTo>
                <a:lnTo>
                  <a:pt x="0" y="180800"/>
                </a:lnTo>
                <a:lnTo>
                  <a:pt x="144" y="164142"/>
                </a:lnTo>
                <a:lnTo>
                  <a:pt x="3471" y="124282"/>
                </a:lnTo>
                <a:lnTo>
                  <a:pt x="18326" y="76750"/>
                </a:lnTo>
                <a:lnTo>
                  <a:pt x="46937" y="37357"/>
                </a:lnTo>
                <a:lnTo>
                  <a:pt x="91659" y="10679"/>
                </a:lnTo>
                <a:lnTo>
                  <a:pt x="140595" y="440"/>
                </a:lnTo>
                <a:lnTo>
                  <a:pt x="15459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8066" y="283083"/>
            <a:ext cx="303200" cy="332104"/>
          </a:xfrm>
          <a:custGeom>
            <a:avLst/>
            <a:gdLst/>
            <a:ahLst/>
            <a:cxnLst/>
            <a:rect l="l" t="t" r="r" b="b"/>
            <a:pathLst>
              <a:path w="303200" h="332104">
                <a:moveTo>
                  <a:pt x="154593" y="0"/>
                </a:moveTo>
                <a:lnTo>
                  <a:pt x="194353" y="3299"/>
                </a:lnTo>
                <a:lnTo>
                  <a:pt x="241874" y="20373"/>
                </a:lnTo>
                <a:lnTo>
                  <a:pt x="270580" y="45825"/>
                </a:lnTo>
                <a:lnTo>
                  <a:pt x="293823" y="92172"/>
                </a:lnTo>
                <a:lnTo>
                  <a:pt x="301484" y="129711"/>
                </a:lnTo>
                <a:lnTo>
                  <a:pt x="303200" y="153641"/>
                </a:lnTo>
                <a:lnTo>
                  <a:pt x="302999" y="169461"/>
                </a:lnTo>
                <a:lnTo>
                  <a:pt x="299376" y="208778"/>
                </a:lnTo>
                <a:lnTo>
                  <a:pt x="284324" y="256168"/>
                </a:lnTo>
                <a:lnTo>
                  <a:pt x="255505" y="295558"/>
                </a:lnTo>
                <a:lnTo>
                  <a:pt x="210650" y="321835"/>
                </a:lnTo>
                <a:lnTo>
                  <a:pt x="161617" y="331727"/>
                </a:lnTo>
                <a:lnTo>
                  <a:pt x="149318" y="332104"/>
                </a:lnTo>
                <a:lnTo>
                  <a:pt x="135109" y="331745"/>
                </a:lnTo>
                <a:lnTo>
                  <a:pt x="97183" y="326360"/>
                </a:lnTo>
                <a:lnTo>
                  <a:pt x="61226" y="311875"/>
                </a:lnTo>
                <a:lnTo>
                  <a:pt x="32454" y="286603"/>
                </a:lnTo>
                <a:lnTo>
                  <a:pt x="9409" y="242473"/>
                </a:lnTo>
                <a:lnTo>
                  <a:pt x="753" y="194244"/>
                </a:lnTo>
                <a:lnTo>
                  <a:pt x="0" y="180800"/>
                </a:lnTo>
                <a:lnTo>
                  <a:pt x="144" y="164142"/>
                </a:lnTo>
                <a:lnTo>
                  <a:pt x="3471" y="124282"/>
                </a:lnTo>
                <a:lnTo>
                  <a:pt x="18326" y="76750"/>
                </a:lnTo>
                <a:lnTo>
                  <a:pt x="46937" y="37357"/>
                </a:lnTo>
                <a:lnTo>
                  <a:pt x="91659" y="10679"/>
                </a:lnTo>
                <a:lnTo>
                  <a:pt x="140595" y="440"/>
                </a:lnTo>
                <a:lnTo>
                  <a:pt x="15459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275" y="1200150"/>
            <a:ext cx="542925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1647825"/>
            <a:ext cx="542925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325" y="2105025"/>
            <a:ext cx="542925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275" y="2609850"/>
            <a:ext cx="542925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325" y="3067050"/>
            <a:ext cx="542925" cy="1057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4481" y="1349781"/>
            <a:ext cx="5473058" cy="270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415" marR="457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¿Qué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es un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ema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 I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ormación?</a:t>
            </a:r>
            <a:endParaRPr sz="2400">
              <a:latin typeface="Calibri"/>
              <a:cs typeface="Calibri"/>
            </a:endParaRPr>
          </a:p>
          <a:p>
            <a:pPr marL="12700" marR="191539" indent="6095">
              <a:lnSpc>
                <a:spcPts val="2929"/>
              </a:lnSpc>
              <a:spcBef>
                <a:spcPts val="522"/>
              </a:spcBef>
            </a:pPr>
            <a:r>
              <a:rPr sz="2400" spc="0" dirty="0">
                <a:latin typeface="Calibri"/>
                <a:cs typeface="Calibri"/>
              </a:rPr>
              <a:t>Si</a:t>
            </a:r>
            <a:r>
              <a:rPr sz="2400" spc="-1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7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</a:t>
            </a:r>
            <a:r>
              <a:rPr sz="2400" spc="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4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ón</a:t>
            </a:r>
            <a:r>
              <a:rPr sz="2400" spc="-6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ali</a:t>
            </a:r>
            <a:r>
              <a:rPr sz="2400" spc="4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ad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</a:t>
            </a:r>
            <a:r>
              <a:rPr sz="2400" spc="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IC) </a:t>
            </a:r>
            <a:endParaRPr sz="2400">
              <a:latin typeface="Calibri"/>
              <a:cs typeface="Calibri"/>
            </a:endParaRPr>
          </a:p>
          <a:p>
            <a:pPr marL="12700" marR="191539">
              <a:lnSpc>
                <a:spcPts val="2929"/>
              </a:lnSpc>
              <a:spcBef>
                <a:spcPts val="149"/>
              </a:spcBef>
            </a:pPr>
            <a:r>
              <a:rPr sz="2400" spc="0" dirty="0">
                <a:latin typeface="Calibri"/>
                <a:cs typeface="Calibri"/>
              </a:rPr>
              <a:t>Funciones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SIC</a:t>
            </a:r>
            <a:endParaRPr sz="2400">
              <a:latin typeface="Calibri"/>
              <a:cs typeface="Calibri"/>
            </a:endParaRPr>
          </a:p>
          <a:p>
            <a:pPr marL="34340" marR="45720">
              <a:lnSpc>
                <a:spcPct val="101725"/>
              </a:lnSpc>
              <a:spcBef>
                <a:spcPts val="1378"/>
              </a:spcBef>
            </a:pPr>
            <a:r>
              <a:rPr sz="2400" spc="0" dirty="0">
                <a:latin typeface="Calibri"/>
                <a:cs typeface="Calibri"/>
              </a:rPr>
              <a:t>El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me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 SIC</a:t>
            </a:r>
            <a:endParaRPr sz="2400">
              <a:latin typeface="Calibri"/>
              <a:cs typeface="Calibri"/>
            </a:endParaRPr>
          </a:p>
          <a:p>
            <a:pPr marL="34340">
              <a:lnSpc>
                <a:spcPct val="101725"/>
              </a:lnSpc>
              <a:spcBef>
                <a:spcPts val="821"/>
              </a:spcBef>
            </a:pPr>
            <a:r>
              <a:rPr sz="2400" spc="0" dirty="0">
                <a:latin typeface="Calibri"/>
                <a:cs typeface="Calibri"/>
              </a:rPr>
              <a:t>El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amino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ia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alidad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 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  <a:p>
            <a:pPr marL="34340" marR="45720">
              <a:lnSpc>
                <a:spcPct val="101725"/>
              </a:lnSpc>
              <a:spcBef>
                <a:spcPts val="1054"/>
              </a:spcBef>
            </a:pPr>
            <a:r>
              <a:rPr sz="2400" spc="0" dirty="0">
                <a:latin typeface="Calibri"/>
                <a:cs typeface="Calibri"/>
              </a:rPr>
              <a:t>Conclusiones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0" y="0"/>
            <a:ext cx="9144000" cy="806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0" y="806227"/>
            <a:ext cx="9144000" cy="31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7475220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665" y="275970"/>
            <a:ext cx="6860374" cy="365632"/>
          </a:xfrm>
          <a:custGeom>
            <a:avLst/>
            <a:gdLst/>
            <a:ahLst/>
            <a:cxnLst/>
            <a:rect l="l" t="t" r="r" b="b"/>
            <a:pathLst>
              <a:path w="6860374" h="365632">
                <a:moveTo>
                  <a:pt x="6768802" y="250951"/>
                </a:moveTo>
                <a:lnTo>
                  <a:pt x="6756610" y="250951"/>
                </a:lnTo>
                <a:lnTo>
                  <a:pt x="6751530" y="251459"/>
                </a:lnTo>
                <a:lnTo>
                  <a:pt x="6743529" y="253745"/>
                </a:lnTo>
                <a:lnTo>
                  <a:pt x="6740227" y="255524"/>
                </a:lnTo>
                <a:lnTo>
                  <a:pt x="6737814" y="258190"/>
                </a:lnTo>
                <a:lnTo>
                  <a:pt x="6735274" y="260857"/>
                </a:lnTo>
                <a:lnTo>
                  <a:pt x="6733623" y="264159"/>
                </a:lnTo>
                <a:lnTo>
                  <a:pt x="6732607" y="268477"/>
                </a:lnTo>
                <a:lnTo>
                  <a:pt x="6731718" y="272668"/>
                </a:lnTo>
                <a:lnTo>
                  <a:pt x="6731210" y="278002"/>
                </a:lnTo>
                <a:lnTo>
                  <a:pt x="6731210" y="290321"/>
                </a:lnTo>
                <a:lnTo>
                  <a:pt x="6737814" y="309625"/>
                </a:lnTo>
                <a:lnTo>
                  <a:pt x="6740227" y="312165"/>
                </a:lnTo>
                <a:lnTo>
                  <a:pt x="6743529" y="313943"/>
                </a:lnTo>
                <a:lnTo>
                  <a:pt x="6751530" y="316229"/>
                </a:lnTo>
                <a:lnTo>
                  <a:pt x="6756610" y="316738"/>
                </a:lnTo>
                <a:lnTo>
                  <a:pt x="6768802" y="316738"/>
                </a:lnTo>
                <a:lnTo>
                  <a:pt x="6773882" y="316229"/>
                </a:lnTo>
                <a:lnTo>
                  <a:pt x="6782010" y="313943"/>
                </a:lnTo>
                <a:lnTo>
                  <a:pt x="6785312" y="312165"/>
                </a:lnTo>
                <a:lnTo>
                  <a:pt x="6787725" y="309625"/>
                </a:lnTo>
                <a:lnTo>
                  <a:pt x="6790265" y="307086"/>
                </a:lnTo>
                <a:lnTo>
                  <a:pt x="6791916" y="303783"/>
                </a:lnTo>
                <a:lnTo>
                  <a:pt x="6792932" y="299592"/>
                </a:lnTo>
                <a:lnTo>
                  <a:pt x="6793821" y="295401"/>
                </a:lnTo>
                <a:lnTo>
                  <a:pt x="6794329" y="290321"/>
                </a:lnTo>
                <a:lnTo>
                  <a:pt x="6794329" y="278002"/>
                </a:lnTo>
                <a:lnTo>
                  <a:pt x="6787725" y="258190"/>
                </a:lnTo>
                <a:lnTo>
                  <a:pt x="6785312" y="255524"/>
                </a:lnTo>
                <a:lnTo>
                  <a:pt x="6782010" y="253745"/>
                </a:lnTo>
                <a:lnTo>
                  <a:pt x="6773882" y="251459"/>
                </a:lnTo>
                <a:lnTo>
                  <a:pt x="6768802" y="250951"/>
                </a:lnTo>
              </a:path>
              <a:path w="6860374" h="365632">
                <a:moveTo>
                  <a:pt x="5838034" y="136651"/>
                </a:moveTo>
                <a:lnTo>
                  <a:pt x="5758136" y="136651"/>
                </a:lnTo>
                <a:lnTo>
                  <a:pt x="5764105" y="137413"/>
                </a:lnTo>
                <a:lnTo>
                  <a:pt x="5768931" y="138811"/>
                </a:lnTo>
                <a:lnTo>
                  <a:pt x="5773757" y="140334"/>
                </a:lnTo>
                <a:lnTo>
                  <a:pt x="5777694" y="142620"/>
                </a:lnTo>
                <a:lnTo>
                  <a:pt x="5780488" y="145795"/>
                </a:lnTo>
                <a:lnTo>
                  <a:pt x="5783409" y="148970"/>
                </a:lnTo>
                <a:lnTo>
                  <a:pt x="5785568" y="152780"/>
                </a:lnTo>
                <a:lnTo>
                  <a:pt x="5788108" y="162178"/>
                </a:lnTo>
                <a:lnTo>
                  <a:pt x="5788666" y="166971"/>
                </a:lnTo>
                <a:lnTo>
                  <a:pt x="5788743" y="185927"/>
                </a:lnTo>
                <a:lnTo>
                  <a:pt x="5757824" y="186136"/>
                </a:lnTo>
                <a:lnTo>
                  <a:pt x="5745003" y="186928"/>
                </a:lnTo>
                <a:lnTo>
                  <a:pt x="5697081" y="198329"/>
                </a:lnTo>
                <a:lnTo>
                  <a:pt x="5668610" y="223869"/>
                </a:lnTo>
                <a:lnTo>
                  <a:pt x="5662209" y="261401"/>
                </a:lnTo>
                <a:lnTo>
                  <a:pt x="5664457" y="273294"/>
                </a:lnTo>
                <a:lnTo>
                  <a:pt x="5687448" y="305959"/>
                </a:lnTo>
                <a:lnTo>
                  <a:pt x="5724704" y="317956"/>
                </a:lnTo>
                <a:lnTo>
                  <a:pt x="5740019" y="318344"/>
                </a:lnTo>
                <a:lnTo>
                  <a:pt x="5751014" y="316811"/>
                </a:lnTo>
                <a:lnTo>
                  <a:pt x="5763150" y="313186"/>
                </a:lnTo>
                <a:lnTo>
                  <a:pt x="5777540" y="306863"/>
                </a:lnTo>
                <a:lnTo>
                  <a:pt x="5787935" y="299570"/>
                </a:lnTo>
                <a:lnTo>
                  <a:pt x="5797379" y="290702"/>
                </a:lnTo>
                <a:lnTo>
                  <a:pt x="5843848" y="290702"/>
                </a:lnTo>
                <a:lnTo>
                  <a:pt x="5843840" y="278891"/>
                </a:lnTo>
                <a:lnTo>
                  <a:pt x="5737308" y="278891"/>
                </a:lnTo>
                <a:lnTo>
                  <a:pt x="5730069" y="276478"/>
                </a:lnTo>
                <a:lnTo>
                  <a:pt x="5724735" y="271652"/>
                </a:lnTo>
                <a:lnTo>
                  <a:pt x="5719401" y="266953"/>
                </a:lnTo>
                <a:lnTo>
                  <a:pt x="5716861" y="260350"/>
                </a:lnTo>
                <a:lnTo>
                  <a:pt x="5716861" y="247141"/>
                </a:lnTo>
                <a:lnTo>
                  <a:pt x="5717750" y="242824"/>
                </a:lnTo>
                <a:lnTo>
                  <a:pt x="5719655" y="239013"/>
                </a:lnTo>
                <a:lnTo>
                  <a:pt x="5721433" y="235203"/>
                </a:lnTo>
                <a:lnTo>
                  <a:pt x="5724354" y="231901"/>
                </a:lnTo>
                <a:lnTo>
                  <a:pt x="5732482" y="226567"/>
                </a:lnTo>
                <a:lnTo>
                  <a:pt x="5737689" y="224536"/>
                </a:lnTo>
                <a:lnTo>
                  <a:pt x="5744039" y="223265"/>
                </a:lnTo>
                <a:lnTo>
                  <a:pt x="5750389" y="221868"/>
                </a:lnTo>
                <a:lnTo>
                  <a:pt x="5758136" y="221233"/>
                </a:lnTo>
                <a:lnTo>
                  <a:pt x="5843797" y="221233"/>
                </a:lnTo>
                <a:lnTo>
                  <a:pt x="5843757" y="166971"/>
                </a:lnTo>
                <a:lnTo>
                  <a:pt x="5842709" y="155486"/>
                </a:lnTo>
                <a:lnTo>
                  <a:pt x="5840152" y="143252"/>
                </a:lnTo>
                <a:lnTo>
                  <a:pt x="5838034" y="136651"/>
                </a:lnTo>
              </a:path>
              <a:path w="6860374" h="365632">
                <a:moveTo>
                  <a:pt x="5843848" y="290702"/>
                </a:moveTo>
                <a:lnTo>
                  <a:pt x="5797379" y="290702"/>
                </a:lnTo>
                <a:lnTo>
                  <a:pt x="5797379" y="308609"/>
                </a:lnTo>
                <a:lnTo>
                  <a:pt x="5798014" y="310261"/>
                </a:lnTo>
                <a:lnTo>
                  <a:pt x="5799284" y="311403"/>
                </a:lnTo>
                <a:lnTo>
                  <a:pt x="5800554" y="312674"/>
                </a:lnTo>
                <a:lnTo>
                  <a:pt x="5802713" y="313436"/>
                </a:lnTo>
                <a:lnTo>
                  <a:pt x="5805761" y="313943"/>
                </a:lnTo>
                <a:lnTo>
                  <a:pt x="5808809" y="314578"/>
                </a:lnTo>
                <a:lnTo>
                  <a:pt x="5813635" y="314832"/>
                </a:lnTo>
                <a:lnTo>
                  <a:pt x="5826589" y="314832"/>
                </a:lnTo>
                <a:lnTo>
                  <a:pt x="5831415" y="314578"/>
                </a:lnTo>
                <a:lnTo>
                  <a:pt x="5834590" y="313943"/>
                </a:lnTo>
                <a:lnTo>
                  <a:pt x="5837765" y="313436"/>
                </a:lnTo>
                <a:lnTo>
                  <a:pt x="5840051" y="312674"/>
                </a:lnTo>
                <a:lnTo>
                  <a:pt x="5841575" y="311403"/>
                </a:lnTo>
                <a:lnTo>
                  <a:pt x="5843099" y="310261"/>
                </a:lnTo>
                <a:lnTo>
                  <a:pt x="5843861" y="308609"/>
                </a:lnTo>
                <a:lnTo>
                  <a:pt x="5843848" y="290702"/>
                </a:lnTo>
              </a:path>
              <a:path w="6860374" h="365632">
                <a:moveTo>
                  <a:pt x="5843797" y="221233"/>
                </a:moveTo>
                <a:lnTo>
                  <a:pt x="5788743" y="221233"/>
                </a:lnTo>
                <a:lnTo>
                  <a:pt x="5787654" y="256359"/>
                </a:lnTo>
                <a:lnTo>
                  <a:pt x="5778017" y="265863"/>
                </a:lnTo>
                <a:lnTo>
                  <a:pt x="5768550" y="272795"/>
                </a:lnTo>
                <a:lnTo>
                  <a:pt x="5761819" y="276859"/>
                </a:lnTo>
                <a:lnTo>
                  <a:pt x="5754580" y="278891"/>
                </a:lnTo>
                <a:lnTo>
                  <a:pt x="5843840" y="278891"/>
                </a:lnTo>
                <a:lnTo>
                  <a:pt x="5843797" y="221233"/>
                </a:lnTo>
              </a:path>
              <a:path w="6860374" h="365632">
                <a:moveTo>
                  <a:pt x="5755850" y="93979"/>
                </a:moveTo>
                <a:lnTo>
                  <a:pt x="5714448" y="99313"/>
                </a:lnTo>
                <a:lnTo>
                  <a:pt x="5707463" y="101600"/>
                </a:lnTo>
                <a:lnTo>
                  <a:pt x="5700478" y="103758"/>
                </a:lnTo>
                <a:lnTo>
                  <a:pt x="5672836" y="129128"/>
                </a:lnTo>
                <a:lnTo>
                  <a:pt x="5672894" y="138811"/>
                </a:lnTo>
                <a:lnTo>
                  <a:pt x="5673046" y="140715"/>
                </a:lnTo>
                <a:lnTo>
                  <a:pt x="5673554" y="143509"/>
                </a:lnTo>
                <a:lnTo>
                  <a:pt x="5673935" y="146430"/>
                </a:lnTo>
                <a:lnTo>
                  <a:pt x="5681174" y="156717"/>
                </a:lnTo>
                <a:lnTo>
                  <a:pt x="5685238" y="156717"/>
                </a:lnTo>
                <a:lnTo>
                  <a:pt x="5688286" y="155701"/>
                </a:lnTo>
                <a:lnTo>
                  <a:pt x="5692096" y="153542"/>
                </a:lnTo>
                <a:lnTo>
                  <a:pt x="5695906" y="151511"/>
                </a:lnTo>
                <a:lnTo>
                  <a:pt x="5700605" y="149225"/>
                </a:lnTo>
                <a:lnTo>
                  <a:pt x="5706320" y="146684"/>
                </a:lnTo>
                <a:lnTo>
                  <a:pt x="5711908" y="144144"/>
                </a:lnTo>
                <a:lnTo>
                  <a:pt x="5718512" y="141858"/>
                </a:lnTo>
                <a:lnTo>
                  <a:pt x="5725878" y="139700"/>
                </a:lnTo>
                <a:lnTo>
                  <a:pt x="5733244" y="137667"/>
                </a:lnTo>
                <a:lnTo>
                  <a:pt x="5741626" y="136651"/>
                </a:lnTo>
                <a:lnTo>
                  <a:pt x="5838034" y="136651"/>
                </a:lnTo>
                <a:lnTo>
                  <a:pt x="5835620" y="129128"/>
                </a:lnTo>
                <a:lnTo>
                  <a:pt x="5807557" y="102739"/>
                </a:lnTo>
                <a:lnTo>
                  <a:pt x="5769911" y="94431"/>
                </a:lnTo>
                <a:lnTo>
                  <a:pt x="5755850" y="93979"/>
                </a:lnTo>
              </a:path>
              <a:path w="6860374" h="365632">
                <a:moveTo>
                  <a:pt x="3649570" y="136651"/>
                </a:moveTo>
                <a:lnTo>
                  <a:pt x="3569672" y="136651"/>
                </a:lnTo>
                <a:lnTo>
                  <a:pt x="3575641" y="137413"/>
                </a:lnTo>
                <a:lnTo>
                  <a:pt x="3580467" y="138811"/>
                </a:lnTo>
                <a:lnTo>
                  <a:pt x="3585293" y="140334"/>
                </a:lnTo>
                <a:lnTo>
                  <a:pt x="3589230" y="142620"/>
                </a:lnTo>
                <a:lnTo>
                  <a:pt x="3592024" y="145795"/>
                </a:lnTo>
                <a:lnTo>
                  <a:pt x="3594945" y="148970"/>
                </a:lnTo>
                <a:lnTo>
                  <a:pt x="3597104" y="152780"/>
                </a:lnTo>
                <a:lnTo>
                  <a:pt x="3599644" y="162178"/>
                </a:lnTo>
                <a:lnTo>
                  <a:pt x="3600202" y="166971"/>
                </a:lnTo>
                <a:lnTo>
                  <a:pt x="3600279" y="185927"/>
                </a:lnTo>
                <a:lnTo>
                  <a:pt x="3569360" y="186136"/>
                </a:lnTo>
                <a:lnTo>
                  <a:pt x="3556539" y="186928"/>
                </a:lnTo>
                <a:lnTo>
                  <a:pt x="3508617" y="198329"/>
                </a:lnTo>
                <a:lnTo>
                  <a:pt x="3480146" y="223869"/>
                </a:lnTo>
                <a:lnTo>
                  <a:pt x="3473745" y="261401"/>
                </a:lnTo>
                <a:lnTo>
                  <a:pt x="3475993" y="273294"/>
                </a:lnTo>
                <a:lnTo>
                  <a:pt x="3498984" y="305959"/>
                </a:lnTo>
                <a:lnTo>
                  <a:pt x="3536240" y="317956"/>
                </a:lnTo>
                <a:lnTo>
                  <a:pt x="3551555" y="318344"/>
                </a:lnTo>
                <a:lnTo>
                  <a:pt x="3562550" y="316811"/>
                </a:lnTo>
                <a:lnTo>
                  <a:pt x="3574686" y="313186"/>
                </a:lnTo>
                <a:lnTo>
                  <a:pt x="3589076" y="306863"/>
                </a:lnTo>
                <a:lnTo>
                  <a:pt x="3599471" y="299570"/>
                </a:lnTo>
                <a:lnTo>
                  <a:pt x="3608915" y="290702"/>
                </a:lnTo>
                <a:lnTo>
                  <a:pt x="3655384" y="290702"/>
                </a:lnTo>
                <a:lnTo>
                  <a:pt x="3655376" y="278891"/>
                </a:lnTo>
                <a:lnTo>
                  <a:pt x="3548844" y="278891"/>
                </a:lnTo>
                <a:lnTo>
                  <a:pt x="3541605" y="276478"/>
                </a:lnTo>
                <a:lnTo>
                  <a:pt x="3536271" y="271652"/>
                </a:lnTo>
                <a:lnTo>
                  <a:pt x="3530937" y="266953"/>
                </a:lnTo>
                <a:lnTo>
                  <a:pt x="3528397" y="260350"/>
                </a:lnTo>
                <a:lnTo>
                  <a:pt x="3528397" y="247141"/>
                </a:lnTo>
                <a:lnTo>
                  <a:pt x="3529286" y="242824"/>
                </a:lnTo>
                <a:lnTo>
                  <a:pt x="3531191" y="239013"/>
                </a:lnTo>
                <a:lnTo>
                  <a:pt x="3532969" y="235203"/>
                </a:lnTo>
                <a:lnTo>
                  <a:pt x="3535890" y="231901"/>
                </a:lnTo>
                <a:lnTo>
                  <a:pt x="3544018" y="226567"/>
                </a:lnTo>
                <a:lnTo>
                  <a:pt x="3549225" y="224536"/>
                </a:lnTo>
                <a:lnTo>
                  <a:pt x="3555575" y="223265"/>
                </a:lnTo>
                <a:lnTo>
                  <a:pt x="3561925" y="221868"/>
                </a:lnTo>
                <a:lnTo>
                  <a:pt x="3569672" y="221233"/>
                </a:lnTo>
                <a:lnTo>
                  <a:pt x="3655333" y="221233"/>
                </a:lnTo>
                <a:lnTo>
                  <a:pt x="3655293" y="166971"/>
                </a:lnTo>
                <a:lnTo>
                  <a:pt x="3654245" y="155486"/>
                </a:lnTo>
                <a:lnTo>
                  <a:pt x="3651688" y="143252"/>
                </a:lnTo>
                <a:lnTo>
                  <a:pt x="3649570" y="136651"/>
                </a:lnTo>
              </a:path>
              <a:path w="6860374" h="365632">
                <a:moveTo>
                  <a:pt x="3655384" y="290702"/>
                </a:moveTo>
                <a:lnTo>
                  <a:pt x="3608915" y="290702"/>
                </a:lnTo>
                <a:lnTo>
                  <a:pt x="3608915" y="308609"/>
                </a:lnTo>
                <a:lnTo>
                  <a:pt x="3609550" y="310261"/>
                </a:lnTo>
                <a:lnTo>
                  <a:pt x="3610820" y="311403"/>
                </a:lnTo>
                <a:lnTo>
                  <a:pt x="3612090" y="312674"/>
                </a:lnTo>
                <a:lnTo>
                  <a:pt x="3614249" y="313436"/>
                </a:lnTo>
                <a:lnTo>
                  <a:pt x="3617297" y="313943"/>
                </a:lnTo>
                <a:lnTo>
                  <a:pt x="3620345" y="314578"/>
                </a:lnTo>
                <a:lnTo>
                  <a:pt x="3625171" y="314832"/>
                </a:lnTo>
                <a:lnTo>
                  <a:pt x="3638125" y="314832"/>
                </a:lnTo>
                <a:lnTo>
                  <a:pt x="3642951" y="314578"/>
                </a:lnTo>
                <a:lnTo>
                  <a:pt x="3646126" y="313943"/>
                </a:lnTo>
                <a:lnTo>
                  <a:pt x="3649301" y="313436"/>
                </a:lnTo>
                <a:lnTo>
                  <a:pt x="3651587" y="312674"/>
                </a:lnTo>
                <a:lnTo>
                  <a:pt x="3653111" y="311403"/>
                </a:lnTo>
                <a:lnTo>
                  <a:pt x="3654635" y="310261"/>
                </a:lnTo>
                <a:lnTo>
                  <a:pt x="3655397" y="308609"/>
                </a:lnTo>
                <a:lnTo>
                  <a:pt x="3655384" y="290702"/>
                </a:lnTo>
              </a:path>
              <a:path w="6860374" h="365632">
                <a:moveTo>
                  <a:pt x="3655333" y="221233"/>
                </a:moveTo>
                <a:lnTo>
                  <a:pt x="3600279" y="221233"/>
                </a:lnTo>
                <a:lnTo>
                  <a:pt x="3599190" y="256359"/>
                </a:lnTo>
                <a:lnTo>
                  <a:pt x="3589553" y="265863"/>
                </a:lnTo>
                <a:lnTo>
                  <a:pt x="3580086" y="272795"/>
                </a:lnTo>
                <a:lnTo>
                  <a:pt x="3573355" y="276859"/>
                </a:lnTo>
                <a:lnTo>
                  <a:pt x="3566116" y="278891"/>
                </a:lnTo>
                <a:lnTo>
                  <a:pt x="3655376" y="278891"/>
                </a:lnTo>
                <a:lnTo>
                  <a:pt x="3655333" y="221233"/>
                </a:lnTo>
              </a:path>
              <a:path w="6860374" h="365632">
                <a:moveTo>
                  <a:pt x="3567386" y="93979"/>
                </a:moveTo>
                <a:lnTo>
                  <a:pt x="3525984" y="99313"/>
                </a:lnTo>
                <a:lnTo>
                  <a:pt x="3518999" y="101600"/>
                </a:lnTo>
                <a:lnTo>
                  <a:pt x="3512014" y="103758"/>
                </a:lnTo>
                <a:lnTo>
                  <a:pt x="3484372" y="129128"/>
                </a:lnTo>
                <a:lnTo>
                  <a:pt x="3484430" y="138811"/>
                </a:lnTo>
                <a:lnTo>
                  <a:pt x="3484582" y="140715"/>
                </a:lnTo>
                <a:lnTo>
                  <a:pt x="3485090" y="143509"/>
                </a:lnTo>
                <a:lnTo>
                  <a:pt x="3485471" y="146430"/>
                </a:lnTo>
                <a:lnTo>
                  <a:pt x="3492710" y="156717"/>
                </a:lnTo>
                <a:lnTo>
                  <a:pt x="3496774" y="156717"/>
                </a:lnTo>
                <a:lnTo>
                  <a:pt x="3499822" y="155701"/>
                </a:lnTo>
                <a:lnTo>
                  <a:pt x="3503632" y="153542"/>
                </a:lnTo>
                <a:lnTo>
                  <a:pt x="3507442" y="151511"/>
                </a:lnTo>
                <a:lnTo>
                  <a:pt x="3512141" y="149225"/>
                </a:lnTo>
                <a:lnTo>
                  <a:pt x="3517856" y="146684"/>
                </a:lnTo>
                <a:lnTo>
                  <a:pt x="3523444" y="144144"/>
                </a:lnTo>
                <a:lnTo>
                  <a:pt x="3530048" y="141858"/>
                </a:lnTo>
                <a:lnTo>
                  <a:pt x="3537414" y="139700"/>
                </a:lnTo>
                <a:lnTo>
                  <a:pt x="3544780" y="137667"/>
                </a:lnTo>
                <a:lnTo>
                  <a:pt x="3553162" y="136651"/>
                </a:lnTo>
                <a:lnTo>
                  <a:pt x="3649570" y="136651"/>
                </a:lnTo>
                <a:lnTo>
                  <a:pt x="3647156" y="129128"/>
                </a:lnTo>
                <a:lnTo>
                  <a:pt x="3619093" y="102739"/>
                </a:lnTo>
                <a:lnTo>
                  <a:pt x="3581447" y="94431"/>
                </a:lnTo>
                <a:lnTo>
                  <a:pt x="3567386" y="93979"/>
                </a:lnTo>
              </a:path>
              <a:path w="6860374" h="365632">
                <a:moveTo>
                  <a:pt x="3888297" y="93982"/>
                </a:moveTo>
                <a:lnTo>
                  <a:pt x="3840974" y="108413"/>
                </a:lnTo>
                <a:lnTo>
                  <a:pt x="3811531" y="149305"/>
                </a:lnTo>
                <a:lnTo>
                  <a:pt x="3802309" y="198520"/>
                </a:lnTo>
                <a:lnTo>
                  <a:pt x="3802007" y="213595"/>
                </a:lnTo>
                <a:lnTo>
                  <a:pt x="3802698" y="226477"/>
                </a:lnTo>
                <a:lnTo>
                  <a:pt x="3810102" y="263990"/>
                </a:lnTo>
                <a:lnTo>
                  <a:pt x="3837833" y="303841"/>
                </a:lnTo>
                <a:lnTo>
                  <a:pt x="3888239" y="318458"/>
                </a:lnTo>
                <a:lnTo>
                  <a:pt x="3900480" y="317072"/>
                </a:lnTo>
                <a:lnTo>
                  <a:pt x="3935168" y="301281"/>
                </a:lnTo>
                <a:lnTo>
                  <a:pt x="3954736" y="283717"/>
                </a:lnTo>
                <a:lnTo>
                  <a:pt x="4002234" y="283717"/>
                </a:lnTo>
                <a:lnTo>
                  <a:pt x="4002234" y="271017"/>
                </a:lnTo>
                <a:lnTo>
                  <a:pt x="3891363" y="271017"/>
                </a:lnTo>
                <a:lnTo>
                  <a:pt x="3884886" y="269113"/>
                </a:lnTo>
                <a:lnTo>
                  <a:pt x="3879933" y="265429"/>
                </a:lnTo>
                <a:lnTo>
                  <a:pt x="3874853" y="261746"/>
                </a:lnTo>
                <a:lnTo>
                  <a:pt x="3870789" y="256793"/>
                </a:lnTo>
                <a:lnTo>
                  <a:pt x="3867741" y="250570"/>
                </a:lnTo>
                <a:lnTo>
                  <a:pt x="3864693" y="244475"/>
                </a:lnTo>
                <a:lnTo>
                  <a:pt x="3862534" y="237362"/>
                </a:lnTo>
                <a:lnTo>
                  <a:pt x="3859740" y="221614"/>
                </a:lnTo>
                <a:lnTo>
                  <a:pt x="3859114" y="213595"/>
                </a:lnTo>
                <a:lnTo>
                  <a:pt x="3859105" y="197230"/>
                </a:lnTo>
                <a:lnTo>
                  <a:pt x="3859867" y="189611"/>
                </a:lnTo>
                <a:lnTo>
                  <a:pt x="3861518" y="182117"/>
                </a:lnTo>
                <a:lnTo>
                  <a:pt x="3863042" y="174498"/>
                </a:lnTo>
                <a:lnTo>
                  <a:pt x="3865455" y="167766"/>
                </a:lnTo>
                <a:lnTo>
                  <a:pt x="3871805" y="155575"/>
                </a:lnTo>
                <a:lnTo>
                  <a:pt x="3875996" y="150621"/>
                </a:lnTo>
                <a:lnTo>
                  <a:pt x="3881330" y="147065"/>
                </a:lnTo>
                <a:lnTo>
                  <a:pt x="3886664" y="143382"/>
                </a:lnTo>
                <a:lnTo>
                  <a:pt x="3892887" y="141604"/>
                </a:lnTo>
                <a:lnTo>
                  <a:pt x="4002234" y="141604"/>
                </a:lnTo>
                <a:lnTo>
                  <a:pt x="4002234" y="119793"/>
                </a:lnTo>
                <a:lnTo>
                  <a:pt x="3945347" y="119793"/>
                </a:lnTo>
                <a:lnTo>
                  <a:pt x="3936488" y="112032"/>
                </a:lnTo>
                <a:lnTo>
                  <a:pt x="3926318" y="105027"/>
                </a:lnTo>
                <a:lnTo>
                  <a:pt x="3913735" y="98333"/>
                </a:lnTo>
                <a:lnTo>
                  <a:pt x="3901735" y="95068"/>
                </a:lnTo>
                <a:lnTo>
                  <a:pt x="3888297" y="93982"/>
                </a:lnTo>
              </a:path>
              <a:path w="6860374" h="365632">
                <a:moveTo>
                  <a:pt x="4002234" y="283717"/>
                </a:moveTo>
                <a:lnTo>
                  <a:pt x="3954736" y="283717"/>
                </a:lnTo>
                <a:lnTo>
                  <a:pt x="3954736" y="307466"/>
                </a:lnTo>
                <a:lnTo>
                  <a:pt x="3959943" y="312800"/>
                </a:lnTo>
                <a:lnTo>
                  <a:pt x="3961721" y="313563"/>
                </a:lnTo>
                <a:lnTo>
                  <a:pt x="3964261" y="314070"/>
                </a:lnTo>
                <a:lnTo>
                  <a:pt x="3970103" y="314578"/>
                </a:lnTo>
                <a:lnTo>
                  <a:pt x="3974040" y="314832"/>
                </a:lnTo>
                <a:lnTo>
                  <a:pt x="3983311" y="314832"/>
                </a:lnTo>
                <a:lnTo>
                  <a:pt x="4002234" y="307466"/>
                </a:lnTo>
                <a:lnTo>
                  <a:pt x="4002234" y="283717"/>
                </a:lnTo>
              </a:path>
              <a:path w="6860374" h="365632">
                <a:moveTo>
                  <a:pt x="4002234" y="141604"/>
                </a:moveTo>
                <a:lnTo>
                  <a:pt x="3900253" y="141604"/>
                </a:lnTo>
                <a:lnTo>
                  <a:pt x="3904274" y="141847"/>
                </a:lnTo>
                <a:lnTo>
                  <a:pt x="3914968" y="145112"/>
                </a:lnTo>
                <a:lnTo>
                  <a:pt x="3928334" y="153533"/>
                </a:lnTo>
                <a:lnTo>
                  <a:pt x="3937194" y="162097"/>
                </a:lnTo>
                <a:lnTo>
                  <a:pt x="3946354" y="172846"/>
                </a:lnTo>
                <a:lnTo>
                  <a:pt x="3946230" y="239044"/>
                </a:lnTo>
                <a:lnTo>
                  <a:pt x="3921340" y="263990"/>
                </a:lnTo>
                <a:lnTo>
                  <a:pt x="3917779" y="266445"/>
                </a:lnTo>
                <a:lnTo>
                  <a:pt x="3913969" y="268224"/>
                </a:lnTo>
                <a:lnTo>
                  <a:pt x="3910413" y="269366"/>
                </a:lnTo>
                <a:lnTo>
                  <a:pt x="3906730" y="270509"/>
                </a:lnTo>
                <a:lnTo>
                  <a:pt x="3902920" y="271017"/>
                </a:lnTo>
                <a:lnTo>
                  <a:pt x="4002234" y="271017"/>
                </a:lnTo>
                <a:lnTo>
                  <a:pt x="4002234" y="141604"/>
                </a:lnTo>
              </a:path>
              <a:path w="6860374" h="365632">
                <a:moveTo>
                  <a:pt x="3979882" y="3301"/>
                </a:moveTo>
                <a:lnTo>
                  <a:pt x="3968833" y="3301"/>
                </a:lnTo>
                <a:lnTo>
                  <a:pt x="3964261" y="3555"/>
                </a:lnTo>
                <a:lnTo>
                  <a:pt x="3960705" y="4063"/>
                </a:lnTo>
                <a:lnTo>
                  <a:pt x="3957149" y="4445"/>
                </a:lnTo>
                <a:lnTo>
                  <a:pt x="3954228" y="5079"/>
                </a:lnTo>
                <a:lnTo>
                  <a:pt x="3952069" y="5969"/>
                </a:lnTo>
                <a:lnTo>
                  <a:pt x="3949910" y="6730"/>
                </a:lnTo>
                <a:lnTo>
                  <a:pt x="3948513" y="7747"/>
                </a:lnTo>
                <a:lnTo>
                  <a:pt x="3947624" y="8889"/>
                </a:lnTo>
                <a:lnTo>
                  <a:pt x="3946862" y="10159"/>
                </a:lnTo>
                <a:lnTo>
                  <a:pt x="3946354" y="11429"/>
                </a:lnTo>
                <a:lnTo>
                  <a:pt x="3946354" y="12953"/>
                </a:lnTo>
                <a:lnTo>
                  <a:pt x="3945347" y="119793"/>
                </a:lnTo>
                <a:lnTo>
                  <a:pt x="4002234" y="119793"/>
                </a:lnTo>
                <a:lnTo>
                  <a:pt x="4002234" y="11429"/>
                </a:lnTo>
                <a:lnTo>
                  <a:pt x="3996392" y="5969"/>
                </a:lnTo>
                <a:lnTo>
                  <a:pt x="3994360" y="5079"/>
                </a:lnTo>
                <a:lnTo>
                  <a:pt x="3991566" y="4445"/>
                </a:lnTo>
                <a:lnTo>
                  <a:pt x="3987883" y="4063"/>
                </a:lnTo>
                <a:lnTo>
                  <a:pt x="3984327" y="3555"/>
                </a:lnTo>
                <a:lnTo>
                  <a:pt x="3979882" y="3301"/>
                </a:lnTo>
              </a:path>
              <a:path w="6860374" h="365632">
                <a:moveTo>
                  <a:pt x="6301569" y="93979"/>
                </a:moveTo>
                <a:lnTo>
                  <a:pt x="6258763" y="101025"/>
                </a:lnTo>
                <a:lnTo>
                  <a:pt x="6225078" y="120846"/>
                </a:lnTo>
                <a:lnTo>
                  <a:pt x="6202705" y="153293"/>
                </a:lnTo>
                <a:lnTo>
                  <a:pt x="6193018" y="202478"/>
                </a:lnTo>
                <a:lnTo>
                  <a:pt x="6192825" y="220362"/>
                </a:lnTo>
                <a:lnTo>
                  <a:pt x="6194048" y="232967"/>
                </a:lnTo>
                <a:lnTo>
                  <a:pt x="6210641" y="280573"/>
                </a:lnTo>
                <a:lnTo>
                  <a:pt x="6250591" y="311178"/>
                </a:lnTo>
                <a:lnTo>
                  <a:pt x="6300870" y="318468"/>
                </a:lnTo>
                <a:lnTo>
                  <a:pt x="6313106" y="317680"/>
                </a:lnTo>
                <a:lnTo>
                  <a:pt x="6350641" y="307700"/>
                </a:lnTo>
                <a:lnTo>
                  <a:pt x="6381104" y="284331"/>
                </a:lnTo>
                <a:lnTo>
                  <a:pt x="6388665" y="273684"/>
                </a:lnTo>
                <a:lnTo>
                  <a:pt x="6289504" y="273684"/>
                </a:lnTo>
                <a:lnTo>
                  <a:pt x="6281757" y="272033"/>
                </a:lnTo>
                <a:lnTo>
                  <a:pt x="6255547" y="243136"/>
                </a:lnTo>
                <a:lnTo>
                  <a:pt x="6250297" y="202478"/>
                </a:lnTo>
                <a:lnTo>
                  <a:pt x="6251197" y="189322"/>
                </a:lnTo>
                <a:lnTo>
                  <a:pt x="6266390" y="150494"/>
                </a:lnTo>
                <a:lnTo>
                  <a:pt x="6291282" y="138429"/>
                </a:lnTo>
                <a:lnTo>
                  <a:pt x="6391445" y="138429"/>
                </a:lnTo>
                <a:lnTo>
                  <a:pt x="6385118" y="128833"/>
                </a:lnTo>
                <a:lnTo>
                  <a:pt x="6355223" y="104694"/>
                </a:lnTo>
                <a:lnTo>
                  <a:pt x="6315545" y="94507"/>
                </a:lnTo>
                <a:lnTo>
                  <a:pt x="6301569" y="93979"/>
                </a:lnTo>
              </a:path>
              <a:path w="6860374" h="365632">
                <a:moveTo>
                  <a:pt x="6391445" y="138429"/>
                </a:moveTo>
                <a:lnTo>
                  <a:pt x="6308935" y="138429"/>
                </a:lnTo>
                <a:lnTo>
                  <a:pt x="6316809" y="140080"/>
                </a:lnTo>
                <a:lnTo>
                  <a:pt x="6322905" y="143509"/>
                </a:lnTo>
                <a:lnTo>
                  <a:pt x="6346467" y="183608"/>
                </a:lnTo>
                <a:lnTo>
                  <a:pt x="6348019" y="209750"/>
                </a:lnTo>
                <a:lnTo>
                  <a:pt x="6347144" y="222911"/>
                </a:lnTo>
                <a:lnTo>
                  <a:pt x="6332176" y="261619"/>
                </a:lnTo>
                <a:lnTo>
                  <a:pt x="6307157" y="273684"/>
                </a:lnTo>
                <a:lnTo>
                  <a:pt x="6388665" y="273684"/>
                </a:lnTo>
                <a:lnTo>
                  <a:pt x="6404199" y="228094"/>
                </a:lnTo>
                <a:lnTo>
                  <a:pt x="6405801" y="200299"/>
                </a:lnTo>
                <a:lnTo>
                  <a:pt x="6405191" y="188353"/>
                </a:lnTo>
                <a:lnTo>
                  <a:pt x="6403671" y="176336"/>
                </a:lnTo>
                <a:lnTo>
                  <a:pt x="6401045" y="163731"/>
                </a:lnTo>
                <a:lnTo>
                  <a:pt x="6397120" y="150023"/>
                </a:lnTo>
                <a:lnTo>
                  <a:pt x="6392119" y="139452"/>
                </a:lnTo>
                <a:lnTo>
                  <a:pt x="6391445" y="138429"/>
                </a:lnTo>
              </a:path>
              <a:path w="6860374" h="365632">
                <a:moveTo>
                  <a:pt x="4990929" y="93979"/>
                </a:moveTo>
                <a:lnTo>
                  <a:pt x="4948123" y="101025"/>
                </a:lnTo>
                <a:lnTo>
                  <a:pt x="4914438" y="120846"/>
                </a:lnTo>
                <a:lnTo>
                  <a:pt x="4892065" y="153293"/>
                </a:lnTo>
                <a:lnTo>
                  <a:pt x="4882378" y="202478"/>
                </a:lnTo>
                <a:lnTo>
                  <a:pt x="4882185" y="220362"/>
                </a:lnTo>
                <a:lnTo>
                  <a:pt x="4883408" y="232967"/>
                </a:lnTo>
                <a:lnTo>
                  <a:pt x="4900001" y="280573"/>
                </a:lnTo>
                <a:lnTo>
                  <a:pt x="4939951" y="311178"/>
                </a:lnTo>
                <a:lnTo>
                  <a:pt x="4990230" y="318468"/>
                </a:lnTo>
                <a:lnTo>
                  <a:pt x="5002466" y="317680"/>
                </a:lnTo>
                <a:lnTo>
                  <a:pt x="5040001" y="307700"/>
                </a:lnTo>
                <a:lnTo>
                  <a:pt x="5070464" y="284331"/>
                </a:lnTo>
                <a:lnTo>
                  <a:pt x="5078025" y="273684"/>
                </a:lnTo>
                <a:lnTo>
                  <a:pt x="4978864" y="273684"/>
                </a:lnTo>
                <a:lnTo>
                  <a:pt x="4971117" y="272033"/>
                </a:lnTo>
                <a:lnTo>
                  <a:pt x="4944907" y="243136"/>
                </a:lnTo>
                <a:lnTo>
                  <a:pt x="4939657" y="202478"/>
                </a:lnTo>
                <a:lnTo>
                  <a:pt x="4940557" y="189322"/>
                </a:lnTo>
                <a:lnTo>
                  <a:pt x="4955750" y="150494"/>
                </a:lnTo>
                <a:lnTo>
                  <a:pt x="4980642" y="138429"/>
                </a:lnTo>
                <a:lnTo>
                  <a:pt x="5080805" y="138429"/>
                </a:lnTo>
                <a:lnTo>
                  <a:pt x="5074478" y="128833"/>
                </a:lnTo>
                <a:lnTo>
                  <a:pt x="5044583" y="104694"/>
                </a:lnTo>
                <a:lnTo>
                  <a:pt x="5004905" y="94507"/>
                </a:lnTo>
                <a:lnTo>
                  <a:pt x="4990929" y="93979"/>
                </a:lnTo>
              </a:path>
              <a:path w="6860374" h="365632">
                <a:moveTo>
                  <a:pt x="5080805" y="138429"/>
                </a:moveTo>
                <a:lnTo>
                  <a:pt x="4998295" y="138429"/>
                </a:lnTo>
                <a:lnTo>
                  <a:pt x="5006169" y="140080"/>
                </a:lnTo>
                <a:lnTo>
                  <a:pt x="5012265" y="143509"/>
                </a:lnTo>
                <a:lnTo>
                  <a:pt x="5035827" y="183608"/>
                </a:lnTo>
                <a:lnTo>
                  <a:pt x="5037379" y="209750"/>
                </a:lnTo>
                <a:lnTo>
                  <a:pt x="5036504" y="222911"/>
                </a:lnTo>
                <a:lnTo>
                  <a:pt x="5021536" y="261619"/>
                </a:lnTo>
                <a:lnTo>
                  <a:pt x="4996517" y="273684"/>
                </a:lnTo>
                <a:lnTo>
                  <a:pt x="5078025" y="273684"/>
                </a:lnTo>
                <a:lnTo>
                  <a:pt x="5093559" y="228094"/>
                </a:lnTo>
                <a:lnTo>
                  <a:pt x="5095161" y="200299"/>
                </a:lnTo>
                <a:lnTo>
                  <a:pt x="5094551" y="188353"/>
                </a:lnTo>
                <a:lnTo>
                  <a:pt x="5093031" y="176336"/>
                </a:lnTo>
                <a:lnTo>
                  <a:pt x="5090405" y="163731"/>
                </a:lnTo>
                <a:lnTo>
                  <a:pt x="5086480" y="150023"/>
                </a:lnTo>
                <a:lnTo>
                  <a:pt x="5081479" y="139452"/>
                </a:lnTo>
                <a:lnTo>
                  <a:pt x="5080805" y="138429"/>
                </a:lnTo>
              </a:path>
              <a:path w="6860374" h="365632">
                <a:moveTo>
                  <a:pt x="4148665" y="93979"/>
                </a:moveTo>
                <a:lnTo>
                  <a:pt x="4100545" y="104383"/>
                </a:lnTo>
                <a:lnTo>
                  <a:pt x="4070377" y="128983"/>
                </a:lnTo>
                <a:lnTo>
                  <a:pt x="4053065" y="163862"/>
                </a:lnTo>
                <a:lnTo>
                  <a:pt x="4047168" y="215082"/>
                </a:lnTo>
                <a:lnTo>
                  <a:pt x="4047965" y="226940"/>
                </a:lnTo>
                <a:lnTo>
                  <a:pt x="4056715" y="265397"/>
                </a:lnTo>
                <a:lnTo>
                  <a:pt x="4079947" y="297186"/>
                </a:lnTo>
                <a:lnTo>
                  <a:pt x="4116611" y="314623"/>
                </a:lnTo>
                <a:lnTo>
                  <a:pt x="4156085" y="318504"/>
                </a:lnTo>
                <a:lnTo>
                  <a:pt x="4169057" y="318027"/>
                </a:lnTo>
                <a:lnTo>
                  <a:pt x="4181304" y="316738"/>
                </a:lnTo>
                <a:lnTo>
                  <a:pt x="4189940" y="315467"/>
                </a:lnTo>
                <a:lnTo>
                  <a:pt x="4197560" y="313943"/>
                </a:lnTo>
                <a:lnTo>
                  <a:pt x="4204291" y="312165"/>
                </a:lnTo>
                <a:lnTo>
                  <a:pt x="4211022" y="310514"/>
                </a:lnTo>
                <a:lnTo>
                  <a:pt x="4232358" y="295401"/>
                </a:lnTo>
                <a:lnTo>
                  <a:pt x="4232739" y="293750"/>
                </a:lnTo>
                <a:lnTo>
                  <a:pt x="4232993" y="291718"/>
                </a:lnTo>
                <a:lnTo>
                  <a:pt x="4233220" y="276225"/>
                </a:lnTo>
                <a:lnTo>
                  <a:pt x="4149046" y="276225"/>
                </a:lnTo>
                <a:lnTo>
                  <a:pt x="4140791" y="274954"/>
                </a:lnTo>
                <a:lnTo>
                  <a:pt x="4126948" y="269875"/>
                </a:lnTo>
                <a:lnTo>
                  <a:pt x="4121233" y="266191"/>
                </a:lnTo>
                <a:lnTo>
                  <a:pt x="4116915" y="261365"/>
                </a:lnTo>
                <a:lnTo>
                  <a:pt x="4112470" y="256539"/>
                </a:lnTo>
                <a:lnTo>
                  <a:pt x="4109295" y="250570"/>
                </a:lnTo>
                <a:lnTo>
                  <a:pt x="4107263" y="243712"/>
                </a:lnTo>
                <a:lnTo>
                  <a:pt x="4105231" y="236727"/>
                </a:lnTo>
                <a:lnTo>
                  <a:pt x="4104215" y="229107"/>
                </a:lnTo>
                <a:lnTo>
                  <a:pt x="4104215" y="220599"/>
                </a:lnTo>
                <a:lnTo>
                  <a:pt x="4230834" y="220599"/>
                </a:lnTo>
                <a:lnTo>
                  <a:pt x="4235025" y="218948"/>
                </a:lnTo>
                <a:lnTo>
                  <a:pt x="4241121" y="212343"/>
                </a:lnTo>
                <a:lnTo>
                  <a:pt x="4242645" y="207390"/>
                </a:lnTo>
                <a:lnTo>
                  <a:pt x="4242625" y="199467"/>
                </a:lnTo>
                <a:lnTo>
                  <a:pt x="4242332" y="184403"/>
                </a:lnTo>
                <a:lnTo>
                  <a:pt x="4104215" y="184403"/>
                </a:lnTo>
                <a:lnTo>
                  <a:pt x="4104596" y="177418"/>
                </a:lnTo>
                <a:lnTo>
                  <a:pt x="4123392" y="140462"/>
                </a:lnTo>
                <a:lnTo>
                  <a:pt x="4140156" y="133730"/>
                </a:lnTo>
                <a:lnTo>
                  <a:pt x="4228841" y="133730"/>
                </a:lnTo>
                <a:lnTo>
                  <a:pt x="4227352" y="131001"/>
                </a:lnTo>
                <a:lnTo>
                  <a:pt x="4187003" y="99637"/>
                </a:lnTo>
                <a:lnTo>
                  <a:pt x="4162668" y="94602"/>
                </a:lnTo>
                <a:lnTo>
                  <a:pt x="4148665" y="93979"/>
                </a:lnTo>
              </a:path>
              <a:path w="6860374" h="365632">
                <a:moveTo>
                  <a:pt x="4227532" y="262508"/>
                </a:moveTo>
                <a:lnTo>
                  <a:pt x="4223976" y="262508"/>
                </a:lnTo>
                <a:lnTo>
                  <a:pt x="4221055" y="263270"/>
                </a:lnTo>
                <a:lnTo>
                  <a:pt x="4213943" y="266064"/>
                </a:lnTo>
                <a:lnTo>
                  <a:pt x="4203910" y="269366"/>
                </a:lnTo>
                <a:lnTo>
                  <a:pt x="4158698" y="276225"/>
                </a:lnTo>
                <a:lnTo>
                  <a:pt x="4233220" y="276225"/>
                </a:lnTo>
                <a:lnTo>
                  <a:pt x="4228675" y="262763"/>
                </a:lnTo>
                <a:lnTo>
                  <a:pt x="4227532" y="262508"/>
                </a:lnTo>
              </a:path>
              <a:path w="6860374" h="365632">
                <a:moveTo>
                  <a:pt x="4228841" y="133730"/>
                </a:moveTo>
                <a:lnTo>
                  <a:pt x="4147395" y="133730"/>
                </a:lnTo>
                <a:lnTo>
                  <a:pt x="4157824" y="134674"/>
                </a:lnTo>
                <a:lnTo>
                  <a:pt x="4169823" y="139191"/>
                </a:lnTo>
                <a:lnTo>
                  <a:pt x="4179045" y="147573"/>
                </a:lnTo>
                <a:lnTo>
                  <a:pt x="4184426" y="157665"/>
                </a:lnTo>
                <a:lnTo>
                  <a:pt x="4187474" y="169950"/>
                </a:lnTo>
                <a:lnTo>
                  <a:pt x="4188162" y="184403"/>
                </a:lnTo>
                <a:lnTo>
                  <a:pt x="4242332" y="184403"/>
                </a:lnTo>
                <a:lnTo>
                  <a:pt x="4242272" y="181339"/>
                </a:lnTo>
                <a:lnTo>
                  <a:pt x="4240854" y="170197"/>
                </a:lnTo>
                <a:lnTo>
                  <a:pt x="4238010" y="157431"/>
                </a:lnTo>
                <a:lnTo>
                  <a:pt x="4233360" y="142017"/>
                </a:lnTo>
                <a:lnTo>
                  <a:pt x="4228841" y="133730"/>
                </a:lnTo>
              </a:path>
              <a:path w="6860374" h="365632">
                <a:moveTo>
                  <a:pt x="2973661" y="93979"/>
                </a:moveTo>
                <a:lnTo>
                  <a:pt x="2925541" y="104383"/>
                </a:lnTo>
                <a:lnTo>
                  <a:pt x="2895373" y="128983"/>
                </a:lnTo>
                <a:lnTo>
                  <a:pt x="2878061" y="163862"/>
                </a:lnTo>
                <a:lnTo>
                  <a:pt x="2872164" y="215082"/>
                </a:lnTo>
                <a:lnTo>
                  <a:pt x="2872961" y="226940"/>
                </a:lnTo>
                <a:lnTo>
                  <a:pt x="2881711" y="265397"/>
                </a:lnTo>
                <a:lnTo>
                  <a:pt x="2904943" y="297186"/>
                </a:lnTo>
                <a:lnTo>
                  <a:pt x="2941607" y="314623"/>
                </a:lnTo>
                <a:lnTo>
                  <a:pt x="2981081" y="318504"/>
                </a:lnTo>
                <a:lnTo>
                  <a:pt x="2994053" y="318027"/>
                </a:lnTo>
                <a:lnTo>
                  <a:pt x="3006300" y="316738"/>
                </a:lnTo>
                <a:lnTo>
                  <a:pt x="3014936" y="315467"/>
                </a:lnTo>
                <a:lnTo>
                  <a:pt x="3022556" y="313943"/>
                </a:lnTo>
                <a:lnTo>
                  <a:pt x="3029287" y="312165"/>
                </a:lnTo>
                <a:lnTo>
                  <a:pt x="3036018" y="310514"/>
                </a:lnTo>
                <a:lnTo>
                  <a:pt x="3057354" y="295401"/>
                </a:lnTo>
                <a:lnTo>
                  <a:pt x="3057735" y="293750"/>
                </a:lnTo>
                <a:lnTo>
                  <a:pt x="3057989" y="291718"/>
                </a:lnTo>
                <a:lnTo>
                  <a:pt x="3058116" y="289432"/>
                </a:lnTo>
                <a:lnTo>
                  <a:pt x="3058227" y="276225"/>
                </a:lnTo>
                <a:lnTo>
                  <a:pt x="2974042" y="276225"/>
                </a:lnTo>
                <a:lnTo>
                  <a:pt x="2965787" y="274954"/>
                </a:lnTo>
                <a:lnTo>
                  <a:pt x="2951944" y="269875"/>
                </a:lnTo>
                <a:lnTo>
                  <a:pt x="2946229" y="266191"/>
                </a:lnTo>
                <a:lnTo>
                  <a:pt x="2941911" y="261365"/>
                </a:lnTo>
                <a:lnTo>
                  <a:pt x="2937466" y="256539"/>
                </a:lnTo>
                <a:lnTo>
                  <a:pt x="2934291" y="250570"/>
                </a:lnTo>
                <a:lnTo>
                  <a:pt x="2932259" y="243712"/>
                </a:lnTo>
                <a:lnTo>
                  <a:pt x="2930227" y="236727"/>
                </a:lnTo>
                <a:lnTo>
                  <a:pt x="2929211" y="229107"/>
                </a:lnTo>
                <a:lnTo>
                  <a:pt x="2929211" y="220599"/>
                </a:lnTo>
                <a:lnTo>
                  <a:pt x="3055830" y="220599"/>
                </a:lnTo>
                <a:lnTo>
                  <a:pt x="3060021" y="218948"/>
                </a:lnTo>
                <a:lnTo>
                  <a:pt x="3066117" y="212343"/>
                </a:lnTo>
                <a:lnTo>
                  <a:pt x="3067641" y="207390"/>
                </a:lnTo>
                <a:lnTo>
                  <a:pt x="3067621" y="199467"/>
                </a:lnTo>
                <a:lnTo>
                  <a:pt x="3067328" y="184403"/>
                </a:lnTo>
                <a:lnTo>
                  <a:pt x="2929211" y="184403"/>
                </a:lnTo>
                <a:lnTo>
                  <a:pt x="2929592" y="177418"/>
                </a:lnTo>
                <a:lnTo>
                  <a:pt x="2948388" y="140462"/>
                </a:lnTo>
                <a:lnTo>
                  <a:pt x="2965152" y="133730"/>
                </a:lnTo>
                <a:lnTo>
                  <a:pt x="3053837" y="133730"/>
                </a:lnTo>
                <a:lnTo>
                  <a:pt x="3052348" y="131001"/>
                </a:lnTo>
                <a:lnTo>
                  <a:pt x="3011999" y="99637"/>
                </a:lnTo>
                <a:lnTo>
                  <a:pt x="2987664" y="94602"/>
                </a:lnTo>
                <a:lnTo>
                  <a:pt x="2973661" y="93979"/>
                </a:lnTo>
              </a:path>
              <a:path w="6860374" h="365632">
                <a:moveTo>
                  <a:pt x="3052528" y="262508"/>
                </a:moveTo>
                <a:lnTo>
                  <a:pt x="3048972" y="262508"/>
                </a:lnTo>
                <a:lnTo>
                  <a:pt x="3046051" y="263270"/>
                </a:lnTo>
                <a:lnTo>
                  <a:pt x="3038939" y="266064"/>
                </a:lnTo>
                <a:lnTo>
                  <a:pt x="3028906" y="269366"/>
                </a:lnTo>
                <a:lnTo>
                  <a:pt x="2983694" y="276225"/>
                </a:lnTo>
                <a:lnTo>
                  <a:pt x="3058227" y="276225"/>
                </a:lnTo>
                <a:lnTo>
                  <a:pt x="3053671" y="262763"/>
                </a:lnTo>
                <a:lnTo>
                  <a:pt x="3052528" y="262508"/>
                </a:lnTo>
              </a:path>
              <a:path w="6860374" h="365632">
                <a:moveTo>
                  <a:pt x="3053837" y="133730"/>
                </a:moveTo>
                <a:lnTo>
                  <a:pt x="2972391" y="133730"/>
                </a:lnTo>
                <a:lnTo>
                  <a:pt x="2982820" y="134674"/>
                </a:lnTo>
                <a:lnTo>
                  <a:pt x="2994819" y="139191"/>
                </a:lnTo>
                <a:lnTo>
                  <a:pt x="3004041" y="147573"/>
                </a:lnTo>
                <a:lnTo>
                  <a:pt x="3009422" y="157665"/>
                </a:lnTo>
                <a:lnTo>
                  <a:pt x="3012470" y="169950"/>
                </a:lnTo>
                <a:lnTo>
                  <a:pt x="3013158" y="184403"/>
                </a:lnTo>
                <a:lnTo>
                  <a:pt x="3067328" y="184403"/>
                </a:lnTo>
                <a:lnTo>
                  <a:pt x="3067268" y="181339"/>
                </a:lnTo>
                <a:lnTo>
                  <a:pt x="3065850" y="170197"/>
                </a:lnTo>
                <a:lnTo>
                  <a:pt x="3063006" y="157431"/>
                </a:lnTo>
                <a:lnTo>
                  <a:pt x="3058356" y="142017"/>
                </a:lnTo>
                <a:lnTo>
                  <a:pt x="3053837" y="133730"/>
                </a:lnTo>
              </a:path>
              <a:path w="6860374" h="365632">
                <a:moveTo>
                  <a:pt x="1202773" y="93979"/>
                </a:moveTo>
                <a:lnTo>
                  <a:pt x="1154653" y="104383"/>
                </a:lnTo>
                <a:lnTo>
                  <a:pt x="1124485" y="128983"/>
                </a:lnTo>
                <a:lnTo>
                  <a:pt x="1107173" y="163862"/>
                </a:lnTo>
                <a:lnTo>
                  <a:pt x="1101276" y="215082"/>
                </a:lnTo>
                <a:lnTo>
                  <a:pt x="1102073" y="226940"/>
                </a:lnTo>
                <a:lnTo>
                  <a:pt x="1110823" y="265397"/>
                </a:lnTo>
                <a:lnTo>
                  <a:pt x="1134055" y="297186"/>
                </a:lnTo>
                <a:lnTo>
                  <a:pt x="1170719" y="314623"/>
                </a:lnTo>
                <a:lnTo>
                  <a:pt x="1210193" y="318504"/>
                </a:lnTo>
                <a:lnTo>
                  <a:pt x="1223165" y="318027"/>
                </a:lnTo>
                <a:lnTo>
                  <a:pt x="1235412" y="316738"/>
                </a:lnTo>
                <a:lnTo>
                  <a:pt x="1244048" y="315467"/>
                </a:lnTo>
                <a:lnTo>
                  <a:pt x="1251668" y="313943"/>
                </a:lnTo>
                <a:lnTo>
                  <a:pt x="1258399" y="312165"/>
                </a:lnTo>
                <a:lnTo>
                  <a:pt x="1265130" y="310514"/>
                </a:lnTo>
                <a:lnTo>
                  <a:pt x="1286466" y="295401"/>
                </a:lnTo>
                <a:lnTo>
                  <a:pt x="1286847" y="293750"/>
                </a:lnTo>
                <a:lnTo>
                  <a:pt x="1287101" y="291718"/>
                </a:lnTo>
                <a:lnTo>
                  <a:pt x="1287355" y="287146"/>
                </a:lnTo>
                <a:lnTo>
                  <a:pt x="1287355" y="276225"/>
                </a:lnTo>
                <a:lnTo>
                  <a:pt x="1203154" y="276225"/>
                </a:lnTo>
                <a:lnTo>
                  <a:pt x="1194899" y="274954"/>
                </a:lnTo>
                <a:lnTo>
                  <a:pt x="1181056" y="269875"/>
                </a:lnTo>
                <a:lnTo>
                  <a:pt x="1175341" y="266191"/>
                </a:lnTo>
                <a:lnTo>
                  <a:pt x="1171023" y="261365"/>
                </a:lnTo>
                <a:lnTo>
                  <a:pt x="1166578" y="256539"/>
                </a:lnTo>
                <a:lnTo>
                  <a:pt x="1163403" y="250570"/>
                </a:lnTo>
                <a:lnTo>
                  <a:pt x="1161371" y="243712"/>
                </a:lnTo>
                <a:lnTo>
                  <a:pt x="1159339" y="236727"/>
                </a:lnTo>
                <a:lnTo>
                  <a:pt x="1158323" y="229107"/>
                </a:lnTo>
                <a:lnTo>
                  <a:pt x="1158323" y="220599"/>
                </a:lnTo>
                <a:lnTo>
                  <a:pt x="1284942" y="220599"/>
                </a:lnTo>
                <a:lnTo>
                  <a:pt x="1289133" y="218948"/>
                </a:lnTo>
                <a:lnTo>
                  <a:pt x="1295229" y="212343"/>
                </a:lnTo>
                <a:lnTo>
                  <a:pt x="1296753" y="207390"/>
                </a:lnTo>
                <a:lnTo>
                  <a:pt x="1296733" y="199467"/>
                </a:lnTo>
                <a:lnTo>
                  <a:pt x="1296440" y="184403"/>
                </a:lnTo>
                <a:lnTo>
                  <a:pt x="1158323" y="184403"/>
                </a:lnTo>
                <a:lnTo>
                  <a:pt x="1158704" y="177418"/>
                </a:lnTo>
                <a:lnTo>
                  <a:pt x="1177500" y="140462"/>
                </a:lnTo>
                <a:lnTo>
                  <a:pt x="1194264" y="133730"/>
                </a:lnTo>
                <a:lnTo>
                  <a:pt x="1282949" y="133730"/>
                </a:lnTo>
                <a:lnTo>
                  <a:pt x="1281460" y="131001"/>
                </a:lnTo>
                <a:lnTo>
                  <a:pt x="1241111" y="99637"/>
                </a:lnTo>
                <a:lnTo>
                  <a:pt x="1216776" y="94602"/>
                </a:lnTo>
                <a:lnTo>
                  <a:pt x="1202773" y="93979"/>
                </a:lnTo>
              </a:path>
              <a:path w="6860374" h="365632">
                <a:moveTo>
                  <a:pt x="1281640" y="262508"/>
                </a:moveTo>
                <a:lnTo>
                  <a:pt x="1278084" y="262508"/>
                </a:lnTo>
                <a:lnTo>
                  <a:pt x="1275163" y="263270"/>
                </a:lnTo>
                <a:lnTo>
                  <a:pt x="1268051" y="266064"/>
                </a:lnTo>
                <a:lnTo>
                  <a:pt x="1258018" y="269366"/>
                </a:lnTo>
                <a:lnTo>
                  <a:pt x="1212806" y="276225"/>
                </a:lnTo>
                <a:lnTo>
                  <a:pt x="1287355" y="276225"/>
                </a:lnTo>
                <a:lnTo>
                  <a:pt x="1282783" y="262763"/>
                </a:lnTo>
                <a:lnTo>
                  <a:pt x="1281640" y="262508"/>
                </a:lnTo>
              </a:path>
              <a:path w="6860374" h="365632">
                <a:moveTo>
                  <a:pt x="1282949" y="133730"/>
                </a:moveTo>
                <a:lnTo>
                  <a:pt x="1201503" y="133730"/>
                </a:lnTo>
                <a:lnTo>
                  <a:pt x="1211932" y="134674"/>
                </a:lnTo>
                <a:lnTo>
                  <a:pt x="1223931" y="139191"/>
                </a:lnTo>
                <a:lnTo>
                  <a:pt x="1233153" y="147573"/>
                </a:lnTo>
                <a:lnTo>
                  <a:pt x="1238534" y="157665"/>
                </a:lnTo>
                <a:lnTo>
                  <a:pt x="1241582" y="169950"/>
                </a:lnTo>
                <a:lnTo>
                  <a:pt x="1242270" y="184403"/>
                </a:lnTo>
                <a:lnTo>
                  <a:pt x="1296440" y="184403"/>
                </a:lnTo>
                <a:lnTo>
                  <a:pt x="1296380" y="181339"/>
                </a:lnTo>
                <a:lnTo>
                  <a:pt x="1294962" y="170197"/>
                </a:lnTo>
                <a:lnTo>
                  <a:pt x="1292118" y="157431"/>
                </a:lnTo>
                <a:lnTo>
                  <a:pt x="1287468" y="142017"/>
                </a:lnTo>
                <a:lnTo>
                  <a:pt x="1282949" y="133730"/>
                </a:lnTo>
              </a:path>
              <a:path w="6860374" h="365632">
                <a:moveTo>
                  <a:pt x="870567" y="93979"/>
                </a:moveTo>
                <a:lnTo>
                  <a:pt x="822444" y="104395"/>
                </a:lnTo>
                <a:lnTo>
                  <a:pt x="792263" y="128982"/>
                </a:lnTo>
                <a:lnTo>
                  <a:pt x="774927" y="163847"/>
                </a:lnTo>
                <a:lnTo>
                  <a:pt x="769091" y="215069"/>
                </a:lnTo>
                <a:lnTo>
                  <a:pt x="769869" y="226931"/>
                </a:lnTo>
                <a:lnTo>
                  <a:pt x="778601" y="265389"/>
                </a:lnTo>
                <a:lnTo>
                  <a:pt x="801810" y="297205"/>
                </a:lnTo>
                <a:lnTo>
                  <a:pt x="838495" y="314615"/>
                </a:lnTo>
                <a:lnTo>
                  <a:pt x="877956" y="318504"/>
                </a:lnTo>
                <a:lnTo>
                  <a:pt x="890934" y="318027"/>
                </a:lnTo>
                <a:lnTo>
                  <a:pt x="903168" y="316738"/>
                </a:lnTo>
                <a:lnTo>
                  <a:pt x="911791" y="315467"/>
                </a:lnTo>
                <a:lnTo>
                  <a:pt x="919462" y="313943"/>
                </a:lnTo>
                <a:lnTo>
                  <a:pt x="926155" y="312165"/>
                </a:lnTo>
                <a:lnTo>
                  <a:pt x="932860" y="310514"/>
                </a:lnTo>
                <a:lnTo>
                  <a:pt x="955111" y="287146"/>
                </a:lnTo>
                <a:lnTo>
                  <a:pt x="955078" y="276225"/>
                </a:lnTo>
                <a:lnTo>
                  <a:pt x="870948" y="276225"/>
                </a:lnTo>
                <a:lnTo>
                  <a:pt x="862642" y="274954"/>
                </a:lnTo>
                <a:lnTo>
                  <a:pt x="831171" y="250570"/>
                </a:lnTo>
                <a:lnTo>
                  <a:pt x="826142" y="229107"/>
                </a:lnTo>
                <a:lnTo>
                  <a:pt x="826142" y="220599"/>
                </a:lnTo>
                <a:lnTo>
                  <a:pt x="952723" y="220599"/>
                </a:lnTo>
                <a:lnTo>
                  <a:pt x="956927" y="218948"/>
                </a:lnTo>
                <a:lnTo>
                  <a:pt x="963035" y="212343"/>
                </a:lnTo>
                <a:lnTo>
                  <a:pt x="964559" y="207390"/>
                </a:lnTo>
                <a:lnTo>
                  <a:pt x="964538" y="199457"/>
                </a:lnTo>
                <a:lnTo>
                  <a:pt x="964244" y="184403"/>
                </a:lnTo>
                <a:lnTo>
                  <a:pt x="826142" y="184403"/>
                </a:lnTo>
                <a:lnTo>
                  <a:pt x="826447" y="177418"/>
                </a:lnTo>
                <a:lnTo>
                  <a:pt x="845306" y="140462"/>
                </a:lnTo>
                <a:lnTo>
                  <a:pt x="862083" y="133730"/>
                </a:lnTo>
                <a:lnTo>
                  <a:pt x="950725" y="133730"/>
                </a:lnTo>
                <a:lnTo>
                  <a:pt x="949238" y="131002"/>
                </a:lnTo>
                <a:lnTo>
                  <a:pt x="908891" y="99650"/>
                </a:lnTo>
                <a:lnTo>
                  <a:pt x="884589" y="94603"/>
                </a:lnTo>
                <a:lnTo>
                  <a:pt x="870567" y="93979"/>
                </a:lnTo>
              </a:path>
              <a:path w="6860374" h="365632">
                <a:moveTo>
                  <a:pt x="949370" y="262508"/>
                </a:moveTo>
                <a:lnTo>
                  <a:pt x="945802" y="262508"/>
                </a:lnTo>
                <a:lnTo>
                  <a:pt x="942906" y="263270"/>
                </a:lnTo>
                <a:lnTo>
                  <a:pt x="935756" y="266064"/>
                </a:lnTo>
                <a:lnTo>
                  <a:pt x="931260" y="267588"/>
                </a:lnTo>
                <a:lnTo>
                  <a:pt x="880612" y="276225"/>
                </a:lnTo>
                <a:lnTo>
                  <a:pt x="955078" y="276225"/>
                </a:lnTo>
                <a:lnTo>
                  <a:pt x="950488" y="262763"/>
                </a:lnTo>
                <a:lnTo>
                  <a:pt x="949370" y="262508"/>
                </a:lnTo>
              </a:path>
              <a:path w="6860374" h="365632">
                <a:moveTo>
                  <a:pt x="950725" y="133730"/>
                </a:moveTo>
                <a:lnTo>
                  <a:pt x="869233" y="133730"/>
                </a:lnTo>
                <a:lnTo>
                  <a:pt x="879685" y="134673"/>
                </a:lnTo>
                <a:lnTo>
                  <a:pt x="891702" y="139188"/>
                </a:lnTo>
                <a:lnTo>
                  <a:pt x="900879" y="147566"/>
                </a:lnTo>
                <a:lnTo>
                  <a:pt x="906288" y="157659"/>
                </a:lnTo>
                <a:lnTo>
                  <a:pt x="909358" y="169947"/>
                </a:lnTo>
                <a:lnTo>
                  <a:pt x="910089" y="184403"/>
                </a:lnTo>
                <a:lnTo>
                  <a:pt x="964244" y="184403"/>
                </a:lnTo>
                <a:lnTo>
                  <a:pt x="964184" y="181337"/>
                </a:lnTo>
                <a:lnTo>
                  <a:pt x="962759" y="170196"/>
                </a:lnTo>
                <a:lnTo>
                  <a:pt x="959905" y="157431"/>
                </a:lnTo>
                <a:lnTo>
                  <a:pt x="955242" y="142021"/>
                </a:lnTo>
                <a:lnTo>
                  <a:pt x="950725" y="133730"/>
                </a:lnTo>
              </a:path>
              <a:path w="6860374" h="365632">
                <a:moveTo>
                  <a:pt x="102788" y="132333"/>
                </a:moveTo>
                <a:lnTo>
                  <a:pt x="90139" y="132333"/>
                </a:lnTo>
                <a:lnTo>
                  <a:pt x="84221" y="133095"/>
                </a:lnTo>
                <a:lnTo>
                  <a:pt x="80131" y="134365"/>
                </a:lnTo>
                <a:lnTo>
                  <a:pt x="76042" y="135762"/>
                </a:lnTo>
                <a:lnTo>
                  <a:pt x="73921" y="137794"/>
                </a:lnTo>
                <a:lnTo>
                  <a:pt x="73769" y="140462"/>
                </a:lnTo>
                <a:lnTo>
                  <a:pt x="62135" y="185575"/>
                </a:lnTo>
                <a:lnTo>
                  <a:pt x="27273" y="202374"/>
                </a:lnTo>
                <a:lnTo>
                  <a:pt x="5068" y="234983"/>
                </a:lnTo>
                <a:lnTo>
                  <a:pt x="0" y="272754"/>
                </a:lnTo>
                <a:lnTo>
                  <a:pt x="1219" y="283334"/>
                </a:lnTo>
                <a:lnTo>
                  <a:pt x="16324" y="321391"/>
                </a:lnTo>
                <a:lnTo>
                  <a:pt x="60095" y="351195"/>
                </a:lnTo>
                <a:lnTo>
                  <a:pt x="98762" y="356234"/>
                </a:lnTo>
                <a:lnTo>
                  <a:pt x="106509" y="356234"/>
                </a:lnTo>
                <a:lnTo>
                  <a:pt x="113952" y="355726"/>
                </a:lnTo>
                <a:lnTo>
                  <a:pt x="121089" y="354456"/>
                </a:lnTo>
                <a:lnTo>
                  <a:pt x="128226" y="353313"/>
                </a:lnTo>
                <a:lnTo>
                  <a:pt x="163951" y="339343"/>
                </a:lnTo>
                <a:lnTo>
                  <a:pt x="167520" y="327278"/>
                </a:lnTo>
                <a:lnTo>
                  <a:pt x="167520" y="317118"/>
                </a:lnTo>
                <a:lnTo>
                  <a:pt x="167330" y="312927"/>
                </a:lnTo>
                <a:lnTo>
                  <a:pt x="167188" y="311657"/>
                </a:lnTo>
                <a:lnTo>
                  <a:pt x="100261" y="311657"/>
                </a:lnTo>
                <a:lnTo>
                  <a:pt x="92997" y="310514"/>
                </a:lnTo>
                <a:lnTo>
                  <a:pt x="60269" y="276859"/>
                </a:lnTo>
                <a:lnTo>
                  <a:pt x="59265" y="270382"/>
                </a:lnTo>
                <a:lnTo>
                  <a:pt x="59265" y="256793"/>
                </a:lnTo>
                <a:lnTo>
                  <a:pt x="78417" y="222884"/>
                </a:lnTo>
                <a:lnTo>
                  <a:pt x="96680" y="216534"/>
                </a:lnTo>
                <a:lnTo>
                  <a:pt x="110967" y="216534"/>
                </a:lnTo>
                <a:lnTo>
                  <a:pt x="113799" y="216153"/>
                </a:lnTo>
                <a:lnTo>
                  <a:pt x="126144" y="197865"/>
                </a:lnTo>
                <a:lnTo>
                  <a:pt x="126004" y="193039"/>
                </a:lnTo>
                <a:lnTo>
                  <a:pt x="123985" y="140462"/>
                </a:lnTo>
                <a:lnTo>
                  <a:pt x="118193" y="133984"/>
                </a:lnTo>
                <a:lnTo>
                  <a:pt x="116250" y="133350"/>
                </a:lnTo>
                <a:lnTo>
                  <a:pt x="113609" y="132968"/>
                </a:lnTo>
                <a:lnTo>
                  <a:pt x="106916" y="132461"/>
                </a:lnTo>
                <a:lnTo>
                  <a:pt x="102788" y="132333"/>
                </a:lnTo>
              </a:path>
              <a:path w="6860374" h="365632">
                <a:moveTo>
                  <a:pt x="161411" y="297306"/>
                </a:moveTo>
                <a:lnTo>
                  <a:pt x="158884" y="297306"/>
                </a:lnTo>
                <a:lnTo>
                  <a:pt x="156763" y="298068"/>
                </a:lnTo>
                <a:lnTo>
                  <a:pt x="151264" y="301116"/>
                </a:lnTo>
                <a:lnTo>
                  <a:pt x="147797" y="302640"/>
                </a:lnTo>
                <a:lnTo>
                  <a:pt x="116174" y="311657"/>
                </a:lnTo>
                <a:lnTo>
                  <a:pt x="167188" y="311657"/>
                </a:lnTo>
                <a:lnTo>
                  <a:pt x="162389" y="297688"/>
                </a:lnTo>
                <a:lnTo>
                  <a:pt x="161411" y="297306"/>
                </a:lnTo>
              </a:path>
              <a:path w="6860374" h="365632">
                <a:moveTo>
                  <a:pt x="6125420" y="97789"/>
                </a:moveTo>
                <a:lnTo>
                  <a:pt x="6114371" y="97789"/>
                </a:lnTo>
                <a:lnTo>
                  <a:pt x="6109799" y="98043"/>
                </a:lnTo>
                <a:lnTo>
                  <a:pt x="6091765" y="105663"/>
                </a:lnTo>
                <a:lnTo>
                  <a:pt x="6091765" y="307339"/>
                </a:lnTo>
                <a:lnTo>
                  <a:pt x="6114371" y="314832"/>
                </a:lnTo>
                <a:lnTo>
                  <a:pt x="6125420" y="314832"/>
                </a:lnTo>
                <a:lnTo>
                  <a:pt x="6148026" y="307339"/>
                </a:lnTo>
                <a:lnTo>
                  <a:pt x="6148026" y="105663"/>
                </a:lnTo>
                <a:lnTo>
                  <a:pt x="6125420" y="97789"/>
                </a:lnTo>
              </a:path>
              <a:path w="6860374" h="365632">
                <a:moveTo>
                  <a:pt x="2473916" y="97789"/>
                </a:moveTo>
                <a:lnTo>
                  <a:pt x="2462867" y="97789"/>
                </a:lnTo>
                <a:lnTo>
                  <a:pt x="2458295" y="98043"/>
                </a:lnTo>
                <a:lnTo>
                  <a:pt x="2440261" y="105663"/>
                </a:lnTo>
                <a:lnTo>
                  <a:pt x="2440261" y="307339"/>
                </a:lnTo>
                <a:lnTo>
                  <a:pt x="2462867" y="314832"/>
                </a:lnTo>
                <a:lnTo>
                  <a:pt x="2473916" y="314832"/>
                </a:lnTo>
                <a:lnTo>
                  <a:pt x="2496522" y="307339"/>
                </a:lnTo>
                <a:lnTo>
                  <a:pt x="2496522" y="105663"/>
                </a:lnTo>
                <a:lnTo>
                  <a:pt x="2473916" y="97789"/>
                </a:lnTo>
              </a:path>
              <a:path w="6860374" h="365632">
                <a:moveTo>
                  <a:pt x="1656290" y="97789"/>
                </a:moveTo>
                <a:lnTo>
                  <a:pt x="1646384" y="97916"/>
                </a:lnTo>
                <a:lnTo>
                  <a:pt x="1639145" y="98678"/>
                </a:lnTo>
                <a:lnTo>
                  <a:pt x="1636224" y="99313"/>
                </a:lnTo>
                <a:lnTo>
                  <a:pt x="1634065" y="100075"/>
                </a:lnTo>
                <a:lnTo>
                  <a:pt x="1631906" y="100711"/>
                </a:lnTo>
                <a:lnTo>
                  <a:pt x="1630382" y="101726"/>
                </a:lnTo>
                <a:lnTo>
                  <a:pt x="1629620" y="102869"/>
                </a:lnTo>
                <a:lnTo>
                  <a:pt x="1628731" y="103886"/>
                </a:lnTo>
                <a:lnTo>
                  <a:pt x="1628350" y="105282"/>
                </a:lnTo>
                <a:lnTo>
                  <a:pt x="1628406" y="233905"/>
                </a:lnTo>
                <a:lnTo>
                  <a:pt x="1629080" y="246485"/>
                </a:lnTo>
                <a:lnTo>
                  <a:pt x="1644758" y="294167"/>
                </a:lnTo>
                <a:lnTo>
                  <a:pt x="1676656" y="315505"/>
                </a:lnTo>
                <a:lnTo>
                  <a:pt x="1703747" y="318478"/>
                </a:lnTo>
                <a:lnTo>
                  <a:pt x="1715191" y="317150"/>
                </a:lnTo>
                <a:lnTo>
                  <a:pt x="1750607" y="300812"/>
                </a:lnTo>
                <a:lnTo>
                  <a:pt x="1770336" y="282828"/>
                </a:lnTo>
                <a:lnTo>
                  <a:pt x="1818342" y="282828"/>
                </a:lnTo>
                <a:lnTo>
                  <a:pt x="1818342" y="269748"/>
                </a:lnTo>
                <a:lnTo>
                  <a:pt x="1712170" y="269748"/>
                </a:lnTo>
                <a:lnTo>
                  <a:pt x="1707217" y="268604"/>
                </a:lnTo>
                <a:lnTo>
                  <a:pt x="1684357" y="229615"/>
                </a:lnTo>
                <a:lnTo>
                  <a:pt x="1684357" y="105282"/>
                </a:lnTo>
                <a:lnTo>
                  <a:pt x="1683976" y="103886"/>
                </a:lnTo>
                <a:lnTo>
                  <a:pt x="1683087" y="102869"/>
                </a:lnTo>
                <a:lnTo>
                  <a:pt x="1682198" y="101726"/>
                </a:lnTo>
                <a:lnTo>
                  <a:pt x="1680674" y="100711"/>
                </a:lnTo>
                <a:lnTo>
                  <a:pt x="1678515" y="100075"/>
                </a:lnTo>
                <a:lnTo>
                  <a:pt x="1676356" y="99313"/>
                </a:lnTo>
                <a:lnTo>
                  <a:pt x="1673435" y="98678"/>
                </a:lnTo>
                <a:lnTo>
                  <a:pt x="1666323" y="97916"/>
                </a:lnTo>
                <a:lnTo>
                  <a:pt x="1656290" y="97789"/>
                </a:lnTo>
              </a:path>
              <a:path w="6860374" h="365632">
                <a:moveTo>
                  <a:pt x="1818342" y="282828"/>
                </a:moveTo>
                <a:lnTo>
                  <a:pt x="1770336" y="282828"/>
                </a:lnTo>
                <a:lnTo>
                  <a:pt x="1770373" y="307463"/>
                </a:lnTo>
                <a:lnTo>
                  <a:pt x="1789513" y="314832"/>
                </a:lnTo>
                <a:lnTo>
                  <a:pt x="1799038" y="314832"/>
                </a:lnTo>
                <a:lnTo>
                  <a:pt x="1802848" y="314578"/>
                </a:lnTo>
                <a:lnTo>
                  <a:pt x="1808944" y="313816"/>
                </a:lnTo>
                <a:lnTo>
                  <a:pt x="1811484" y="313308"/>
                </a:lnTo>
                <a:lnTo>
                  <a:pt x="1813262" y="312546"/>
                </a:lnTo>
                <a:lnTo>
                  <a:pt x="1815167" y="311784"/>
                </a:lnTo>
                <a:lnTo>
                  <a:pt x="1816437" y="310895"/>
                </a:lnTo>
                <a:lnTo>
                  <a:pt x="1817961" y="308609"/>
                </a:lnTo>
                <a:lnTo>
                  <a:pt x="1818305" y="307463"/>
                </a:lnTo>
                <a:lnTo>
                  <a:pt x="1818342" y="282828"/>
                </a:lnTo>
              </a:path>
              <a:path w="6860374" h="365632">
                <a:moveTo>
                  <a:pt x="1800435" y="97916"/>
                </a:moveTo>
                <a:lnTo>
                  <a:pt x="1780369" y="97916"/>
                </a:lnTo>
                <a:lnTo>
                  <a:pt x="1773257" y="98678"/>
                </a:lnTo>
                <a:lnTo>
                  <a:pt x="1770336" y="99313"/>
                </a:lnTo>
                <a:lnTo>
                  <a:pt x="1768177" y="100075"/>
                </a:lnTo>
                <a:lnTo>
                  <a:pt x="1766018" y="100711"/>
                </a:lnTo>
                <a:lnTo>
                  <a:pt x="1764621" y="101726"/>
                </a:lnTo>
                <a:lnTo>
                  <a:pt x="1762970" y="103886"/>
                </a:lnTo>
                <a:lnTo>
                  <a:pt x="1762462" y="105282"/>
                </a:lnTo>
                <a:lnTo>
                  <a:pt x="1762462" y="106679"/>
                </a:lnTo>
                <a:lnTo>
                  <a:pt x="1757291" y="245194"/>
                </a:lnTo>
                <a:lnTo>
                  <a:pt x="1748135" y="254628"/>
                </a:lnTo>
                <a:lnTo>
                  <a:pt x="1739475" y="261874"/>
                </a:lnTo>
                <a:lnTo>
                  <a:pt x="1732236" y="267080"/>
                </a:lnTo>
                <a:lnTo>
                  <a:pt x="1724997" y="269748"/>
                </a:lnTo>
                <a:lnTo>
                  <a:pt x="1818342" y="269748"/>
                </a:lnTo>
                <a:lnTo>
                  <a:pt x="1818342" y="105282"/>
                </a:lnTo>
                <a:lnTo>
                  <a:pt x="1817834" y="103886"/>
                </a:lnTo>
                <a:lnTo>
                  <a:pt x="1816945" y="102869"/>
                </a:lnTo>
                <a:lnTo>
                  <a:pt x="1816056" y="101726"/>
                </a:lnTo>
                <a:lnTo>
                  <a:pt x="1814659" y="100711"/>
                </a:lnTo>
                <a:lnTo>
                  <a:pt x="1812500" y="100075"/>
                </a:lnTo>
                <a:lnTo>
                  <a:pt x="1810468" y="99313"/>
                </a:lnTo>
                <a:lnTo>
                  <a:pt x="1807674" y="98678"/>
                </a:lnTo>
                <a:lnTo>
                  <a:pt x="1800435" y="97916"/>
                </a:lnTo>
              </a:path>
              <a:path w="6860374" h="365632">
                <a:moveTo>
                  <a:pt x="562033" y="97789"/>
                </a:moveTo>
                <a:lnTo>
                  <a:pt x="552165" y="97916"/>
                </a:lnTo>
                <a:lnTo>
                  <a:pt x="544875" y="98678"/>
                </a:lnTo>
                <a:lnTo>
                  <a:pt x="541980" y="99313"/>
                </a:lnTo>
                <a:lnTo>
                  <a:pt x="539821" y="100075"/>
                </a:lnTo>
                <a:lnTo>
                  <a:pt x="537662" y="100711"/>
                </a:lnTo>
                <a:lnTo>
                  <a:pt x="536176" y="101726"/>
                </a:lnTo>
                <a:lnTo>
                  <a:pt x="535350" y="102869"/>
                </a:lnTo>
                <a:lnTo>
                  <a:pt x="534537" y="103886"/>
                </a:lnTo>
                <a:lnTo>
                  <a:pt x="534118" y="105282"/>
                </a:lnTo>
                <a:lnTo>
                  <a:pt x="534172" y="233894"/>
                </a:lnTo>
                <a:lnTo>
                  <a:pt x="534837" y="246477"/>
                </a:lnTo>
                <a:lnTo>
                  <a:pt x="550489" y="294166"/>
                </a:lnTo>
                <a:lnTo>
                  <a:pt x="582388" y="315499"/>
                </a:lnTo>
                <a:lnTo>
                  <a:pt x="609518" y="318477"/>
                </a:lnTo>
                <a:lnTo>
                  <a:pt x="620960" y="317148"/>
                </a:lnTo>
                <a:lnTo>
                  <a:pt x="656382" y="300830"/>
                </a:lnTo>
                <a:lnTo>
                  <a:pt x="676104" y="282828"/>
                </a:lnTo>
                <a:lnTo>
                  <a:pt x="724098" y="282828"/>
                </a:lnTo>
                <a:lnTo>
                  <a:pt x="724098" y="269748"/>
                </a:lnTo>
                <a:lnTo>
                  <a:pt x="617989" y="269748"/>
                </a:lnTo>
                <a:lnTo>
                  <a:pt x="613036" y="268604"/>
                </a:lnTo>
                <a:lnTo>
                  <a:pt x="592170" y="243077"/>
                </a:lnTo>
                <a:lnTo>
                  <a:pt x="590824" y="237616"/>
                </a:lnTo>
                <a:lnTo>
                  <a:pt x="590151" y="229615"/>
                </a:lnTo>
                <a:lnTo>
                  <a:pt x="590151" y="105282"/>
                </a:lnTo>
                <a:lnTo>
                  <a:pt x="589706" y="103886"/>
                </a:lnTo>
                <a:lnTo>
                  <a:pt x="588817" y="102869"/>
                </a:lnTo>
                <a:lnTo>
                  <a:pt x="587928" y="101726"/>
                </a:lnTo>
                <a:lnTo>
                  <a:pt x="586404" y="100711"/>
                </a:lnTo>
                <a:lnTo>
                  <a:pt x="584245" y="100075"/>
                </a:lnTo>
                <a:lnTo>
                  <a:pt x="582086" y="99313"/>
                </a:lnTo>
                <a:lnTo>
                  <a:pt x="579216" y="98678"/>
                </a:lnTo>
                <a:lnTo>
                  <a:pt x="572079" y="97916"/>
                </a:lnTo>
                <a:lnTo>
                  <a:pt x="562033" y="97789"/>
                </a:lnTo>
              </a:path>
              <a:path w="6860374" h="365632">
                <a:moveTo>
                  <a:pt x="724098" y="282828"/>
                </a:moveTo>
                <a:lnTo>
                  <a:pt x="676104" y="282828"/>
                </a:lnTo>
                <a:lnTo>
                  <a:pt x="676146" y="307483"/>
                </a:lnTo>
                <a:lnTo>
                  <a:pt x="695307" y="314832"/>
                </a:lnTo>
                <a:lnTo>
                  <a:pt x="704832" y="314832"/>
                </a:lnTo>
                <a:lnTo>
                  <a:pt x="724098" y="282828"/>
                </a:lnTo>
              </a:path>
              <a:path w="6860374" h="365632">
                <a:moveTo>
                  <a:pt x="706241" y="97916"/>
                </a:moveTo>
                <a:lnTo>
                  <a:pt x="686150" y="97916"/>
                </a:lnTo>
                <a:lnTo>
                  <a:pt x="679013" y="98678"/>
                </a:lnTo>
                <a:lnTo>
                  <a:pt x="676142" y="99313"/>
                </a:lnTo>
                <a:lnTo>
                  <a:pt x="673983" y="100075"/>
                </a:lnTo>
                <a:lnTo>
                  <a:pt x="671824" y="100711"/>
                </a:lnTo>
                <a:lnTo>
                  <a:pt x="670339" y="101726"/>
                </a:lnTo>
                <a:lnTo>
                  <a:pt x="669526" y="102869"/>
                </a:lnTo>
                <a:lnTo>
                  <a:pt x="668700" y="103886"/>
                </a:lnTo>
                <a:lnTo>
                  <a:pt x="668294" y="105282"/>
                </a:lnTo>
                <a:lnTo>
                  <a:pt x="668294" y="106679"/>
                </a:lnTo>
                <a:lnTo>
                  <a:pt x="663042" y="245252"/>
                </a:lnTo>
                <a:lnTo>
                  <a:pt x="653890" y="254651"/>
                </a:lnTo>
                <a:lnTo>
                  <a:pt x="645180" y="261874"/>
                </a:lnTo>
                <a:lnTo>
                  <a:pt x="637966" y="267080"/>
                </a:lnTo>
                <a:lnTo>
                  <a:pt x="630791" y="269748"/>
                </a:lnTo>
                <a:lnTo>
                  <a:pt x="724098" y="269748"/>
                </a:lnTo>
                <a:lnTo>
                  <a:pt x="724098" y="105282"/>
                </a:lnTo>
                <a:lnTo>
                  <a:pt x="723653" y="103886"/>
                </a:lnTo>
                <a:lnTo>
                  <a:pt x="722764" y="102869"/>
                </a:lnTo>
                <a:lnTo>
                  <a:pt x="721875" y="101726"/>
                </a:lnTo>
                <a:lnTo>
                  <a:pt x="720377" y="100711"/>
                </a:lnTo>
                <a:lnTo>
                  <a:pt x="718294" y="100075"/>
                </a:lnTo>
                <a:lnTo>
                  <a:pt x="716211" y="99313"/>
                </a:lnTo>
                <a:lnTo>
                  <a:pt x="713392" y="98678"/>
                </a:lnTo>
                <a:lnTo>
                  <a:pt x="706241" y="97916"/>
                </a:lnTo>
              </a:path>
              <a:path w="6860374" h="365632">
                <a:moveTo>
                  <a:pt x="5993848" y="94233"/>
                </a:moveTo>
                <a:lnTo>
                  <a:pt x="5987879" y="94233"/>
                </a:lnTo>
                <a:lnTo>
                  <a:pt x="5978652" y="94575"/>
                </a:lnTo>
                <a:lnTo>
                  <a:pt x="5940524" y="104270"/>
                </a:lnTo>
                <a:lnTo>
                  <a:pt x="5909746" y="129919"/>
                </a:lnTo>
                <a:lnTo>
                  <a:pt x="5892599" y="167086"/>
                </a:lnTo>
                <a:lnTo>
                  <a:pt x="5887949" y="220673"/>
                </a:lnTo>
                <a:lnTo>
                  <a:pt x="5889098" y="233458"/>
                </a:lnTo>
                <a:lnTo>
                  <a:pt x="5905164" y="280876"/>
                </a:lnTo>
                <a:lnTo>
                  <a:pt x="5944640" y="312259"/>
                </a:lnTo>
                <a:lnTo>
                  <a:pt x="5982545" y="318388"/>
                </a:lnTo>
                <a:lnTo>
                  <a:pt x="5989403" y="318388"/>
                </a:lnTo>
                <a:lnTo>
                  <a:pt x="6030932" y="307720"/>
                </a:lnTo>
                <a:lnTo>
                  <a:pt x="6050193" y="271525"/>
                </a:lnTo>
                <a:lnTo>
                  <a:pt x="5983434" y="271525"/>
                </a:lnTo>
                <a:lnTo>
                  <a:pt x="5976830" y="270128"/>
                </a:lnTo>
                <a:lnTo>
                  <a:pt x="5950160" y="242569"/>
                </a:lnTo>
                <a:lnTo>
                  <a:pt x="5945642" y="194768"/>
                </a:lnTo>
                <a:lnTo>
                  <a:pt x="5947443" y="182756"/>
                </a:lnTo>
                <a:lnTo>
                  <a:pt x="5965419" y="147516"/>
                </a:lnTo>
                <a:lnTo>
                  <a:pt x="5990292" y="139700"/>
                </a:lnTo>
                <a:lnTo>
                  <a:pt x="6049474" y="139700"/>
                </a:lnTo>
                <a:lnTo>
                  <a:pt x="6049353" y="129919"/>
                </a:lnTo>
                <a:lnTo>
                  <a:pt x="6049220" y="126873"/>
                </a:lnTo>
                <a:lnTo>
                  <a:pt x="6048966" y="124332"/>
                </a:lnTo>
                <a:lnTo>
                  <a:pt x="6048712" y="122174"/>
                </a:lnTo>
                <a:lnTo>
                  <a:pt x="6048331" y="120395"/>
                </a:lnTo>
                <a:lnTo>
                  <a:pt x="6047950" y="118490"/>
                </a:lnTo>
                <a:lnTo>
                  <a:pt x="6047442" y="117093"/>
                </a:lnTo>
                <a:lnTo>
                  <a:pt x="6046680" y="115950"/>
                </a:lnTo>
                <a:lnTo>
                  <a:pt x="6046045" y="114807"/>
                </a:lnTo>
                <a:lnTo>
                  <a:pt x="6011120" y="96774"/>
                </a:lnTo>
                <a:lnTo>
                  <a:pt x="5999690" y="94741"/>
                </a:lnTo>
                <a:lnTo>
                  <a:pt x="5993848" y="94233"/>
                </a:lnTo>
              </a:path>
              <a:path w="6860374" h="365632">
                <a:moveTo>
                  <a:pt x="6044648" y="249174"/>
                </a:moveTo>
                <a:lnTo>
                  <a:pt x="6041346" y="249174"/>
                </a:lnTo>
                <a:lnTo>
                  <a:pt x="6038933" y="250316"/>
                </a:lnTo>
                <a:lnTo>
                  <a:pt x="6033345" y="254888"/>
                </a:lnTo>
                <a:lnTo>
                  <a:pt x="6029789" y="257428"/>
                </a:lnTo>
                <a:lnTo>
                  <a:pt x="6025598" y="260350"/>
                </a:lnTo>
                <a:lnTo>
                  <a:pt x="6021407" y="263143"/>
                </a:lnTo>
                <a:lnTo>
                  <a:pt x="6016581" y="265683"/>
                </a:lnTo>
                <a:lnTo>
                  <a:pt x="6010993" y="267969"/>
                </a:lnTo>
                <a:lnTo>
                  <a:pt x="6005405" y="270382"/>
                </a:lnTo>
                <a:lnTo>
                  <a:pt x="5998801" y="271525"/>
                </a:lnTo>
                <a:lnTo>
                  <a:pt x="6050193" y="271525"/>
                </a:lnTo>
                <a:lnTo>
                  <a:pt x="6046553" y="250316"/>
                </a:lnTo>
                <a:lnTo>
                  <a:pt x="6045664" y="249554"/>
                </a:lnTo>
                <a:lnTo>
                  <a:pt x="6044648" y="249174"/>
                </a:lnTo>
              </a:path>
              <a:path w="6860374" h="365632">
                <a:moveTo>
                  <a:pt x="6049474" y="139700"/>
                </a:moveTo>
                <a:lnTo>
                  <a:pt x="5997785" y="139700"/>
                </a:lnTo>
                <a:lnTo>
                  <a:pt x="6004135" y="140842"/>
                </a:lnTo>
                <a:lnTo>
                  <a:pt x="6009596" y="142875"/>
                </a:lnTo>
                <a:lnTo>
                  <a:pt x="6036266" y="158750"/>
                </a:lnTo>
                <a:lnTo>
                  <a:pt x="6038933" y="159892"/>
                </a:lnTo>
                <a:lnTo>
                  <a:pt x="6043886" y="159892"/>
                </a:lnTo>
                <a:lnTo>
                  <a:pt x="6045791" y="158114"/>
                </a:lnTo>
                <a:lnTo>
                  <a:pt x="6047315" y="154558"/>
                </a:lnTo>
                <a:lnTo>
                  <a:pt x="6048712" y="151129"/>
                </a:lnTo>
                <a:lnTo>
                  <a:pt x="6049474" y="145033"/>
                </a:lnTo>
                <a:lnTo>
                  <a:pt x="6049474" y="139700"/>
                </a:lnTo>
              </a:path>
              <a:path w="6860374" h="365632">
                <a:moveTo>
                  <a:pt x="6482671" y="97916"/>
                </a:moveTo>
                <a:lnTo>
                  <a:pt x="6465526" y="97916"/>
                </a:lnTo>
                <a:lnTo>
                  <a:pt x="6459430" y="98678"/>
                </a:lnTo>
                <a:lnTo>
                  <a:pt x="6456890" y="99313"/>
                </a:lnTo>
                <a:lnTo>
                  <a:pt x="6454985" y="100075"/>
                </a:lnTo>
                <a:lnTo>
                  <a:pt x="6453080" y="100711"/>
                </a:lnTo>
                <a:lnTo>
                  <a:pt x="6451683" y="101726"/>
                </a:lnTo>
                <a:lnTo>
                  <a:pt x="6451048" y="102869"/>
                </a:lnTo>
                <a:lnTo>
                  <a:pt x="6450286" y="103886"/>
                </a:lnTo>
                <a:lnTo>
                  <a:pt x="6450007" y="104910"/>
                </a:lnTo>
                <a:lnTo>
                  <a:pt x="6449905" y="307339"/>
                </a:lnTo>
                <a:lnTo>
                  <a:pt x="6450286" y="308609"/>
                </a:lnTo>
                <a:lnTo>
                  <a:pt x="6472511" y="314832"/>
                </a:lnTo>
                <a:lnTo>
                  <a:pt x="6483560" y="314832"/>
                </a:lnTo>
                <a:lnTo>
                  <a:pt x="6506166" y="307339"/>
                </a:lnTo>
                <a:lnTo>
                  <a:pt x="6506166" y="305815"/>
                </a:lnTo>
                <a:lnTo>
                  <a:pt x="6511091" y="167496"/>
                </a:lnTo>
                <a:lnTo>
                  <a:pt x="6520150" y="158005"/>
                </a:lnTo>
                <a:lnTo>
                  <a:pt x="6528899" y="150749"/>
                </a:lnTo>
                <a:lnTo>
                  <a:pt x="6536265" y="145541"/>
                </a:lnTo>
                <a:lnTo>
                  <a:pt x="6543377" y="142875"/>
                </a:lnTo>
                <a:lnTo>
                  <a:pt x="6635403" y="142875"/>
                </a:lnTo>
                <a:lnTo>
                  <a:pt x="6632889" y="135366"/>
                </a:lnTo>
                <a:lnTo>
                  <a:pt x="6629800" y="129666"/>
                </a:lnTo>
                <a:lnTo>
                  <a:pt x="6497911" y="129666"/>
                </a:lnTo>
                <a:lnTo>
                  <a:pt x="6497810" y="104910"/>
                </a:lnTo>
                <a:lnTo>
                  <a:pt x="6497530" y="103886"/>
                </a:lnTo>
                <a:lnTo>
                  <a:pt x="6496768" y="102869"/>
                </a:lnTo>
                <a:lnTo>
                  <a:pt x="6496006" y="101726"/>
                </a:lnTo>
                <a:lnTo>
                  <a:pt x="6494736" y="100711"/>
                </a:lnTo>
                <a:lnTo>
                  <a:pt x="6493085" y="100075"/>
                </a:lnTo>
                <a:lnTo>
                  <a:pt x="6491307" y="99313"/>
                </a:lnTo>
                <a:lnTo>
                  <a:pt x="6488894" y="98678"/>
                </a:lnTo>
                <a:lnTo>
                  <a:pt x="6482671" y="97916"/>
                </a:lnTo>
              </a:path>
              <a:path w="6860374" h="365632">
                <a:moveTo>
                  <a:pt x="6635403" y="142875"/>
                </a:moveTo>
                <a:lnTo>
                  <a:pt x="6556204" y="142875"/>
                </a:lnTo>
                <a:lnTo>
                  <a:pt x="6561157" y="144017"/>
                </a:lnTo>
                <a:lnTo>
                  <a:pt x="6565348" y="146176"/>
                </a:lnTo>
                <a:lnTo>
                  <a:pt x="6584017" y="182499"/>
                </a:lnTo>
                <a:lnTo>
                  <a:pt x="6584017" y="307339"/>
                </a:lnTo>
                <a:lnTo>
                  <a:pt x="6584525" y="308609"/>
                </a:lnTo>
                <a:lnTo>
                  <a:pt x="6606623" y="314832"/>
                </a:lnTo>
                <a:lnTo>
                  <a:pt x="6617545" y="314832"/>
                </a:lnTo>
                <a:lnTo>
                  <a:pt x="6640024" y="307339"/>
                </a:lnTo>
                <a:lnTo>
                  <a:pt x="6639644" y="169342"/>
                </a:lnTo>
                <a:lnTo>
                  <a:pt x="6638406" y="156734"/>
                </a:lnTo>
                <a:lnTo>
                  <a:pt x="6636223" y="145322"/>
                </a:lnTo>
                <a:lnTo>
                  <a:pt x="6635403" y="142875"/>
                </a:lnTo>
              </a:path>
              <a:path w="6860374" h="365632">
                <a:moveTo>
                  <a:pt x="6567126" y="93979"/>
                </a:moveTo>
                <a:lnTo>
                  <a:pt x="6527631" y="104996"/>
                </a:lnTo>
                <a:lnTo>
                  <a:pt x="6497911" y="129666"/>
                </a:lnTo>
                <a:lnTo>
                  <a:pt x="6629800" y="129666"/>
                </a:lnTo>
                <a:lnTo>
                  <a:pt x="6593261" y="97554"/>
                </a:lnTo>
                <a:lnTo>
                  <a:pt x="6567126" y="93979"/>
                </a:lnTo>
              </a:path>
              <a:path w="6860374" h="365632">
                <a:moveTo>
                  <a:pt x="5335099" y="97916"/>
                </a:moveTo>
                <a:lnTo>
                  <a:pt x="5317954" y="97916"/>
                </a:lnTo>
                <a:lnTo>
                  <a:pt x="5311858" y="98678"/>
                </a:lnTo>
                <a:lnTo>
                  <a:pt x="5309318" y="99313"/>
                </a:lnTo>
                <a:lnTo>
                  <a:pt x="5307413" y="100075"/>
                </a:lnTo>
                <a:lnTo>
                  <a:pt x="5305508" y="100711"/>
                </a:lnTo>
                <a:lnTo>
                  <a:pt x="5304111" y="101726"/>
                </a:lnTo>
                <a:lnTo>
                  <a:pt x="5303476" y="102869"/>
                </a:lnTo>
                <a:lnTo>
                  <a:pt x="5302714" y="103886"/>
                </a:lnTo>
                <a:lnTo>
                  <a:pt x="5302366" y="105163"/>
                </a:lnTo>
                <a:lnTo>
                  <a:pt x="5302333" y="307339"/>
                </a:lnTo>
                <a:lnTo>
                  <a:pt x="5302714" y="308609"/>
                </a:lnTo>
                <a:lnTo>
                  <a:pt x="5324939" y="314832"/>
                </a:lnTo>
                <a:lnTo>
                  <a:pt x="5335988" y="314832"/>
                </a:lnTo>
                <a:lnTo>
                  <a:pt x="5358594" y="307339"/>
                </a:lnTo>
                <a:lnTo>
                  <a:pt x="5358594" y="305815"/>
                </a:lnTo>
                <a:lnTo>
                  <a:pt x="5363176" y="169417"/>
                </a:lnTo>
                <a:lnTo>
                  <a:pt x="5394408" y="142875"/>
                </a:lnTo>
                <a:lnTo>
                  <a:pt x="5614144" y="142875"/>
                </a:lnTo>
                <a:lnTo>
                  <a:pt x="5612444" y="135858"/>
                </a:lnTo>
                <a:lnTo>
                  <a:pt x="5609687" y="130428"/>
                </a:lnTo>
                <a:lnTo>
                  <a:pt x="5479752" y="130428"/>
                </a:lnTo>
                <a:lnTo>
                  <a:pt x="5479406" y="129666"/>
                </a:lnTo>
                <a:lnTo>
                  <a:pt x="5350339" y="129666"/>
                </a:lnTo>
                <a:lnTo>
                  <a:pt x="5350307" y="105163"/>
                </a:lnTo>
                <a:lnTo>
                  <a:pt x="5349958" y="103886"/>
                </a:lnTo>
                <a:lnTo>
                  <a:pt x="5349196" y="102869"/>
                </a:lnTo>
                <a:lnTo>
                  <a:pt x="5348434" y="101726"/>
                </a:lnTo>
                <a:lnTo>
                  <a:pt x="5347164" y="100711"/>
                </a:lnTo>
                <a:lnTo>
                  <a:pt x="5345513" y="100075"/>
                </a:lnTo>
                <a:lnTo>
                  <a:pt x="5343735" y="99313"/>
                </a:lnTo>
                <a:lnTo>
                  <a:pt x="5341238" y="98668"/>
                </a:lnTo>
                <a:lnTo>
                  <a:pt x="5335099" y="97916"/>
                </a:lnTo>
              </a:path>
              <a:path w="6860374" h="365632">
                <a:moveTo>
                  <a:pt x="5524710" y="142875"/>
                </a:moveTo>
                <a:lnTo>
                  <a:pt x="5406600" y="142875"/>
                </a:lnTo>
                <a:lnTo>
                  <a:pt x="5411299" y="144017"/>
                </a:lnTo>
                <a:lnTo>
                  <a:pt x="5415236" y="146176"/>
                </a:lnTo>
                <a:lnTo>
                  <a:pt x="5432635" y="181101"/>
                </a:lnTo>
                <a:lnTo>
                  <a:pt x="5432635" y="307339"/>
                </a:lnTo>
                <a:lnTo>
                  <a:pt x="5433143" y="308609"/>
                </a:lnTo>
                <a:lnTo>
                  <a:pt x="5455368" y="314832"/>
                </a:lnTo>
                <a:lnTo>
                  <a:pt x="5466163" y="314832"/>
                </a:lnTo>
                <a:lnTo>
                  <a:pt x="5488769" y="307339"/>
                </a:lnTo>
                <a:lnTo>
                  <a:pt x="5488769" y="305815"/>
                </a:lnTo>
                <a:lnTo>
                  <a:pt x="5493519" y="167736"/>
                </a:lnTo>
                <a:lnTo>
                  <a:pt x="5502524" y="158099"/>
                </a:lnTo>
                <a:lnTo>
                  <a:pt x="5510994" y="150749"/>
                </a:lnTo>
                <a:lnTo>
                  <a:pt x="5517852" y="145541"/>
                </a:lnTo>
                <a:lnTo>
                  <a:pt x="5524710" y="142875"/>
                </a:lnTo>
              </a:path>
              <a:path w="6860374" h="365632">
                <a:moveTo>
                  <a:pt x="5614144" y="142875"/>
                </a:moveTo>
                <a:lnTo>
                  <a:pt x="5536902" y="142875"/>
                </a:lnTo>
                <a:lnTo>
                  <a:pt x="5541601" y="144017"/>
                </a:lnTo>
                <a:lnTo>
                  <a:pt x="5549475" y="148336"/>
                </a:lnTo>
                <a:lnTo>
                  <a:pt x="5552777" y="151383"/>
                </a:lnTo>
                <a:lnTo>
                  <a:pt x="5555317" y="155320"/>
                </a:lnTo>
                <a:lnTo>
                  <a:pt x="5557984" y="159257"/>
                </a:lnTo>
                <a:lnTo>
                  <a:pt x="5559889" y="163956"/>
                </a:lnTo>
                <a:lnTo>
                  <a:pt x="5561159" y="169417"/>
                </a:lnTo>
                <a:lnTo>
                  <a:pt x="5562429" y="175005"/>
                </a:lnTo>
                <a:lnTo>
                  <a:pt x="5563064" y="181101"/>
                </a:lnTo>
                <a:lnTo>
                  <a:pt x="5563064" y="307339"/>
                </a:lnTo>
                <a:lnTo>
                  <a:pt x="5563445" y="308609"/>
                </a:lnTo>
                <a:lnTo>
                  <a:pt x="5564334" y="309752"/>
                </a:lnTo>
                <a:lnTo>
                  <a:pt x="5565096" y="310895"/>
                </a:lnTo>
                <a:lnTo>
                  <a:pt x="5566620" y="311784"/>
                </a:lnTo>
                <a:lnTo>
                  <a:pt x="5570938" y="313308"/>
                </a:lnTo>
                <a:lnTo>
                  <a:pt x="5573732" y="313816"/>
                </a:lnTo>
                <a:lnTo>
                  <a:pt x="5580971" y="314578"/>
                </a:lnTo>
                <a:lnTo>
                  <a:pt x="5585543" y="314832"/>
                </a:lnTo>
                <a:lnTo>
                  <a:pt x="5596719" y="314832"/>
                </a:lnTo>
                <a:lnTo>
                  <a:pt x="5601291" y="314578"/>
                </a:lnTo>
                <a:lnTo>
                  <a:pt x="5608403" y="313816"/>
                </a:lnTo>
                <a:lnTo>
                  <a:pt x="5611197" y="313308"/>
                </a:lnTo>
                <a:lnTo>
                  <a:pt x="5613229" y="312546"/>
                </a:lnTo>
                <a:lnTo>
                  <a:pt x="5615388" y="311784"/>
                </a:lnTo>
                <a:lnTo>
                  <a:pt x="5616912" y="310895"/>
                </a:lnTo>
                <a:lnTo>
                  <a:pt x="5618690" y="308609"/>
                </a:lnTo>
                <a:lnTo>
                  <a:pt x="5619071" y="307339"/>
                </a:lnTo>
                <a:lnTo>
                  <a:pt x="5619020" y="174435"/>
                </a:lnTo>
                <a:lnTo>
                  <a:pt x="5618272" y="163882"/>
                </a:lnTo>
                <a:lnTo>
                  <a:pt x="5616205" y="151383"/>
                </a:lnTo>
                <a:lnTo>
                  <a:pt x="5614144" y="142875"/>
                </a:lnTo>
              </a:path>
              <a:path w="6860374" h="365632">
                <a:moveTo>
                  <a:pt x="5548078" y="93979"/>
                </a:moveTo>
                <a:lnTo>
                  <a:pt x="5508708" y="105537"/>
                </a:lnTo>
                <a:lnTo>
                  <a:pt x="5497278" y="113918"/>
                </a:lnTo>
                <a:lnTo>
                  <a:pt x="5491563" y="118490"/>
                </a:lnTo>
                <a:lnTo>
                  <a:pt x="5485721" y="123951"/>
                </a:lnTo>
                <a:lnTo>
                  <a:pt x="5479752" y="130428"/>
                </a:lnTo>
                <a:lnTo>
                  <a:pt x="5609687" y="130428"/>
                </a:lnTo>
                <a:lnTo>
                  <a:pt x="5574146" y="97711"/>
                </a:lnTo>
                <a:lnTo>
                  <a:pt x="5561953" y="94919"/>
                </a:lnTo>
                <a:lnTo>
                  <a:pt x="5548078" y="93979"/>
                </a:lnTo>
              </a:path>
              <a:path w="6860374" h="365632">
                <a:moveTo>
                  <a:pt x="5425650" y="93979"/>
                </a:moveTo>
                <a:lnTo>
                  <a:pt x="5379887" y="104791"/>
                </a:lnTo>
                <a:lnTo>
                  <a:pt x="5350339" y="129666"/>
                </a:lnTo>
                <a:lnTo>
                  <a:pt x="5479406" y="129666"/>
                </a:lnTo>
                <a:lnTo>
                  <a:pt x="5477212" y="124840"/>
                </a:lnTo>
                <a:lnTo>
                  <a:pt x="5474164" y="119887"/>
                </a:lnTo>
                <a:lnTo>
                  <a:pt x="5470354" y="115442"/>
                </a:lnTo>
                <a:lnTo>
                  <a:pt x="5466671" y="110998"/>
                </a:lnTo>
                <a:lnTo>
                  <a:pt x="5433016" y="94868"/>
                </a:lnTo>
                <a:lnTo>
                  <a:pt x="5425650" y="93979"/>
                </a:lnTo>
              </a:path>
              <a:path w="6860374" h="365632">
                <a:moveTo>
                  <a:pt x="5172031" y="97916"/>
                </a:moveTo>
                <a:lnTo>
                  <a:pt x="5154886" y="97916"/>
                </a:lnTo>
                <a:lnTo>
                  <a:pt x="5148790" y="98678"/>
                </a:lnTo>
                <a:lnTo>
                  <a:pt x="5146250" y="99313"/>
                </a:lnTo>
                <a:lnTo>
                  <a:pt x="5144345" y="100075"/>
                </a:lnTo>
                <a:lnTo>
                  <a:pt x="5142440" y="100711"/>
                </a:lnTo>
                <a:lnTo>
                  <a:pt x="5141043" y="101726"/>
                </a:lnTo>
                <a:lnTo>
                  <a:pt x="5140408" y="102869"/>
                </a:lnTo>
                <a:lnTo>
                  <a:pt x="5139646" y="103886"/>
                </a:lnTo>
                <a:lnTo>
                  <a:pt x="5139265" y="105282"/>
                </a:lnTo>
                <a:lnTo>
                  <a:pt x="5139265" y="307339"/>
                </a:lnTo>
                <a:lnTo>
                  <a:pt x="5161871" y="314832"/>
                </a:lnTo>
                <a:lnTo>
                  <a:pt x="5172920" y="314832"/>
                </a:lnTo>
                <a:lnTo>
                  <a:pt x="5195526" y="307339"/>
                </a:lnTo>
                <a:lnTo>
                  <a:pt x="5195526" y="181737"/>
                </a:lnTo>
                <a:lnTo>
                  <a:pt x="5199717" y="175132"/>
                </a:lnTo>
                <a:lnTo>
                  <a:pt x="5203527" y="169671"/>
                </a:lnTo>
                <a:lnTo>
                  <a:pt x="5210893" y="160781"/>
                </a:lnTo>
                <a:lnTo>
                  <a:pt x="5214322" y="157225"/>
                </a:lnTo>
                <a:lnTo>
                  <a:pt x="5217751" y="154558"/>
                </a:lnTo>
                <a:lnTo>
                  <a:pt x="5221053" y="151764"/>
                </a:lnTo>
                <a:lnTo>
                  <a:pt x="5224355" y="149859"/>
                </a:lnTo>
                <a:lnTo>
                  <a:pt x="5227403" y="148589"/>
                </a:lnTo>
                <a:lnTo>
                  <a:pt x="5230578" y="147319"/>
                </a:lnTo>
                <a:lnTo>
                  <a:pt x="5233626" y="146684"/>
                </a:lnTo>
                <a:lnTo>
                  <a:pt x="5265292" y="146684"/>
                </a:lnTo>
                <a:lnTo>
                  <a:pt x="5266011" y="144525"/>
                </a:lnTo>
                <a:lnTo>
                  <a:pt x="5266392" y="141858"/>
                </a:lnTo>
                <a:lnTo>
                  <a:pt x="5266773" y="138429"/>
                </a:lnTo>
                <a:lnTo>
                  <a:pt x="5267027" y="135000"/>
                </a:lnTo>
                <a:lnTo>
                  <a:pt x="5267129" y="131444"/>
                </a:lnTo>
                <a:lnTo>
                  <a:pt x="5187271" y="131444"/>
                </a:lnTo>
                <a:lnTo>
                  <a:pt x="5187271" y="105282"/>
                </a:lnTo>
                <a:lnTo>
                  <a:pt x="5186890" y="103886"/>
                </a:lnTo>
                <a:lnTo>
                  <a:pt x="5186044" y="102742"/>
                </a:lnTo>
                <a:lnTo>
                  <a:pt x="5185366" y="101726"/>
                </a:lnTo>
                <a:lnTo>
                  <a:pt x="5184096" y="100711"/>
                </a:lnTo>
                <a:lnTo>
                  <a:pt x="5182445" y="100075"/>
                </a:lnTo>
                <a:lnTo>
                  <a:pt x="5180667" y="99313"/>
                </a:lnTo>
                <a:lnTo>
                  <a:pt x="5178254" y="98678"/>
                </a:lnTo>
                <a:lnTo>
                  <a:pt x="5172031" y="97916"/>
                </a:lnTo>
              </a:path>
              <a:path w="6860374" h="365632">
                <a:moveTo>
                  <a:pt x="5265292" y="146684"/>
                </a:moveTo>
                <a:lnTo>
                  <a:pt x="5239468" y="146684"/>
                </a:lnTo>
                <a:lnTo>
                  <a:pt x="5241881" y="146938"/>
                </a:lnTo>
                <a:lnTo>
                  <a:pt x="5246453" y="147954"/>
                </a:lnTo>
                <a:lnTo>
                  <a:pt x="5248485" y="148589"/>
                </a:lnTo>
                <a:lnTo>
                  <a:pt x="5250263" y="149098"/>
                </a:lnTo>
                <a:lnTo>
                  <a:pt x="5252168" y="149732"/>
                </a:lnTo>
                <a:lnTo>
                  <a:pt x="5253819" y="150240"/>
                </a:lnTo>
                <a:lnTo>
                  <a:pt x="5255343" y="150749"/>
                </a:lnTo>
                <a:lnTo>
                  <a:pt x="5256867" y="151383"/>
                </a:lnTo>
                <a:lnTo>
                  <a:pt x="5258137" y="151637"/>
                </a:lnTo>
                <a:lnTo>
                  <a:pt x="5260804" y="151637"/>
                </a:lnTo>
                <a:lnTo>
                  <a:pt x="5262074" y="151256"/>
                </a:lnTo>
                <a:lnTo>
                  <a:pt x="5263090" y="150494"/>
                </a:lnTo>
                <a:lnTo>
                  <a:pt x="5263979" y="149732"/>
                </a:lnTo>
                <a:lnTo>
                  <a:pt x="5264741" y="148336"/>
                </a:lnTo>
                <a:lnTo>
                  <a:pt x="5265292" y="146684"/>
                </a:lnTo>
              </a:path>
              <a:path w="6860374" h="365632">
                <a:moveTo>
                  <a:pt x="5240103" y="93979"/>
                </a:moveTo>
                <a:lnTo>
                  <a:pt x="5236039" y="93979"/>
                </a:lnTo>
                <a:lnTo>
                  <a:pt x="5231848" y="94614"/>
                </a:lnTo>
                <a:lnTo>
                  <a:pt x="5197304" y="117982"/>
                </a:lnTo>
                <a:lnTo>
                  <a:pt x="5187271" y="131444"/>
                </a:lnTo>
                <a:lnTo>
                  <a:pt x="5267129" y="131444"/>
                </a:lnTo>
                <a:lnTo>
                  <a:pt x="5259534" y="97281"/>
                </a:lnTo>
                <a:lnTo>
                  <a:pt x="5257756" y="96519"/>
                </a:lnTo>
                <a:lnTo>
                  <a:pt x="5255724" y="96012"/>
                </a:lnTo>
                <a:lnTo>
                  <a:pt x="5253311" y="95503"/>
                </a:lnTo>
                <a:lnTo>
                  <a:pt x="5250898" y="94868"/>
                </a:lnTo>
                <a:lnTo>
                  <a:pt x="5244167" y="94106"/>
                </a:lnTo>
                <a:lnTo>
                  <a:pt x="5240103" y="93979"/>
                </a:lnTo>
              </a:path>
              <a:path w="6860374" h="365632">
                <a:moveTo>
                  <a:pt x="4547191" y="97916"/>
                </a:moveTo>
                <a:lnTo>
                  <a:pt x="4530046" y="97916"/>
                </a:lnTo>
                <a:lnTo>
                  <a:pt x="4523950" y="98678"/>
                </a:lnTo>
                <a:lnTo>
                  <a:pt x="4521410" y="99313"/>
                </a:lnTo>
                <a:lnTo>
                  <a:pt x="4519505" y="100075"/>
                </a:lnTo>
                <a:lnTo>
                  <a:pt x="4517600" y="100711"/>
                </a:lnTo>
                <a:lnTo>
                  <a:pt x="4516203" y="101726"/>
                </a:lnTo>
                <a:lnTo>
                  <a:pt x="4515568" y="102869"/>
                </a:lnTo>
                <a:lnTo>
                  <a:pt x="4514806" y="103886"/>
                </a:lnTo>
                <a:lnTo>
                  <a:pt x="4514527" y="104910"/>
                </a:lnTo>
                <a:lnTo>
                  <a:pt x="4514425" y="307339"/>
                </a:lnTo>
                <a:lnTo>
                  <a:pt x="4514806" y="308609"/>
                </a:lnTo>
                <a:lnTo>
                  <a:pt x="4537031" y="314832"/>
                </a:lnTo>
                <a:lnTo>
                  <a:pt x="4548080" y="314832"/>
                </a:lnTo>
                <a:lnTo>
                  <a:pt x="4570686" y="307339"/>
                </a:lnTo>
                <a:lnTo>
                  <a:pt x="4570686" y="305815"/>
                </a:lnTo>
                <a:lnTo>
                  <a:pt x="4575611" y="167496"/>
                </a:lnTo>
                <a:lnTo>
                  <a:pt x="4584670" y="158005"/>
                </a:lnTo>
                <a:lnTo>
                  <a:pt x="4593419" y="150749"/>
                </a:lnTo>
                <a:lnTo>
                  <a:pt x="4600785" y="145541"/>
                </a:lnTo>
                <a:lnTo>
                  <a:pt x="4607897" y="142875"/>
                </a:lnTo>
                <a:lnTo>
                  <a:pt x="4699923" y="142875"/>
                </a:lnTo>
                <a:lnTo>
                  <a:pt x="4697409" y="135366"/>
                </a:lnTo>
                <a:lnTo>
                  <a:pt x="4694320" y="129666"/>
                </a:lnTo>
                <a:lnTo>
                  <a:pt x="4562431" y="129666"/>
                </a:lnTo>
                <a:lnTo>
                  <a:pt x="4562330" y="104910"/>
                </a:lnTo>
                <a:lnTo>
                  <a:pt x="4562050" y="103886"/>
                </a:lnTo>
                <a:lnTo>
                  <a:pt x="4561288" y="102869"/>
                </a:lnTo>
                <a:lnTo>
                  <a:pt x="4560526" y="101726"/>
                </a:lnTo>
                <a:lnTo>
                  <a:pt x="4559256" y="100711"/>
                </a:lnTo>
                <a:lnTo>
                  <a:pt x="4557605" y="100075"/>
                </a:lnTo>
                <a:lnTo>
                  <a:pt x="4555827" y="99313"/>
                </a:lnTo>
                <a:lnTo>
                  <a:pt x="4553414" y="98678"/>
                </a:lnTo>
                <a:lnTo>
                  <a:pt x="4547191" y="97916"/>
                </a:lnTo>
              </a:path>
              <a:path w="6860374" h="365632">
                <a:moveTo>
                  <a:pt x="4699923" y="142875"/>
                </a:moveTo>
                <a:lnTo>
                  <a:pt x="4620724" y="142875"/>
                </a:lnTo>
                <a:lnTo>
                  <a:pt x="4625677" y="144017"/>
                </a:lnTo>
                <a:lnTo>
                  <a:pt x="4629868" y="146176"/>
                </a:lnTo>
                <a:lnTo>
                  <a:pt x="4648537" y="182499"/>
                </a:lnTo>
                <a:lnTo>
                  <a:pt x="4648537" y="307339"/>
                </a:lnTo>
                <a:lnTo>
                  <a:pt x="4649045" y="308609"/>
                </a:lnTo>
                <a:lnTo>
                  <a:pt x="4671143" y="314832"/>
                </a:lnTo>
                <a:lnTo>
                  <a:pt x="4682065" y="314832"/>
                </a:lnTo>
                <a:lnTo>
                  <a:pt x="4704544" y="307339"/>
                </a:lnTo>
                <a:lnTo>
                  <a:pt x="4704164" y="169342"/>
                </a:lnTo>
                <a:lnTo>
                  <a:pt x="4702926" y="156734"/>
                </a:lnTo>
                <a:lnTo>
                  <a:pt x="4700743" y="145322"/>
                </a:lnTo>
                <a:lnTo>
                  <a:pt x="4699923" y="142875"/>
                </a:lnTo>
              </a:path>
              <a:path w="6860374" h="365632">
                <a:moveTo>
                  <a:pt x="4631646" y="93979"/>
                </a:moveTo>
                <a:lnTo>
                  <a:pt x="4592151" y="104996"/>
                </a:lnTo>
                <a:lnTo>
                  <a:pt x="4562431" y="129666"/>
                </a:lnTo>
                <a:lnTo>
                  <a:pt x="4694320" y="129666"/>
                </a:lnTo>
                <a:lnTo>
                  <a:pt x="4657781" y="97554"/>
                </a:lnTo>
                <a:lnTo>
                  <a:pt x="4631646" y="93979"/>
                </a:lnTo>
              </a:path>
              <a:path w="6860374" h="365632">
                <a:moveTo>
                  <a:pt x="3146635" y="97916"/>
                </a:moveTo>
                <a:lnTo>
                  <a:pt x="3129490" y="97916"/>
                </a:lnTo>
                <a:lnTo>
                  <a:pt x="3123394" y="98678"/>
                </a:lnTo>
                <a:lnTo>
                  <a:pt x="3120854" y="99313"/>
                </a:lnTo>
                <a:lnTo>
                  <a:pt x="3118949" y="100075"/>
                </a:lnTo>
                <a:lnTo>
                  <a:pt x="3117044" y="100711"/>
                </a:lnTo>
                <a:lnTo>
                  <a:pt x="3115647" y="101726"/>
                </a:lnTo>
                <a:lnTo>
                  <a:pt x="3115012" y="102869"/>
                </a:lnTo>
                <a:lnTo>
                  <a:pt x="3114250" y="103886"/>
                </a:lnTo>
                <a:lnTo>
                  <a:pt x="3113902" y="105163"/>
                </a:lnTo>
                <a:lnTo>
                  <a:pt x="3113869" y="307339"/>
                </a:lnTo>
                <a:lnTo>
                  <a:pt x="3114250" y="308609"/>
                </a:lnTo>
                <a:lnTo>
                  <a:pt x="3136475" y="314832"/>
                </a:lnTo>
                <a:lnTo>
                  <a:pt x="3147524" y="314832"/>
                </a:lnTo>
                <a:lnTo>
                  <a:pt x="3170130" y="307339"/>
                </a:lnTo>
                <a:lnTo>
                  <a:pt x="3170130" y="305815"/>
                </a:lnTo>
                <a:lnTo>
                  <a:pt x="3174712" y="169417"/>
                </a:lnTo>
                <a:lnTo>
                  <a:pt x="3205944" y="142875"/>
                </a:lnTo>
                <a:lnTo>
                  <a:pt x="3425680" y="142875"/>
                </a:lnTo>
                <a:lnTo>
                  <a:pt x="3423980" y="135858"/>
                </a:lnTo>
                <a:lnTo>
                  <a:pt x="3421223" y="130428"/>
                </a:lnTo>
                <a:lnTo>
                  <a:pt x="3291288" y="130428"/>
                </a:lnTo>
                <a:lnTo>
                  <a:pt x="3290942" y="129666"/>
                </a:lnTo>
                <a:lnTo>
                  <a:pt x="3161875" y="129666"/>
                </a:lnTo>
                <a:lnTo>
                  <a:pt x="3161843" y="105163"/>
                </a:lnTo>
                <a:lnTo>
                  <a:pt x="3161494" y="103886"/>
                </a:lnTo>
                <a:lnTo>
                  <a:pt x="3160732" y="102869"/>
                </a:lnTo>
                <a:lnTo>
                  <a:pt x="3159970" y="101726"/>
                </a:lnTo>
                <a:lnTo>
                  <a:pt x="3158700" y="100711"/>
                </a:lnTo>
                <a:lnTo>
                  <a:pt x="3157049" y="100075"/>
                </a:lnTo>
                <a:lnTo>
                  <a:pt x="3155271" y="99313"/>
                </a:lnTo>
                <a:lnTo>
                  <a:pt x="3152774" y="98668"/>
                </a:lnTo>
                <a:lnTo>
                  <a:pt x="3146635" y="97916"/>
                </a:lnTo>
              </a:path>
              <a:path w="6860374" h="365632">
                <a:moveTo>
                  <a:pt x="3336246" y="142875"/>
                </a:moveTo>
                <a:lnTo>
                  <a:pt x="3218136" y="142875"/>
                </a:lnTo>
                <a:lnTo>
                  <a:pt x="3222835" y="144017"/>
                </a:lnTo>
                <a:lnTo>
                  <a:pt x="3226772" y="146176"/>
                </a:lnTo>
                <a:lnTo>
                  <a:pt x="3244171" y="181101"/>
                </a:lnTo>
                <a:lnTo>
                  <a:pt x="3244171" y="307339"/>
                </a:lnTo>
                <a:lnTo>
                  <a:pt x="3244679" y="308609"/>
                </a:lnTo>
                <a:lnTo>
                  <a:pt x="3266904" y="314832"/>
                </a:lnTo>
                <a:lnTo>
                  <a:pt x="3277699" y="314832"/>
                </a:lnTo>
                <a:lnTo>
                  <a:pt x="3300305" y="307339"/>
                </a:lnTo>
                <a:lnTo>
                  <a:pt x="3300305" y="305815"/>
                </a:lnTo>
                <a:lnTo>
                  <a:pt x="3305055" y="167736"/>
                </a:lnTo>
                <a:lnTo>
                  <a:pt x="3314060" y="158099"/>
                </a:lnTo>
                <a:lnTo>
                  <a:pt x="3322530" y="150749"/>
                </a:lnTo>
                <a:lnTo>
                  <a:pt x="3329388" y="145541"/>
                </a:lnTo>
                <a:lnTo>
                  <a:pt x="3336246" y="142875"/>
                </a:lnTo>
              </a:path>
              <a:path w="6860374" h="365632">
                <a:moveTo>
                  <a:pt x="3425680" y="142875"/>
                </a:moveTo>
                <a:lnTo>
                  <a:pt x="3348438" y="142875"/>
                </a:lnTo>
                <a:lnTo>
                  <a:pt x="3353137" y="144017"/>
                </a:lnTo>
                <a:lnTo>
                  <a:pt x="3361011" y="148336"/>
                </a:lnTo>
                <a:lnTo>
                  <a:pt x="3364313" y="151383"/>
                </a:lnTo>
                <a:lnTo>
                  <a:pt x="3366853" y="155320"/>
                </a:lnTo>
                <a:lnTo>
                  <a:pt x="3369520" y="159257"/>
                </a:lnTo>
                <a:lnTo>
                  <a:pt x="3371425" y="163956"/>
                </a:lnTo>
                <a:lnTo>
                  <a:pt x="3372695" y="169417"/>
                </a:lnTo>
                <a:lnTo>
                  <a:pt x="3373965" y="175005"/>
                </a:lnTo>
                <a:lnTo>
                  <a:pt x="3374600" y="181101"/>
                </a:lnTo>
                <a:lnTo>
                  <a:pt x="3374600" y="307339"/>
                </a:lnTo>
                <a:lnTo>
                  <a:pt x="3374981" y="308609"/>
                </a:lnTo>
                <a:lnTo>
                  <a:pt x="3375870" y="309752"/>
                </a:lnTo>
                <a:lnTo>
                  <a:pt x="3376632" y="310895"/>
                </a:lnTo>
                <a:lnTo>
                  <a:pt x="3378156" y="311784"/>
                </a:lnTo>
                <a:lnTo>
                  <a:pt x="3382474" y="313308"/>
                </a:lnTo>
                <a:lnTo>
                  <a:pt x="3385268" y="313816"/>
                </a:lnTo>
                <a:lnTo>
                  <a:pt x="3392507" y="314578"/>
                </a:lnTo>
                <a:lnTo>
                  <a:pt x="3397079" y="314832"/>
                </a:lnTo>
                <a:lnTo>
                  <a:pt x="3408255" y="314832"/>
                </a:lnTo>
                <a:lnTo>
                  <a:pt x="3412827" y="314578"/>
                </a:lnTo>
                <a:lnTo>
                  <a:pt x="3419939" y="313816"/>
                </a:lnTo>
                <a:lnTo>
                  <a:pt x="3422733" y="313308"/>
                </a:lnTo>
                <a:lnTo>
                  <a:pt x="3424765" y="312546"/>
                </a:lnTo>
                <a:lnTo>
                  <a:pt x="3426924" y="311784"/>
                </a:lnTo>
                <a:lnTo>
                  <a:pt x="3428448" y="310895"/>
                </a:lnTo>
                <a:lnTo>
                  <a:pt x="3430226" y="308609"/>
                </a:lnTo>
                <a:lnTo>
                  <a:pt x="3430607" y="307339"/>
                </a:lnTo>
                <a:lnTo>
                  <a:pt x="3430556" y="174435"/>
                </a:lnTo>
                <a:lnTo>
                  <a:pt x="3429808" y="163882"/>
                </a:lnTo>
                <a:lnTo>
                  <a:pt x="3427741" y="151383"/>
                </a:lnTo>
                <a:lnTo>
                  <a:pt x="3425680" y="142875"/>
                </a:lnTo>
              </a:path>
              <a:path w="6860374" h="365632">
                <a:moveTo>
                  <a:pt x="3359614" y="93979"/>
                </a:moveTo>
                <a:lnTo>
                  <a:pt x="3320244" y="105537"/>
                </a:lnTo>
                <a:lnTo>
                  <a:pt x="3308814" y="113918"/>
                </a:lnTo>
                <a:lnTo>
                  <a:pt x="3303099" y="118490"/>
                </a:lnTo>
                <a:lnTo>
                  <a:pt x="3297257" y="123951"/>
                </a:lnTo>
                <a:lnTo>
                  <a:pt x="3291288" y="130428"/>
                </a:lnTo>
                <a:lnTo>
                  <a:pt x="3421223" y="130428"/>
                </a:lnTo>
                <a:lnTo>
                  <a:pt x="3385682" y="97711"/>
                </a:lnTo>
                <a:lnTo>
                  <a:pt x="3373489" y="94919"/>
                </a:lnTo>
                <a:lnTo>
                  <a:pt x="3359614" y="93979"/>
                </a:lnTo>
              </a:path>
              <a:path w="6860374" h="365632">
                <a:moveTo>
                  <a:pt x="3237186" y="93979"/>
                </a:moveTo>
                <a:lnTo>
                  <a:pt x="3191423" y="104791"/>
                </a:lnTo>
                <a:lnTo>
                  <a:pt x="3161875" y="129666"/>
                </a:lnTo>
                <a:lnTo>
                  <a:pt x="3290942" y="129666"/>
                </a:lnTo>
                <a:lnTo>
                  <a:pt x="3288748" y="124840"/>
                </a:lnTo>
                <a:lnTo>
                  <a:pt x="3285700" y="119887"/>
                </a:lnTo>
                <a:lnTo>
                  <a:pt x="3281890" y="115442"/>
                </a:lnTo>
                <a:lnTo>
                  <a:pt x="3278207" y="110998"/>
                </a:lnTo>
                <a:lnTo>
                  <a:pt x="3244552" y="94868"/>
                </a:lnTo>
                <a:lnTo>
                  <a:pt x="3237186" y="93979"/>
                </a:lnTo>
              </a:path>
              <a:path w="6860374" h="365632">
                <a:moveTo>
                  <a:pt x="2550243" y="259587"/>
                </a:moveTo>
                <a:lnTo>
                  <a:pt x="2547195" y="259587"/>
                </a:lnTo>
                <a:lnTo>
                  <a:pt x="2546052" y="259841"/>
                </a:lnTo>
                <a:lnTo>
                  <a:pt x="2545163" y="260476"/>
                </a:lnTo>
                <a:lnTo>
                  <a:pt x="2544274" y="260984"/>
                </a:lnTo>
                <a:lnTo>
                  <a:pt x="2543512" y="262000"/>
                </a:lnTo>
                <a:lnTo>
                  <a:pt x="2543004" y="263525"/>
                </a:lnTo>
                <a:lnTo>
                  <a:pt x="2542369" y="265049"/>
                </a:lnTo>
                <a:lnTo>
                  <a:pt x="2541969" y="267334"/>
                </a:lnTo>
                <a:lnTo>
                  <a:pt x="2541607" y="269748"/>
                </a:lnTo>
                <a:lnTo>
                  <a:pt x="2541426" y="271652"/>
                </a:lnTo>
                <a:lnTo>
                  <a:pt x="2541309" y="287837"/>
                </a:lnTo>
                <a:lnTo>
                  <a:pt x="2541607" y="291718"/>
                </a:lnTo>
                <a:lnTo>
                  <a:pt x="2554180" y="307466"/>
                </a:lnTo>
                <a:lnTo>
                  <a:pt x="2557736" y="309244"/>
                </a:lnTo>
                <a:lnTo>
                  <a:pt x="2597478" y="318144"/>
                </a:lnTo>
                <a:lnTo>
                  <a:pt x="2612384" y="318416"/>
                </a:lnTo>
                <a:lnTo>
                  <a:pt x="2623243" y="317469"/>
                </a:lnTo>
                <a:lnTo>
                  <a:pt x="2661761" y="305444"/>
                </a:lnTo>
                <a:lnTo>
                  <a:pt x="2687301" y="277749"/>
                </a:lnTo>
                <a:lnTo>
                  <a:pt x="2597868" y="277749"/>
                </a:lnTo>
                <a:lnTo>
                  <a:pt x="2590756" y="276732"/>
                </a:lnTo>
                <a:lnTo>
                  <a:pt x="2555831" y="262381"/>
                </a:lnTo>
                <a:lnTo>
                  <a:pt x="2552656" y="260603"/>
                </a:lnTo>
                <a:lnTo>
                  <a:pt x="2550243" y="259587"/>
                </a:lnTo>
              </a:path>
              <a:path w="6860374" h="365632">
                <a:moveTo>
                  <a:pt x="2629618" y="93979"/>
                </a:moveTo>
                <a:lnTo>
                  <a:pt x="2584508" y="100399"/>
                </a:lnTo>
                <a:lnTo>
                  <a:pt x="2547286" y="133534"/>
                </a:lnTo>
                <a:lnTo>
                  <a:pt x="2542242" y="158495"/>
                </a:lnTo>
                <a:lnTo>
                  <a:pt x="2542242" y="167893"/>
                </a:lnTo>
                <a:lnTo>
                  <a:pt x="2543639" y="175894"/>
                </a:lnTo>
                <a:lnTo>
                  <a:pt x="2549227" y="189356"/>
                </a:lnTo>
                <a:lnTo>
                  <a:pt x="2552783" y="195071"/>
                </a:lnTo>
                <a:lnTo>
                  <a:pt x="2557355" y="199770"/>
                </a:lnTo>
                <a:lnTo>
                  <a:pt x="2561927" y="204596"/>
                </a:lnTo>
                <a:lnTo>
                  <a:pt x="2596471" y="223138"/>
                </a:lnTo>
                <a:lnTo>
                  <a:pt x="2608028" y="227456"/>
                </a:lnTo>
                <a:lnTo>
                  <a:pt x="2613743" y="229615"/>
                </a:lnTo>
                <a:lnTo>
                  <a:pt x="2618950" y="231775"/>
                </a:lnTo>
                <a:lnTo>
                  <a:pt x="2623395" y="234187"/>
                </a:lnTo>
                <a:lnTo>
                  <a:pt x="2627967" y="236600"/>
                </a:lnTo>
                <a:lnTo>
                  <a:pt x="2631650" y="239394"/>
                </a:lnTo>
                <a:lnTo>
                  <a:pt x="2634444" y="242569"/>
                </a:lnTo>
                <a:lnTo>
                  <a:pt x="2637111" y="245744"/>
                </a:lnTo>
                <a:lnTo>
                  <a:pt x="2638508" y="249554"/>
                </a:lnTo>
                <a:lnTo>
                  <a:pt x="2638508" y="257937"/>
                </a:lnTo>
                <a:lnTo>
                  <a:pt x="2637746" y="261365"/>
                </a:lnTo>
                <a:lnTo>
                  <a:pt x="2636222" y="264287"/>
                </a:lnTo>
                <a:lnTo>
                  <a:pt x="2634825" y="267334"/>
                </a:lnTo>
                <a:lnTo>
                  <a:pt x="2632539" y="269748"/>
                </a:lnTo>
                <a:lnTo>
                  <a:pt x="2629745" y="271652"/>
                </a:lnTo>
                <a:lnTo>
                  <a:pt x="2626824" y="273684"/>
                </a:lnTo>
                <a:lnTo>
                  <a:pt x="2623395" y="275081"/>
                </a:lnTo>
                <a:lnTo>
                  <a:pt x="2619458" y="276225"/>
                </a:lnTo>
                <a:lnTo>
                  <a:pt x="2615521" y="277240"/>
                </a:lnTo>
                <a:lnTo>
                  <a:pt x="2610949" y="277749"/>
                </a:lnTo>
                <a:lnTo>
                  <a:pt x="2687301" y="277749"/>
                </a:lnTo>
                <a:lnTo>
                  <a:pt x="2688866" y="274976"/>
                </a:lnTo>
                <a:lnTo>
                  <a:pt x="2692141" y="262947"/>
                </a:lnTo>
                <a:lnTo>
                  <a:pt x="2693245" y="249554"/>
                </a:lnTo>
                <a:lnTo>
                  <a:pt x="2693245" y="240537"/>
                </a:lnTo>
                <a:lnTo>
                  <a:pt x="2691848" y="232663"/>
                </a:lnTo>
                <a:lnTo>
                  <a:pt x="2688927" y="226059"/>
                </a:lnTo>
                <a:lnTo>
                  <a:pt x="2686133" y="219455"/>
                </a:lnTo>
                <a:lnTo>
                  <a:pt x="2656161" y="193675"/>
                </a:lnTo>
                <a:lnTo>
                  <a:pt x="2644223" y="188340"/>
                </a:lnTo>
                <a:lnTo>
                  <a:pt x="2638127" y="185800"/>
                </a:lnTo>
                <a:lnTo>
                  <a:pt x="2626316" y="181482"/>
                </a:lnTo>
                <a:lnTo>
                  <a:pt x="2620474" y="179450"/>
                </a:lnTo>
                <a:lnTo>
                  <a:pt x="2615267" y="177164"/>
                </a:lnTo>
                <a:lnTo>
                  <a:pt x="2610568" y="174751"/>
                </a:lnTo>
                <a:lnTo>
                  <a:pt x="2605996" y="172465"/>
                </a:lnTo>
                <a:lnTo>
                  <a:pt x="2602313" y="169671"/>
                </a:lnTo>
                <a:lnTo>
                  <a:pt x="2596598" y="163449"/>
                </a:lnTo>
                <a:lnTo>
                  <a:pt x="2595201" y="159512"/>
                </a:lnTo>
                <a:lnTo>
                  <a:pt x="2595201" y="152018"/>
                </a:lnTo>
                <a:lnTo>
                  <a:pt x="2619585" y="133730"/>
                </a:lnTo>
                <a:lnTo>
                  <a:pt x="2682035" y="133730"/>
                </a:lnTo>
                <a:lnTo>
                  <a:pt x="2682069" y="125349"/>
                </a:lnTo>
                <a:lnTo>
                  <a:pt x="2652732" y="97408"/>
                </a:lnTo>
                <a:lnTo>
                  <a:pt x="2635714" y="94487"/>
                </a:lnTo>
                <a:lnTo>
                  <a:pt x="2629618" y="93979"/>
                </a:lnTo>
              </a:path>
              <a:path w="6860374" h="365632">
                <a:moveTo>
                  <a:pt x="2682035" y="133730"/>
                </a:moveTo>
                <a:lnTo>
                  <a:pt x="2631777" y="133730"/>
                </a:lnTo>
                <a:lnTo>
                  <a:pt x="2638127" y="134492"/>
                </a:lnTo>
                <a:lnTo>
                  <a:pt x="2643715" y="136016"/>
                </a:lnTo>
                <a:lnTo>
                  <a:pt x="2649303" y="137667"/>
                </a:lnTo>
                <a:lnTo>
                  <a:pt x="2654256" y="139318"/>
                </a:lnTo>
                <a:lnTo>
                  <a:pt x="2658447" y="141096"/>
                </a:lnTo>
                <a:lnTo>
                  <a:pt x="2662765" y="142875"/>
                </a:lnTo>
                <a:lnTo>
                  <a:pt x="2666321" y="144525"/>
                </a:lnTo>
                <a:lnTo>
                  <a:pt x="2669115" y="146176"/>
                </a:lnTo>
                <a:lnTo>
                  <a:pt x="2671909" y="147700"/>
                </a:lnTo>
                <a:lnTo>
                  <a:pt x="2674068" y="148462"/>
                </a:lnTo>
                <a:lnTo>
                  <a:pt x="2676481" y="148462"/>
                </a:lnTo>
                <a:lnTo>
                  <a:pt x="2677624" y="148208"/>
                </a:lnTo>
                <a:lnTo>
                  <a:pt x="2679402" y="147192"/>
                </a:lnTo>
                <a:lnTo>
                  <a:pt x="2680037" y="146176"/>
                </a:lnTo>
                <a:lnTo>
                  <a:pt x="2680598" y="144525"/>
                </a:lnTo>
                <a:lnTo>
                  <a:pt x="2681180" y="143128"/>
                </a:lnTo>
                <a:lnTo>
                  <a:pt x="2681447" y="141096"/>
                </a:lnTo>
                <a:lnTo>
                  <a:pt x="2681917" y="136398"/>
                </a:lnTo>
                <a:lnTo>
                  <a:pt x="2682035" y="133730"/>
                </a:lnTo>
              </a:path>
              <a:path w="6860374" h="365632">
                <a:moveTo>
                  <a:pt x="1907623" y="97916"/>
                </a:moveTo>
                <a:lnTo>
                  <a:pt x="1890478" y="97916"/>
                </a:lnTo>
                <a:lnTo>
                  <a:pt x="1884382" y="98678"/>
                </a:lnTo>
                <a:lnTo>
                  <a:pt x="1881842" y="99313"/>
                </a:lnTo>
                <a:lnTo>
                  <a:pt x="1879937" y="100075"/>
                </a:lnTo>
                <a:lnTo>
                  <a:pt x="1878032" y="100711"/>
                </a:lnTo>
                <a:lnTo>
                  <a:pt x="1876635" y="101726"/>
                </a:lnTo>
                <a:lnTo>
                  <a:pt x="1876000" y="102869"/>
                </a:lnTo>
                <a:lnTo>
                  <a:pt x="1875238" y="103886"/>
                </a:lnTo>
                <a:lnTo>
                  <a:pt x="1874959" y="104910"/>
                </a:lnTo>
                <a:lnTo>
                  <a:pt x="1874857" y="307339"/>
                </a:lnTo>
                <a:lnTo>
                  <a:pt x="1875238" y="308609"/>
                </a:lnTo>
                <a:lnTo>
                  <a:pt x="1897463" y="314832"/>
                </a:lnTo>
                <a:lnTo>
                  <a:pt x="1908512" y="314832"/>
                </a:lnTo>
                <a:lnTo>
                  <a:pt x="1931118" y="307339"/>
                </a:lnTo>
                <a:lnTo>
                  <a:pt x="1931118" y="305815"/>
                </a:lnTo>
                <a:lnTo>
                  <a:pt x="1936043" y="167496"/>
                </a:lnTo>
                <a:lnTo>
                  <a:pt x="1945102" y="158005"/>
                </a:lnTo>
                <a:lnTo>
                  <a:pt x="1953851" y="150749"/>
                </a:lnTo>
                <a:lnTo>
                  <a:pt x="1961217" y="145541"/>
                </a:lnTo>
                <a:lnTo>
                  <a:pt x="1968329" y="142875"/>
                </a:lnTo>
                <a:lnTo>
                  <a:pt x="2060355" y="142875"/>
                </a:lnTo>
                <a:lnTo>
                  <a:pt x="2057841" y="135366"/>
                </a:lnTo>
                <a:lnTo>
                  <a:pt x="2054752" y="129666"/>
                </a:lnTo>
                <a:lnTo>
                  <a:pt x="1922863" y="129666"/>
                </a:lnTo>
                <a:lnTo>
                  <a:pt x="1922762" y="104910"/>
                </a:lnTo>
                <a:lnTo>
                  <a:pt x="1922482" y="103886"/>
                </a:lnTo>
                <a:lnTo>
                  <a:pt x="1921720" y="102869"/>
                </a:lnTo>
                <a:lnTo>
                  <a:pt x="1920958" y="101726"/>
                </a:lnTo>
                <a:lnTo>
                  <a:pt x="1919688" y="100711"/>
                </a:lnTo>
                <a:lnTo>
                  <a:pt x="1918037" y="100075"/>
                </a:lnTo>
                <a:lnTo>
                  <a:pt x="1916259" y="99313"/>
                </a:lnTo>
                <a:lnTo>
                  <a:pt x="1913846" y="98678"/>
                </a:lnTo>
                <a:lnTo>
                  <a:pt x="1907623" y="97916"/>
                </a:lnTo>
              </a:path>
              <a:path w="6860374" h="365632">
                <a:moveTo>
                  <a:pt x="2060355" y="142875"/>
                </a:moveTo>
                <a:lnTo>
                  <a:pt x="1981156" y="142875"/>
                </a:lnTo>
                <a:lnTo>
                  <a:pt x="1986109" y="144017"/>
                </a:lnTo>
                <a:lnTo>
                  <a:pt x="1990300" y="146176"/>
                </a:lnTo>
                <a:lnTo>
                  <a:pt x="2008969" y="182499"/>
                </a:lnTo>
                <a:lnTo>
                  <a:pt x="2008969" y="307339"/>
                </a:lnTo>
                <a:lnTo>
                  <a:pt x="2009477" y="308609"/>
                </a:lnTo>
                <a:lnTo>
                  <a:pt x="2031575" y="314832"/>
                </a:lnTo>
                <a:lnTo>
                  <a:pt x="2042497" y="314832"/>
                </a:lnTo>
                <a:lnTo>
                  <a:pt x="2064976" y="307339"/>
                </a:lnTo>
                <a:lnTo>
                  <a:pt x="2064596" y="169342"/>
                </a:lnTo>
                <a:lnTo>
                  <a:pt x="2063358" y="156734"/>
                </a:lnTo>
                <a:lnTo>
                  <a:pt x="2061175" y="145322"/>
                </a:lnTo>
                <a:lnTo>
                  <a:pt x="2060355" y="142875"/>
                </a:lnTo>
              </a:path>
              <a:path w="6860374" h="365632">
                <a:moveTo>
                  <a:pt x="1992078" y="93979"/>
                </a:moveTo>
                <a:lnTo>
                  <a:pt x="1952583" y="104996"/>
                </a:lnTo>
                <a:lnTo>
                  <a:pt x="1922863" y="129666"/>
                </a:lnTo>
                <a:lnTo>
                  <a:pt x="2054752" y="129666"/>
                </a:lnTo>
                <a:lnTo>
                  <a:pt x="2018213" y="97554"/>
                </a:lnTo>
                <a:lnTo>
                  <a:pt x="1992078" y="93979"/>
                </a:lnTo>
              </a:path>
              <a:path w="6860374" h="365632">
                <a:moveTo>
                  <a:pt x="1340187" y="259587"/>
                </a:moveTo>
                <a:lnTo>
                  <a:pt x="1337139" y="259587"/>
                </a:lnTo>
                <a:lnTo>
                  <a:pt x="1335996" y="259841"/>
                </a:lnTo>
                <a:lnTo>
                  <a:pt x="1335107" y="260476"/>
                </a:lnTo>
                <a:lnTo>
                  <a:pt x="1334218" y="260984"/>
                </a:lnTo>
                <a:lnTo>
                  <a:pt x="1333456" y="262000"/>
                </a:lnTo>
                <a:lnTo>
                  <a:pt x="1332948" y="263525"/>
                </a:lnTo>
                <a:lnTo>
                  <a:pt x="1332313" y="265049"/>
                </a:lnTo>
                <a:lnTo>
                  <a:pt x="1331913" y="267334"/>
                </a:lnTo>
                <a:lnTo>
                  <a:pt x="1331551" y="269748"/>
                </a:lnTo>
                <a:lnTo>
                  <a:pt x="1331370" y="271652"/>
                </a:lnTo>
                <a:lnTo>
                  <a:pt x="1331253" y="287837"/>
                </a:lnTo>
                <a:lnTo>
                  <a:pt x="1331551" y="291718"/>
                </a:lnTo>
                <a:lnTo>
                  <a:pt x="1344124" y="307466"/>
                </a:lnTo>
                <a:lnTo>
                  <a:pt x="1347680" y="309244"/>
                </a:lnTo>
                <a:lnTo>
                  <a:pt x="1387422" y="318144"/>
                </a:lnTo>
                <a:lnTo>
                  <a:pt x="1402328" y="318416"/>
                </a:lnTo>
                <a:lnTo>
                  <a:pt x="1413187" y="317469"/>
                </a:lnTo>
                <a:lnTo>
                  <a:pt x="1451705" y="305444"/>
                </a:lnTo>
                <a:lnTo>
                  <a:pt x="1477245" y="277749"/>
                </a:lnTo>
                <a:lnTo>
                  <a:pt x="1387812" y="277749"/>
                </a:lnTo>
                <a:lnTo>
                  <a:pt x="1380700" y="276732"/>
                </a:lnTo>
                <a:lnTo>
                  <a:pt x="1345775" y="262381"/>
                </a:lnTo>
                <a:lnTo>
                  <a:pt x="1342600" y="260603"/>
                </a:lnTo>
                <a:lnTo>
                  <a:pt x="1340187" y="259587"/>
                </a:lnTo>
              </a:path>
              <a:path w="6860374" h="365632">
                <a:moveTo>
                  <a:pt x="1419562" y="93979"/>
                </a:moveTo>
                <a:lnTo>
                  <a:pt x="1374452" y="100399"/>
                </a:lnTo>
                <a:lnTo>
                  <a:pt x="1337230" y="133534"/>
                </a:lnTo>
                <a:lnTo>
                  <a:pt x="1332186" y="158495"/>
                </a:lnTo>
                <a:lnTo>
                  <a:pt x="1332186" y="167893"/>
                </a:lnTo>
                <a:lnTo>
                  <a:pt x="1333583" y="175894"/>
                </a:lnTo>
                <a:lnTo>
                  <a:pt x="1339171" y="189356"/>
                </a:lnTo>
                <a:lnTo>
                  <a:pt x="1342727" y="195071"/>
                </a:lnTo>
                <a:lnTo>
                  <a:pt x="1347299" y="199770"/>
                </a:lnTo>
                <a:lnTo>
                  <a:pt x="1351871" y="204596"/>
                </a:lnTo>
                <a:lnTo>
                  <a:pt x="1386415" y="223138"/>
                </a:lnTo>
                <a:lnTo>
                  <a:pt x="1397972" y="227456"/>
                </a:lnTo>
                <a:lnTo>
                  <a:pt x="1403687" y="229615"/>
                </a:lnTo>
                <a:lnTo>
                  <a:pt x="1408894" y="231775"/>
                </a:lnTo>
                <a:lnTo>
                  <a:pt x="1413339" y="234187"/>
                </a:lnTo>
                <a:lnTo>
                  <a:pt x="1417911" y="236600"/>
                </a:lnTo>
                <a:lnTo>
                  <a:pt x="1421594" y="239394"/>
                </a:lnTo>
                <a:lnTo>
                  <a:pt x="1424388" y="242569"/>
                </a:lnTo>
                <a:lnTo>
                  <a:pt x="1427055" y="245744"/>
                </a:lnTo>
                <a:lnTo>
                  <a:pt x="1428452" y="249554"/>
                </a:lnTo>
                <a:lnTo>
                  <a:pt x="1428452" y="257937"/>
                </a:lnTo>
                <a:lnTo>
                  <a:pt x="1427690" y="261365"/>
                </a:lnTo>
                <a:lnTo>
                  <a:pt x="1426166" y="264287"/>
                </a:lnTo>
                <a:lnTo>
                  <a:pt x="1424769" y="267334"/>
                </a:lnTo>
                <a:lnTo>
                  <a:pt x="1422483" y="269748"/>
                </a:lnTo>
                <a:lnTo>
                  <a:pt x="1419689" y="271652"/>
                </a:lnTo>
                <a:lnTo>
                  <a:pt x="1416768" y="273684"/>
                </a:lnTo>
                <a:lnTo>
                  <a:pt x="1413339" y="275081"/>
                </a:lnTo>
                <a:lnTo>
                  <a:pt x="1409402" y="276225"/>
                </a:lnTo>
                <a:lnTo>
                  <a:pt x="1405465" y="277240"/>
                </a:lnTo>
                <a:lnTo>
                  <a:pt x="1400893" y="277749"/>
                </a:lnTo>
                <a:lnTo>
                  <a:pt x="1477245" y="277749"/>
                </a:lnTo>
                <a:lnTo>
                  <a:pt x="1478810" y="274976"/>
                </a:lnTo>
                <a:lnTo>
                  <a:pt x="1482085" y="262947"/>
                </a:lnTo>
                <a:lnTo>
                  <a:pt x="1483189" y="249554"/>
                </a:lnTo>
                <a:lnTo>
                  <a:pt x="1483189" y="240537"/>
                </a:lnTo>
                <a:lnTo>
                  <a:pt x="1481792" y="232663"/>
                </a:lnTo>
                <a:lnTo>
                  <a:pt x="1478871" y="226059"/>
                </a:lnTo>
                <a:lnTo>
                  <a:pt x="1476077" y="219455"/>
                </a:lnTo>
                <a:lnTo>
                  <a:pt x="1446105" y="193675"/>
                </a:lnTo>
                <a:lnTo>
                  <a:pt x="1434167" y="188340"/>
                </a:lnTo>
                <a:lnTo>
                  <a:pt x="1428071" y="185800"/>
                </a:lnTo>
                <a:lnTo>
                  <a:pt x="1416260" y="181482"/>
                </a:lnTo>
                <a:lnTo>
                  <a:pt x="1410418" y="179450"/>
                </a:lnTo>
                <a:lnTo>
                  <a:pt x="1405211" y="177164"/>
                </a:lnTo>
                <a:lnTo>
                  <a:pt x="1400512" y="174751"/>
                </a:lnTo>
                <a:lnTo>
                  <a:pt x="1395940" y="172465"/>
                </a:lnTo>
                <a:lnTo>
                  <a:pt x="1392257" y="169671"/>
                </a:lnTo>
                <a:lnTo>
                  <a:pt x="1386542" y="163449"/>
                </a:lnTo>
                <a:lnTo>
                  <a:pt x="1385145" y="159512"/>
                </a:lnTo>
                <a:lnTo>
                  <a:pt x="1385145" y="152018"/>
                </a:lnTo>
                <a:lnTo>
                  <a:pt x="1409529" y="133730"/>
                </a:lnTo>
                <a:lnTo>
                  <a:pt x="1471979" y="133730"/>
                </a:lnTo>
                <a:lnTo>
                  <a:pt x="1472013" y="125349"/>
                </a:lnTo>
                <a:lnTo>
                  <a:pt x="1442676" y="97408"/>
                </a:lnTo>
                <a:lnTo>
                  <a:pt x="1425658" y="94487"/>
                </a:lnTo>
                <a:lnTo>
                  <a:pt x="1419562" y="93979"/>
                </a:lnTo>
              </a:path>
              <a:path w="6860374" h="365632">
                <a:moveTo>
                  <a:pt x="1471979" y="133730"/>
                </a:moveTo>
                <a:lnTo>
                  <a:pt x="1421721" y="133730"/>
                </a:lnTo>
                <a:lnTo>
                  <a:pt x="1428071" y="134492"/>
                </a:lnTo>
                <a:lnTo>
                  <a:pt x="1433659" y="136016"/>
                </a:lnTo>
                <a:lnTo>
                  <a:pt x="1439247" y="137667"/>
                </a:lnTo>
                <a:lnTo>
                  <a:pt x="1444200" y="139318"/>
                </a:lnTo>
                <a:lnTo>
                  <a:pt x="1448391" y="141096"/>
                </a:lnTo>
                <a:lnTo>
                  <a:pt x="1452709" y="142875"/>
                </a:lnTo>
                <a:lnTo>
                  <a:pt x="1456265" y="144525"/>
                </a:lnTo>
                <a:lnTo>
                  <a:pt x="1459059" y="146176"/>
                </a:lnTo>
                <a:lnTo>
                  <a:pt x="1461853" y="147700"/>
                </a:lnTo>
                <a:lnTo>
                  <a:pt x="1464012" y="148462"/>
                </a:lnTo>
                <a:lnTo>
                  <a:pt x="1466425" y="148462"/>
                </a:lnTo>
                <a:lnTo>
                  <a:pt x="1467568" y="148208"/>
                </a:lnTo>
                <a:lnTo>
                  <a:pt x="1469346" y="147192"/>
                </a:lnTo>
                <a:lnTo>
                  <a:pt x="1469981" y="146176"/>
                </a:lnTo>
                <a:lnTo>
                  <a:pt x="1470542" y="144525"/>
                </a:lnTo>
                <a:lnTo>
                  <a:pt x="1471124" y="143128"/>
                </a:lnTo>
                <a:lnTo>
                  <a:pt x="1471391" y="141096"/>
                </a:lnTo>
                <a:lnTo>
                  <a:pt x="1471861" y="136398"/>
                </a:lnTo>
                <a:lnTo>
                  <a:pt x="1471979" y="133730"/>
                </a:lnTo>
              </a:path>
              <a:path w="6860374" h="365632">
                <a:moveTo>
                  <a:pt x="495629" y="311747"/>
                </a:moveTo>
                <a:lnTo>
                  <a:pt x="394344" y="311747"/>
                </a:lnTo>
                <a:lnTo>
                  <a:pt x="407547" y="312420"/>
                </a:lnTo>
                <a:lnTo>
                  <a:pt x="415323" y="319970"/>
                </a:lnTo>
                <a:lnTo>
                  <a:pt x="448636" y="345011"/>
                </a:lnTo>
                <a:lnTo>
                  <a:pt x="483268" y="361695"/>
                </a:lnTo>
                <a:lnTo>
                  <a:pt x="497669" y="365632"/>
                </a:lnTo>
                <a:lnTo>
                  <a:pt x="503765" y="365632"/>
                </a:lnTo>
                <a:lnTo>
                  <a:pt x="511728" y="346201"/>
                </a:lnTo>
                <a:lnTo>
                  <a:pt x="511728" y="334263"/>
                </a:lnTo>
                <a:lnTo>
                  <a:pt x="497339" y="312419"/>
                </a:lnTo>
                <a:lnTo>
                  <a:pt x="495629" y="311747"/>
                </a:lnTo>
              </a:path>
              <a:path w="6860374" h="365632">
                <a:moveTo>
                  <a:pt x="350553" y="19430"/>
                </a:moveTo>
                <a:lnTo>
                  <a:pt x="307237" y="24954"/>
                </a:lnTo>
                <a:lnTo>
                  <a:pt x="270831" y="39943"/>
                </a:lnTo>
                <a:lnTo>
                  <a:pt x="240332" y="67464"/>
                </a:lnTo>
                <a:lnTo>
                  <a:pt x="217735" y="115099"/>
                </a:lnTo>
                <a:lnTo>
                  <a:pt x="211375" y="164043"/>
                </a:lnTo>
                <a:lnTo>
                  <a:pt x="211166" y="180149"/>
                </a:lnTo>
                <a:lnTo>
                  <a:pt x="211832" y="193006"/>
                </a:lnTo>
                <a:lnTo>
                  <a:pt x="221083" y="242519"/>
                </a:lnTo>
                <a:lnTo>
                  <a:pt x="247160" y="286089"/>
                </a:lnTo>
                <a:lnTo>
                  <a:pt x="291717" y="311700"/>
                </a:lnTo>
                <a:lnTo>
                  <a:pt x="339760" y="318020"/>
                </a:lnTo>
                <a:lnTo>
                  <a:pt x="356701" y="318107"/>
                </a:lnTo>
                <a:lnTo>
                  <a:pt x="368920" y="316657"/>
                </a:lnTo>
                <a:lnTo>
                  <a:pt x="382646" y="313890"/>
                </a:lnTo>
                <a:lnTo>
                  <a:pt x="394344" y="311747"/>
                </a:lnTo>
                <a:lnTo>
                  <a:pt x="495629" y="311747"/>
                </a:lnTo>
                <a:lnTo>
                  <a:pt x="493466" y="310895"/>
                </a:lnTo>
                <a:lnTo>
                  <a:pt x="488627" y="308737"/>
                </a:lnTo>
                <a:lnTo>
                  <a:pt x="447595" y="279519"/>
                </a:lnTo>
                <a:lnTo>
                  <a:pt x="455499" y="270150"/>
                </a:lnTo>
                <a:lnTo>
                  <a:pt x="456020" y="269365"/>
                </a:lnTo>
                <a:lnTo>
                  <a:pt x="333521" y="269365"/>
                </a:lnTo>
                <a:lnTo>
                  <a:pt x="321146" y="266902"/>
                </a:lnTo>
                <a:lnTo>
                  <a:pt x="283730" y="234399"/>
                </a:lnTo>
                <a:lnTo>
                  <a:pt x="273506" y="188043"/>
                </a:lnTo>
                <a:lnTo>
                  <a:pt x="272954" y="174518"/>
                </a:lnTo>
                <a:lnTo>
                  <a:pt x="272966" y="156943"/>
                </a:lnTo>
                <a:lnTo>
                  <a:pt x="279261" y="117927"/>
                </a:lnTo>
                <a:lnTo>
                  <a:pt x="307504" y="79577"/>
                </a:lnTo>
                <a:lnTo>
                  <a:pt x="348546" y="67690"/>
                </a:lnTo>
                <a:lnTo>
                  <a:pt x="459642" y="67690"/>
                </a:lnTo>
                <a:lnTo>
                  <a:pt x="455467" y="61793"/>
                </a:lnTo>
                <a:lnTo>
                  <a:pt x="415793" y="31626"/>
                </a:lnTo>
                <a:lnTo>
                  <a:pt x="377499" y="21115"/>
                </a:lnTo>
                <a:lnTo>
                  <a:pt x="364385" y="19852"/>
                </a:lnTo>
                <a:lnTo>
                  <a:pt x="350553" y="19430"/>
                </a:lnTo>
              </a:path>
              <a:path w="6860374" h="365632">
                <a:moveTo>
                  <a:pt x="459642" y="67690"/>
                </a:moveTo>
                <a:lnTo>
                  <a:pt x="348546" y="67690"/>
                </a:lnTo>
                <a:lnTo>
                  <a:pt x="361394" y="68424"/>
                </a:lnTo>
                <a:lnTo>
                  <a:pt x="373834" y="70918"/>
                </a:lnTo>
                <a:lnTo>
                  <a:pt x="411374" y="102929"/>
                </a:lnTo>
                <a:lnTo>
                  <a:pt x="421985" y="148501"/>
                </a:lnTo>
                <a:lnTo>
                  <a:pt x="422491" y="180149"/>
                </a:lnTo>
                <a:lnTo>
                  <a:pt x="421626" y="190023"/>
                </a:lnTo>
                <a:lnTo>
                  <a:pt x="411935" y="230350"/>
                </a:lnTo>
                <a:lnTo>
                  <a:pt x="375447" y="265543"/>
                </a:lnTo>
                <a:lnTo>
                  <a:pt x="333521" y="269365"/>
                </a:lnTo>
                <a:lnTo>
                  <a:pt x="456020" y="269365"/>
                </a:lnTo>
                <a:lnTo>
                  <a:pt x="477433" y="223394"/>
                </a:lnTo>
                <a:lnTo>
                  <a:pt x="484250" y="173005"/>
                </a:lnTo>
                <a:lnTo>
                  <a:pt x="484386" y="156943"/>
                </a:lnTo>
                <a:lnTo>
                  <a:pt x="483712" y="144191"/>
                </a:lnTo>
                <a:lnTo>
                  <a:pt x="473737" y="94539"/>
                </a:lnTo>
                <a:lnTo>
                  <a:pt x="462858" y="72233"/>
                </a:lnTo>
                <a:lnTo>
                  <a:pt x="459642" y="67690"/>
                </a:lnTo>
              </a:path>
              <a:path w="6860374" h="365632">
                <a:moveTo>
                  <a:pt x="2797004" y="144652"/>
                </a:moveTo>
                <a:lnTo>
                  <a:pt x="2740870" y="144652"/>
                </a:lnTo>
                <a:lnTo>
                  <a:pt x="2741106" y="255384"/>
                </a:lnTo>
                <a:lnTo>
                  <a:pt x="2757849" y="302004"/>
                </a:lnTo>
                <a:lnTo>
                  <a:pt x="2805894" y="317880"/>
                </a:lnTo>
                <a:lnTo>
                  <a:pt x="2810085" y="317880"/>
                </a:lnTo>
                <a:lnTo>
                  <a:pt x="2838787" y="312419"/>
                </a:lnTo>
                <a:lnTo>
                  <a:pt x="2841454" y="311276"/>
                </a:lnTo>
                <a:lnTo>
                  <a:pt x="2847931" y="301243"/>
                </a:lnTo>
                <a:lnTo>
                  <a:pt x="2848820" y="297814"/>
                </a:lnTo>
                <a:lnTo>
                  <a:pt x="2849201" y="292734"/>
                </a:lnTo>
                <a:lnTo>
                  <a:pt x="2849201" y="282066"/>
                </a:lnTo>
                <a:lnTo>
                  <a:pt x="2848947" y="278638"/>
                </a:lnTo>
                <a:lnTo>
                  <a:pt x="2848693" y="275970"/>
                </a:lnTo>
                <a:lnTo>
                  <a:pt x="2848312" y="273303"/>
                </a:lnTo>
                <a:lnTo>
                  <a:pt x="2847709" y="270763"/>
                </a:lnTo>
                <a:lnTo>
                  <a:pt x="2811609" y="270763"/>
                </a:lnTo>
                <a:lnTo>
                  <a:pt x="2805513" y="268096"/>
                </a:lnTo>
                <a:lnTo>
                  <a:pt x="2798655" y="257175"/>
                </a:lnTo>
                <a:lnTo>
                  <a:pt x="2797004" y="249046"/>
                </a:lnTo>
                <a:lnTo>
                  <a:pt x="2797004" y="144652"/>
                </a:lnTo>
              </a:path>
              <a:path w="6860374" h="365632">
                <a:moveTo>
                  <a:pt x="2843867" y="265683"/>
                </a:moveTo>
                <a:lnTo>
                  <a:pt x="2841962" y="265683"/>
                </a:lnTo>
                <a:lnTo>
                  <a:pt x="2840692" y="265938"/>
                </a:lnTo>
                <a:lnTo>
                  <a:pt x="2839422" y="266445"/>
                </a:lnTo>
                <a:lnTo>
                  <a:pt x="2838279" y="266953"/>
                </a:lnTo>
                <a:lnTo>
                  <a:pt x="2836628" y="267588"/>
                </a:lnTo>
                <a:lnTo>
                  <a:pt x="2834850" y="268224"/>
                </a:lnTo>
                <a:lnTo>
                  <a:pt x="2832945" y="268858"/>
                </a:lnTo>
                <a:lnTo>
                  <a:pt x="2830786" y="269493"/>
                </a:lnTo>
                <a:lnTo>
                  <a:pt x="2828373" y="270001"/>
                </a:lnTo>
                <a:lnTo>
                  <a:pt x="2826087" y="270509"/>
                </a:lnTo>
                <a:lnTo>
                  <a:pt x="2823420" y="270763"/>
                </a:lnTo>
                <a:lnTo>
                  <a:pt x="2847709" y="270763"/>
                </a:lnTo>
                <a:lnTo>
                  <a:pt x="2847384" y="269493"/>
                </a:lnTo>
                <a:lnTo>
                  <a:pt x="2846915" y="267969"/>
                </a:lnTo>
                <a:lnTo>
                  <a:pt x="2846280" y="266953"/>
                </a:lnTo>
                <a:lnTo>
                  <a:pt x="2844756" y="265938"/>
                </a:lnTo>
                <a:lnTo>
                  <a:pt x="2843867" y="265683"/>
                </a:lnTo>
              </a:path>
              <a:path w="6860374" h="365632">
                <a:moveTo>
                  <a:pt x="2841708" y="99187"/>
                </a:moveTo>
                <a:lnTo>
                  <a:pt x="2715724" y="99187"/>
                </a:lnTo>
                <a:lnTo>
                  <a:pt x="2714454" y="99440"/>
                </a:lnTo>
                <a:lnTo>
                  <a:pt x="2708358" y="130048"/>
                </a:lnTo>
                <a:lnTo>
                  <a:pt x="2709120" y="135889"/>
                </a:lnTo>
                <a:lnTo>
                  <a:pt x="2710517" y="139445"/>
                </a:lnTo>
                <a:lnTo>
                  <a:pt x="2712041" y="142875"/>
                </a:lnTo>
                <a:lnTo>
                  <a:pt x="2714200" y="144652"/>
                </a:lnTo>
                <a:lnTo>
                  <a:pt x="2843359" y="144652"/>
                </a:lnTo>
                <a:lnTo>
                  <a:pt x="2845518" y="142875"/>
                </a:lnTo>
                <a:lnTo>
                  <a:pt x="2846915" y="139445"/>
                </a:lnTo>
                <a:lnTo>
                  <a:pt x="2848439" y="135889"/>
                </a:lnTo>
                <a:lnTo>
                  <a:pt x="2849201" y="130048"/>
                </a:lnTo>
                <a:lnTo>
                  <a:pt x="2849201" y="117601"/>
                </a:lnTo>
                <a:lnTo>
                  <a:pt x="2846915" y="103886"/>
                </a:lnTo>
                <a:lnTo>
                  <a:pt x="2846280" y="102234"/>
                </a:lnTo>
                <a:lnTo>
                  <a:pt x="2845264" y="100964"/>
                </a:lnTo>
                <a:lnTo>
                  <a:pt x="2844121" y="100202"/>
                </a:lnTo>
                <a:lnTo>
                  <a:pt x="2843105" y="99440"/>
                </a:lnTo>
                <a:lnTo>
                  <a:pt x="2841708" y="99187"/>
                </a:lnTo>
              </a:path>
              <a:path w="6860374" h="365632">
                <a:moveTo>
                  <a:pt x="2768810" y="45338"/>
                </a:moveTo>
                <a:lnTo>
                  <a:pt x="2740870" y="53212"/>
                </a:lnTo>
                <a:lnTo>
                  <a:pt x="2740870" y="99187"/>
                </a:lnTo>
                <a:lnTo>
                  <a:pt x="2797004" y="99187"/>
                </a:lnTo>
                <a:lnTo>
                  <a:pt x="2797004" y="53212"/>
                </a:lnTo>
                <a:lnTo>
                  <a:pt x="2768810" y="45338"/>
                </a:lnTo>
              </a:path>
              <a:path w="6860374" h="365632">
                <a:moveTo>
                  <a:pt x="103677" y="43942"/>
                </a:moveTo>
                <a:lnTo>
                  <a:pt x="91473" y="43942"/>
                </a:lnTo>
                <a:lnTo>
                  <a:pt x="86456" y="44576"/>
                </a:lnTo>
                <a:lnTo>
                  <a:pt x="82367" y="45720"/>
                </a:lnTo>
                <a:lnTo>
                  <a:pt x="78265" y="46735"/>
                </a:lnTo>
                <a:lnTo>
                  <a:pt x="65958" y="70484"/>
                </a:lnTo>
                <a:lnTo>
                  <a:pt x="65958" y="82803"/>
                </a:lnTo>
                <a:lnTo>
                  <a:pt x="91473" y="109854"/>
                </a:lnTo>
                <a:lnTo>
                  <a:pt x="103677" y="109854"/>
                </a:lnTo>
                <a:lnTo>
                  <a:pt x="129128" y="82803"/>
                </a:lnTo>
                <a:lnTo>
                  <a:pt x="129128" y="70484"/>
                </a:lnTo>
                <a:lnTo>
                  <a:pt x="112834" y="45720"/>
                </a:lnTo>
                <a:lnTo>
                  <a:pt x="108808" y="44576"/>
                </a:lnTo>
                <a:lnTo>
                  <a:pt x="103677" y="43942"/>
                </a:lnTo>
              </a:path>
              <a:path w="6860374" h="365632">
                <a:moveTo>
                  <a:pt x="4431113" y="23240"/>
                </a:moveTo>
                <a:lnTo>
                  <a:pt x="4419683" y="23240"/>
                </a:lnTo>
                <a:lnTo>
                  <a:pt x="4414984" y="23495"/>
                </a:lnTo>
                <a:lnTo>
                  <a:pt x="4397331" y="28575"/>
                </a:lnTo>
                <a:lnTo>
                  <a:pt x="4396315" y="29718"/>
                </a:lnTo>
                <a:lnTo>
                  <a:pt x="4395807" y="31114"/>
                </a:lnTo>
                <a:lnTo>
                  <a:pt x="4395807" y="306958"/>
                </a:lnTo>
                <a:lnTo>
                  <a:pt x="4396315" y="308228"/>
                </a:lnTo>
                <a:lnTo>
                  <a:pt x="4397331" y="309371"/>
                </a:lnTo>
                <a:lnTo>
                  <a:pt x="4398220" y="310641"/>
                </a:lnTo>
                <a:lnTo>
                  <a:pt x="4411174" y="314070"/>
                </a:lnTo>
                <a:lnTo>
                  <a:pt x="4414857" y="314578"/>
                </a:lnTo>
                <a:lnTo>
                  <a:pt x="4419683" y="314832"/>
                </a:lnTo>
                <a:lnTo>
                  <a:pt x="4431113" y="314832"/>
                </a:lnTo>
                <a:lnTo>
                  <a:pt x="4435812" y="314578"/>
                </a:lnTo>
                <a:lnTo>
                  <a:pt x="4439622" y="314070"/>
                </a:lnTo>
                <a:lnTo>
                  <a:pt x="4443305" y="313689"/>
                </a:lnTo>
                <a:lnTo>
                  <a:pt x="4454735" y="306958"/>
                </a:lnTo>
                <a:lnTo>
                  <a:pt x="4454735" y="31114"/>
                </a:lnTo>
                <a:lnTo>
                  <a:pt x="4435812" y="23495"/>
                </a:lnTo>
                <a:lnTo>
                  <a:pt x="4431113" y="23240"/>
                </a:lnTo>
              </a:path>
              <a:path w="6860374" h="365632">
                <a:moveTo>
                  <a:pt x="2220297" y="247650"/>
                </a:moveTo>
                <a:lnTo>
                  <a:pt x="2216741" y="247650"/>
                </a:lnTo>
                <a:lnTo>
                  <a:pt x="2215471" y="248030"/>
                </a:lnTo>
                <a:lnTo>
                  <a:pt x="2214328" y="248792"/>
                </a:lnTo>
                <a:lnTo>
                  <a:pt x="2213185" y="249681"/>
                </a:lnTo>
                <a:lnTo>
                  <a:pt x="2212296" y="250951"/>
                </a:lnTo>
                <a:lnTo>
                  <a:pt x="2211661" y="252983"/>
                </a:lnTo>
                <a:lnTo>
                  <a:pt x="2211026" y="254888"/>
                </a:lnTo>
                <a:lnTo>
                  <a:pt x="2210518" y="257428"/>
                </a:lnTo>
                <a:lnTo>
                  <a:pt x="2210264" y="260476"/>
                </a:lnTo>
                <a:lnTo>
                  <a:pt x="2209883" y="263651"/>
                </a:lnTo>
                <a:lnTo>
                  <a:pt x="2209756" y="279018"/>
                </a:lnTo>
                <a:lnTo>
                  <a:pt x="2210137" y="284225"/>
                </a:lnTo>
                <a:lnTo>
                  <a:pt x="2211026" y="287908"/>
                </a:lnTo>
                <a:lnTo>
                  <a:pt x="2211788" y="291591"/>
                </a:lnTo>
                <a:lnTo>
                  <a:pt x="2224615" y="302894"/>
                </a:lnTo>
                <a:lnTo>
                  <a:pt x="2229060" y="305434"/>
                </a:lnTo>
                <a:lnTo>
                  <a:pt x="2271618" y="317324"/>
                </a:lnTo>
                <a:lnTo>
                  <a:pt x="2299577" y="318308"/>
                </a:lnTo>
                <a:lnTo>
                  <a:pt x="2311523" y="317173"/>
                </a:lnTo>
                <a:lnTo>
                  <a:pt x="2348536" y="306713"/>
                </a:lnTo>
                <a:lnTo>
                  <a:pt x="2385762" y="273394"/>
                </a:lnTo>
                <a:lnTo>
                  <a:pt x="2386869" y="271271"/>
                </a:lnTo>
                <a:lnTo>
                  <a:pt x="2298783" y="271271"/>
                </a:lnTo>
                <a:lnTo>
                  <a:pt x="2287764" y="271215"/>
                </a:lnTo>
                <a:lnTo>
                  <a:pt x="2247602" y="262381"/>
                </a:lnTo>
                <a:lnTo>
                  <a:pt x="2223218" y="248792"/>
                </a:lnTo>
                <a:lnTo>
                  <a:pt x="2220297" y="247650"/>
                </a:lnTo>
              </a:path>
              <a:path w="6860374" h="365632">
                <a:moveTo>
                  <a:pt x="2318468" y="19430"/>
                </a:moveTo>
                <a:lnTo>
                  <a:pt x="2311610" y="19430"/>
                </a:lnTo>
                <a:lnTo>
                  <a:pt x="2303511" y="19676"/>
                </a:lnTo>
                <a:lnTo>
                  <a:pt x="2264523" y="27735"/>
                </a:lnTo>
                <a:lnTo>
                  <a:pt x="2227335" y="57995"/>
                </a:lnTo>
                <a:lnTo>
                  <a:pt x="2215414" y="94364"/>
                </a:lnTo>
                <a:lnTo>
                  <a:pt x="2214983" y="110600"/>
                </a:lnTo>
                <a:lnTo>
                  <a:pt x="2216825" y="123206"/>
                </a:lnTo>
                <a:lnTo>
                  <a:pt x="2243270" y="165033"/>
                </a:lnTo>
                <a:lnTo>
                  <a:pt x="2276050" y="184657"/>
                </a:lnTo>
                <a:lnTo>
                  <a:pt x="2305895" y="197992"/>
                </a:lnTo>
                <a:lnTo>
                  <a:pt x="2312372" y="201421"/>
                </a:lnTo>
                <a:lnTo>
                  <a:pt x="2323929" y="208661"/>
                </a:lnTo>
                <a:lnTo>
                  <a:pt x="2328501" y="212851"/>
                </a:lnTo>
                <a:lnTo>
                  <a:pt x="2335613" y="222250"/>
                </a:lnTo>
                <a:lnTo>
                  <a:pt x="2337518" y="227837"/>
                </a:lnTo>
                <a:lnTo>
                  <a:pt x="2337518" y="240029"/>
                </a:lnTo>
                <a:lnTo>
                  <a:pt x="2336375" y="245237"/>
                </a:lnTo>
                <a:lnTo>
                  <a:pt x="2332311" y="254380"/>
                </a:lnTo>
                <a:lnTo>
                  <a:pt x="2329263" y="258317"/>
                </a:lnTo>
                <a:lnTo>
                  <a:pt x="2325326" y="261365"/>
                </a:lnTo>
                <a:lnTo>
                  <a:pt x="2321389" y="264540"/>
                </a:lnTo>
                <a:lnTo>
                  <a:pt x="2316563" y="266953"/>
                </a:lnTo>
                <a:lnTo>
                  <a:pt x="2310848" y="268731"/>
                </a:lnTo>
                <a:lnTo>
                  <a:pt x="2305260" y="270382"/>
                </a:lnTo>
                <a:lnTo>
                  <a:pt x="2298783" y="271271"/>
                </a:lnTo>
                <a:lnTo>
                  <a:pt x="2386869" y="271271"/>
                </a:lnTo>
                <a:lnTo>
                  <a:pt x="2393083" y="259354"/>
                </a:lnTo>
                <a:lnTo>
                  <a:pt x="2395984" y="248570"/>
                </a:lnTo>
                <a:lnTo>
                  <a:pt x="2397665" y="235581"/>
                </a:lnTo>
                <a:lnTo>
                  <a:pt x="2398098" y="219539"/>
                </a:lnTo>
                <a:lnTo>
                  <a:pt x="2396232" y="207004"/>
                </a:lnTo>
                <a:lnTo>
                  <a:pt x="2369373" y="165147"/>
                </a:lnTo>
                <a:lnTo>
                  <a:pt x="2336375" y="145795"/>
                </a:lnTo>
                <a:lnTo>
                  <a:pt x="2306149" y="132461"/>
                </a:lnTo>
                <a:lnTo>
                  <a:pt x="2299418" y="129031"/>
                </a:lnTo>
                <a:lnTo>
                  <a:pt x="2274272" y="102615"/>
                </a:lnTo>
                <a:lnTo>
                  <a:pt x="2274272" y="91948"/>
                </a:lnTo>
                <a:lnTo>
                  <a:pt x="2275034" y="87883"/>
                </a:lnTo>
                <a:lnTo>
                  <a:pt x="2276838" y="83565"/>
                </a:lnTo>
                <a:lnTo>
                  <a:pt x="2278209" y="80137"/>
                </a:lnTo>
                <a:lnTo>
                  <a:pt x="2280622" y="76707"/>
                </a:lnTo>
                <a:lnTo>
                  <a:pt x="2283797" y="74040"/>
                </a:lnTo>
                <a:lnTo>
                  <a:pt x="2286980" y="71242"/>
                </a:lnTo>
                <a:lnTo>
                  <a:pt x="2290909" y="69087"/>
                </a:lnTo>
                <a:lnTo>
                  <a:pt x="2300434" y="66039"/>
                </a:lnTo>
                <a:lnTo>
                  <a:pt x="2306022" y="65150"/>
                </a:lnTo>
                <a:lnTo>
                  <a:pt x="2381714" y="65150"/>
                </a:lnTo>
                <a:lnTo>
                  <a:pt x="2381714" y="57150"/>
                </a:lnTo>
                <a:lnTo>
                  <a:pt x="2381587" y="53848"/>
                </a:lnTo>
                <a:lnTo>
                  <a:pt x="2381333" y="48640"/>
                </a:lnTo>
                <a:lnTo>
                  <a:pt x="2381079" y="46481"/>
                </a:lnTo>
                <a:lnTo>
                  <a:pt x="2380698" y="44830"/>
                </a:lnTo>
                <a:lnTo>
                  <a:pt x="2380317" y="43052"/>
                </a:lnTo>
                <a:lnTo>
                  <a:pt x="2379809" y="41655"/>
                </a:lnTo>
                <a:lnTo>
                  <a:pt x="2378793" y="39624"/>
                </a:lnTo>
                <a:lnTo>
                  <a:pt x="2377777" y="38353"/>
                </a:lnTo>
                <a:lnTo>
                  <a:pt x="2376253" y="36829"/>
                </a:lnTo>
                <a:lnTo>
                  <a:pt x="2374856" y="35305"/>
                </a:lnTo>
                <a:lnTo>
                  <a:pt x="2338915" y="22098"/>
                </a:lnTo>
                <a:lnTo>
                  <a:pt x="2325199" y="19938"/>
                </a:lnTo>
                <a:lnTo>
                  <a:pt x="2318468" y="19430"/>
                </a:lnTo>
              </a:path>
              <a:path w="6860374" h="365632">
                <a:moveTo>
                  <a:pt x="2381714" y="65150"/>
                </a:moveTo>
                <a:lnTo>
                  <a:pt x="2320627" y="65150"/>
                </a:lnTo>
                <a:lnTo>
                  <a:pt x="2328120" y="66167"/>
                </a:lnTo>
                <a:lnTo>
                  <a:pt x="2341836" y="70230"/>
                </a:lnTo>
                <a:lnTo>
                  <a:pt x="2369776" y="83819"/>
                </a:lnTo>
                <a:lnTo>
                  <a:pt x="2372443" y="84836"/>
                </a:lnTo>
                <a:lnTo>
                  <a:pt x="2375745" y="84836"/>
                </a:lnTo>
                <a:lnTo>
                  <a:pt x="2377015" y="84454"/>
                </a:lnTo>
                <a:lnTo>
                  <a:pt x="2381587" y="68960"/>
                </a:lnTo>
                <a:lnTo>
                  <a:pt x="2381714" y="65150"/>
                </a:lnTo>
              </a:path>
              <a:path w="6860374" h="365632">
                <a:moveTo>
                  <a:pt x="6120086" y="10286"/>
                </a:moveTo>
                <a:lnTo>
                  <a:pt x="6087447" y="29082"/>
                </a:lnTo>
                <a:lnTo>
                  <a:pt x="6087447" y="51307"/>
                </a:lnTo>
                <a:lnTo>
                  <a:pt x="6089733" y="58800"/>
                </a:lnTo>
                <a:lnTo>
                  <a:pt x="6095313" y="64042"/>
                </a:lnTo>
                <a:lnTo>
                  <a:pt x="6105165" y="67932"/>
                </a:lnTo>
                <a:lnTo>
                  <a:pt x="6121181" y="69204"/>
                </a:lnTo>
                <a:lnTo>
                  <a:pt x="6135946" y="67463"/>
                </a:lnTo>
                <a:lnTo>
                  <a:pt x="6145359" y="62737"/>
                </a:lnTo>
                <a:lnTo>
                  <a:pt x="6149931" y="58420"/>
                </a:lnTo>
                <a:lnTo>
                  <a:pt x="6152217" y="50673"/>
                </a:lnTo>
                <a:lnTo>
                  <a:pt x="6152217" y="28448"/>
                </a:lnTo>
                <a:lnTo>
                  <a:pt x="6150058" y="20827"/>
                </a:lnTo>
                <a:lnTo>
                  <a:pt x="6145078" y="16267"/>
                </a:lnTo>
                <a:lnTo>
                  <a:pt x="6135453" y="11796"/>
                </a:lnTo>
                <a:lnTo>
                  <a:pt x="6120086" y="10286"/>
                </a:lnTo>
              </a:path>
              <a:path w="6860374" h="365632">
                <a:moveTo>
                  <a:pt x="2468582" y="10286"/>
                </a:moveTo>
                <a:lnTo>
                  <a:pt x="2435943" y="29082"/>
                </a:lnTo>
                <a:lnTo>
                  <a:pt x="2435943" y="51307"/>
                </a:lnTo>
                <a:lnTo>
                  <a:pt x="2438229" y="58800"/>
                </a:lnTo>
                <a:lnTo>
                  <a:pt x="2443809" y="64042"/>
                </a:lnTo>
                <a:lnTo>
                  <a:pt x="2453661" y="67932"/>
                </a:lnTo>
                <a:lnTo>
                  <a:pt x="2469677" y="69204"/>
                </a:lnTo>
                <a:lnTo>
                  <a:pt x="2484442" y="67463"/>
                </a:lnTo>
                <a:lnTo>
                  <a:pt x="2493855" y="62737"/>
                </a:lnTo>
                <a:lnTo>
                  <a:pt x="2498427" y="58420"/>
                </a:lnTo>
                <a:lnTo>
                  <a:pt x="2500713" y="50673"/>
                </a:lnTo>
                <a:lnTo>
                  <a:pt x="2500713" y="28448"/>
                </a:lnTo>
                <a:lnTo>
                  <a:pt x="2498554" y="20827"/>
                </a:lnTo>
                <a:lnTo>
                  <a:pt x="2493574" y="16267"/>
                </a:lnTo>
                <a:lnTo>
                  <a:pt x="2483949" y="11796"/>
                </a:lnTo>
                <a:lnTo>
                  <a:pt x="2468582" y="10286"/>
                </a:lnTo>
              </a:path>
              <a:path w="6860374" h="365632">
                <a:moveTo>
                  <a:pt x="6850274" y="49149"/>
                </a:moveTo>
                <a:lnTo>
                  <a:pt x="6760039" y="49149"/>
                </a:lnTo>
                <a:lnTo>
                  <a:pt x="6767278" y="50292"/>
                </a:lnTo>
                <a:lnTo>
                  <a:pt x="6779724" y="54863"/>
                </a:lnTo>
                <a:lnTo>
                  <a:pt x="6784804" y="58165"/>
                </a:lnTo>
                <a:lnTo>
                  <a:pt x="6792932" y="66801"/>
                </a:lnTo>
                <a:lnTo>
                  <a:pt x="6795980" y="72008"/>
                </a:lnTo>
                <a:lnTo>
                  <a:pt x="6798012" y="77977"/>
                </a:lnTo>
                <a:lnTo>
                  <a:pt x="6800044" y="83819"/>
                </a:lnTo>
                <a:lnTo>
                  <a:pt x="6801060" y="90424"/>
                </a:lnTo>
                <a:lnTo>
                  <a:pt x="6801060" y="104012"/>
                </a:lnTo>
                <a:lnTo>
                  <a:pt x="6781883" y="137921"/>
                </a:lnTo>
                <a:lnTo>
                  <a:pt x="6763595" y="144271"/>
                </a:lnTo>
                <a:lnTo>
                  <a:pt x="6749371" y="144271"/>
                </a:lnTo>
                <a:lnTo>
                  <a:pt x="6746577" y="144525"/>
                </a:lnTo>
                <a:lnTo>
                  <a:pt x="6744164" y="145287"/>
                </a:lnTo>
                <a:lnTo>
                  <a:pt x="6741751" y="145923"/>
                </a:lnTo>
                <a:lnTo>
                  <a:pt x="6739846" y="147065"/>
                </a:lnTo>
                <a:lnTo>
                  <a:pt x="6736671" y="150749"/>
                </a:lnTo>
                <a:lnTo>
                  <a:pt x="6735528" y="153034"/>
                </a:lnTo>
                <a:lnTo>
                  <a:pt x="6735020" y="156082"/>
                </a:lnTo>
                <a:lnTo>
                  <a:pt x="6734385" y="159003"/>
                </a:lnTo>
                <a:lnTo>
                  <a:pt x="6736290" y="220344"/>
                </a:lnTo>
                <a:lnTo>
                  <a:pt x="6770199" y="228345"/>
                </a:lnTo>
                <a:lnTo>
                  <a:pt x="6776041" y="227711"/>
                </a:lnTo>
                <a:lnTo>
                  <a:pt x="6780232" y="226440"/>
                </a:lnTo>
                <a:lnTo>
                  <a:pt x="6784296" y="225043"/>
                </a:lnTo>
                <a:lnTo>
                  <a:pt x="6786455" y="223012"/>
                </a:lnTo>
                <a:lnTo>
                  <a:pt x="6786582" y="220344"/>
                </a:lnTo>
                <a:lnTo>
                  <a:pt x="6798158" y="175166"/>
                </a:lnTo>
                <a:lnTo>
                  <a:pt x="6833030" y="158385"/>
                </a:lnTo>
                <a:lnTo>
                  <a:pt x="6855248" y="125743"/>
                </a:lnTo>
                <a:lnTo>
                  <a:pt x="6860374" y="87962"/>
                </a:lnTo>
                <a:lnTo>
                  <a:pt x="6859137" y="77433"/>
                </a:lnTo>
                <a:lnTo>
                  <a:pt x="6856083" y="65131"/>
                </a:lnTo>
                <a:lnTo>
                  <a:pt x="6850624" y="49692"/>
                </a:lnTo>
                <a:lnTo>
                  <a:pt x="6850274" y="49149"/>
                </a:lnTo>
              </a:path>
              <a:path w="6860374" h="365632">
                <a:moveTo>
                  <a:pt x="6761563" y="4445"/>
                </a:moveTo>
                <a:lnTo>
                  <a:pt x="6753816" y="4445"/>
                </a:lnTo>
                <a:lnTo>
                  <a:pt x="6746323" y="5079"/>
                </a:lnTo>
                <a:lnTo>
                  <a:pt x="6739211" y="6223"/>
                </a:lnTo>
                <a:lnTo>
                  <a:pt x="6732099" y="7493"/>
                </a:lnTo>
                <a:lnTo>
                  <a:pt x="6725622" y="8889"/>
                </a:lnTo>
                <a:lnTo>
                  <a:pt x="6719780" y="10668"/>
                </a:lnTo>
                <a:lnTo>
                  <a:pt x="6713938" y="12319"/>
                </a:lnTo>
                <a:lnTo>
                  <a:pt x="6708985" y="14224"/>
                </a:lnTo>
                <a:lnTo>
                  <a:pt x="6704794" y="16255"/>
                </a:lnTo>
                <a:lnTo>
                  <a:pt x="6700730" y="18160"/>
                </a:lnTo>
                <a:lnTo>
                  <a:pt x="6697809" y="19938"/>
                </a:lnTo>
                <a:lnTo>
                  <a:pt x="6696412" y="21462"/>
                </a:lnTo>
                <a:lnTo>
                  <a:pt x="6694888" y="22986"/>
                </a:lnTo>
                <a:lnTo>
                  <a:pt x="6693872" y="24892"/>
                </a:lnTo>
                <a:lnTo>
                  <a:pt x="6693491" y="27304"/>
                </a:lnTo>
                <a:lnTo>
                  <a:pt x="6692983" y="29590"/>
                </a:lnTo>
                <a:lnTo>
                  <a:pt x="6692729" y="33400"/>
                </a:lnTo>
                <a:lnTo>
                  <a:pt x="6692729" y="43687"/>
                </a:lnTo>
                <a:lnTo>
                  <a:pt x="6697047" y="62356"/>
                </a:lnTo>
                <a:lnTo>
                  <a:pt x="6697936" y="63119"/>
                </a:lnTo>
                <a:lnTo>
                  <a:pt x="6698952" y="63373"/>
                </a:lnTo>
                <a:lnTo>
                  <a:pt x="6701365" y="63373"/>
                </a:lnTo>
                <a:lnTo>
                  <a:pt x="6703524" y="62610"/>
                </a:lnTo>
                <a:lnTo>
                  <a:pt x="6706318" y="61213"/>
                </a:lnTo>
                <a:lnTo>
                  <a:pt x="6709112" y="59689"/>
                </a:lnTo>
                <a:lnTo>
                  <a:pt x="6712541" y="58038"/>
                </a:lnTo>
                <a:lnTo>
                  <a:pt x="6716732" y="56260"/>
                </a:lnTo>
                <a:lnTo>
                  <a:pt x="6720796" y="54482"/>
                </a:lnTo>
                <a:lnTo>
                  <a:pt x="6725876" y="52831"/>
                </a:lnTo>
                <a:lnTo>
                  <a:pt x="6731591" y="51307"/>
                </a:lnTo>
                <a:lnTo>
                  <a:pt x="6737433" y="49910"/>
                </a:lnTo>
                <a:lnTo>
                  <a:pt x="6744164" y="49149"/>
                </a:lnTo>
                <a:lnTo>
                  <a:pt x="6850274" y="49149"/>
                </a:lnTo>
                <a:lnTo>
                  <a:pt x="6843954" y="39327"/>
                </a:lnTo>
                <a:lnTo>
                  <a:pt x="6800246" y="9484"/>
                </a:lnTo>
                <a:lnTo>
                  <a:pt x="6775621" y="5004"/>
                </a:lnTo>
                <a:lnTo>
                  <a:pt x="6761563" y="4445"/>
                </a:lnTo>
              </a:path>
              <a:path w="6860374" h="365632">
                <a:moveTo>
                  <a:pt x="4823670" y="144652"/>
                </a:moveTo>
                <a:lnTo>
                  <a:pt x="4767663" y="144652"/>
                </a:lnTo>
                <a:lnTo>
                  <a:pt x="4767663" y="307339"/>
                </a:lnTo>
                <a:lnTo>
                  <a:pt x="4768044" y="308609"/>
                </a:lnTo>
                <a:lnTo>
                  <a:pt x="4768933" y="309752"/>
                </a:lnTo>
                <a:lnTo>
                  <a:pt x="4769695" y="310895"/>
                </a:lnTo>
                <a:lnTo>
                  <a:pt x="4790142" y="314832"/>
                </a:lnTo>
                <a:lnTo>
                  <a:pt x="4800937" y="314832"/>
                </a:lnTo>
                <a:lnTo>
                  <a:pt x="4805509" y="314578"/>
                </a:lnTo>
                <a:lnTo>
                  <a:pt x="4812875" y="313816"/>
                </a:lnTo>
                <a:lnTo>
                  <a:pt x="4815796" y="313308"/>
                </a:lnTo>
                <a:lnTo>
                  <a:pt x="4817828" y="312546"/>
                </a:lnTo>
                <a:lnTo>
                  <a:pt x="4819987" y="311784"/>
                </a:lnTo>
                <a:lnTo>
                  <a:pt x="4821511" y="310895"/>
                </a:lnTo>
                <a:lnTo>
                  <a:pt x="4823289" y="308609"/>
                </a:lnTo>
                <a:lnTo>
                  <a:pt x="4823670" y="307339"/>
                </a:lnTo>
                <a:lnTo>
                  <a:pt x="4823670" y="144652"/>
                </a:lnTo>
              </a:path>
              <a:path w="6860374" h="365632">
                <a:moveTo>
                  <a:pt x="4861389" y="99187"/>
                </a:moveTo>
                <a:lnTo>
                  <a:pt x="4741374" y="99187"/>
                </a:lnTo>
                <a:lnTo>
                  <a:pt x="4740104" y="99440"/>
                </a:lnTo>
                <a:lnTo>
                  <a:pt x="4734135" y="117601"/>
                </a:lnTo>
                <a:lnTo>
                  <a:pt x="4734135" y="130048"/>
                </a:lnTo>
                <a:lnTo>
                  <a:pt x="4734897" y="135889"/>
                </a:lnTo>
                <a:lnTo>
                  <a:pt x="4736294" y="139445"/>
                </a:lnTo>
                <a:lnTo>
                  <a:pt x="4737691" y="142875"/>
                </a:lnTo>
                <a:lnTo>
                  <a:pt x="4739850" y="144652"/>
                </a:lnTo>
                <a:lnTo>
                  <a:pt x="4862913" y="144652"/>
                </a:lnTo>
                <a:lnTo>
                  <a:pt x="4865072" y="142875"/>
                </a:lnTo>
                <a:lnTo>
                  <a:pt x="4866596" y="139445"/>
                </a:lnTo>
                <a:lnTo>
                  <a:pt x="4867993" y="135889"/>
                </a:lnTo>
                <a:lnTo>
                  <a:pt x="4868755" y="130048"/>
                </a:lnTo>
                <a:lnTo>
                  <a:pt x="4868628" y="113918"/>
                </a:lnTo>
                <a:lnTo>
                  <a:pt x="4861389" y="99187"/>
                </a:lnTo>
              </a:path>
              <a:path w="6860374" h="365632">
                <a:moveTo>
                  <a:pt x="4843355" y="888"/>
                </a:moveTo>
                <a:lnTo>
                  <a:pt x="4798918" y="9547"/>
                </a:lnTo>
                <a:lnTo>
                  <a:pt x="4774346" y="39809"/>
                </a:lnTo>
                <a:lnTo>
                  <a:pt x="4767663" y="82423"/>
                </a:lnTo>
                <a:lnTo>
                  <a:pt x="4767663" y="99187"/>
                </a:lnTo>
                <a:lnTo>
                  <a:pt x="4823670" y="99187"/>
                </a:lnTo>
                <a:lnTo>
                  <a:pt x="4823670" y="74422"/>
                </a:lnTo>
                <a:lnTo>
                  <a:pt x="4824178" y="69087"/>
                </a:lnTo>
                <a:lnTo>
                  <a:pt x="4825956" y="60198"/>
                </a:lnTo>
                <a:lnTo>
                  <a:pt x="4827353" y="56642"/>
                </a:lnTo>
                <a:lnTo>
                  <a:pt x="4829258" y="53975"/>
                </a:lnTo>
                <a:lnTo>
                  <a:pt x="4831163" y="51180"/>
                </a:lnTo>
                <a:lnTo>
                  <a:pt x="4833576" y="49149"/>
                </a:lnTo>
                <a:lnTo>
                  <a:pt x="4839418" y="46608"/>
                </a:lnTo>
                <a:lnTo>
                  <a:pt x="4842847" y="45974"/>
                </a:lnTo>
                <a:lnTo>
                  <a:pt x="4875556" y="45974"/>
                </a:lnTo>
                <a:lnTo>
                  <a:pt x="4876121" y="43814"/>
                </a:lnTo>
                <a:lnTo>
                  <a:pt x="4876629" y="38607"/>
                </a:lnTo>
                <a:lnTo>
                  <a:pt x="4876883" y="35178"/>
                </a:lnTo>
                <a:lnTo>
                  <a:pt x="4876883" y="26543"/>
                </a:lnTo>
                <a:lnTo>
                  <a:pt x="4872311" y="8635"/>
                </a:lnTo>
                <a:lnTo>
                  <a:pt x="4871295" y="7620"/>
                </a:lnTo>
                <a:lnTo>
                  <a:pt x="4854023" y="2412"/>
                </a:lnTo>
                <a:lnTo>
                  <a:pt x="4848816" y="1397"/>
                </a:lnTo>
                <a:lnTo>
                  <a:pt x="4843355" y="888"/>
                </a:lnTo>
              </a:path>
              <a:path w="6860374" h="365632">
                <a:moveTo>
                  <a:pt x="4875556" y="45974"/>
                </a:moveTo>
                <a:lnTo>
                  <a:pt x="4850340" y="45974"/>
                </a:lnTo>
                <a:lnTo>
                  <a:pt x="4853261" y="46227"/>
                </a:lnTo>
                <a:lnTo>
                  <a:pt x="4858341" y="47244"/>
                </a:lnTo>
                <a:lnTo>
                  <a:pt x="4860627" y="47878"/>
                </a:lnTo>
                <a:lnTo>
                  <a:pt x="4862405" y="48513"/>
                </a:lnTo>
                <a:lnTo>
                  <a:pt x="4864310" y="49022"/>
                </a:lnTo>
                <a:lnTo>
                  <a:pt x="4865834" y="49656"/>
                </a:lnTo>
                <a:lnTo>
                  <a:pt x="4868374" y="50673"/>
                </a:lnTo>
                <a:lnTo>
                  <a:pt x="4869517" y="50926"/>
                </a:lnTo>
                <a:lnTo>
                  <a:pt x="4871422" y="50926"/>
                </a:lnTo>
                <a:lnTo>
                  <a:pt x="4872311" y="50673"/>
                </a:lnTo>
                <a:lnTo>
                  <a:pt x="4873835" y="49656"/>
                </a:lnTo>
                <a:lnTo>
                  <a:pt x="4874470" y="48640"/>
                </a:lnTo>
                <a:lnTo>
                  <a:pt x="4874978" y="47244"/>
                </a:lnTo>
                <a:lnTo>
                  <a:pt x="4875556" y="45974"/>
                </a:lnTo>
              </a:path>
              <a:path w="6860374" h="365632">
                <a:moveTo>
                  <a:pt x="6347289" y="0"/>
                </a:moveTo>
                <a:lnTo>
                  <a:pt x="6340431" y="0"/>
                </a:lnTo>
                <a:lnTo>
                  <a:pt x="6331414" y="126"/>
                </a:lnTo>
                <a:lnTo>
                  <a:pt x="6327985" y="507"/>
                </a:lnTo>
                <a:lnTo>
                  <a:pt x="6324556" y="761"/>
                </a:lnTo>
                <a:lnTo>
                  <a:pt x="6278201" y="60071"/>
                </a:lnTo>
                <a:lnTo>
                  <a:pt x="6276804" y="61975"/>
                </a:lnTo>
                <a:lnTo>
                  <a:pt x="6276042" y="63753"/>
                </a:lnTo>
                <a:lnTo>
                  <a:pt x="6275788" y="65150"/>
                </a:lnTo>
                <a:lnTo>
                  <a:pt x="6275661" y="66675"/>
                </a:lnTo>
                <a:lnTo>
                  <a:pt x="6276042" y="67945"/>
                </a:lnTo>
                <a:lnTo>
                  <a:pt x="6277312" y="68833"/>
                </a:lnTo>
                <a:lnTo>
                  <a:pt x="6278455" y="69850"/>
                </a:lnTo>
                <a:lnTo>
                  <a:pt x="6280614" y="70611"/>
                </a:lnTo>
                <a:lnTo>
                  <a:pt x="6283662" y="70993"/>
                </a:lnTo>
                <a:lnTo>
                  <a:pt x="6286710" y="71500"/>
                </a:lnTo>
                <a:lnTo>
                  <a:pt x="6303982" y="71500"/>
                </a:lnTo>
                <a:lnTo>
                  <a:pt x="6306776" y="71247"/>
                </a:lnTo>
                <a:lnTo>
                  <a:pt x="6309570" y="70865"/>
                </a:lnTo>
                <a:lnTo>
                  <a:pt x="6311983" y="70484"/>
                </a:lnTo>
                <a:lnTo>
                  <a:pt x="6313761" y="69850"/>
                </a:lnTo>
                <a:lnTo>
                  <a:pt x="6315666" y="69342"/>
                </a:lnTo>
                <a:lnTo>
                  <a:pt x="6317190" y="68452"/>
                </a:lnTo>
                <a:lnTo>
                  <a:pt x="6319603" y="66548"/>
                </a:lnTo>
                <a:lnTo>
                  <a:pt x="6320746" y="65404"/>
                </a:lnTo>
                <a:lnTo>
                  <a:pt x="6321996" y="63753"/>
                </a:lnTo>
                <a:lnTo>
                  <a:pt x="6365196" y="12064"/>
                </a:lnTo>
                <a:lnTo>
                  <a:pt x="6366593" y="10413"/>
                </a:lnTo>
                <a:lnTo>
                  <a:pt x="6367355" y="8889"/>
                </a:lnTo>
                <a:lnTo>
                  <a:pt x="6367609" y="5842"/>
                </a:lnTo>
                <a:lnTo>
                  <a:pt x="6366847" y="4572"/>
                </a:lnTo>
                <a:lnTo>
                  <a:pt x="6365196" y="3428"/>
                </a:lnTo>
                <a:lnTo>
                  <a:pt x="6363418" y="2412"/>
                </a:lnTo>
                <a:lnTo>
                  <a:pt x="6360624" y="1524"/>
                </a:lnTo>
                <a:lnTo>
                  <a:pt x="6352750" y="253"/>
                </a:lnTo>
                <a:lnTo>
                  <a:pt x="6347289" y="0"/>
                </a:lnTo>
              </a:path>
              <a:path w="6860374" h="365632">
                <a:moveTo>
                  <a:pt x="915817" y="0"/>
                </a:moveTo>
                <a:lnTo>
                  <a:pt x="908972" y="0"/>
                </a:lnTo>
                <a:lnTo>
                  <a:pt x="899891" y="126"/>
                </a:lnTo>
                <a:lnTo>
                  <a:pt x="896462" y="507"/>
                </a:lnTo>
                <a:lnTo>
                  <a:pt x="893046" y="761"/>
                </a:lnTo>
                <a:lnTo>
                  <a:pt x="846678" y="60071"/>
                </a:lnTo>
                <a:lnTo>
                  <a:pt x="845345" y="61975"/>
                </a:lnTo>
                <a:lnTo>
                  <a:pt x="844557" y="63753"/>
                </a:lnTo>
                <a:lnTo>
                  <a:pt x="844113" y="66675"/>
                </a:lnTo>
                <a:lnTo>
                  <a:pt x="844595" y="67945"/>
                </a:lnTo>
                <a:lnTo>
                  <a:pt x="845789" y="68833"/>
                </a:lnTo>
                <a:lnTo>
                  <a:pt x="846983" y="69850"/>
                </a:lnTo>
                <a:lnTo>
                  <a:pt x="849104" y="70611"/>
                </a:lnTo>
                <a:lnTo>
                  <a:pt x="852152" y="70993"/>
                </a:lnTo>
                <a:lnTo>
                  <a:pt x="855200" y="71500"/>
                </a:lnTo>
                <a:lnTo>
                  <a:pt x="872434" y="71500"/>
                </a:lnTo>
                <a:lnTo>
                  <a:pt x="875253" y="71247"/>
                </a:lnTo>
                <a:lnTo>
                  <a:pt x="878085" y="70865"/>
                </a:lnTo>
                <a:lnTo>
                  <a:pt x="880435" y="70484"/>
                </a:lnTo>
                <a:lnTo>
                  <a:pt x="882289" y="69850"/>
                </a:lnTo>
                <a:lnTo>
                  <a:pt x="884156" y="69342"/>
                </a:lnTo>
                <a:lnTo>
                  <a:pt x="890548" y="63753"/>
                </a:lnTo>
                <a:lnTo>
                  <a:pt x="933749" y="12064"/>
                </a:lnTo>
                <a:lnTo>
                  <a:pt x="935083" y="10413"/>
                </a:lnTo>
                <a:lnTo>
                  <a:pt x="935832" y="8889"/>
                </a:lnTo>
                <a:lnTo>
                  <a:pt x="936124" y="5842"/>
                </a:lnTo>
                <a:lnTo>
                  <a:pt x="935349" y="4572"/>
                </a:lnTo>
                <a:lnTo>
                  <a:pt x="933635" y="3428"/>
                </a:lnTo>
                <a:lnTo>
                  <a:pt x="931920" y="2412"/>
                </a:lnTo>
                <a:lnTo>
                  <a:pt x="929101" y="1524"/>
                </a:lnTo>
                <a:lnTo>
                  <a:pt x="921214" y="253"/>
                </a:lnTo>
                <a:lnTo>
                  <a:pt x="91581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665" y="408305"/>
            <a:ext cx="167520" cy="223900"/>
          </a:xfrm>
          <a:custGeom>
            <a:avLst/>
            <a:gdLst/>
            <a:ahLst/>
            <a:cxnLst/>
            <a:rect l="l" t="t" r="r" b="b"/>
            <a:pathLst>
              <a:path w="167520" h="223900">
                <a:moveTo>
                  <a:pt x="97873" y="0"/>
                </a:moveTo>
                <a:lnTo>
                  <a:pt x="102788" y="0"/>
                </a:lnTo>
                <a:lnTo>
                  <a:pt x="106916" y="127"/>
                </a:lnTo>
                <a:lnTo>
                  <a:pt x="110269" y="381"/>
                </a:lnTo>
                <a:lnTo>
                  <a:pt x="113609" y="635"/>
                </a:lnTo>
                <a:lnTo>
                  <a:pt x="116250" y="1016"/>
                </a:lnTo>
                <a:lnTo>
                  <a:pt x="118193" y="1650"/>
                </a:lnTo>
                <a:lnTo>
                  <a:pt x="120124" y="2159"/>
                </a:lnTo>
                <a:lnTo>
                  <a:pt x="121533" y="3048"/>
                </a:lnTo>
                <a:lnTo>
                  <a:pt x="122422" y="4064"/>
                </a:lnTo>
                <a:lnTo>
                  <a:pt x="123324" y="5080"/>
                </a:lnTo>
                <a:lnTo>
                  <a:pt x="123845" y="6477"/>
                </a:lnTo>
                <a:lnTo>
                  <a:pt x="123985" y="8128"/>
                </a:lnTo>
                <a:lnTo>
                  <a:pt x="126004" y="60706"/>
                </a:lnTo>
                <a:lnTo>
                  <a:pt x="126144" y="65532"/>
                </a:lnTo>
                <a:lnTo>
                  <a:pt x="125928" y="69342"/>
                </a:lnTo>
                <a:lnTo>
                  <a:pt x="116174" y="83185"/>
                </a:lnTo>
                <a:lnTo>
                  <a:pt x="113799" y="83820"/>
                </a:lnTo>
                <a:lnTo>
                  <a:pt x="110967" y="84200"/>
                </a:lnTo>
                <a:lnTo>
                  <a:pt x="107690" y="84200"/>
                </a:lnTo>
                <a:lnTo>
                  <a:pt x="104566" y="84200"/>
                </a:lnTo>
                <a:lnTo>
                  <a:pt x="96680" y="84200"/>
                </a:lnTo>
                <a:lnTo>
                  <a:pt x="89872" y="85471"/>
                </a:lnTo>
                <a:lnTo>
                  <a:pt x="84145" y="88011"/>
                </a:lnTo>
                <a:lnTo>
                  <a:pt x="78417" y="90550"/>
                </a:lnTo>
                <a:lnTo>
                  <a:pt x="73693" y="93853"/>
                </a:lnTo>
                <a:lnTo>
                  <a:pt x="69971" y="98044"/>
                </a:lnTo>
                <a:lnTo>
                  <a:pt x="66250" y="102235"/>
                </a:lnTo>
                <a:lnTo>
                  <a:pt x="63533" y="107061"/>
                </a:lnTo>
                <a:lnTo>
                  <a:pt x="61831" y="112775"/>
                </a:lnTo>
                <a:lnTo>
                  <a:pt x="60116" y="118491"/>
                </a:lnTo>
                <a:lnTo>
                  <a:pt x="59265" y="124460"/>
                </a:lnTo>
                <a:lnTo>
                  <a:pt x="59265" y="130810"/>
                </a:lnTo>
                <a:lnTo>
                  <a:pt x="59265" y="138049"/>
                </a:lnTo>
                <a:lnTo>
                  <a:pt x="80652" y="173482"/>
                </a:lnTo>
                <a:lnTo>
                  <a:pt x="100261" y="179324"/>
                </a:lnTo>
                <a:lnTo>
                  <a:pt x="108592" y="179324"/>
                </a:lnTo>
                <a:lnTo>
                  <a:pt x="116174" y="179324"/>
                </a:lnTo>
                <a:lnTo>
                  <a:pt x="122880" y="178562"/>
                </a:lnTo>
                <a:lnTo>
                  <a:pt x="128684" y="177037"/>
                </a:lnTo>
                <a:lnTo>
                  <a:pt x="134487" y="175514"/>
                </a:lnTo>
                <a:lnTo>
                  <a:pt x="139466" y="173990"/>
                </a:lnTo>
                <a:lnTo>
                  <a:pt x="143631" y="172212"/>
                </a:lnTo>
                <a:lnTo>
                  <a:pt x="147797" y="170307"/>
                </a:lnTo>
                <a:lnTo>
                  <a:pt x="151264" y="168783"/>
                </a:lnTo>
                <a:lnTo>
                  <a:pt x="154020" y="167259"/>
                </a:lnTo>
                <a:lnTo>
                  <a:pt x="156763" y="165735"/>
                </a:lnTo>
                <a:lnTo>
                  <a:pt x="158884" y="164973"/>
                </a:lnTo>
                <a:lnTo>
                  <a:pt x="160370" y="164973"/>
                </a:lnTo>
                <a:lnTo>
                  <a:pt x="161411" y="164973"/>
                </a:lnTo>
                <a:lnTo>
                  <a:pt x="162389" y="165354"/>
                </a:lnTo>
                <a:lnTo>
                  <a:pt x="163278" y="165989"/>
                </a:lnTo>
                <a:lnTo>
                  <a:pt x="164167" y="166624"/>
                </a:lnTo>
                <a:lnTo>
                  <a:pt x="164917" y="167894"/>
                </a:lnTo>
                <a:lnTo>
                  <a:pt x="165514" y="169672"/>
                </a:lnTo>
                <a:lnTo>
                  <a:pt x="166110" y="171450"/>
                </a:lnTo>
                <a:lnTo>
                  <a:pt x="166593" y="173990"/>
                </a:lnTo>
                <a:lnTo>
                  <a:pt x="166961" y="177292"/>
                </a:lnTo>
                <a:lnTo>
                  <a:pt x="167330" y="180594"/>
                </a:lnTo>
                <a:lnTo>
                  <a:pt x="167520" y="184785"/>
                </a:lnTo>
                <a:lnTo>
                  <a:pt x="167520" y="189737"/>
                </a:lnTo>
                <a:lnTo>
                  <a:pt x="167520" y="194945"/>
                </a:lnTo>
                <a:lnTo>
                  <a:pt x="167292" y="198755"/>
                </a:lnTo>
                <a:lnTo>
                  <a:pt x="166847" y="201168"/>
                </a:lnTo>
                <a:lnTo>
                  <a:pt x="166403" y="203581"/>
                </a:lnTo>
                <a:lnTo>
                  <a:pt x="128226" y="220980"/>
                </a:lnTo>
                <a:lnTo>
                  <a:pt x="121089" y="222123"/>
                </a:lnTo>
                <a:lnTo>
                  <a:pt x="113952" y="223393"/>
                </a:lnTo>
                <a:lnTo>
                  <a:pt x="106509" y="223900"/>
                </a:lnTo>
                <a:lnTo>
                  <a:pt x="98762" y="223900"/>
                </a:lnTo>
                <a:lnTo>
                  <a:pt x="60095" y="218861"/>
                </a:lnTo>
                <a:lnTo>
                  <a:pt x="25813" y="199870"/>
                </a:lnTo>
                <a:lnTo>
                  <a:pt x="4242" y="163292"/>
                </a:lnTo>
                <a:lnTo>
                  <a:pt x="0" y="140420"/>
                </a:lnTo>
                <a:lnTo>
                  <a:pt x="493" y="125232"/>
                </a:lnTo>
                <a:lnTo>
                  <a:pt x="17287" y="80155"/>
                </a:lnTo>
                <a:lnTo>
                  <a:pt x="50548" y="56787"/>
                </a:lnTo>
                <a:lnTo>
                  <a:pt x="62135" y="53241"/>
                </a:lnTo>
                <a:lnTo>
                  <a:pt x="73769" y="8128"/>
                </a:lnTo>
                <a:lnTo>
                  <a:pt x="90139" y="0"/>
                </a:lnTo>
                <a:lnTo>
                  <a:pt x="9787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623" y="319913"/>
            <a:ext cx="63169" cy="65912"/>
          </a:xfrm>
          <a:custGeom>
            <a:avLst/>
            <a:gdLst/>
            <a:ahLst/>
            <a:cxnLst/>
            <a:rect l="l" t="t" r="r" b="b"/>
            <a:pathLst>
              <a:path w="63169" h="65912">
                <a:moveTo>
                  <a:pt x="31470" y="0"/>
                </a:moveTo>
                <a:lnTo>
                  <a:pt x="37719" y="0"/>
                </a:lnTo>
                <a:lnTo>
                  <a:pt x="42849" y="634"/>
                </a:lnTo>
                <a:lnTo>
                  <a:pt x="46875" y="1777"/>
                </a:lnTo>
                <a:lnTo>
                  <a:pt x="50888" y="2793"/>
                </a:lnTo>
                <a:lnTo>
                  <a:pt x="54127" y="4698"/>
                </a:lnTo>
                <a:lnTo>
                  <a:pt x="56578" y="7238"/>
                </a:lnTo>
                <a:lnTo>
                  <a:pt x="59042" y="9778"/>
                </a:lnTo>
                <a:lnTo>
                  <a:pt x="60744" y="13080"/>
                </a:lnTo>
                <a:lnTo>
                  <a:pt x="61709" y="17271"/>
                </a:lnTo>
                <a:lnTo>
                  <a:pt x="62687" y="21462"/>
                </a:lnTo>
                <a:lnTo>
                  <a:pt x="63169" y="26542"/>
                </a:lnTo>
                <a:lnTo>
                  <a:pt x="63169" y="32638"/>
                </a:lnTo>
                <a:lnTo>
                  <a:pt x="63169" y="38861"/>
                </a:lnTo>
                <a:lnTo>
                  <a:pt x="62687" y="44195"/>
                </a:lnTo>
                <a:lnTo>
                  <a:pt x="61709" y="48386"/>
                </a:lnTo>
                <a:lnTo>
                  <a:pt x="60744" y="52577"/>
                </a:lnTo>
                <a:lnTo>
                  <a:pt x="37719" y="65912"/>
                </a:lnTo>
                <a:lnTo>
                  <a:pt x="31470" y="65912"/>
                </a:lnTo>
                <a:lnTo>
                  <a:pt x="25514" y="65912"/>
                </a:lnTo>
                <a:lnTo>
                  <a:pt x="1447" y="48386"/>
                </a:lnTo>
                <a:lnTo>
                  <a:pt x="482" y="44195"/>
                </a:lnTo>
                <a:lnTo>
                  <a:pt x="0" y="38861"/>
                </a:lnTo>
                <a:lnTo>
                  <a:pt x="0" y="32638"/>
                </a:lnTo>
                <a:lnTo>
                  <a:pt x="0" y="26542"/>
                </a:lnTo>
                <a:lnTo>
                  <a:pt x="16408" y="1777"/>
                </a:lnTo>
                <a:lnTo>
                  <a:pt x="20497" y="634"/>
                </a:lnTo>
                <a:lnTo>
                  <a:pt x="25514" y="0"/>
                </a:lnTo>
                <a:lnTo>
                  <a:pt x="3147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472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43814" y="635"/>
                </a:lnTo>
                <a:lnTo>
                  <a:pt x="47498" y="1143"/>
                </a:lnTo>
                <a:lnTo>
                  <a:pt x="50418" y="1651"/>
                </a:lnTo>
                <a:lnTo>
                  <a:pt x="52704" y="2413"/>
                </a:lnTo>
                <a:lnTo>
                  <a:pt x="54990" y="3175"/>
                </a:lnTo>
                <a:lnTo>
                  <a:pt x="56514" y="4191"/>
                </a:lnTo>
                <a:lnTo>
                  <a:pt x="57530" y="5334"/>
                </a:lnTo>
                <a:lnTo>
                  <a:pt x="58419" y="6477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19" y="284988"/>
                </a:lnTo>
                <a:lnTo>
                  <a:pt x="57530" y="286131"/>
                </a:lnTo>
                <a:lnTo>
                  <a:pt x="56514" y="287401"/>
                </a:lnTo>
                <a:lnTo>
                  <a:pt x="54990" y="288290"/>
                </a:lnTo>
                <a:lnTo>
                  <a:pt x="52704" y="289052"/>
                </a:lnTo>
                <a:lnTo>
                  <a:pt x="50418" y="289814"/>
                </a:lnTo>
                <a:lnTo>
                  <a:pt x="47498" y="290449"/>
                </a:lnTo>
                <a:lnTo>
                  <a:pt x="43814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875" y="291592"/>
                </a:lnTo>
                <a:lnTo>
                  <a:pt x="19050" y="291338"/>
                </a:lnTo>
                <a:lnTo>
                  <a:pt x="15366" y="290830"/>
                </a:lnTo>
                <a:lnTo>
                  <a:pt x="11556" y="290449"/>
                </a:lnTo>
                <a:lnTo>
                  <a:pt x="1524" y="286131"/>
                </a:lnTo>
                <a:lnTo>
                  <a:pt x="507" y="284988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7422" y="295402"/>
            <a:ext cx="188341" cy="298877"/>
          </a:xfrm>
          <a:custGeom>
            <a:avLst/>
            <a:gdLst/>
            <a:ahLst/>
            <a:cxnLst/>
            <a:rect l="l" t="t" r="r" b="b"/>
            <a:pathLst>
              <a:path w="188341" h="298877">
                <a:moveTo>
                  <a:pt x="101853" y="0"/>
                </a:moveTo>
                <a:lnTo>
                  <a:pt x="108711" y="0"/>
                </a:lnTo>
                <a:lnTo>
                  <a:pt x="115442" y="507"/>
                </a:lnTo>
                <a:lnTo>
                  <a:pt x="152780" y="9651"/>
                </a:lnTo>
                <a:lnTo>
                  <a:pt x="166496" y="17399"/>
                </a:lnTo>
                <a:lnTo>
                  <a:pt x="168020" y="18923"/>
                </a:lnTo>
                <a:lnTo>
                  <a:pt x="170941" y="25400"/>
                </a:lnTo>
                <a:lnTo>
                  <a:pt x="171322" y="27050"/>
                </a:lnTo>
                <a:lnTo>
                  <a:pt x="171576" y="29209"/>
                </a:lnTo>
                <a:lnTo>
                  <a:pt x="171703" y="31876"/>
                </a:lnTo>
                <a:lnTo>
                  <a:pt x="171830" y="34417"/>
                </a:lnTo>
                <a:lnTo>
                  <a:pt x="171957" y="37719"/>
                </a:lnTo>
                <a:lnTo>
                  <a:pt x="171957" y="41528"/>
                </a:lnTo>
                <a:lnTo>
                  <a:pt x="171957" y="45847"/>
                </a:lnTo>
                <a:lnTo>
                  <a:pt x="171830" y="49529"/>
                </a:lnTo>
                <a:lnTo>
                  <a:pt x="171576" y="52450"/>
                </a:lnTo>
                <a:lnTo>
                  <a:pt x="171322" y="55499"/>
                </a:lnTo>
                <a:lnTo>
                  <a:pt x="170941" y="57912"/>
                </a:lnTo>
                <a:lnTo>
                  <a:pt x="170433" y="59817"/>
                </a:lnTo>
                <a:lnTo>
                  <a:pt x="169925" y="61722"/>
                </a:lnTo>
                <a:lnTo>
                  <a:pt x="169163" y="63119"/>
                </a:lnTo>
                <a:lnTo>
                  <a:pt x="168275" y="64135"/>
                </a:lnTo>
                <a:lnTo>
                  <a:pt x="167258" y="65024"/>
                </a:lnTo>
                <a:lnTo>
                  <a:pt x="165988" y="65405"/>
                </a:lnTo>
                <a:lnTo>
                  <a:pt x="164337" y="65405"/>
                </a:lnTo>
                <a:lnTo>
                  <a:pt x="162686" y="65405"/>
                </a:lnTo>
                <a:lnTo>
                  <a:pt x="160019" y="64388"/>
                </a:lnTo>
                <a:lnTo>
                  <a:pt x="156463" y="62230"/>
                </a:lnTo>
                <a:lnTo>
                  <a:pt x="152907" y="60198"/>
                </a:lnTo>
                <a:lnTo>
                  <a:pt x="125221" y="48768"/>
                </a:lnTo>
                <a:lnTo>
                  <a:pt x="118363" y="46736"/>
                </a:lnTo>
                <a:lnTo>
                  <a:pt x="110870" y="45720"/>
                </a:lnTo>
                <a:lnTo>
                  <a:pt x="102742" y="45720"/>
                </a:lnTo>
                <a:lnTo>
                  <a:pt x="96265" y="45720"/>
                </a:lnTo>
                <a:lnTo>
                  <a:pt x="90677" y="46608"/>
                </a:lnTo>
                <a:lnTo>
                  <a:pt x="85978" y="48132"/>
                </a:lnTo>
                <a:lnTo>
                  <a:pt x="81152" y="49656"/>
                </a:lnTo>
                <a:lnTo>
                  <a:pt x="77215" y="51816"/>
                </a:lnTo>
                <a:lnTo>
                  <a:pt x="74040" y="54609"/>
                </a:lnTo>
                <a:lnTo>
                  <a:pt x="70865" y="57276"/>
                </a:lnTo>
                <a:lnTo>
                  <a:pt x="68452" y="60706"/>
                </a:lnTo>
                <a:lnTo>
                  <a:pt x="66928" y="64515"/>
                </a:lnTo>
                <a:lnTo>
                  <a:pt x="65277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92" y="113030"/>
                </a:lnTo>
                <a:lnTo>
                  <a:pt x="111251" y="119380"/>
                </a:lnTo>
                <a:lnTo>
                  <a:pt x="118871" y="122809"/>
                </a:lnTo>
                <a:lnTo>
                  <a:pt x="159616" y="145716"/>
                </a:lnTo>
                <a:lnTo>
                  <a:pt x="186475" y="187573"/>
                </a:lnTo>
                <a:lnTo>
                  <a:pt x="188341" y="200108"/>
                </a:lnTo>
                <a:lnTo>
                  <a:pt x="187908" y="216150"/>
                </a:lnTo>
                <a:lnTo>
                  <a:pt x="176005" y="253963"/>
                </a:lnTo>
                <a:lnTo>
                  <a:pt x="138779" y="287282"/>
                </a:lnTo>
                <a:lnTo>
                  <a:pt x="101767" y="297742"/>
                </a:lnTo>
                <a:lnTo>
                  <a:pt x="89820" y="298877"/>
                </a:lnTo>
                <a:lnTo>
                  <a:pt x="73609" y="298737"/>
                </a:lnTo>
                <a:lnTo>
                  <a:pt x="35194" y="292112"/>
                </a:lnTo>
                <a:lnTo>
                  <a:pt x="14858" y="283463"/>
                </a:lnTo>
                <a:lnTo>
                  <a:pt x="10413" y="281050"/>
                </a:lnTo>
                <a:lnTo>
                  <a:pt x="1269" y="268477"/>
                </a:lnTo>
                <a:lnTo>
                  <a:pt x="380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26" y="244221"/>
                </a:lnTo>
                <a:lnTo>
                  <a:pt x="507" y="241046"/>
                </a:lnTo>
                <a:lnTo>
                  <a:pt x="761" y="237998"/>
                </a:lnTo>
                <a:lnTo>
                  <a:pt x="1269" y="235458"/>
                </a:lnTo>
                <a:lnTo>
                  <a:pt x="1904" y="233552"/>
                </a:lnTo>
                <a:lnTo>
                  <a:pt x="2539" y="231521"/>
                </a:lnTo>
                <a:lnTo>
                  <a:pt x="3428" y="230250"/>
                </a:lnTo>
                <a:lnTo>
                  <a:pt x="4571" y="229362"/>
                </a:lnTo>
                <a:lnTo>
                  <a:pt x="5714" y="228600"/>
                </a:lnTo>
                <a:lnTo>
                  <a:pt x="6984" y="228219"/>
                </a:lnTo>
                <a:lnTo>
                  <a:pt x="8508" y="228219"/>
                </a:lnTo>
                <a:lnTo>
                  <a:pt x="10540" y="228219"/>
                </a:lnTo>
                <a:lnTo>
                  <a:pt x="13461" y="229362"/>
                </a:lnTo>
                <a:lnTo>
                  <a:pt x="17271" y="231901"/>
                </a:lnTo>
                <a:lnTo>
                  <a:pt x="21081" y="234314"/>
                </a:lnTo>
                <a:lnTo>
                  <a:pt x="64867" y="250663"/>
                </a:lnTo>
                <a:lnTo>
                  <a:pt x="89026" y="251840"/>
                </a:lnTo>
                <a:lnTo>
                  <a:pt x="95503" y="250951"/>
                </a:lnTo>
                <a:lnTo>
                  <a:pt x="101091" y="249300"/>
                </a:lnTo>
                <a:lnTo>
                  <a:pt x="106806" y="247523"/>
                </a:lnTo>
                <a:lnTo>
                  <a:pt x="111632" y="245110"/>
                </a:lnTo>
                <a:lnTo>
                  <a:pt x="115569" y="241935"/>
                </a:lnTo>
                <a:lnTo>
                  <a:pt x="119506" y="238887"/>
                </a:lnTo>
                <a:lnTo>
                  <a:pt x="122554" y="234950"/>
                </a:lnTo>
                <a:lnTo>
                  <a:pt x="124586" y="230377"/>
                </a:lnTo>
                <a:lnTo>
                  <a:pt x="126618" y="225806"/>
                </a:lnTo>
                <a:lnTo>
                  <a:pt x="127761" y="220599"/>
                </a:lnTo>
                <a:lnTo>
                  <a:pt x="127761" y="215011"/>
                </a:lnTo>
                <a:lnTo>
                  <a:pt x="127761" y="208407"/>
                </a:lnTo>
                <a:lnTo>
                  <a:pt x="125856" y="202819"/>
                </a:lnTo>
                <a:lnTo>
                  <a:pt x="122300" y="198120"/>
                </a:lnTo>
                <a:lnTo>
                  <a:pt x="118744" y="193421"/>
                </a:lnTo>
                <a:lnTo>
                  <a:pt x="114172" y="189230"/>
                </a:lnTo>
                <a:lnTo>
                  <a:pt x="108457" y="185674"/>
                </a:lnTo>
                <a:lnTo>
                  <a:pt x="102615" y="181990"/>
                </a:lnTo>
                <a:lnTo>
                  <a:pt x="96138" y="178562"/>
                </a:lnTo>
                <a:lnTo>
                  <a:pt x="88900" y="175387"/>
                </a:lnTo>
                <a:lnTo>
                  <a:pt x="81533" y="172212"/>
                </a:lnTo>
                <a:lnTo>
                  <a:pt x="74040" y="168783"/>
                </a:lnTo>
                <a:lnTo>
                  <a:pt x="33513" y="145602"/>
                </a:lnTo>
                <a:lnTo>
                  <a:pt x="7068" y="103775"/>
                </a:lnTo>
                <a:lnTo>
                  <a:pt x="5226" y="91169"/>
                </a:lnTo>
                <a:lnTo>
                  <a:pt x="5657" y="74933"/>
                </a:lnTo>
                <a:lnTo>
                  <a:pt x="17578" y="38564"/>
                </a:lnTo>
                <a:lnTo>
                  <a:pt x="54766" y="8304"/>
                </a:lnTo>
                <a:lnTo>
                  <a:pt x="93754" y="245"/>
                </a:lnTo>
                <a:lnTo>
                  <a:pt x="10185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831" y="295402"/>
            <a:ext cx="300561" cy="346201"/>
          </a:xfrm>
          <a:custGeom>
            <a:avLst/>
            <a:gdLst/>
            <a:ahLst/>
            <a:cxnLst/>
            <a:rect l="l" t="t" r="r" b="b"/>
            <a:pathLst>
              <a:path w="300561" h="346201">
                <a:moveTo>
                  <a:pt x="139386" y="0"/>
                </a:moveTo>
                <a:lnTo>
                  <a:pt x="178729" y="3790"/>
                </a:lnTo>
                <a:lnTo>
                  <a:pt x="216561" y="18146"/>
                </a:lnTo>
                <a:lnTo>
                  <a:pt x="251691" y="52802"/>
                </a:lnTo>
                <a:lnTo>
                  <a:pt x="269142" y="100035"/>
                </a:lnTo>
                <a:lnTo>
                  <a:pt x="273219" y="137512"/>
                </a:lnTo>
                <a:lnTo>
                  <a:pt x="273083" y="153574"/>
                </a:lnTo>
                <a:lnTo>
                  <a:pt x="268976" y="191990"/>
                </a:lnTo>
                <a:lnTo>
                  <a:pt x="256168" y="231094"/>
                </a:lnTo>
                <a:lnTo>
                  <a:pt x="236428" y="260088"/>
                </a:lnTo>
                <a:lnTo>
                  <a:pt x="246247" y="270384"/>
                </a:lnTo>
                <a:lnTo>
                  <a:pt x="255884" y="277719"/>
                </a:lnTo>
                <a:lnTo>
                  <a:pt x="266640" y="284099"/>
                </a:lnTo>
                <a:lnTo>
                  <a:pt x="272621" y="287274"/>
                </a:lnTo>
                <a:lnTo>
                  <a:pt x="277460" y="289306"/>
                </a:lnTo>
                <a:lnTo>
                  <a:pt x="282299" y="291464"/>
                </a:lnTo>
                <a:lnTo>
                  <a:pt x="286172" y="292988"/>
                </a:lnTo>
                <a:lnTo>
                  <a:pt x="289068" y="293877"/>
                </a:lnTo>
                <a:lnTo>
                  <a:pt x="291976" y="294894"/>
                </a:lnTo>
                <a:lnTo>
                  <a:pt x="294237" y="296163"/>
                </a:lnTo>
                <a:lnTo>
                  <a:pt x="295875" y="297688"/>
                </a:lnTo>
                <a:lnTo>
                  <a:pt x="297513" y="299212"/>
                </a:lnTo>
                <a:lnTo>
                  <a:pt x="298707" y="301878"/>
                </a:lnTo>
                <a:lnTo>
                  <a:pt x="299457" y="305688"/>
                </a:lnTo>
                <a:lnTo>
                  <a:pt x="300193" y="309499"/>
                </a:lnTo>
                <a:lnTo>
                  <a:pt x="300561" y="314833"/>
                </a:lnTo>
                <a:lnTo>
                  <a:pt x="300561" y="321437"/>
                </a:lnTo>
                <a:lnTo>
                  <a:pt x="300561" y="326771"/>
                </a:lnTo>
                <a:lnTo>
                  <a:pt x="300307" y="331088"/>
                </a:lnTo>
                <a:lnTo>
                  <a:pt x="299787" y="334390"/>
                </a:lnTo>
                <a:lnTo>
                  <a:pt x="299266" y="337693"/>
                </a:lnTo>
                <a:lnTo>
                  <a:pt x="298555" y="340233"/>
                </a:lnTo>
                <a:lnTo>
                  <a:pt x="297666" y="342011"/>
                </a:lnTo>
                <a:lnTo>
                  <a:pt x="296777" y="343788"/>
                </a:lnTo>
                <a:lnTo>
                  <a:pt x="295799" y="344932"/>
                </a:lnTo>
                <a:lnTo>
                  <a:pt x="294758" y="345439"/>
                </a:lnTo>
                <a:lnTo>
                  <a:pt x="293716" y="345948"/>
                </a:lnTo>
                <a:lnTo>
                  <a:pt x="292599" y="346201"/>
                </a:lnTo>
                <a:lnTo>
                  <a:pt x="291417" y="346201"/>
                </a:lnTo>
                <a:lnTo>
                  <a:pt x="286503" y="346201"/>
                </a:lnTo>
                <a:lnTo>
                  <a:pt x="249094" y="332177"/>
                </a:lnTo>
                <a:lnTo>
                  <a:pt x="214023" y="308908"/>
                </a:lnTo>
                <a:lnTo>
                  <a:pt x="196380" y="292989"/>
                </a:lnTo>
                <a:lnTo>
                  <a:pt x="183177" y="292316"/>
                </a:lnTo>
                <a:lnTo>
                  <a:pt x="171479" y="294459"/>
                </a:lnTo>
                <a:lnTo>
                  <a:pt x="157753" y="297226"/>
                </a:lnTo>
                <a:lnTo>
                  <a:pt x="145534" y="298676"/>
                </a:lnTo>
                <a:lnTo>
                  <a:pt x="101421" y="296604"/>
                </a:lnTo>
                <a:lnTo>
                  <a:pt x="54653" y="280907"/>
                </a:lnTo>
                <a:lnTo>
                  <a:pt x="20351" y="245973"/>
                </a:lnTo>
                <a:lnTo>
                  <a:pt x="3864" y="198375"/>
                </a:lnTo>
                <a:lnTo>
                  <a:pt x="0" y="160718"/>
                </a:lnTo>
                <a:lnTo>
                  <a:pt x="208" y="144612"/>
                </a:lnTo>
                <a:lnTo>
                  <a:pt x="4157" y="106197"/>
                </a:lnTo>
                <a:lnTo>
                  <a:pt x="17074" y="68176"/>
                </a:lnTo>
                <a:lnTo>
                  <a:pt x="39758" y="36761"/>
                </a:lnTo>
                <a:lnTo>
                  <a:pt x="83305" y="9494"/>
                </a:lnTo>
                <a:lnTo>
                  <a:pt x="131924" y="134"/>
                </a:lnTo>
                <a:lnTo>
                  <a:pt x="13938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65113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70" y="18161"/>
                </a:lnTo>
                <a:lnTo>
                  <a:pt x="64770" y="28956"/>
                </a:lnTo>
                <a:lnTo>
                  <a:pt x="64770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3608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9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70" y="18161"/>
                </a:lnTo>
                <a:lnTo>
                  <a:pt x="64770" y="28956"/>
                </a:lnTo>
                <a:lnTo>
                  <a:pt x="64770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70394" y="280415"/>
            <a:ext cx="167645" cy="223900"/>
          </a:xfrm>
          <a:custGeom>
            <a:avLst/>
            <a:gdLst/>
            <a:ahLst/>
            <a:cxnLst/>
            <a:rect l="l" t="t" r="r" b="b"/>
            <a:pathLst>
              <a:path w="167645" h="223900">
                <a:moveTo>
                  <a:pt x="68833" y="0"/>
                </a:moveTo>
                <a:lnTo>
                  <a:pt x="107516" y="5039"/>
                </a:lnTo>
                <a:lnTo>
                  <a:pt x="141798" y="24055"/>
                </a:lnTo>
                <a:lnTo>
                  <a:pt x="163353" y="60686"/>
                </a:lnTo>
                <a:lnTo>
                  <a:pt x="167645" y="83517"/>
                </a:lnTo>
                <a:lnTo>
                  <a:pt x="167147" y="98648"/>
                </a:lnTo>
                <a:lnTo>
                  <a:pt x="150327" y="143817"/>
                </a:lnTo>
                <a:lnTo>
                  <a:pt x="117012" y="167154"/>
                </a:lnTo>
                <a:lnTo>
                  <a:pt x="105428" y="170721"/>
                </a:lnTo>
                <a:lnTo>
                  <a:pt x="93852" y="215899"/>
                </a:lnTo>
                <a:lnTo>
                  <a:pt x="77470" y="223900"/>
                </a:lnTo>
                <a:lnTo>
                  <a:pt x="69723" y="223900"/>
                </a:lnTo>
                <a:lnTo>
                  <a:pt x="64770" y="223900"/>
                </a:lnTo>
                <a:lnTo>
                  <a:pt x="49402" y="222376"/>
                </a:lnTo>
                <a:lnTo>
                  <a:pt x="47498" y="221741"/>
                </a:lnTo>
                <a:lnTo>
                  <a:pt x="41528" y="163194"/>
                </a:lnTo>
                <a:lnTo>
                  <a:pt x="41401" y="158495"/>
                </a:lnTo>
                <a:lnTo>
                  <a:pt x="41655" y="154558"/>
                </a:lnTo>
                <a:lnTo>
                  <a:pt x="42290" y="151637"/>
                </a:lnTo>
                <a:lnTo>
                  <a:pt x="42799" y="148589"/>
                </a:lnTo>
                <a:lnTo>
                  <a:pt x="51434" y="140842"/>
                </a:lnTo>
                <a:lnTo>
                  <a:pt x="53848" y="140080"/>
                </a:lnTo>
                <a:lnTo>
                  <a:pt x="56641" y="139826"/>
                </a:lnTo>
                <a:lnTo>
                  <a:pt x="59944" y="139826"/>
                </a:lnTo>
                <a:lnTo>
                  <a:pt x="62991" y="139826"/>
                </a:lnTo>
                <a:lnTo>
                  <a:pt x="70865" y="139826"/>
                </a:lnTo>
                <a:lnTo>
                  <a:pt x="77724" y="138556"/>
                </a:lnTo>
                <a:lnTo>
                  <a:pt x="105790" y="111251"/>
                </a:lnTo>
                <a:lnTo>
                  <a:pt x="108330" y="99567"/>
                </a:lnTo>
                <a:lnTo>
                  <a:pt x="108330" y="93090"/>
                </a:lnTo>
                <a:lnTo>
                  <a:pt x="108330" y="85978"/>
                </a:lnTo>
                <a:lnTo>
                  <a:pt x="107314" y="79374"/>
                </a:lnTo>
                <a:lnTo>
                  <a:pt x="105282" y="73532"/>
                </a:lnTo>
                <a:lnTo>
                  <a:pt x="103250" y="67563"/>
                </a:lnTo>
                <a:lnTo>
                  <a:pt x="100202" y="62356"/>
                </a:lnTo>
                <a:lnTo>
                  <a:pt x="96138" y="58038"/>
                </a:lnTo>
                <a:lnTo>
                  <a:pt x="92075" y="53720"/>
                </a:lnTo>
                <a:lnTo>
                  <a:pt x="86995" y="50418"/>
                </a:lnTo>
                <a:lnTo>
                  <a:pt x="80772" y="48132"/>
                </a:lnTo>
                <a:lnTo>
                  <a:pt x="74549" y="45847"/>
                </a:lnTo>
                <a:lnTo>
                  <a:pt x="67309" y="44703"/>
                </a:lnTo>
                <a:lnTo>
                  <a:pt x="59054" y="44703"/>
                </a:lnTo>
                <a:lnTo>
                  <a:pt x="51434" y="44703"/>
                </a:lnTo>
                <a:lnTo>
                  <a:pt x="24002" y="51815"/>
                </a:lnTo>
                <a:lnTo>
                  <a:pt x="19811" y="53593"/>
                </a:lnTo>
                <a:lnTo>
                  <a:pt x="16382" y="55244"/>
                </a:lnTo>
                <a:lnTo>
                  <a:pt x="13588" y="56768"/>
                </a:lnTo>
                <a:lnTo>
                  <a:pt x="10795" y="58165"/>
                </a:lnTo>
                <a:lnTo>
                  <a:pt x="8635" y="58927"/>
                </a:lnTo>
                <a:lnTo>
                  <a:pt x="7238" y="58927"/>
                </a:lnTo>
                <a:lnTo>
                  <a:pt x="6223" y="58927"/>
                </a:lnTo>
                <a:lnTo>
                  <a:pt x="5206" y="58674"/>
                </a:lnTo>
                <a:lnTo>
                  <a:pt x="4318" y="57911"/>
                </a:lnTo>
                <a:lnTo>
                  <a:pt x="3428" y="57276"/>
                </a:lnTo>
                <a:lnTo>
                  <a:pt x="0" y="39242"/>
                </a:lnTo>
                <a:lnTo>
                  <a:pt x="0" y="34162"/>
                </a:lnTo>
                <a:lnTo>
                  <a:pt x="0" y="28955"/>
                </a:lnTo>
                <a:lnTo>
                  <a:pt x="253" y="25145"/>
                </a:lnTo>
                <a:lnTo>
                  <a:pt x="761" y="22859"/>
                </a:lnTo>
                <a:lnTo>
                  <a:pt x="1143" y="20447"/>
                </a:lnTo>
                <a:lnTo>
                  <a:pt x="2158" y="18541"/>
                </a:lnTo>
                <a:lnTo>
                  <a:pt x="3682" y="17017"/>
                </a:lnTo>
                <a:lnTo>
                  <a:pt x="5079" y="15493"/>
                </a:lnTo>
                <a:lnTo>
                  <a:pt x="8000" y="13715"/>
                </a:lnTo>
                <a:lnTo>
                  <a:pt x="12064" y="11810"/>
                </a:lnTo>
                <a:lnTo>
                  <a:pt x="16255" y="9778"/>
                </a:lnTo>
                <a:lnTo>
                  <a:pt x="21208" y="7874"/>
                </a:lnTo>
                <a:lnTo>
                  <a:pt x="27050" y="6223"/>
                </a:lnTo>
                <a:lnTo>
                  <a:pt x="32893" y="4444"/>
                </a:lnTo>
                <a:lnTo>
                  <a:pt x="39370" y="3048"/>
                </a:lnTo>
                <a:lnTo>
                  <a:pt x="46481" y="1777"/>
                </a:lnTo>
                <a:lnTo>
                  <a:pt x="53594" y="634"/>
                </a:lnTo>
                <a:lnTo>
                  <a:pt x="61086" y="0"/>
                </a:lnTo>
                <a:lnTo>
                  <a:pt x="6883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9672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11801" y="276859"/>
            <a:ext cx="142748" cy="313944"/>
          </a:xfrm>
          <a:custGeom>
            <a:avLst/>
            <a:gdLst/>
            <a:ahLst/>
            <a:cxnLst/>
            <a:rect l="l" t="t" r="r" b="b"/>
            <a:pathLst>
              <a:path w="142748" h="313944">
                <a:moveTo>
                  <a:pt x="103377" y="0"/>
                </a:moveTo>
                <a:lnTo>
                  <a:pt x="109220" y="0"/>
                </a:lnTo>
                <a:lnTo>
                  <a:pt x="114681" y="508"/>
                </a:lnTo>
                <a:lnTo>
                  <a:pt x="119887" y="1524"/>
                </a:lnTo>
                <a:lnTo>
                  <a:pt x="125095" y="2413"/>
                </a:lnTo>
                <a:lnTo>
                  <a:pt x="138175" y="7747"/>
                </a:lnTo>
                <a:lnTo>
                  <a:pt x="139319" y="8636"/>
                </a:lnTo>
                <a:lnTo>
                  <a:pt x="142748" y="25654"/>
                </a:lnTo>
                <a:lnTo>
                  <a:pt x="142748" y="29972"/>
                </a:lnTo>
                <a:lnTo>
                  <a:pt x="142748" y="34290"/>
                </a:lnTo>
                <a:lnTo>
                  <a:pt x="142494" y="37719"/>
                </a:lnTo>
                <a:lnTo>
                  <a:pt x="142239" y="40259"/>
                </a:lnTo>
                <a:lnTo>
                  <a:pt x="141986" y="42925"/>
                </a:lnTo>
                <a:lnTo>
                  <a:pt x="141477" y="44958"/>
                </a:lnTo>
                <a:lnTo>
                  <a:pt x="140843" y="46355"/>
                </a:lnTo>
                <a:lnTo>
                  <a:pt x="140335" y="47751"/>
                </a:lnTo>
                <a:lnTo>
                  <a:pt x="139700" y="48768"/>
                </a:lnTo>
                <a:lnTo>
                  <a:pt x="138937" y="49275"/>
                </a:lnTo>
                <a:lnTo>
                  <a:pt x="138175" y="49784"/>
                </a:lnTo>
                <a:lnTo>
                  <a:pt x="137287" y="50038"/>
                </a:lnTo>
                <a:lnTo>
                  <a:pt x="136398" y="50038"/>
                </a:lnTo>
                <a:lnTo>
                  <a:pt x="135382" y="50038"/>
                </a:lnTo>
                <a:lnTo>
                  <a:pt x="134238" y="49784"/>
                </a:lnTo>
                <a:lnTo>
                  <a:pt x="132969" y="49275"/>
                </a:lnTo>
                <a:lnTo>
                  <a:pt x="131699" y="48768"/>
                </a:lnTo>
                <a:lnTo>
                  <a:pt x="130175" y="48133"/>
                </a:lnTo>
                <a:lnTo>
                  <a:pt x="128270" y="47625"/>
                </a:lnTo>
                <a:lnTo>
                  <a:pt x="126491" y="46990"/>
                </a:lnTo>
                <a:lnTo>
                  <a:pt x="124206" y="46355"/>
                </a:lnTo>
                <a:lnTo>
                  <a:pt x="121665" y="45847"/>
                </a:lnTo>
                <a:lnTo>
                  <a:pt x="119125" y="45339"/>
                </a:lnTo>
                <a:lnTo>
                  <a:pt x="116204" y="45085"/>
                </a:lnTo>
                <a:lnTo>
                  <a:pt x="112775" y="45085"/>
                </a:lnTo>
                <a:lnTo>
                  <a:pt x="108712" y="45085"/>
                </a:lnTo>
                <a:lnTo>
                  <a:pt x="105283" y="45720"/>
                </a:lnTo>
                <a:lnTo>
                  <a:pt x="102362" y="46990"/>
                </a:lnTo>
                <a:lnTo>
                  <a:pt x="99440" y="48260"/>
                </a:lnTo>
                <a:lnTo>
                  <a:pt x="97027" y="50292"/>
                </a:lnTo>
                <a:lnTo>
                  <a:pt x="95123" y="53086"/>
                </a:lnTo>
                <a:lnTo>
                  <a:pt x="93218" y="55753"/>
                </a:lnTo>
                <a:lnTo>
                  <a:pt x="91821" y="59309"/>
                </a:lnTo>
                <a:lnTo>
                  <a:pt x="90932" y="63754"/>
                </a:lnTo>
                <a:lnTo>
                  <a:pt x="90043" y="68199"/>
                </a:lnTo>
                <a:lnTo>
                  <a:pt x="89535" y="73533"/>
                </a:lnTo>
                <a:lnTo>
                  <a:pt x="89535" y="79883"/>
                </a:lnTo>
                <a:lnTo>
                  <a:pt x="89535" y="98298"/>
                </a:lnTo>
                <a:lnTo>
                  <a:pt x="125984" y="98298"/>
                </a:lnTo>
                <a:lnTo>
                  <a:pt x="127253" y="98298"/>
                </a:lnTo>
                <a:lnTo>
                  <a:pt x="128524" y="98552"/>
                </a:lnTo>
                <a:lnTo>
                  <a:pt x="134112" y="110109"/>
                </a:lnTo>
                <a:lnTo>
                  <a:pt x="134493" y="113030"/>
                </a:lnTo>
                <a:lnTo>
                  <a:pt x="134620" y="116713"/>
                </a:lnTo>
                <a:lnTo>
                  <a:pt x="134620" y="121031"/>
                </a:lnTo>
                <a:lnTo>
                  <a:pt x="134620" y="129159"/>
                </a:lnTo>
                <a:lnTo>
                  <a:pt x="133858" y="135001"/>
                </a:lnTo>
                <a:lnTo>
                  <a:pt x="132461" y="138557"/>
                </a:lnTo>
                <a:lnTo>
                  <a:pt x="130937" y="141986"/>
                </a:lnTo>
                <a:lnTo>
                  <a:pt x="128777" y="143764"/>
                </a:lnTo>
                <a:lnTo>
                  <a:pt x="125984" y="143764"/>
                </a:lnTo>
                <a:lnTo>
                  <a:pt x="89535" y="143764"/>
                </a:lnTo>
                <a:lnTo>
                  <a:pt x="89535" y="304927"/>
                </a:lnTo>
                <a:lnTo>
                  <a:pt x="89535" y="306451"/>
                </a:lnTo>
                <a:lnTo>
                  <a:pt x="89153" y="307721"/>
                </a:lnTo>
                <a:lnTo>
                  <a:pt x="88264" y="308864"/>
                </a:lnTo>
                <a:lnTo>
                  <a:pt x="87375" y="310007"/>
                </a:lnTo>
                <a:lnTo>
                  <a:pt x="85851" y="310896"/>
                </a:lnTo>
                <a:lnTo>
                  <a:pt x="83693" y="311658"/>
                </a:lnTo>
                <a:lnTo>
                  <a:pt x="81661" y="312420"/>
                </a:lnTo>
                <a:lnTo>
                  <a:pt x="78739" y="312928"/>
                </a:lnTo>
                <a:lnTo>
                  <a:pt x="75057" y="313309"/>
                </a:lnTo>
                <a:lnTo>
                  <a:pt x="71374" y="313690"/>
                </a:lnTo>
                <a:lnTo>
                  <a:pt x="66801" y="313944"/>
                </a:lnTo>
                <a:lnTo>
                  <a:pt x="61468" y="313944"/>
                </a:lnTo>
                <a:lnTo>
                  <a:pt x="56007" y="313944"/>
                </a:lnTo>
                <a:lnTo>
                  <a:pt x="39243" y="311658"/>
                </a:lnTo>
                <a:lnTo>
                  <a:pt x="37084" y="310896"/>
                </a:lnTo>
                <a:lnTo>
                  <a:pt x="35560" y="310007"/>
                </a:lnTo>
                <a:lnTo>
                  <a:pt x="34798" y="308864"/>
                </a:lnTo>
                <a:lnTo>
                  <a:pt x="33909" y="307721"/>
                </a:lnTo>
                <a:lnTo>
                  <a:pt x="33527" y="306451"/>
                </a:lnTo>
                <a:lnTo>
                  <a:pt x="33527" y="304927"/>
                </a:lnTo>
                <a:lnTo>
                  <a:pt x="33527" y="143764"/>
                </a:lnTo>
                <a:lnTo>
                  <a:pt x="8509" y="143764"/>
                </a:lnTo>
                <a:lnTo>
                  <a:pt x="5714" y="143764"/>
                </a:lnTo>
                <a:lnTo>
                  <a:pt x="3556" y="141986"/>
                </a:lnTo>
                <a:lnTo>
                  <a:pt x="2159" y="138557"/>
                </a:lnTo>
                <a:lnTo>
                  <a:pt x="762" y="135001"/>
                </a:lnTo>
                <a:lnTo>
                  <a:pt x="0" y="129159"/>
                </a:lnTo>
                <a:lnTo>
                  <a:pt x="0" y="121031"/>
                </a:lnTo>
                <a:lnTo>
                  <a:pt x="0" y="116713"/>
                </a:lnTo>
                <a:lnTo>
                  <a:pt x="253" y="113030"/>
                </a:lnTo>
                <a:lnTo>
                  <a:pt x="635" y="110109"/>
                </a:lnTo>
                <a:lnTo>
                  <a:pt x="1015" y="107061"/>
                </a:lnTo>
                <a:lnTo>
                  <a:pt x="7238" y="98298"/>
                </a:lnTo>
                <a:lnTo>
                  <a:pt x="8762" y="98298"/>
                </a:lnTo>
                <a:lnTo>
                  <a:pt x="33527" y="98298"/>
                </a:lnTo>
                <a:lnTo>
                  <a:pt x="33527" y="81534"/>
                </a:lnTo>
                <a:lnTo>
                  <a:pt x="34046" y="67774"/>
                </a:lnTo>
                <a:lnTo>
                  <a:pt x="44970" y="27957"/>
                </a:lnTo>
                <a:lnTo>
                  <a:pt x="78786" y="3498"/>
                </a:lnTo>
                <a:lnTo>
                  <a:pt x="102053" y="7"/>
                </a:lnTo>
                <a:lnTo>
                  <a:pt x="10337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53327" y="275970"/>
            <a:ext cx="91948" cy="71627"/>
          </a:xfrm>
          <a:custGeom>
            <a:avLst/>
            <a:gdLst/>
            <a:ahLst/>
            <a:cxnLst/>
            <a:rect l="l" t="t" r="r" b="b"/>
            <a:pathLst>
              <a:path w="91948" h="71627">
                <a:moveTo>
                  <a:pt x="64770" y="0"/>
                </a:moveTo>
                <a:lnTo>
                  <a:pt x="71627" y="0"/>
                </a:lnTo>
                <a:lnTo>
                  <a:pt x="77089" y="253"/>
                </a:lnTo>
                <a:lnTo>
                  <a:pt x="91948" y="5842"/>
                </a:lnTo>
                <a:lnTo>
                  <a:pt x="91821" y="7365"/>
                </a:lnTo>
                <a:lnTo>
                  <a:pt x="91694" y="8889"/>
                </a:lnTo>
                <a:lnTo>
                  <a:pt x="90931" y="10413"/>
                </a:lnTo>
                <a:lnTo>
                  <a:pt x="89534" y="12064"/>
                </a:lnTo>
                <a:lnTo>
                  <a:pt x="46227" y="63880"/>
                </a:lnTo>
                <a:lnTo>
                  <a:pt x="38100" y="69850"/>
                </a:lnTo>
                <a:lnTo>
                  <a:pt x="36322" y="70484"/>
                </a:lnTo>
                <a:lnTo>
                  <a:pt x="33908" y="70865"/>
                </a:lnTo>
                <a:lnTo>
                  <a:pt x="31115" y="71247"/>
                </a:lnTo>
                <a:lnTo>
                  <a:pt x="28321" y="71500"/>
                </a:lnTo>
                <a:lnTo>
                  <a:pt x="24765" y="71627"/>
                </a:lnTo>
                <a:lnTo>
                  <a:pt x="20447" y="71627"/>
                </a:lnTo>
                <a:lnTo>
                  <a:pt x="15240" y="71627"/>
                </a:lnTo>
                <a:lnTo>
                  <a:pt x="11049" y="71500"/>
                </a:lnTo>
                <a:lnTo>
                  <a:pt x="8000" y="70993"/>
                </a:lnTo>
                <a:lnTo>
                  <a:pt x="4952" y="70611"/>
                </a:lnTo>
                <a:lnTo>
                  <a:pt x="2794" y="69850"/>
                </a:lnTo>
                <a:lnTo>
                  <a:pt x="1650" y="68833"/>
                </a:lnTo>
                <a:lnTo>
                  <a:pt x="380" y="67945"/>
                </a:lnTo>
                <a:lnTo>
                  <a:pt x="0" y="66675"/>
                </a:lnTo>
                <a:lnTo>
                  <a:pt x="126" y="65150"/>
                </a:lnTo>
                <a:lnTo>
                  <a:pt x="380" y="63753"/>
                </a:lnTo>
                <a:lnTo>
                  <a:pt x="1143" y="61975"/>
                </a:lnTo>
                <a:lnTo>
                  <a:pt x="2540" y="60071"/>
                </a:lnTo>
                <a:lnTo>
                  <a:pt x="34417" y="8889"/>
                </a:lnTo>
                <a:lnTo>
                  <a:pt x="35432" y="7365"/>
                </a:lnTo>
                <a:lnTo>
                  <a:pt x="36702" y="5842"/>
                </a:lnTo>
                <a:lnTo>
                  <a:pt x="38226" y="4699"/>
                </a:lnTo>
                <a:lnTo>
                  <a:pt x="39750" y="3555"/>
                </a:lnTo>
                <a:lnTo>
                  <a:pt x="52324" y="507"/>
                </a:lnTo>
                <a:lnTo>
                  <a:pt x="55752" y="126"/>
                </a:lnTo>
                <a:lnTo>
                  <a:pt x="59944" y="0"/>
                </a:lnTo>
                <a:lnTo>
                  <a:pt x="6477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1778" y="275970"/>
            <a:ext cx="92011" cy="71627"/>
          </a:xfrm>
          <a:custGeom>
            <a:avLst/>
            <a:gdLst/>
            <a:ahLst/>
            <a:cxnLst/>
            <a:rect l="l" t="t" r="r" b="b"/>
            <a:pathLst>
              <a:path w="92011" h="71627">
                <a:moveTo>
                  <a:pt x="64858" y="0"/>
                </a:moveTo>
                <a:lnTo>
                  <a:pt x="71704" y="0"/>
                </a:lnTo>
                <a:lnTo>
                  <a:pt x="77101" y="253"/>
                </a:lnTo>
                <a:lnTo>
                  <a:pt x="81038" y="888"/>
                </a:lnTo>
                <a:lnTo>
                  <a:pt x="84988" y="1524"/>
                </a:lnTo>
                <a:lnTo>
                  <a:pt x="87807" y="2412"/>
                </a:lnTo>
                <a:lnTo>
                  <a:pt x="89522" y="3428"/>
                </a:lnTo>
                <a:lnTo>
                  <a:pt x="91236" y="4572"/>
                </a:lnTo>
                <a:lnTo>
                  <a:pt x="92011" y="5842"/>
                </a:lnTo>
                <a:lnTo>
                  <a:pt x="91871" y="7365"/>
                </a:lnTo>
                <a:lnTo>
                  <a:pt x="91719" y="8889"/>
                </a:lnTo>
                <a:lnTo>
                  <a:pt x="90970" y="10413"/>
                </a:lnTo>
                <a:lnTo>
                  <a:pt x="89636" y="12064"/>
                </a:lnTo>
                <a:lnTo>
                  <a:pt x="46329" y="63880"/>
                </a:lnTo>
                <a:lnTo>
                  <a:pt x="45135" y="65404"/>
                </a:lnTo>
                <a:lnTo>
                  <a:pt x="38176" y="69850"/>
                </a:lnTo>
                <a:lnTo>
                  <a:pt x="36321" y="70484"/>
                </a:lnTo>
                <a:lnTo>
                  <a:pt x="33972" y="70865"/>
                </a:lnTo>
                <a:lnTo>
                  <a:pt x="31140" y="71247"/>
                </a:lnTo>
                <a:lnTo>
                  <a:pt x="28321" y="71500"/>
                </a:lnTo>
                <a:lnTo>
                  <a:pt x="24739" y="71627"/>
                </a:lnTo>
                <a:lnTo>
                  <a:pt x="20434" y="71627"/>
                </a:lnTo>
                <a:lnTo>
                  <a:pt x="15214" y="71627"/>
                </a:lnTo>
                <a:lnTo>
                  <a:pt x="11087" y="71500"/>
                </a:lnTo>
                <a:lnTo>
                  <a:pt x="8039" y="70993"/>
                </a:lnTo>
                <a:lnTo>
                  <a:pt x="4991" y="70611"/>
                </a:lnTo>
                <a:lnTo>
                  <a:pt x="2870" y="69850"/>
                </a:lnTo>
                <a:lnTo>
                  <a:pt x="1676" y="68833"/>
                </a:lnTo>
                <a:lnTo>
                  <a:pt x="482" y="67945"/>
                </a:lnTo>
                <a:lnTo>
                  <a:pt x="0" y="66675"/>
                </a:lnTo>
                <a:lnTo>
                  <a:pt x="228" y="65150"/>
                </a:lnTo>
                <a:lnTo>
                  <a:pt x="444" y="63753"/>
                </a:lnTo>
                <a:lnTo>
                  <a:pt x="1231" y="61975"/>
                </a:lnTo>
                <a:lnTo>
                  <a:pt x="2565" y="60071"/>
                </a:lnTo>
                <a:lnTo>
                  <a:pt x="34493" y="8889"/>
                </a:lnTo>
                <a:lnTo>
                  <a:pt x="52349" y="507"/>
                </a:lnTo>
                <a:lnTo>
                  <a:pt x="55778" y="126"/>
                </a:lnTo>
                <a:lnTo>
                  <a:pt x="59944" y="0"/>
                </a:lnTo>
                <a:lnTo>
                  <a:pt x="6485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107" y="1609344"/>
            <a:ext cx="4980432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0212" y="1437030"/>
            <a:ext cx="468734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¿Qué</a:t>
            </a:r>
            <a:r>
              <a:rPr sz="3600" b="1" spc="-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es un Si</a:t>
            </a:r>
            <a:r>
              <a:rPr sz="3600" b="1" spc="-14" baseline="3413" dirty="0">
                <a:latin typeface="Calibri"/>
                <a:cs typeface="Calibri"/>
              </a:rPr>
              <a:t>s</a:t>
            </a:r>
            <a:r>
              <a:rPr sz="3600" b="1" spc="-29" baseline="3413" dirty="0">
                <a:latin typeface="Calibri"/>
                <a:cs typeface="Calibri"/>
              </a:rPr>
              <a:t>t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-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I</a:t>
            </a:r>
            <a:r>
              <a:rPr sz="3600" b="1" spc="-19" baseline="3413" dirty="0">
                <a:latin typeface="Calibri"/>
                <a:cs typeface="Calibri"/>
              </a:rPr>
              <a:t>n</a:t>
            </a:r>
            <a:r>
              <a:rPr sz="3600" b="1" spc="-3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or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4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ión?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34" y="2177542"/>
            <a:ext cx="8739235" cy="7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279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2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</a:t>
            </a:r>
            <a:r>
              <a:rPr sz="3600" spc="259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onj</a:t>
            </a:r>
            <a:r>
              <a:rPr sz="3600" spc="4" baseline="3413" dirty="0">
                <a:latin typeface="Calibri"/>
                <a:cs typeface="Calibri"/>
              </a:rPr>
              <a:t>u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24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24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me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17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26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actúan</a:t>
            </a:r>
            <a:r>
              <a:rPr sz="3600" spc="23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21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sí</a:t>
            </a:r>
            <a:r>
              <a:rPr sz="3600" spc="26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259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26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fin</a:t>
            </a:r>
            <a:r>
              <a:rPr sz="3600" spc="2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ap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las 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tividades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una e</a:t>
            </a:r>
            <a:r>
              <a:rPr sz="2400" spc="4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esa</a:t>
            </a:r>
            <a:r>
              <a:rPr sz="2400" spc="-5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ne</a:t>
            </a:r>
            <a:r>
              <a:rPr sz="2400" spc="-9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oci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334" y="3145282"/>
            <a:ext cx="235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966" y="3145282"/>
            <a:ext cx="3038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6538" y="3145282"/>
            <a:ext cx="9465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equipo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5594" y="3145282"/>
            <a:ext cx="19944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ompu</a:t>
            </a:r>
            <a:r>
              <a:rPr sz="3600" spc="-3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iona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3059" y="3145282"/>
            <a:ext cx="3066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50155" y="3145282"/>
            <a:ext cx="33481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358900" algn="l"/>
                <a:tab pos="2717800" algn="l"/>
              </a:tabLst>
            </a:pPr>
            <a:r>
              <a:rPr sz="3600" spc="0" baseline="3413" dirty="0">
                <a:latin typeface="Calibri"/>
                <a:cs typeface="Calibri"/>
              </a:rPr>
              <a:t>ha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	ne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esa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io	p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81315" y="3145282"/>
            <a:ext cx="5557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19870" y="3145282"/>
            <a:ext cx="3066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334" y="3566058"/>
            <a:ext cx="470778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ema</a:t>
            </a:r>
            <a:r>
              <a:rPr sz="3600" spc="-2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 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ormación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pueda o</a:t>
            </a:r>
            <a:r>
              <a:rPr sz="3600" spc="-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6334" y="4114927"/>
            <a:ext cx="306644" cy="129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2"/>
              </a:spcBef>
            </a:pPr>
            <a:r>
              <a:rPr sz="2400" spc="4" dirty="0"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1380"/>
              </a:spcBef>
            </a:pPr>
            <a:r>
              <a:rPr sz="2400" spc="0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5894" y="4114927"/>
            <a:ext cx="8452842" cy="7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287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164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u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-1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13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humano</a:t>
            </a:r>
            <a:r>
              <a:rPr sz="3600" spc="1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1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actúa</a:t>
            </a:r>
            <a:r>
              <a:rPr sz="3600" spc="136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149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1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34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13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4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ción,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cu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á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ormado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las pe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sonas</a:t>
            </a:r>
            <a:r>
              <a:rPr sz="2400" spc="-4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que utili</a:t>
            </a:r>
            <a:r>
              <a:rPr sz="2400" spc="-34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si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ma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1822" y="5082692"/>
            <a:ext cx="43831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>
                <a:latin typeface="Calibri"/>
                <a:cs typeface="Calibri"/>
              </a:rPr>
              <a:t>Un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6934" y="5082692"/>
            <a:ext cx="102872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82189" y="5082692"/>
            <a:ext cx="3956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4629" y="5082692"/>
            <a:ext cx="157493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05376" y="5082692"/>
            <a:ext cx="88690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eali</a:t>
            </a:r>
            <a:r>
              <a:rPr sz="3600" spc="-29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68544" y="5082692"/>
            <a:ext cx="88059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cu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t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22821" y="5082692"/>
            <a:ext cx="147694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actividades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76158" y="5082692"/>
            <a:ext cx="105247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bási</a:t>
            </a:r>
            <a:r>
              <a:rPr sz="3600" spc="-25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6334" y="5503570"/>
            <a:ext cx="82590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ada,</a:t>
            </a:r>
            <a:r>
              <a:rPr sz="3600" spc="-10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alm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nami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-5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-5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ocesa</a:t>
            </a:r>
            <a:r>
              <a:rPr sz="3600" spc="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ie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-2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salida de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7632192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9607" y="533400"/>
            <a:ext cx="1498092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160" y="275970"/>
            <a:ext cx="6963435" cy="318504"/>
          </a:xfrm>
          <a:custGeom>
            <a:avLst/>
            <a:gdLst/>
            <a:ahLst/>
            <a:cxnLst/>
            <a:rect l="l" t="t" r="r" b="b"/>
            <a:pathLst>
              <a:path w="6963435" h="318504">
                <a:moveTo>
                  <a:pt x="6712879" y="136651"/>
                </a:moveTo>
                <a:lnTo>
                  <a:pt x="6632981" y="136651"/>
                </a:lnTo>
                <a:lnTo>
                  <a:pt x="6638950" y="137413"/>
                </a:lnTo>
                <a:lnTo>
                  <a:pt x="6643776" y="138811"/>
                </a:lnTo>
                <a:lnTo>
                  <a:pt x="6663461" y="185927"/>
                </a:lnTo>
                <a:lnTo>
                  <a:pt x="6632691" y="186132"/>
                </a:lnTo>
                <a:lnTo>
                  <a:pt x="6619845" y="186923"/>
                </a:lnTo>
                <a:lnTo>
                  <a:pt x="6571860" y="198315"/>
                </a:lnTo>
                <a:lnTo>
                  <a:pt x="6543454" y="223869"/>
                </a:lnTo>
                <a:lnTo>
                  <a:pt x="6537054" y="261401"/>
                </a:lnTo>
                <a:lnTo>
                  <a:pt x="6539301" y="273295"/>
                </a:lnTo>
                <a:lnTo>
                  <a:pt x="6562294" y="305959"/>
                </a:lnTo>
                <a:lnTo>
                  <a:pt x="6599551" y="317956"/>
                </a:lnTo>
                <a:lnTo>
                  <a:pt x="6614867" y="318343"/>
                </a:lnTo>
                <a:lnTo>
                  <a:pt x="6625861" y="316807"/>
                </a:lnTo>
                <a:lnTo>
                  <a:pt x="6637993" y="313172"/>
                </a:lnTo>
                <a:lnTo>
                  <a:pt x="6652379" y="306824"/>
                </a:lnTo>
                <a:lnTo>
                  <a:pt x="6662746" y="299547"/>
                </a:lnTo>
                <a:lnTo>
                  <a:pt x="6672224" y="290702"/>
                </a:lnTo>
                <a:lnTo>
                  <a:pt x="6718693" y="290702"/>
                </a:lnTo>
                <a:lnTo>
                  <a:pt x="6718684" y="278891"/>
                </a:lnTo>
                <a:lnTo>
                  <a:pt x="6612153" y="278891"/>
                </a:lnTo>
                <a:lnTo>
                  <a:pt x="6604787" y="276478"/>
                </a:lnTo>
                <a:lnTo>
                  <a:pt x="6599580" y="271652"/>
                </a:lnTo>
                <a:lnTo>
                  <a:pt x="6594246" y="266953"/>
                </a:lnTo>
                <a:lnTo>
                  <a:pt x="6591579" y="260350"/>
                </a:lnTo>
                <a:lnTo>
                  <a:pt x="6591579" y="247141"/>
                </a:lnTo>
                <a:lnTo>
                  <a:pt x="6592595" y="242824"/>
                </a:lnTo>
                <a:lnTo>
                  <a:pt x="6594373" y="239013"/>
                </a:lnTo>
                <a:lnTo>
                  <a:pt x="6596278" y="235203"/>
                </a:lnTo>
                <a:lnTo>
                  <a:pt x="6599199" y="231901"/>
                </a:lnTo>
                <a:lnTo>
                  <a:pt x="6603263" y="229234"/>
                </a:lnTo>
                <a:lnTo>
                  <a:pt x="6607200" y="226567"/>
                </a:lnTo>
                <a:lnTo>
                  <a:pt x="6612407" y="224536"/>
                </a:lnTo>
                <a:lnTo>
                  <a:pt x="6618884" y="223265"/>
                </a:lnTo>
                <a:lnTo>
                  <a:pt x="6625234" y="221868"/>
                </a:lnTo>
                <a:lnTo>
                  <a:pt x="6632981" y="221233"/>
                </a:lnTo>
                <a:lnTo>
                  <a:pt x="6718642" y="221233"/>
                </a:lnTo>
                <a:lnTo>
                  <a:pt x="6718602" y="166973"/>
                </a:lnTo>
                <a:lnTo>
                  <a:pt x="6717554" y="155488"/>
                </a:lnTo>
                <a:lnTo>
                  <a:pt x="6714998" y="143253"/>
                </a:lnTo>
                <a:lnTo>
                  <a:pt x="6712879" y="136651"/>
                </a:lnTo>
              </a:path>
              <a:path w="6963435" h="318504">
                <a:moveTo>
                  <a:pt x="6718693" y="290702"/>
                </a:moveTo>
                <a:lnTo>
                  <a:pt x="6672224" y="290702"/>
                </a:lnTo>
                <a:lnTo>
                  <a:pt x="6672224" y="308609"/>
                </a:lnTo>
                <a:lnTo>
                  <a:pt x="6672859" y="310261"/>
                </a:lnTo>
                <a:lnTo>
                  <a:pt x="6674129" y="311403"/>
                </a:lnTo>
                <a:lnTo>
                  <a:pt x="6675399" y="312674"/>
                </a:lnTo>
                <a:lnTo>
                  <a:pt x="6677558" y="313436"/>
                </a:lnTo>
                <a:lnTo>
                  <a:pt x="6680606" y="313943"/>
                </a:lnTo>
                <a:lnTo>
                  <a:pt x="6683654" y="314578"/>
                </a:lnTo>
                <a:lnTo>
                  <a:pt x="6688480" y="314832"/>
                </a:lnTo>
                <a:lnTo>
                  <a:pt x="6701434" y="314832"/>
                </a:lnTo>
                <a:lnTo>
                  <a:pt x="6706133" y="314578"/>
                </a:lnTo>
                <a:lnTo>
                  <a:pt x="6709435" y="313943"/>
                </a:lnTo>
                <a:lnTo>
                  <a:pt x="6712610" y="313436"/>
                </a:lnTo>
                <a:lnTo>
                  <a:pt x="6714896" y="312674"/>
                </a:lnTo>
                <a:lnTo>
                  <a:pt x="6716420" y="311403"/>
                </a:lnTo>
                <a:lnTo>
                  <a:pt x="6717944" y="310261"/>
                </a:lnTo>
                <a:lnTo>
                  <a:pt x="6718706" y="308609"/>
                </a:lnTo>
                <a:lnTo>
                  <a:pt x="6718693" y="290702"/>
                </a:lnTo>
              </a:path>
              <a:path w="6963435" h="318504">
                <a:moveTo>
                  <a:pt x="6718642" y="221233"/>
                </a:moveTo>
                <a:lnTo>
                  <a:pt x="6663461" y="221233"/>
                </a:lnTo>
                <a:lnTo>
                  <a:pt x="6662372" y="256359"/>
                </a:lnTo>
                <a:lnTo>
                  <a:pt x="6652734" y="265863"/>
                </a:lnTo>
                <a:lnTo>
                  <a:pt x="6643268" y="272795"/>
                </a:lnTo>
                <a:lnTo>
                  <a:pt x="6636664" y="276859"/>
                </a:lnTo>
                <a:lnTo>
                  <a:pt x="6629425" y="278891"/>
                </a:lnTo>
                <a:lnTo>
                  <a:pt x="6718684" y="278891"/>
                </a:lnTo>
                <a:lnTo>
                  <a:pt x="6718642" y="221233"/>
                </a:lnTo>
              </a:path>
              <a:path w="6963435" h="318504">
                <a:moveTo>
                  <a:pt x="6630695" y="93979"/>
                </a:moveTo>
                <a:lnTo>
                  <a:pt x="6589293" y="99313"/>
                </a:lnTo>
                <a:lnTo>
                  <a:pt x="6582181" y="101600"/>
                </a:lnTo>
                <a:lnTo>
                  <a:pt x="6575196" y="103758"/>
                </a:lnTo>
                <a:lnTo>
                  <a:pt x="6547681" y="129130"/>
                </a:lnTo>
                <a:lnTo>
                  <a:pt x="6547739" y="138811"/>
                </a:lnTo>
                <a:lnTo>
                  <a:pt x="6556019" y="156717"/>
                </a:lnTo>
                <a:lnTo>
                  <a:pt x="6560083" y="156717"/>
                </a:lnTo>
                <a:lnTo>
                  <a:pt x="6563131" y="155701"/>
                </a:lnTo>
                <a:lnTo>
                  <a:pt x="6566941" y="153542"/>
                </a:lnTo>
                <a:lnTo>
                  <a:pt x="6570751" y="151511"/>
                </a:lnTo>
                <a:lnTo>
                  <a:pt x="6575450" y="149225"/>
                </a:lnTo>
                <a:lnTo>
                  <a:pt x="6581165" y="146684"/>
                </a:lnTo>
                <a:lnTo>
                  <a:pt x="6586753" y="144144"/>
                </a:lnTo>
                <a:lnTo>
                  <a:pt x="6593357" y="141858"/>
                </a:lnTo>
                <a:lnTo>
                  <a:pt x="6600723" y="139700"/>
                </a:lnTo>
                <a:lnTo>
                  <a:pt x="6608089" y="137667"/>
                </a:lnTo>
                <a:lnTo>
                  <a:pt x="6616344" y="136651"/>
                </a:lnTo>
                <a:lnTo>
                  <a:pt x="6712879" y="136651"/>
                </a:lnTo>
                <a:lnTo>
                  <a:pt x="6710466" y="129130"/>
                </a:lnTo>
                <a:lnTo>
                  <a:pt x="6682402" y="102746"/>
                </a:lnTo>
                <a:lnTo>
                  <a:pt x="6644794" y="94434"/>
                </a:lnTo>
                <a:lnTo>
                  <a:pt x="6630695" y="93979"/>
                </a:lnTo>
              </a:path>
              <a:path w="6963435" h="318504">
                <a:moveTo>
                  <a:pt x="6016411" y="136651"/>
                </a:moveTo>
                <a:lnTo>
                  <a:pt x="5936513" y="136651"/>
                </a:lnTo>
                <a:lnTo>
                  <a:pt x="5942482" y="137413"/>
                </a:lnTo>
                <a:lnTo>
                  <a:pt x="5947308" y="138811"/>
                </a:lnTo>
                <a:lnTo>
                  <a:pt x="5966993" y="185927"/>
                </a:lnTo>
                <a:lnTo>
                  <a:pt x="5936223" y="186132"/>
                </a:lnTo>
                <a:lnTo>
                  <a:pt x="5923377" y="186923"/>
                </a:lnTo>
                <a:lnTo>
                  <a:pt x="5875392" y="198315"/>
                </a:lnTo>
                <a:lnTo>
                  <a:pt x="5846986" y="223869"/>
                </a:lnTo>
                <a:lnTo>
                  <a:pt x="5840586" y="261401"/>
                </a:lnTo>
                <a:lnTo>
                  <a:pt x="5842833" y="273295"/>
                </a:lnTo>
                <a:lnTo>
                  <a:pt x="5865826" y="305959"/>
                </a:lnTo>
                <a:lnTo>
                  <a:pt x="5903083" y="317956"/>
                </a:lnTo>
                <a:lnTo>
                  <a:pt x="5918399" y="318343"/>
                </a:lnTo>
                <a:lnTo>
                  <a:pt x="5929393" y="316807"/>
                </a:lnTo>
                <a:lnTo>
                  <a:pt x="5941525" y="313172"/>
                </a:lnTo>
                <a:lnTo>
                  <a:pt x="5955911" y="306824"/>
                </a:lnTo>
                <a:lnTo>
                  <a:pt x="5966278" y="299547"/>
                </a:lnTo>
                <a:lnTo>
                  <a:pt x="5975756" y="290702"/>
                </a:lnTo>
                <a:lnTo>
                  <a:pt x="6022225" y="290702"/>
                </a:lnTo>
                <a:lnTo>
                  <a:pt x="6022216" y="278891"/>
                </a:lnTo>
                <a:lnTo>
                  <a:pt x="5915685" y="278891"/>
                </a:lnTo>
                <a:lnTo>
                  <a:pt x="5908319" y="276478"/>
                </a:lnTo>
                <a:lnTo>
                  <a:pt x="5903112" y="271652"/>
                </a:lnTo>
                <a:lnTo>
                  <a:pt x="5897778" y="266953"/>
                </a:lnTo>
                <a:lnTo>
                  <a:pt x="5895111" y="260350"/>
                </a:lnTo>
                <a:lnTo>
                  <a:pt x="5895111" y="247141"/>
                </a:lnTo>
                <a:lnTo>
                  <a:pt x="5896127" y="242824"/>
                </a:lnTo>
                <a:lnTo>
                  <a:pt x="5897905" y="239013"/>
                </a:lnTo>
                <a:lnTo>
                  <a:pt x="5899810" y="235203"/>
                </a:lnTo>
                <a:lnTo>
                  <a:pt x="5902731" y="231901"/>
                </a:lnTo>
                <a:lnTo>
                  <a:pt x="5906795" y="229234"/>
                </a:lnTo>
                <a:lnTo>
                  <a:pt x="5910732" y="226567"/>
                </a:lnTo>
                <a:lnTo>
                  <a:pt x="5915939" y="224536"/>
                </a:lnTo>
                <a:lnTo>
                  <a:pt x="5922416" y="223265"/>
                </a:lnTo>
                <a:lnTo>
                  <a:pt x="5928766" y="221868"/>
                </a:lnTo>
                <a:lnTo>
                  <a:pt x="5936513" y="221233"/>
                </a:lnTo>
                <a:lnTo>
                  <a:pt x="6022174" y="221233"/>
                </a:lnTo>
                <a:lnTo>
                  <a:pt x="6022134" y="166973"/>
                </a:lnTo>
                <a:lnTo>
                  <a:pt x="6021086" y="155488"/>
                </a:lnTo>
                <a:lnTo>
                  <a:pt x="6018530" y="143253"/>
                </a:lnTo>
                <a:lnTo>
                  <a:pt x="6016411" y="136651"/>
                </a:lnTo>
              </a:path>
              <a:path w="6963435" h="318504">
                <a:moveTo>
                  <a:pt x="6022225" y="290702"/>
                </a:moveTo>
                <a:lnTo>
                  <a:pt x="5975756" y="290702"/>
                </a:lnTo>
                <a:lnTo>
                  <a:pt x="5975756" y="308609"/>
                </a:lnTo>
                <a:lnTo>
                  <a:pt x="5976391" y="310261"/>
                </a:lnTo>
                <a:lnTo>
                  <a:pt x="5977661" y="311403"/>
                </a:lnTo>
                <a:lnTo>
                  <a:pt x="5978931" y="312674"/>
                </a:lnTo>
                <a:lnTo>
                  <a:pt x="5981090" y="313436"/>
                </a:lnTo>
                <a:lnTo>
                  <a:pt x="5984138" y="313943"/>
                </a:lnTo>
                <a:lnTo>
                  <a:pt x="5987186" y="314578"/>
                </a:lnTo>
                <a:lnTo>
                  <a:pt x="5992012" y="314832"/>
                </a:lnTo>
                <a:lnTo>
                  <a:pt x="6004966" y="314832"/>
                </a:lnTo>
                <a:lnTo>
                  <a:pt x="6009665" y="314578"/>
                </a:lnTo>
                <a:lnTo>
                  <a:pt x="6012967" y="313943"/>
                </a:lnTo>
                <a:lnTo>
                  <a:pt x="6016142" y="313436"/>
                </a:lnTo>
                <a:lnTo>
                  <a:pt x="6018428" y="312674"/>
                </a:lnTo>
                <a:lnTo>
                  <a:pt x="6019952" y="311403"/>
                </a:lnTo>
                <a:lnTo>
                  <a:pt x="6021476" y="310261"/>
                </a:lnTo>
                <a:lnTo>
                  <a:pt x="6022238" y="308609"/>
                </a:lnTo>
                <a:lnTo>
                  <a:pt x="6022225" y="290702"/>
                </a:lnTo>
              </a:path>
              <a:path w="6963435" h="318504">
                <a:moveTo>
                  <a:pt x="6022174" y="221233"/>
                </a:moveTo>
                <a:lnTo>
                  <a:pt x="5966993" y="221233"/>
                </a:lnTo>
                <a:lnTo>
                  <a:pt x="5965904" y="256359"/>
                </a:lnTo>
                <a:lnTo>
                  <a:pt x="5956266" y="265863"/>
                </a:lnTo>
                <a:lnTo>
                  <a:pt x="5946800" y="272795"/>
                </a:lnTo>
                <a:lnTo>
                  <a:pt x="5940196" y="276859"/>
                </a:lnTo>
                <a:lnTo>
                  <a:pt x="5932957" y="278891"/>
                </a:lnTo>
                <a:lnTo>
                  <a:pt x="6022216" y="278891"/>
                </a:lnTo>
                <a:lnTo>
                  <a:pt x="6022174" y="221233"/>
                </a:lnTo>
              </a:path>
              <a:path w="6963435" h="318504">
                <a:moveTo>
                  <a:pt x="5934227" y="93979"/>
                </a:moveTo>
                <a:lnTo>
                  <a:pt x="5892825" y="99313"/>
                </a:lnTo>
                <a:lnTo>
                  <a:pt x="5885713" y="101600"/>
                </a:lnTo>
                <a:lnTo>
                  <a:pt x="5878728" y="103758"/>
                </a:lnTo>
                <a:lnTo>
                  <a:pt x="5851213" y="129130"/>
                </a:lnTo>
                <a:lnTo>
                  <a:pt x="5851270" y="138811"/>
                </a:lnTo>
                <a:lnTo>
                  <a:pt x="5859551" y="156717"/>
                </a:lnTo>
                <a:lnTo>
                  <a:pt x="5863615" y="156717"/>
                </a:lnTo>
                <a:lnTo>
                  <a:pt x="5866663" y="155701"/>
                </a:lnTo>
                <a:lnTo>
                  <a:pt x="5870473" y="153542"/>
                </a:lnTo>
                <a:lnTo>
                  <a:pt x="5874283" y="151511"/>
                </a:lnTo>
                <a:lnTo>
                  <a:pt x="5878982" y="149225"/>
                </a:lnTo>
                <a:lnTo>
                  <a:pt x="5884697" y="146684"/>
                </a:lnTo>
                <a:lnTo>
                  <a:pt x="5890285" y="144144"/>
                </a:lnTo>
                <a:lnTo>
                  <a:pt x="5896889" y="141858"/>
                </a:lnTo>
                <a:lnTo>
                  <a:pt x="5904255" y="139700"/>
                </a:lnTo>
                <a:lnTo>
                  <a:pt x="5911621" y="137667"/>
                </a:lnTo>
                <a:lnTo>
                  <a:pt x="5919876" y="136651"/>
                </a:lnTo>
                <a:lnTo>
                  <a:pt x="6016411" y="136651"/>
                </a:lnTo>
                <a:lnTo>
                  <a:pt x="6013998" y="129130"/>
                </a:lnTo>
                <a:lnTo>
                  <a:pt x="5985934" y="102746"/>
                </a:lnTo>
                <a:lnTo>
                  <a:pt x="5948326" y="94434"/>
                </a:lnTo>
                <a:lnTo>
                  <a:pt x="5934227" y="93979"/>
                </a:lnTo>
              </a:path>
              <a:path w="6963435" h="318504">
                <a:moveTo>
                  <a:pt x="5446435" y="136651"/>
                </a:moveTo>
                <a:lnTo>
                  <a:pt x="5366537" y="136651"/>
                </a:lnTo>
                <a:lnTo>
                  <a:pt x="5372506" y="137413"/>
                </a:lnTo>
                <a:lnTo>
                  <a:pt x="5377332" y="138811"/>
                </a:lnTo>
                <a:lnTo>
                  <a:pt x="5397017" y="185927"/>
                </a:lnTo>
                <a:lnTo>
                  <a:pt x="5366247" y="186132"/>
                </a:lnTo>
                <a:lnTo>
                  <a:pt x="5353401" y="186923"/>
                </a:lnTo>
                <a:lnTo>
                  <a:pt x="5305416" y="198315"/>
                </a:lnTo>
                <a:lnTo>
                  <a:pt x="5277010" y="223869"/>
                </a:lnTo>
                <a:lnTo>
                  <a:pt x="5270610" y="261401"/>
                </a:lnTo>
                <a:lnTo>
                  <a:pt x="5272857" y="273295"/>
                </a:lnTo>
                <a:lnTo>
                  <a:pt x="5295850" y="305959"/>
                </a:lnTo>
                <a:lnTo>
                  <a:pt x="5333107" y="317956"/>
                </a:lnTo>
                <a:lnTo>
                  <a:pt x="5348423" y="318343"/>
                </a:lnTo>
                <a:lnTo>
                  <a:pt x="5359417" y="316807"/>
                </a:lnTo>
                <a:lnTo>
                  <a:pt x="5371549" y="313172"/>
                </a:lnTo>
                <a:lnTo>
                  <a:pt x="5385935" y="306824"/>
                </a:lnTo>
                <a:lnTo>
                  <a:pt x="5396302" y="299547"/>
                </a:lnTo>
                <a:lnTo>
                  <a:pt x="5405780" y="290702"/>
                </a:lnTo>
                <a:lnTo>
                  <a:pt x="5452249" y="290702"/>
                </a:lnTo>
                <a:lnTo>
                  <a:pt x="5452240" y="278891"/>
                </a:lnTo>
                <a:lnTo>
                  <a:pt x="5345709" y="278891"/>
                </a:lnTo>
                <a:lnTo>
                  <a:pt x="5338343" y="276478"/>
                </a:lnTo>
                <a:lnTo>
                  <a:pt x="5333136" y="271652"/>
                </a:lnTo>
                <a:lnTo>
                  <a:pt x="5327802" y="266953"/>
                </a:lnTo>
                <a:lnTo>
                  <a:pt x="5325135" y="260350"/>
                </a:lnTo>
                <a:lnTo>
                  <a:pt x="5325135" y="247141"/>
                </a:lnTo>
                <a:lnTo>
                  <a:pt x="5326151" y="242824"/>
                </a:lnTo>
                <a:lnTo>
                  <a:pt x="5327929" y="239013"/>
                </a:lnTo>
                <a:lnTo>
                  <a:pt x="5329834" y="235203"/>
                </a:lnTo>
                <a:lnTo>
                  <a:pt x="5332755" y="231901"/>
                </a:lnTo>
                <a:lnTo>
                  <a:pt x="5336819" y="229234"/>
                </a:lnTo>
                <a:lnTo>
                  <a:pt x="5340756" y="226567"/>
                </a:lnTo>
                <a:lnTo>
                  <a:pt x="5345963" y="224536"/>
                </a:lnTo>
                <a:lnTo>
                  <a:pt x="5352440" y="223265"/>
                </a:lnTo>
                <a:lnTo>
                  <a:pt x="5358790" y="221868"/>
                </a:lnTo>
                <a:lnTo>
                  <a:pt x="5366537" y="221233"/>
                </a:lnTo>
                <a:lnTo>
                  <a:pt x="5452198" y="221233"/>
                </a:lnTo>
                <a:lnTo>
                  <a:pt x="5452158" y="166973"/>
                </a:lnTo>
                <a:lnTo>
                  <a:pt x="5451110" y="155488"/>
                </a:lnTo>
                <a:lnTo>
                  <a:pt x="5448554" y="143253"/>
                </a:lnTo>
                <a:lnTo>
                  <a:pt x="5446435" y="136651"/>
                </a:lnTo>
              </a:path>
              <a:path w="6963435" h="318504">
                <a:moveTo>
                  <a:pt x="5452249" y="290702"/>
                </a:moveTo>
                <a:lnTo>
                  <a:pt x="5405780" y="290702"/>
                </a:lnTo>
                <a:lnTo>
                  <a:pt x="5405780" y="308609"/>
                </a:lnTo>
                <a:lnTo>
                  <a:pt x="5406415" y="310261"/>
                </a:lnTo>
                <a:lnTo>
                  <a:pt x="5407685" y="311403"/>
                </a:lnTo>
                <a:lnTo>
                  <a:pt x="5408955" y="312674"/>
                </a:lnTo>
                <a:lnTo>
                  <a:pt x="5411114" y="313436"/>
                </a:lnTo>
                <a:lnTo>
                  <a:pt x="5414162" y="313943"/>
                </a:lnTo>
                <a:lnTo>
                  <a:pt x="5417210" y="314578"/>
                </a:lnTo>
                <a:lnTo>
                  <a:pt x="5422036" y="314832"/>
                </a:lnTo>
                <a:lnTo>
                  <a:pt x="5434990" y="314832"/>
                </a:lnTo>
                <a:lnTo>
                  <a:pt x="5439689" y="314578"/>
                </a:lnTo>
                <a:lnTo>
                  <a:pt x="5442991" y="313943"/>
                </a:lnTo>
                <a:lnTo>
                  <a:pt x="5446166" y="313436"/>
                </a:lnTo>
                <a:lnTo>
                  <a:pt x="5448452" y="312674"/>
                </a:lnTo>
                <a:lnTo>
                  <a:pt x="5449976" y="311403"/>
                </a:lnTo>
                <a:lnTo>
                  <a:pt x="5451500" y="310261"/>
                </a:lnTo>
                <a:lnTo>
                  <a:pt x="5452262" y="308609"/>
                </a:lnTo>
                <a:lnTo>
                  <a:pt x="5452249" y="290702"/>
                </a:lnTo>
              </a:path>
              <a:path w="6963435" h="318504">
                <a:moveTo>
                  <a:pt x="5452198" y="221233"/>
                </a:moveTo>
                <a:lnTo>
                  <a:pt x="5397017" y="221233"/>
                </a:lnTo>
                <a:lnTo>
                  <a:pt x="5395928" y="256359"/>
                </a:lnTo>
                <a:lnTo>
                  <a:pt x="5386290" y="265863"/>
                </a:lnTo>
                <a:lnTo>
                  <a:pt x="5376824" y="272795"/>
                </a:lnTo>
                <a:lnTo>
                  <a:pt x="5370220" y="276859"/>
                </a:lnTo>
                <a:lnTo>
                  <a:pt x="5362981" y="278891"/>
                </a:lnTo>
                <a:lnTo>
                  <a:pt x="5452240" y="278891"/>
                </a:lnTo>
                <a:lnTo>
                  <a:pt x="5452198" y="221233"/>
                </a:lnTo>
              </a:path>
              <a:path w="6963435" h="318504">
                <a:moveTo>
                  <a:pt x="5364251" y="93979"/>
                </a:moveTo>
                <a:lnTo>
                  <a:pt x="5322849" y="99313"/>
                </a:lnTo>
                <a:lnTo>
                  <a:pt x="5315737" y="101600"/>
                </a:lnTo>
                <a:lnTo>
                  <a:pt x="5308752" y="103758"/>
                </a:lnTo>
                <a:lnTo>
                  <a:pt x="5281237" y="129130"/>
                </a:lnTo>
                <a:lnTo>
                  <a:pt x="5281295" y="138811"/>
                </a:lnTo>
                <a:lnTo>
                  <a:pt x="5289575" y="156717"/>
                </a:lnTo>
                <a:lnTo>
                  <a:pt x="5293639" y="156717"/>
                </a:lnTo>
                <a:lnTo>
                  <a:pt x="5296687" y="155701"/>
                </a:lnTo>
                <a:lnTo>
                  <a:pt x="5300497" y="153542"/>
                </a:lnTo>
                <a:lnTo>
                  <a:pt x="5304307" y="151511"/>
                </a:lnTo>
                <a:lnTo>
                  <a:pt x="5309006" y="149225"/>
                </a:lnTo>
                <a:lnTo>
                  <a:pt x="5314721" y="146684"/>
                </a:lnTo>
                <a:lnTo>
                  <a:pt x="5320309" y="144144"/>
                </a:lnTo>
                <a:lnTo>
                  <a:pt x="5326913" y="141858"/>
                </a:lnTo>
                <a:lnTo>
                  <a:pt x="5334279" y="139700"/>
                </a:lnTo>
                <a:lnTo>
                  <a:pt x="5341645" y="137667"/>
                </a:lnTo>
                <a:lnTo>
                  <a:pt x="5349900" y="136651"/>
                </a:lnTo>
                <a:lnTo>
                  <a:pt x="5446435" y="136651"/>
                </a:lnTo>
                <a:lnTo>
                  <a:pt x="5444022" y="129130"/>
                </a:lnTo>
                <a:lnTo>
                  <a:pt x="5415958" y="102746"/>
                </a:lnTo>
                <a:lnTo>
                  <a:pt x="5378350" y="94434"/>
                </a:lnTo>
                <a:lnTo>
                  <a:pt x="5364251" y="93979"/>
                </a:lnTo>
              </a:path>
              <a:path w="6963435" h="318504">
                <a:moveTo>
                  <a:pt x="3626779" y="136651"/>
                </a:moveTo>
                <a:lnTo>
                  <a:pt x="3546881" y="136651"/>
                </a:lnTo>
                <a:lnTo>
                  <a:pt x="3552850" y="137413"/>
                </a:lnTo>
                <a:lnTo>
                  <a:pt x="3557676" y="138811"/>
                </a:lnTo>
                <a:lnTo>
                  <a:pt x="3577361" y="185927"/>
                </a:lnTo>
                <a:lnTo>
                  <a:pt x="3546591" y="186132"/>
                </a:lnTo>
                <a:lnTo>
                  <a:pt x="3533745" y="186923"/>
                </a:lnTo>
                <a:lnTo>
                  <a:pt x="3485760" y="198315"/>
                </a:lnTo>
                <a:lnTo>
                  <a:pt x="3457354" y="223869"/>
                </a:lnTo>
                <a:lnTo>
                  <a:pt x="3450954" y="261401"/>
                </a:lnTo>
                <a:lnTo>
                  <a:pt x="3453201" y="273295"/>
                </a:lnTo>
                <a:lnTo>
                  <a:pt x="3476194" y="305959"/>
                </a:lnTo>
                <a:lnTo>
                  <a:pt x="3513451" y="317956"/>
                </a:lnTo>
                <a:lnTo>
                  <a:pt x="3528767" y="318343"/>
                </a:lnTo>
                <a:lnTo>
                  <a:pt x="3539761" y="316807"/>
                </a:lnTo>
                <a:lnTo>
                  <a:pt x="3551893" y="313172"/>
                </a:lnTo>
                <a:lnTo>
                  <a:pt x="3566279" y="306824"/>
                </a:lnTo>
                <a:lnTo>
                  <a:pt x="3576646" y="299547"/>
                </a:lnTo>
                <a:lnTo>
                  <a:pt x="3586124" y="290702"/>
                </a:lnTo>
                <a:lnTo>
                  <a:pt x="3632593" y="290702"/>
                </a:lnTo>
                <a:lnTo>
                  <a:pt x="3632584" y="278891"/>
                </a:lnTo>
                <a:lnTo>
                  <a:pt x="3526053" y="278891"/>
                </a:lnTo>
                <a:lnTo>
                  <a:pt x="3518687" y="276478"/>
                </a:lnTo>
                <a:lnTo>
                  <a:pt x="3513480" y="271652"/>
                </a:lnTo>
                <a:lnTo>
                  <a:pt x="3508146" y="266953"/>
                </a:lnTo>
                <a:lnTo>
                  <a:pt x="3505479" y="260350"/>
                </a:lnTo>
                <a:lnTo>
                  <a:pt x="3505479" y="247141"/>
                </a:lnTo>
                <a:lnTo>
                  <a:pt x="3506495" y="242824"/>
                </a:lnTo>
                <a:lnTo>
                  <a:pt x="3508273" y="239013"/>
                </a:lnTo>
                <a:lnTo>
                  <a:pt x="3510178" y="235203"/>
                </a:lnTo>
                <a:lnTo>
                  <a:pt x="3513099" y="231901"/>
                </a:lnTo>
                <a:lnTo>
                  <a:pt x="3517163" y="229234"/>
                </a:lnTo>
                <a:lnTo>
                  <a:pt x="3521100" y="226567"/>
                </a:lnTo>
                <a:lnTo>
                  <a:pt x="3526307" y="224536"/>
                </a:lnTo>
                <a:lnTo>
                  <a:pt x="3532784" y="223265"/>
                </a:lnTo>
                <a:lnTo>
                  <a:pt x="3539134" y="221868"/>
                </a:lnTo>
                <a:lnTo>
                  <a:pt x="3546881" y="221233"/>
                </a:lnTo>
                <a:lnTo>
                  <a:pt x="3632542" y="221233"/>
                </a:lnTo>
                <a:lnTo>
                  <a:pt x="3632502" y="166973"/>
                </a:lnTo>
                <a:lnTo>
                  <a:pt x="3631454" y="155488"/>
                </a:lnTo>
                <a:lnTo>
                  <a:pt x="3628898" y="143253"/>
                </a:lnTo>
                <a:lnTo>
                  <a:pt x="3626779" y="136651"/>
                </a:lnTo>
              </a:path>
              <a:path w="6963435" h="318504">
                <a:moveTo>
                  <a:pt x="3632593" y="290702"/>
                </a:moveTo>
                <a:lnTo>
                  <a:pt x="3586124" y="290702"/>
                </a:lnTo>
                <a:lnTo>
                  <a:pt x="3586124" y="308609"/>
                </a:lnTo>
                <a:lnTo>
                  <a:pt x="3586759" y="310261"/>
                </a:lnTo>
                <a:lnTo>
                  <a:pt x="3588029" y="311403"/>
                </a:lnTo>
                <a:lnTo>
                  <a:pt x="3589299" y="312674"/>
                </a:lnTo>
                <a:lnTo>
                  <a:pt x="3591458" y="313436"/>
                </a:lnTo>
                <a:lnTo>
                  <a:pt x="3594506" y="313943"/>
                </a:lnTo>
                <a:lnTo>
                  <a:pt x="3597554" y="314578"/>
                </a:lnTo>
                <a:lnTo>
                  <a:pt x="3602380" y="314832"/>
                </a:lnTo>
                <a:lnTo>
                  <a:pt x="3615334" y="314832"/>
                </a:lnTo>
                <a:lnTo>
                  <a:pt x="3620033" y="314578"/>
                </a:lnTo>
                <a:lnTo>
                  <a:pt x="3623335" y="313943"/>
                </a:lnTo>
                <a:lnTo>
                  <a:pt x="3626510" y="313436"/>
                </a:lnTo>
                <a:lnTo>
                  <a:pt x="3628796" y="312674"/>
                </a:lnTo>
                <a:lnTo>
                  <a:pt x="3630320" y="311403"/>
                </a:lnTo>
                <a:lnTo>
                  <a:pt x="3631844" y="310261"/>
                </a:lnTo>
                <a:lnTo>
                  <a:pt x="3632606" y="308609"/>
                </a:lnTo>
                <a:lnTo>
                  <a:pt x="3632593" y="290702"/>
                </a:lnTo>
              </a:path>
              <a:path w="6963435" h="318504">
                <a:moveTo>
                  <a:pt x="3632542" y="221233"/>
                </a:moveTo>
                <a:lnTo>
                  <a:pt x="3577361" y="221233"/>
                </a:lnTo>
                <a:lnTo>
                  <a:pt x="3576272" y="256359"/>
                </a:lnTo>
                <a:lnTo>
                  <a:pt x="3566634" y="265863"/>
                </a:lnTo>
                <a:lnTo>
                  <a:pt x="3557168" y="272795"/>
                </a:lnTo>
                <a:lnTo>
                  <a:pt x="3550564" y="276859"/>
                </a:lnTo>
                <a:lnTo>
                  <a:pt x="3543325" y="278891"/>
                </a:lnTo>
                <a:lnTo>
                  <a:pt x="3632584" y="278891"/>
                </a:lnTo>
                <a:lnTo>
                  <a:pt x="3632542" y="221233"/>
                </a:lnTo>
              </a:path>
              <a:path w="6963435" h="318504">
                <a:moveTo>
                  <a:pt x="3544595" y="93979"/>
                </a:moveTo>
                <a:lnTo>
                  <a:pt x="3503193" y="99313"/>
                </a:lnTo>
                <a:lnTo>
                  <a:pt x="3496081" y="101600"/>
                </a:lnTo>
                <a:lnTo>
                  <a:pt x="3489096" y="103758"/>
                </a:lnTo>
                <a:lnTo>
                  <a:pt x="3461581" y="129130"/>
                </a:lnTo>
                <a:lnTo>
                  <a:pt x="3461639" y="138811"/>
                </a:lnTo>
                <a:lnTo>
                  <a:pt x="3469919" y="156717"/>
                </a:lnTo>
                <a:lnTo>
                  <a:pt x="3473983" y="156717"/>
                </a:lnTo>
                <a:lnTo>
                  <a:pt x="3477031" y="155701"/>
                </a:lnTo>
                <a:lnTo>
                  <a:pt x="3480841" y="153542"/>
                </a:lnTo>
                <a:lnTo>
                  <a:pt x="3484651" y="151511"/>
                </a:lnTo>
                <a:lnTo>
                  <a:pt x="3489350" y="149225"/>
                </a:lnTo>
                <a:lnTo>
                  <a:pt x="3495065" y="146684"/>
                </a:lnTo>
                <a:lnTo>
                  <a:pt x="3500653" y="144144"/>
                </a:lnTo>
                <a:lnTo>
                  <a:pt x="3507130" y="141858"/>
                </a:lnTo>
                <a:lnTo>
                  <a:pt x="3514623" y="139700"/>
                </a:lnTo>
                <a:lnTo>
                  <a:pt x="3521989" y="137667"/>
                </a:lnTo>
                <a:lnTo>
                  <a:pt x="3530244" y="136651"/>
                </a:lnTo>
                <a:lnTo>
                  <a:pt x="3626779" y="136651"/>
                </a:lnTo>
                <a:lnTo>
                  <a:pt x="3624366" y="129130"/>
                </a:lnTo>
                <a:lnTo>
                  <a:pt x="3596302" y="102746"/>
                </a:lnTo>
                <a:lnTo>
                  <a:pt x="3558694" y="94434"/>
                </a:lnTo>
                <a:lnTo>
                  <a:pt x="3544595" y="93979"/>
                </a:lnTo>
              </a:path>
              <a:path w="6963435" h="318504">
                <a:moveTo>
                  <a:pt x="1439839" y="136651"/>
                </a:moveTo>
                <a:lnTo>
                  <a:pt x="1359941" y="136651"/>
                </a:lnTo>
                <a:lnTo>
                  <a:pt x="1365910" y="137413"/>
                </a:lnTo>
                <a:lnTo>
                  <a:pt x="1370736" y="138811"/>
                </a:lnTo>
                <a:lnTo>
                  <a:pt x="1390421" y="185927"/>
                </a:lnTo>
                <a:lnTo>
                  <a:pt x="1359651" y="186132"/>
                </a:lnTo>
                <a:lnTo>
                  <a:pt x="1346805" y="186923"/>
                </a:lnTo>
                <a:lnTo>
                  <a:pt x="1298820" y="198315"/>
                </a:lnTo>
                <a:lnTo>
                  <a:pt x="1270414" y="223869"/>
                </a:lnTo>
                <a:lnTo>
                  <a:pt x="1264014" y="261401"/>
                </a:lnTo>
                <a:lnTo>
                  <a:pt x="1266261" y="273295"/>
                </a:lnTo>
                <a:lnTo>
                  <a:pt x="1289254" y="305959"/>
                </a:lnTo>
                <a:lnTo>
                  <a:pt x="1326511" y="317956"/>
                </a:lnTo>
                <a:lnTo>
                  <a:pt x="1341827" y="318343"/>
                </a:lnTo>
                <a:lnTo>
                  <a:pt x="1352821" y="316807"/>
                </a:lnTo>
                <a:lnTo>
                  <a:pt x="1364953" y="313172"/>
                </a:lnTo>
                <a:lnTo>
                  <a:pt x="1379339" y="306824"/>
                </a:lnTo>
                <a:lnTo>
                  <a:pt x="1389706" y="299547"/>
                </a:lnTo>
                <a:lnTo>
                  <a:pt x="1399184" y="290702"/>
                </a:lnTo>
                <a:lnTo>
                  <a:pt x="1445653" y="290702"/>
                </a:lnTo>
                <a:lnTo>
                  <a:pt x="1445644" y="278891"/>
                </a:lnTo>
                <a:lnTo>
                  <a:pt x="1339113" y="278891"/>
                </a:lnTo>
                <a:lnTo>
                  <a:pt x="1331747" y="276478"/>
                </a:lnTo>
                <a:lnTo>
                  <a:pt x="1326540" y="271652"/>
                </a:lnTo>
                <a:lnTo>
                  <a:pt x="1321206" y="266953"/>
                </a:lnTo>
                <a:lnTo>
                  <a:pt x="1318539" y="260350"/>
                </a:lnTo>
                <a:lnTo>
                  <a:pt x="1318539" y="247141"/>
                </a:lnTo>
                <a:lnTo>
                  <a:pt x="1319555" y="242824"/>
                </a:lnTo>
                <a:lnTo>
                  <a:pt x="1321333" y="239013"/>
                </a:lnTo>
                <a:lnTo>
                  <a:pt x="1323238" y="235203"/>
                </a:lnTo>
                <a:lnTo>
                  <a:pt x="1326159" y="231901"/>
                </a:lnTo>
                <a:lnTo>
                  <a:pt x="1330223" y="229234"/>
                </a:lnTo>
                <a:lnTo>
                  <a:pt x="1334160" y="226567"/>
                </a:lnTo>
                <a:lnTo>
                  <a:pt x="1339367" y="224536"/>
                </a:lnTo>
                <a:lnTo>
                  <a:pt x="1345844" y="223265"/>
                </a:lnTo>
                <a:lnTo>
                  <a:pt x="1352194" y="221868"/>
                </a:lnTo>
                <a:lnTo>
                  <a:pt x="1359941" y="221233"/>
                </a:lnTo>
                <a:lnTo>
                  <a:pt x="1445602" y="221233"/>
                </a:lnTo>
                <a:lnTo>
                  <a:pt x="1445562" y="166973"/>
                </a:lnTo>
                <a:lnTo>
                  <a:pt x="1444514" y="155488"/>
                </a:lnTo>
                <a:lnTo>
                  <a:pt x="1441958" y="143253"/>
                </a:lnTo>
                <a:lnTo>
                  <a:pt x="1439839" y="136651"/>
                </a:lnTo>
              </a:path>
              <a:path w="6963435" h="318504">
                <a:moveTo>
                  <a:pt x="1445653" y="290702"/>
                </a:moveTo>
                <a:lnTo>
                  <a:pt x="1399184" y="290702"/>
                </a:lnTo>
                <a:lnTo>
                  <a:pt x="1399184" y="308609"/>
                </a:lnTo>
                <a:lnTo>
                  <a:pt x="1399819" y="310261"/>
                </a:lnTo>
                <a:lnTo>
                  <a:pt x="1401089" y="311403"/>
                </a:lnTo>
                <a:lnTo>
                  <a:pt x="1402359" y="312674"/>
                </a:lnTo>
                <a:lnTo>
                  <a:pt x="1404518" y="313436"/>
                </a:lnTo>
                <a:lnTo>
                  <a:pt x="1407566" y="313943"/>
                </a:lnTo>
                <a:lnTo>
                  <a:pt x="1410614" y="314578"/>
                </a:lnTo>
                <a:lnTo>
                  <a:pt x="1415440" y="314832"/>
                </a:lnTo>
                <a:lnTo>
                  <a:pt x="1428394" y="314832"/>
                </a:lnTo>
                <a:lnTo>
                  <a:pt x="1433093" y="314578"/>
                </a:lnTo>
                <a:lnTo>
                  <a:pt x="1436395" y="313943"/>
                </a:lnTo>
                <a:lnTo>
                  <a:pt x="1439570" y="313436"/>
                </a:lnTo>
                <a:lnTo>
                  <a:pt x="1441856" y="312674"/>
                </a:lnTo>
                <a:lnTo>
                  <a:pt x="1443380" y="311403"/>
                </a:lnTo>
                <a:lnTo>
                  <a:pt x="1444904" y="310261"/>
                </a:lnTo>
                <a:lnTo>
                  <a:pt x="1445666" y="308609"/>
                </a:lnTo>
                <a:lnTo>
                  <a:pt x="1445653" y="290702"/>
                </a:lnTo>
              </a:path>
              <a:path w="6963435" h="318504">
                <a:moveTo>
                  <a:pt x="1445602" y="221233"/>
                </a:moveTo>
                <a:lnTo>
                  <a:pt x="1390421" y="221233"/>
                </a:lnTo>
                <a:lnTo>
                  <a:pt x="1389332" y="256359"/>
                </a:lnTo>
                <a:lnTo>
                  <a:pt x="1379694" y="265863"/>
                </a:lnTo>
                <a:lnTo>
                  <a:pt x="1370228" y="272795"/>
                </a:lnTo>
                <a:lnTo>
                  <a:pt x="1363624" y="276859"/>
                </a:lnTo>
                <a:lnTo>
                  <a:pt x="1356385" y="278891"/>
                </a:lnTo>
                <a:lnTo>
                  <a:pt x="1445644" y="278891"/>
                </a:lnTo>
                <a:lnTo>
                  <a:pt x="1445602" y="221233"/>
                </a:lnTo>
              </a:path>
              <a:path w="6963435" h="318504">
                <a:moveTo>
                  <a:pt x="1357655" y="93979"/>
                </a:moveTo>
                <a:lnTo>
                  <a:pt x="1316253" y="99313"/>
                </a:lnTo>
                <a:lnTo>
                  <a:pt x="1309141" y="101600"/>
                </a:lnTo>
                <a:lnTo>
                  <a:pt x="1302156" y="103758"/>
                </a:lnTo>
                <a:lnTo>
                  <a:pt x="1274641" y="129130"/>
                </a:lnTo>
                <a:lnTo>
                  <a:pt x="1274699" y="138811"/>
                </a:lnTo>
                <a:lnTo>
                  <a:pt x="1282979" y="156717"/>
                </a:lnTo>
                <a:lnTo>
                  <a:pt x="1287043" y="156717"/>
                </a:lnTo>
                <a:lnTo>
                  <a:pt x="1290091" y="155701"/>
                </a:lnTo>
                <a:lnTo>
                  <a:pt x="1293901" y="153542"/>
                </a:lnTo>
                <a:lnTo>
                  <a:pt x="1297711" y="151511"/>
                </a:lnTo>
                <a:lnTo>
                  <a:pt x="1302410" y="149225"/>
                </a:lnTo>
                <a:lnTo>
                  <a:pt x="1308125" y="146684"/>
                </a:lnTo>
                <a:lnTo>
                  <a:pt x="1313713" y="144144"/>
                </a:lnTo>
                <a:lnTo>
                  <a:pt x="1320190" y="141858"/>
                </a:lnTo>
                <a:lnTo>
                  <a:pt x="1327683" y="139700"/>
                </a:lnTo>
                <a:lnTo>
                  <a:pt x="1335049" y="137667"/>
                </a:lnTo>
                <a:lnTo>
                  <a:pt x="1343304" y="136651"/>
                </a:lnTo>
                <a:lnTo>
                  <a:pt x="1439839" y="136651"/>
                </a:lnTo>
                <a:lnTo>
                  <a:pt x="1437426" y="129130"/>
                </a:lnTo>
                <a:lnTo>
                  <a:pt x="1409362" y="102746"/>
                </a:lnTo>
                <a:lnTo>
                  <a:pt x="1371754" y="94434"/>
                </a:lnTo>
                <a:lnTo>
                  <a:pt x="1357655" y="93979"/>
                </a:lnTo>
              </a:path>
              <a:path w="6963435" h="318504">
                <a:moveTo>
                  <a:pt x="6849504" y="93981"/>
                </a:moveTo>
                <a:lnTo>
                  <a:pt x="6802171" y="108414"/>
                </a:lnTo>
                <a:lnTo>
                  <a:pt x="6772710" y="149294"/>
                </a:lnTo>
                <a:lnTo>
                  <a:pt x="6763510" y="198505"/>
                </a:lnTo>
                <a:lnTo>
                  <a:pt x="6763207" y="213574"/>
                </a:lnTo>
                <a:lnTo>
                  <a:pt x="6763897" y="226462"/>
                </a:lnTo>
                <a:lnTo>
                  <a:pt x="6771265" y="263976"/>
                </a:lnTo>
                <a:lnTo>
                  <a:pt x="6799017" y="303838"/>
                </a:lnTo>
                <a:lnTo>
                  <a:pt x="6849350" y="318461"/>
                </a:lnTo>
                <a:lnTo>
                  <a:pt x="6861617" y="317083"/>
                </a:lnTo>
                <a:lnTo>
                  <a:pt x="6896297" y="301281"/>
                </a:lnTo>
                <a:lnTo>
                  <a:pt x="6915810" y="283717"/>
                </a:lnTo>
                <a:lnTo>
                  <a:pt x="6963435" y="283717"/>
                </a:lnTo>
                <a:lnTo>
                  <a:pt x="6963435" y="271017"/>
                </a:lnTo>
                <a:lnTo>
                  <a:pt x="6852564" y="271017"/>
                </a:lnTo>
                <a:lnTo>
                  <a:pt x="6846087" y="269113"/>
                </a:lnTo>
                <a:lnTo>
                  <a:pt x="6841007" y="265429"/>
                </a:lnTo>
                <a:lnTo>
                  <a:pt x="6836054" y="261746"/>
                </a:lnTo>
                <a:lnTo>
                  <a:pt x="6831990" y="256793"/>
                </a:lnTo>
                <a:lnTo>
                  <a:pt x="6828942" y="250570"/>
                </a:lnTo>
                <a:lnTo>
                  <a:pt x="6825894" y="244475"/>
                </a:lnTo>
                <a:lnTo>
                  <a:pt x="6823608" y="237362"/>
                </a:lnTo>
                <a:lnTo>
                  <a:pt x="6822338" y="229488"/>
                </a:lnTo>
                <a:lnTo>
                  <a:pt x="6820941" y="221614"/>
                </a:lnTo>
                <a:lnTo>
                  <a:pt x="6820313" y="213574"/>
                </a:lnTo>
                <a:lnTo>
                  <a:pt x="6820306" y="197230"/>
                </a:lnTo>
                <a:lnTo>
                  <a:pt x="6821068" y="189611"/>
                </a:lnTo>
                <a:lnTo>
                  <a:pt x="6822592" y="182117"/>
                </a:lnTo>
                <a:lnTo>
                  <a:pt x="6824243" y="174498"/>
                </a:lnTo>
                <a:lnTo>
                  <a:pt x="6826529" y="167766"/>
                </a:lnTo>
                <a:lnTo>
                  <a:pt x="6829831" y="161670"/>
                </a:lnTo>
                <a:lnTo>
                  <a:pt x="6833006" y="155575"/>
                </a:lnTo>
                <a:lnTo>
                  <a:pt x="6837197" y="150621"/>
                </a:lnTo>
                <a:lnTo>
                  <a:pt x="6842531" y="147065"/>
                </a:lnTo>
                <a:lnTo>
                  <a:pt x="6847738" y="143382"/>
                </a:lnTo>
                <a:lnTo>
                  <a:pt x="6854088" y="141604"/>
                </a:lnTo>
                <a:lnTo>
                  <a:pt x="6963435" y="141604"/>
                </a:lnTo>
                <a:lnTo>
                  <a:pt x="6963435" y="119790"/>
                </a:lnTo>
                <a:lnTo>
                  <a:pt x="6906544" y="119790"/>
                </a:lnTo>
                <a:lnTo>
                  <a:pt x="6897685" y="112030"/>
                </a:lnTo>
                <a:lnTo>
                  <a:pt x="6887515" y="105027"/>
                </a:lnTo>
                <a:lnTo>
                  <a:pt x="6874928" y="98335"/>
                </a:lnTo>
                <a:lnTo>
                  <a:pt x="6862885" y="95069"/>
                </a:lnTo>
                <a:lnTo>
                  <a:pt x="6849504" y="93981"/>
                </a:lnTo>
              </a:path>
              <a:path w="6963435" h="318504">
                <a:moveTo>
                  <a:pt x="6963435" y="283717"/>
                </a:moveTo>
                <a:lnTo>
                  <a:pt x="6915810" y="283717"/>
                </a:lnTo>
                <a:lnTo>
                  <a:pt x="6915810" y="307466"/>
                </a:lnTo>
                <a:lnTo>
                  <a:pt x="6916191" y="308863"/>
                </a:lnTo>
                <a:lnTo>
                  <a:pt x="6917080" y="310006"/>
                </a:lnTo>
                <a:lnTo>
                  <a:pt x="6917842" y="311150"/>
                </a:lnTo>
                <a:lnTo>
                  <a:pt x="6919239" y="312038"/>
                </a:lnTo>
                <a:lnTo>
                  <a:pt x="6921144" y="312800"/>
                </a:lnTo>
                <a:lnTo>
                  <a:pt x="6922922" y="313563"/>
                </a:lnTo>
                <a:lnTo>
                  <a:pt x="6925335" y="314070"/>
                </a:lnTo>
                <a:lnTo>
                  <a:pt x="6931304" y="314578"/>
                </a:lnTo>
                <a:lnTo>
                  <a:pt x="6935241" y="314832"/>
                </a:lnTo>
                <a:lnTo>
                  <a:pt x="6944385" y="314832"/>
                </a:lnTo>
                <a:lnTo>
                  <a:pt x="6963435" y="307466"/>
                </a:lnTo>
                <a:lnTo>
                  <a:pt x="6963435" y="283717"/>
                </a:lnTo>
              </a:path>
              <a:path w="6963435" h="318504">
                <a:moveTo>
                  <a:pt x="6963435" y="141604"/>
                </a:moveTo>
                <a:lnTo>
                  <a:pt x="6861327" y="141604"/>
                </a:lnTo>
                <a:lnTo>
                  <a:pt x="6865442" y="141854"/>
                </a:lnTo>
                <a:lnTo>
                  <a:pt x="6876121" y="145134"/>
                </a:lnTo>
                <a:lnTo>
                  <a:pt x="6889471" y="153574"/>
                </a:lnTo>
                <a:lnTo>
                  <a:pt x="6898377" y="162124"/>
                </a:lnTo>
                <a:lnTo>
                  <a:pt x="6907555" y="172846"/>
                </a:lnTo>
                <a:lnTo>
                  <a:pt x="6907443" y="239029"/>
                </a:lnTo>
                <a:lnTo>
                  <a:pt x="6878853" y="266445"/>
                </a:lnTo>
                <a:lnTo>
                  <a:pt x="6871487" y="269366"/>
                </a:lnTo>
                <a:lnTo>
                  <a:pt x="6867931" y="270509"/>
                </a:lnTo>
                <a:lnTo>
                  <a:pt x="6864121" y="271017"/>
                </a:lnTo>
                <a:lnTo>
                  <a:pt x="6963435" y="271017"/>
                </a:lnTo>
                <a:lnTo>
                  <a:pt x="6963435" y="141604"/>
                </a:lnTo>
              </a:path>
              <a:path w="6963435" h="318504">
                <a:moveTo>
                  <a:pt x="6940956" y="3301"/>
                </a:moveTo>
                <a:lnTo>
                  <a:pt x="6930034" y="3301"/>
                </a:lnTo>
                <a:lnTo>
                  <a:pt x="6925462" y="3555"/>
                </a:lnTo>
                <a:lnTo>
                  <a:pt x="6921906" y="4063"/>
                </a:lnTo>
                <a:lnTo>
                  <a:pt x="6918350" y="4445"/>
                </a:lnTo>
                <a:lnTo>
                  <a:pt x="6915429" y="5079"/>
                </a:lnTo>
                <a:lnTo>
                  <a:pt x="6913270" y="5969"/>
                </a:lnTo>
                <a:lnTo>
                  <a:pt x="6911111" y="6730"/>
                </a:lnTo>
                <a:lnTo>
                  <a:pt x="6909587" y="7747"/>
                </a:lnTo>
                <a:lnTo>
                  <a:pt x="6908825" y="8889"/>
                </a:lnTo>
                <a:lnTo>
                  <a:pt x="6907936" y="10159"/>
                </a:lnTo>
                <a:lnTo>
                  <a:pt x="6907555" y="11429"/>
                </a:lnTo>
                <a:lnTo>
                  <a:pt x="6907555" y="12953"/>
                </a:lnTo>
                <a:lnTo>
                  <a:pt x="6906544" y="119790"/>
                </a:lnTo>
                <a:lnTo>
                  <a:pt x="6963435" y="119790"/>
                </a:lnTo>
                <a:lnTo>
                  <a:pt x="6963435" y="11429"/>
                </a:lnTo>
                <a:lnTo>
                  <a:pt x="6957593" y="5969"/>
                </a:lnTo>
                <a:lnTo>
                  <a:pt x="6955561" y="5079"/>
                </a:lnTo>
                <a:lnTo>
                  <a:pt x="6952640" y="4445"/>
                </a:lnTo>
                <a:lnTo>
                  <a:pt x="6949084" y="4063"/>
                </a:lnTo>
                <a:lnTo>
                  <a:pt x="6945528" y="3555"/>
                </a:lnTo>
                <a:lnTo>
                  <a:pt x="6940956" y="3301"/>
                </a:lnTo>
              </a:path>
              <a:path w="6963435" h="318504">
                <a:moveTo>
                  <a:pt x="6378588" y="93981"/>
                </a:moveTo>
                <a:lnTo>
                  <a:pt x="6331255" y="108414"/>
                </a:lnTo>
                <a:lnTo>
                  <a:pt x="6301794" y="149294"/>
                </a:lnTo>
                <a:lnTo>
                  <a:pt x="6292594" y="198505"/>
                </a:lnTo>
                <a:lnTo>
                  <a:pt x="6292291" y="213574"/>
                </a:lnTo>
                <a:lnTo>
                  <a:pt x="6292981" y="226462"/>
                </a:lnTo>
                <a:lnTo>
                  <a:pt x="6300349" y="263976"/>
                </a:lnTo>
                <a:lnTo>
                  <a:pt x="6328101" y="303838"/>
                </a:lnTo>
                <a:lnTo>
                  <a:pt x="6378434" y="318461"/>
                </a:lnTo>
                <a:lnTo>
                  <a:pt x="6390701" y="317083"/>
                </a:lnTo>
                <a:lnTo>
                  <a:pt x="6425381" y="301281"/>
                </a:lnTo>
                <a:lnTo>
                  <a:pt x="6444894" y="283717"/>
                </a:lnTo>
                <a:lnTo>
                  <a:pt x="6492519" y="283717"/>
                </a:lnTo>
                <a:lnTo>
                  <a:pt x="6492519" y="271017"/>
                </a:lnTo>
                <a:lnTo>
                  <a:pt x="6381648" y="271017"/>
                </a:lnTo>
                <a:lnTo>
                  <a:pt x="6375171" y="269113"/>
                </a:lnTo>
                <a:lnTo>
                  <a:pt x="6370091" y="265429"/>
                </a:lnTo>
                <a:lnTo>
                  <a:pt x="6365138" y="261746"/>
                </a:lnTo>
                <a:lnTo>
                  <a:pt x="6361074" y="256793"/>
                </a:lnTo>
                <a:lnTo>
                  <a:pt x="6358026" y="250570"/>
                </a:lnTo>
                <a:lnTo>
                  <a:pt x="6354978" y="244475"/>
                </a:lnTo>
                <a:lnTo>
                  <a:pt x="6352692" y="237362"/>
                </a:lnTo>
                <a:lnTo>
                  <a:pt x="6351422" y="229488"/>
                </a:lnTo>
                <a:lnTo>
                  <a:pt x="6350025" y="221614"/>
                </a:lnTo>
                <a:lnTo>
                  <a:pt x="6349397" y="213574"/>
                </a:lnTo>
                <a:lnTo>
                  <a:pt x="6349390" y="197230"/>
                </a:lnTo>
                <a:lnTo>
                  <a:pt x="6350152" y="189611"/>
                </a:lnTo>
                <a:lnTo>
                  <a:pt x="6351676" y="182117"/>
                </a:lnTo>
                <a:lnTo>
                  <a:pt x="6353327" y="174498"/>
                </a:lnTo>
                <a:lnTo>
                  <a:pt x="6355613" y="167766"/>
                </a:lnTo>
                <a:lnTo>
                  <a:pt x="6358915" y="161670"/>
                </a:lnTo>
                <a:lnTo>
                  <a:pt x="6362090" y="155575"/>
                </a:lnTo>
                <a:lnTo>
                  <a:pt x="6366281" y="150621"/>
                </a:lnTo>
                <a:lnTo>
                  <a:pt x="6371615" y="147065"/>
                </a:lnTo>
                <a:lnTo>
                  <a:pt x="6376822" y="143382"/>
                </a:lnTo>
                <a:lnTo>
                  <a:pt x="6383172" y="141604"/>
                </a:lnTo>
                <a:lnTo>
                  <a:pt x="6492519" y="141604"/>
                </a:lnTo>
                <a:lnTo>
                  <a:pt x="6492519" y="119790"/>
                </a:lnTo>
                <a:lnTo>
                  <a:pt x="6435628" y="119790"/>
                </a:lnTo>
                <a:lnTo>
                  <a:pt x="6426769" y="112030"/>
                </a:lnTo>
                <a:lnTo>
                  <a:pt x="6416599" y="105027"/>
                </a:lnTo>
                <a:lnTo>
                  <a:pt x="6404012" y="98335"/>
                </a:lnTo>
                <a:lnTo>
                  <a:pt x="6391969" y="95069"/>
                </a:lnTo>
                <a:lnTo>
                  <a:pt x="6378588" y="93981"/>
                </a:lnTo>
              </a:path>
              <a:path w="6963435" h="318504">
                <a:moveTo>
                  <a:pt x="6492519" y="283717"/>
                </a:moveTo>
                <a:lnTo>
                  <a:pt x="6444894" y="283717"/>
                </a:lnTo>
                <a:lnTo>
                  <a:pt x="6444894" y="307466"/>
                </a:lnTo>
                <a:lnTo>
                  <a:pt x="6445275" y="308863"/>
                </a:lnTo>
                <a:lnTo>
                  <a:pt x="6446164" y="310006"/>
                </a:lnTo>
                <a:lnTo>
                  <a:pt x="6446926" y="311150"/>
                </a:lnTo>
                <a:lnTo>
                  <a:pt x="6448323" y="312038"/>
                </a:lnTo>
                <a:lnTo>
                  <a:pt x="6450228" y="312800"/>
                </a:lnTo>
                <a:lnTo>
                  <a:pt x="6452006" y="313563"/>
                </a:lnTo>
                <a:lnTo>
                  <a:pt x="6454419" y="314070"/>
                </a:lnTo>
                <a:lnTo>
                  <a:pt x="6460388" y="314578"/>
                </a:lnTo>
                <a:lnTo>
                  <a:pt x="6464325" y="314832"/>
                </a:lnTo>
                <a:lnTo>
                  <a:pt x="6473469" y="314832"/>
                </a:lnTo>
                <a:lnTo>
                  <a:pt x="6492519" y="307466"/>
                </a:lnTo>
                <a:lnTo>
                  <a:pt x="6492519" y="283717"/>
                </a:lnTo>
              </a:path>
              <a:path w="6963435" h="318504">
                <a:moveTo>
                  <a:pt x="6492519" y="141604"/>
                </a:moveTo>
                <a:lnTo>
                  <a:pt x="6390411" y="141604"/>
                </a:lnTo>
                <a:lnTo>
                  <a:pt x="6394526" y="141854"/>
                </a:lnTo>
                <a:lnTo>
                  <a:pt x="6405205" y="145134"/>
                </a:lnTo>
                <a:lnTo>
                  <a:pt x="6418555" y="153574"/>
                </a:lnTo>
                <a:lnTo>
                  <a:pt x="6427461" y="162124"/>
                </a:lnTo>
                <a:lnTo>
                  <a:pt x="6436639" y="172846"/>
                </a:lnTo>
                <a:lnTo>
                  <a:pt x="6436527" y="239029"/>
                </a:lnTo>
                <a:lnTo>
                  <a:pt x="6407937" y="266445"/>
                </a:lnTo>
                <a:lnTo>
                  <a:pt x="6400571" y="269366"/>
                </a:lnTo>
                <a:lnTo>
                  <a:pt x="6397015" y="270509"/>
                </a:lnTo>
                <a:lnTo>
                  <a:pt x="6393205" y="271017"/>
                </a:lnTo>
                <a:lnTo>
                  <a:pt x="6492519" y="271017"/>
                </a:lnTo>
                <a:lnTo>
                  <a:pt x="6492519" y="141604"/>
                </a:lnTo>
              </a:path>
              <a:path w="6963435" h="318504">
                <a:moveTo>
                  <a:pt x="6470040" y="3301"/>
                </a:moveTo>
                <a:lnTo>
                  <a:pt x="6459118" y="3301"/>
                </a:lnTo>
                <a:lnTo>
                  <a:pt x="6454546" y="3555"/>
                </a:lnTo>
                <a:lnTo>
                  <a:pt x="6450990" y="4063"/>
                </a:lnTo>
                <a:lnTo>
                  <a:pt x="6447434" y="4445"/>
                </a:lnTo>
                <a:lnTo>
                  <a:pt x="6444513" y="5079"/>
                </a:lnTo>
                <a:lnTo>
                  <a:pt x="6442354" y="5969"/>
                </a:lnTo>
                <a:lnTo>
                  <a:pt x="6440195" y="6730"/>
                </a:lnTo>
                <a:lnTo>
                  <a:pt x="6438671" y="7747"/>
                </a:lnTo>
                <a:lnTo>
                  <a:pt x="6437909" y="8889"/>
                </a:lnTo>
                <a:lnTo>
                  <a:pt x="6437020" y="10159"/>
                </a:lnTo>
                <a:lnTo>
                  <a:pt x="6436639" y="11429"/>
                </a:lnTo>
                <a:lnTo>
                  <a:pt x="6436639" y="12953"/>
                </a:lnTo>
                <a:lnTo>
                  <a:pt x="6435628" y="119790"/>
                </a:lnTo>
                <a:lnTo>
                  <a:pt x="6492519" y="119790"/>
                </a:lnTo>
                <a:lnTo>
                  <a:pt x="6492519" y="11429"/>
                </a:lnTo>
                <a:lnTo>
                  <a:pt x="6486677" y="5969"/>
                </a:lnTo>
                <a:lnTo>
                  <a:pt x="6484645" y="5079"/>
                </a:lnTo>
                <a:lnTo>
                  <a:pt x="6481724" y="4445"/>
                </a:lnTo>
                <a:lnTo>
                  <a:pt x="6478168" y="4063"/>
                </a:lnTo>
                <a:lnTo>
                  <a:pt x="6474612" y="3555"/>
                </a:lnTo>
                <a:lnTo>
                  <a:pt x="6470040" y="3301"/>
                </a:lnTo>
              </a:path>
              <a:path w="6963435" h="318504">
                <a:moveTo>
                  <a:pt x="4664088" y="93981"/>
                </a:moveTo>
                <a:lnTo>
                  <a:pt x="4616755" y="108414"/>
                </a:lnTo>
                <a:lnTo>
                  <a:pt x="4587294" y="149294"/>
                </a:lnTo>
                <a:lnTo>
                  <a:pt x="4578094" y="198505"/>
                </a:lnTo>
                <a:lnTo>
                  <a:pt x="4577791" y="213574"/>
                </a:lnTo>
                <a:lnTo>
                  <a:pt x="4578481" y="226462"/>
                </a:lnTo>
                <a:lnTo>
                  <a:pt x="4585849" y="263976"/>
                </a:lnTo>
                <a:lnTo>
                  <a:pt x="4613601" y="303838"/>
                </a:lnTo>
                <a:lnTo>
                  <a:pt x="4663934" y="318461"/>
                </a:lnTo>
                <a:lnTo>
                  <a:pt x="4676201" y="317083"/>
                </a:lnTo>
                <a:lnTo>
                  <a:pt x="4710881" y="301281"/>
                </a:lnTo>
                <a:lnTo>
                  <a:pt x="4730394" y="283717"/>
                </a:lnTo>
                <a:lnTo>
                  <a:pt x="4778019" y="283717"/>
                </a:lnTo>
                <a:lnTo>
                  <a:pt x="4778019" y="271017"/>
                </a:lnTo>
                <a:lnTo>
                  <a:pt x="4667148" y="271017"/>
                </a:lnTo>
                <a:lnTo>
                  <a:pt x="4660671" y="269113"/>
                </a:lnTo>
                <a:lnTo>
                  <a:pt x="4655591" y="265429"/>
                </a:lnTo>
                <a:lnTo>
                  <a:pt x="4650638" y="261746"/>
                </a:lnTo>
                <a:lnTo>
                  <a:pt x="4646574" y="256793"/>
                </a:lnTo>
                <a:lnTo>
                  <a:pt x="4643526" y="250570"/>
                </a:lnTo>
                <a:lnTo>
                  <a:pt x="4640478" y="244475"/>
                </a:lnTo>
                <a:lnTo>
                  <a:pt x="4638192" y="237362"/>
                </a:lnTo>
                <a:lnTo>
                  <a:pt x="4636922" y="229488"/>
                </a:lnTo>
                <a:lnTo>
                  <a:pt x="4635525" y="221614"/>
                </a:lnTo>
                <a:lnTo>
                  <a:pt x="4634897" y="213574"/>
                </a:lnTo>
                <a:lnTo>
                  <a:pt x="4634890" y="197230"/>
                </a:lnTo>
                <a:lnTo>
                  <a:pt x="4635652" y="189611"/>
                </a:lnTo>
                <a:lnTo>
                  <a:pt x="4637176" y="182117"/>
                </a:lnTo>
                <a:lnTo>
                  <a:pt x="4638827" y="174498"/>
                </a:lnTo>
                <a:lnTo>
                  <a:pt x="4641113" y="167766"/>
                </a:lnTo>
                <a:lnTo>
                  <a:pt x="4644415" y="161670"/>
                </a:lnTo>
                <a:lnTo>
                  <a:pt x="4647590" y="155575"/>
                </a:lnTo>
                <a:lnTo>
                  <a:pt x="4651781" y="150621"/>
                </a:lnTo>
                <a:lnTo>
                  <a:pt x="4657115" y="147065"/>
                </a:lnTo>
                <a:lnTo>
                  <a:pt x="4662322" y="143382"/>
                </a:lnTo>
                <a:lnTo>
                  <a:pt x="4668672" y="141604"/>
                </a:lnTo>
                <a:lnTo>
                  <a:pt x="4778019" y="141604"/>
                </a:lnTo>
                <a:lnTo>
                  <a:pt x="4778019" y="119790"/>
                </a:lnTo>
                <a:lnTo>
                  <a:pt x="4721128" y="119790"/>
                </a:lnTo>
                <a:lnTo>
                  <a:pt x="4712269" y="112030"/>
                </a:lnTo>
                <a:lnTo>
                  <a:pt x="4702099" y="105027"/>
                </a:lnTo>
                <a:lnTo>
                  <a:pt x="4689512" y="98335"/>
                </a:lnTo>
                <a:lnTo>
                  <a:pt x="4677469" y="95069"/>
                </a:lnTo>
                <a:lnTo>
                  <a:pt x="4664088" y="93981"/>
                </a:lnTo>
              </a:path>
              <a:path w="6963435" h="318504">
                <a:moveTo>
                  <a:pt x="4778019" y="283717"/>
                </a:moveTo>
                <a:lnTo>
                  <a:pt x="4730394" y="283717"/>
                </a:lnTo>
                <a:lnTo>
                  <a:pt x="4730394" y="307466"/>
                </a:lnTo>
                <a:lnTo>
                  <a:pt x="4730775" y="308863"/>
                </a:lnTo>
                <a:lnTo>
                  <a:pt x="4731664" y="310006"/>
                </a:lnTo>
                <a:lnTo>
                  <a:pt x="4732426" y="311150"/>
                </a:lnTo>
                <a:lnTo>
                  <a:pt x="4733823" y="312038"/>
                </a:lnTo>
                <a:lnTo>
                  <a:pt x="4735728" y="312800"/>
                </a:lnTo>
                <a:lnTo>
                  <a:pt x="4737506" y="313563"/>
                </a:lnTo>
                <a:lnTo>
                  <a:pt x="4739919" y="314070"/>
                </a:lnTo>
                <a:lnTo>
                  <a:pt x="4745888" y="314578"/>
                </a:lnTo>
                <a:lnTo>
                  <a:pt x="4749825" y="314832"/>
                </a:lnTo>
                <a:lnTo>
                  <a:pt x="4758969" y="314832"/>
                </a:lnTo>
                <a:lnTo>
                  <a:pt x="4778019" y="307466"/>
                </a:lnTo>
                <a:lnTo>
                  <a:pt x="4778019" y="283717"/>
                </a:lnTo>
              </a:path>
              <a:path w="6963435" h="318504">
                <a:moveTo>
                  <a:pt x="4778019" y="141604"/>
                </a:moveTo>
                <a:lnTo>
                  <a:pt x="4675911" y="141604"/>
                </a:lnTo>
                <a:lnTo>
                  <a:pt x="4680026" y="141854"/>
                </a:lnTo>
                <a:lnTo>
                  <a:pt x="4690705" y="145134"/>
                </a:lnTo>
                <a:lnTo>
                  <a:pt x="4704055" y="153574"/>
                </a:lnTo>
                <a:lnTo>
                  <a:pt x="4712961" y="162124"/>
                </a:lnTo>
                <a:lnTo>
                  <a:pt x="4722139" y="172846"/>
                </a:lnTo>
                <a:lnTo>
                  <a:pt x="4722027" y="239029"/>
                </a:lnTo>
                <a:lnTo>
                  <a:pt x="4693437" y="266445"/>
                </a:lnTo>
                <a:lnTo>
                  <a:pt x="4686071" y="269366"/>
                </a:lnTo>
                <a:lnTo>
                  <a:pt x="4682515" y="270509"/>
                </a:lnTo>
                <a:lnTo>
                  <a:pt x="4678705" y="271017"/>
                </a:lnTo>
                <a:lnTo>
                  <a:pt x="4778019" y="271017"/>
                </a:lnTo>
                <a:lnTo>
                  <a:pt x="4778019" y="141604"/>
                </a:lnTo>
              </a:path>
              <a:path w="6963435" h="318504">
                <a:moveTo>
                  <a:pt x="4755540" y="3301"/>
                </a:moveTo>
                <a:lnTo>
                  <a:pt x="4744618" y="3301"/>
                </a:lnTo>
                <a:lnTo>
                  <a:pt x="4740046" y="3555"/>
                </a:lnTo>
                <a:lnTo>
                  <a:pt x="4736490" y="4063"/>
                </a:lnTo>
                <a:lnTo>
                  <a:pt x="4732934" y="4445"/>
                </a:lnTo>
                <a:lnTo>
                  <a:pt x="4730013" y="5079"/>
                </a:lnTo>
                <a:lnTo>
                  <a:pt x="4727854" y="5969"/>
                </a:lnTo>
                <a:lnTo>
                  <a:pt x="4725695" y="6730"/>
                </a:lnTo>
                <a:lnTo>
                  <a:pt x="4724171" y="7747"/>
                </a:lnTo>
                <a:lnTo>
                  <a:pt x="4723409" y="8889"/>
                </a:lnTo>
                <a:lnTo>
                  <a:pt x="4722520" y="10159"/>
                </a:lnTo>
                <a:lnTo>
                  <a:pt x="4722139" y="11429"/>
                </a:lnTo>
                <a:lnTo>
                  <a:pt x="4722139" y="12953"/>
                </a:lnTo>
                <a:lnTo>
                  <a:pt x="4721128" y="119790"/>
                </a:lnTo>
                <a:lnTo>
                  <a:pt x="4778019" y="119790"/>
                </a:lnTo>
                <a:lnTo>
                  <a:pt x="4778019" y="11429"/>
                </a:lnTo>
                <a:lnTo>
                  <a:pt x="4772177" y="5969"/>
                </a:lnTo>
                <a:lnTo>
                  <a:pt x="4770145" y="5079"/>
                </a:lnTo>
                <a:lnTo>
                  <a:pt x="4767224" y="4445"/>
                </a:lnTo>
                <a:lnTo>
                  <a:pt x="4763668" y="4063"/>
                </a:lnTo>
                <a:lnTo>
                  <a:pt x="4760112" y="3555"/>
                </a:lnTo>
                <a:lnTo>
                  <a:pt x="4755540" y="3301"/>
                </a:lnTo>
              </a:path>
              <a:path w="6963435" h="318504">
                <a:moveTo>
                  <a:pt x="1677048" y="93981"/>
                </a:moveTo>
                <a:lnTo>
                  <a:pt x="1629715" y="108414"/>
                </a:lnTo>
                <a:lnTo>
                  <a:pt x="1600254" y="149294"/>
                </a:lnTo>
                <a:lnTo>
                  <a:pt x="1591054" y="198505"/>
                </a:lnTo>
                <a:lnTo>
                  <a:pt x="1590751" y="213574"/>
                </a:lnTo>
                <a:lnTo>
                  <a:pt x="1591441" y="226462"/>
                </a:lnTo>
                <a:lnTo>
                  <a:pt x="1598809" y="263976"/>
                </a:lnTo>
                <a:lnTo>
                  <a:pt x="1626561" y="303838"/>
                </a:lnTo>
                <a:lnTo>
                  <a:pt x="1676894" y="318461"/>
                </a:lnTo>
                <a:lnTo>
                  <a:pt x="1689161" y="317083"/>
                </a:lnTo>
                <a:lnTo>
                  <a:pt x="1723841" y="301281"/>
                </a:lnTo>
                <a:lnTo>
                  <a:pt x="1743354" y="283717"/>
                </a:lnTo>
                <a:lnTo>
                  <a:pt x="1790979" y="283717"/>
                </a:lnTo>
                <a:lnTo>
                  <a:pt x="1790979" y="271017"/>
                </a:lnTo>
                <a:lnTo>
                  <a:pt x="1680108" y="271017"/>
                </a:lnTo>
                <a:lnTo>
                  <a:pt x="1673631" y="269113"/>
                </a:lnTo>
                <a:lnTo>
                  <a:pt x="1668551" y="265429"/>
                </a:lnTo>
                <a:lnTo>
                  <a:pt x="1663598" y="261746"/>
                </a:lnTo>
                <a:lnTo>
                  <a:pt x="1659534" y="256793"/>
                </a:lnTo>
                <a:lnTo>
                  <a:pt x="1656486" y="250570"/>
                </a:lnTo>
                <a:lnTo>
                  <a:pt x="1653438" y="244475"/>
                </a:lnTo>
                <a:lnTo>
                  <a:pt x="1651152" y="237362"/>
                </a:lnTo>
                <a:lnTo>
                  <a:pt x="1649882" y="229488"/>
                </a:lnTo>
                <a:lnTo>
                  <a:pt x="1648485" y="221614"/>
                </a:lnTo>
                <a:lnTo>
                  <a:pt x="1647857" y="213574"/>
                </a:lnTo>
                <a:lnTo>
                  <a:pt x="1647850" y="197230"/>
                </a:lnTo>
                <a:lnTo>
                  <a:pt x="1648612" y="189611"/>
                </a:lnTo>
                <a:lnTo>
                  <a:pt x="1650136" y="182117"/>
                </a:lnTo>
                <a:lnTo>
                  <a:pt x="1651787" y="174498"/>
                </a:lnTo>
                <a:lnTo>
                  <a:pt x="1654073" y="167766"/>
                </a:lnTo>
                <a:lnTo>
                  <a:pt x="1657375" y="161670"/>
                </a:lnTo>
                <a:lnTo>
                  <a:pt x="1660550" y="155575"/>
                </a:lnTo>
                <a:lnTo>
                  <a:pt x="1664741" y="150621"/>
                </a:lnTo>
                <a:lnTo>
                  <a:pt x="1670075" y="147065"/>
                </a:lnTo>
                <a:lnTo>
                  <a:pt x="1675282" y="143382"/>
                </a:lnTo>
                <a:lnTo>
                  <a:pt x="1681632" y="141604"/>
                </a:lnTo>
                <a:lnTo>
                  <a:pt x="1790979" y="141604"/>
                </a:lnTo>
                <a:lnTo>
                  <a:pt x="1790979" y="119790"/>
                </a:lnTo>
                <a:lnTo>
                  <a:pt x="1734088" y="119790"/>
                </a:lnTo>
                <a:lnTo>
                  <a:pt x="1725229" y="112030"/>
                </a:lnTo>
                <a:lnTo>
                  <a:pt x="1715059" y="105027"/>
                </a:lnTo>
                <a:lnTo>
                  <a:pt x="1702472" y="98335"/>
                </a:lnTo>
                <a:lnTo>
                  <a:pt x="1690429" y="95069"/>
                </a:lnTo>
                <a:lnTo>
                  <a:pt x="1677048" y="93981"/>
                </a:lnTo>
              </a:path>
              <a:path w="6963435" h="318504">
                <a:moveTo>
                  <a:pt x="1790979" y="283717"/>
                </a:moveTo>
                <a:lnTo>
                  <a:pt x="1743354" y="283717"/>
                </a:lnTo>
                <a:lnTo>
                  <a:pt x="1743354" y="307466"/>
                </a:lnTo>
                <a:lnTo>
                  <a:pt x="1743735" y="308863"/>
                </a:lnTo>
                <a:lnTo>
                  <a:pt x="1744624" y="310006"/>
                </a:lnTo>
                <a:lnTo>
                  <a:pt x="1745386" y="311150"/>
                </a:lnTo>
                <a:lnTo>
                  <a:pt x="1746783" y="312038"/>
                </a:lnTo>
                <a:lnTo>
                  <a:pt x="1748688" y="312800"/>
                </a:lnTo>
                <a:lnTo>
                  <a:pt x="1750466" y="313563"/>
                </a:lnTo>
                <a:lnTo>
                  <a:pt x="1752879" y="314070"/>
                </a:lnTo>
                <a:lnTo>
                  <a:pt x="1758848" y="314578"/>
                </a:lnTo>
                <a:lnTo>
                  <a:pt x="1762785" y="314832"/>
                </a:lnTo>
                <a:lnTo>
                  <a:pt x="1771929" y="314832"/>
                </a:lnTo>
                <a:lnTo>
                  <a:pt x="1790979" y="307466"/>
                </a:lnTo>
                <a:lnTo>
                  <a:pt x="1790979" y="283717"/>
                </a:lnTo>
              </a:path>
              <a:path w="6963435" h="318504">
                <a:moveTo>
                  <a:pt x="1790979" y="141604"/>
                </a:moveTo>
                <a:lnTo>
                  <a:pt x="1688871" y="141604"/>
                </a:lnTo>
                <a:lnTo>
                  <a:pt x="1692986" y="141854"/>
                </a:lnTo>
                <a:lnTo>
                  <a:pt x="1703665" y="145134"/>
                </a:lnTo>
                <a:lnTo>
                  <a:pt x="1717015" y="153574"/>
                </a:lnTo>
                <a:lnTo>
                  <a:pt x="1725921" y="162124"/>
                </a:lnTo>
                <a:lnTo>
                  <a:pt x="1735099" y="172846"/>
                </a:lnTo>
                <a:lnTo>
                  <a:pt x="1734987" y="239029"/>
                </a:lnTo>
                <a:lnTo>
                  <a:pt x="1706397" y="266445"/>
                </a:lnTo>
                <a:lnTo>
                  <a:pt x="1699031" y="269366"/>
                </a:lnTo>
                <a:lnTo>
                  <a:pt x="1695475" y="270509"/>
                </a:lnTo>
                <a:lnTo>
                  <a:pt x="1691665" y="271017"/>
                </a:lnTo>
                <a:lnTo>
                  <a:pt x="1790979" y="271017"/>
                </a:lnTo>
                <a:lnTo>
                  <a:pt x="1790979" y="141604"/>
                </a:lnTo>
              </a:path>
              <a:path w="6963435" h="318504">
                <a:moveTo>
                  <a:pt x="1768500" y="3301"/>
                </a:moveTo>
                <a:lnTo>
                  <a:pt x="1757578" y="3301"/>
                </a:lnTo>
                <a:lnTo>
                  <a:pt x="1753006" y="3555"/>
                </a:lnTo>
                <a:lnTo>
                  <a:pt x="1749450" y="4063"/>
                </a:lnTo>
                <a:lnTo>
                  <a:pt x="1745894" y="4445"/>
                </a:lnTo>
                <a:lnTo>
                  <a:pt x="1742973" y="5079"/>
                </a:lnTo>
                <a:lnTo>
                  <a:pt x="1740814" y="5969"/>
                </a:lnTo>
                <a:lnTo>
                  <a:pt x="1738655" y="6730"/>
                </a:lnTo>
                <a:lnTo>
                  <a:pt x="1737131" y="7747"/>
                </a:lnTo>
                <a:lnTo>
                  <a:pt x="1736369" y="8889"/>
                </a:lnTo>
                <a:lnTo>
                  <a:pt x="1735480" y="10159"/>
                </a:lnTo>
                <a:lnTo>
                  <a:pt x="1735099" y="11429"/>
                </a:lnTo>
                <a:lnTo>
                  <a:pt x="1735099" y="12953"/>
                </a:lnTo>
                <a:lnTo>
                  <a:pt x="1734088" y="119790"/>
                </a:lnTo>
                <a:lnTo>
                  <a:pt x="1790979" y="119790"/>
                </a:lnTo>
                <a:lnTo>
                  <a:pt x="1790979" y="11429"/>
                </a:lnTo>
                <a:lnTo>
                  <a:pt x="1785137" y="5969"/>
                </a:lnTo>
                <a:lnTo>
                  <a:pt x="1783105" y="5079"/>
                </a:lnTo>
                <a:lnTo>
                  <a:pt x="1780184" y="4445"/>
                </a:lnTo>
                <a:lnTo>
                  <a:pt x="1776628" y="4063"/>
                </a:lnTo>
                <a:lnTo>
                  <a:pt x="1773072" y="3555"/>
                </a:lnTo>
                <a:lnTo>
                  <a:pt x="1768500" y="3301"/>
                </a:lnTo>
              </a:path>
              <a:path w="6963435" h="318504">
                <a:moveTo>
                  <a:pt x="4090314" y="93979"/>
                </a:moveTo>
                <a:lnTo>
                  <a:pt x="4047457" y="101025"/>
                </a:lnTo>
                <a:lnTo>
                  <a:pt x="4013823" y="120845"/>
                </a:lnTo>
                <a:lnTo>
                  <a:pt x="3991421" y="153277"/>
                </a:lnTo>
                <a:lnTo>
                  <a:pt x="3981758" y="202478"/>
                </a:lnTo>
                <a:lnTo>
                  <a:pt x="3981567" y="220316"/>
                </a:lnTo>
                <a:lnTo>
                  <a:pt x="3982786" y="232931"/>
                </a:lnTo>
                <a:lnTo>
                  <a:pt x="3999361" y="280543"/>
                </a:lnTo>
                <a:lnTo>
                  <a:pt x="4039274" y="311155"/>
                </a:lnTo>
                <a:lnTo>
                  <a:pt x="4089534" y="318470"/>
                </a:lnTo>
                <a:lnTo>
                  <a:pt x="4101790" y="317686"/>
                </a:lnTo>
                <a:lnTo>
                  <a:pt x="4139292" y="307687"/>
                </a:lnTo>
                <a:lnTo>
                  <a:pt x="4169759" y="284321"/>
                </a:lnTo>
                <a:lnTo>
                  <a:pt x="4177373" y="273684"/>
                </a:lnTo>
                <a:lnTo>
                  <a:pt x="4078249" y="273684"/>
                </a:lnTo>
                <a:lnTo>
                  <a:pt x="4070502" y="272033"/>
                </a:lnTo>
                <a:lnTo>
                  <a:pt x="4044269" y="243124"/>
                </a:lnTo>
                <a:lnTo>
                  <a:pt x="4039042" y="202478"/>
                </a:lnTo>
                <a:lnTo>
                  <a:pt x="4039942" y="189322"/>
                </a:lnTo>
                <a:lnTo>
                  <a:pt x="4042054" y="177545"/>
                </a:lnTo>
                <a:lnTo>
                  <a:pt x="4043959" y="169290"/>
                </a:lnTo>
                <a:lnTo>
                  <a:pt x="4047007" y="162305"/>
                </a:lnTo>
                <a:lnTo>
                  <a:pt x="4051071" y="156337"/>
                </a:lnTo>
                <a:lnTo>
                  <a:pt x="4055008" y="150494"/>
                </a:lnTo>
                <a:lnTo>
                  <a:pt x="4060215" y="146050"/>
                </a:lnTo>
                <a:lnTo>
                  <a:pt x="4072661" y="139953"/>
                </a:lnTo>
                <a:lnTo>
                  <a:pt x="4080027" y="138429"/>
                </a:lnTo>
                <a:lnTo>
                  <a:pt x="4180189" y="138429"/>
                </a:lnTo>
                <a:lnTo>
                  <a:pt x="4173862" y="128833"/>
                </a:lnTo>
                <a:lnTo>
                  <a:pt x="4143967" y="104694"/>
                </a:lnTo>
                <a:lnTo>
                  <a:pt x="4104289" y="94507"/>
                </a:lnTo>
                <a:lnTo>
                  <a:pt x="4090314" y="93979"/>
                </a:lnTo>
              </a:path>
              <a:path w="6963435" h="318504">
                <a:moveTo>
                  <a:pt x="4180189" y="138429"/>
                </a:moveTo>
                <a:lnTo>
                  <a:pt x="4097680" y="138429"/>
                </a:lnTo>
                <a:lnTo>
                  <a:pt x="4105427" y="140080"/>
                </a:lnTo>
                <a:lnTo>
                  <a:pt x="4117873" y="146938"/>
                </a:lnTo>
                <a:lnTo>
                  <a:pt x="4135140" y="183615"/>
                </a:lnTo>
                <a:lnTo>
                  <a:pt x="4136763" y="209750"/>
                </a:lnTo>
                <a:lnTo>
                  <a:pt x="4135889" y="222911"/>
                </a:lnTo>
                <a:lnTo>
                  <a:pt x="4120921" y="261619"/>
                </a:lnTo>
                <a:lnTo>
                  <a:pt x="4095902" y="273684"/>
                </a:lnTo>
                <a:lnTo>
                  <a:pt x="4177373" y="273684"/>
                </a:lnTo>
                <a:lnTo>
                  <a:pt x="4192929" y="228085"/>
                </a:lnTo>
                <a:lnTo>
                  <a:pt x="4194546" y="200299"/>
                </a:lnTo>
                <a:lnTo>
                  <a:pt x="4193936" y="188353"/>
                </a:lnTo>
                <a:lnTo>
                  <a:pt x="4192415" y="176336"/>
                </a:lnTo>
                <a:lnTo>
                  <a:pt x="4189790" y="163731"/>
                </a:lnTo>
                <a:lnTo>
                  <a:pt x="4185865" y="150023"/>
                </a:lnTo>
                <a:lnTo>
                  <a:pt x="4180863" y="139452"/>
                </a:lnTo>
                <a:lnTo>
                  <a:pt x="4180189" y="138429"/>
                </a:lnTo>
              </a:path>
              <a:path w="6963435" h="318504">
                <a:moveTo>
                  <a:pt x="2779674" y="93979"/>
                </a:moveTo>
                <a:lnTo>
                  <a:pt x="2736817" y="101025"/>
                </a:lnTo>
                <a:lnTo>
                  <a:pt x="2703183" y="120845"/>
                </a:lnTo>
                <a:lnTo>
                  <a:pt x="2680781" y="153277"/>
                </a:lnTo>
                <a:lnTo>
                  <a:pt x="2671118" y="202478"/>
                </a:lnTo>
                <a:lnTo>
                  <a:pt x="2670927" y="220316"/>
                </a:lnTo>
                <a:lnTo>
                  <a:pt x="2672146" y="232931"/>
                </a:lnTo>
                <a:lnTo>
                  <a:pt x="2688721" y="280543"/>
                </a:lnTo>
                <a:lnTo>
                  <a:pt x="2728634" y="311155"/>
                </a:lnTo>
                <a:lnTo>
                  <a:pt x="2778894" y="318470"/>
                </a:lnTo>
                <a:lnTo>
                  <a:pt x="2791150" y="317686"/>
                </a:lnTo>
                <a:lnTo>
                  <a:pt x="2828652" y="307687"/>
                </a:lnTo>
                <a:lnTo>
                  <a:pt x="2859119" y="284321"/>
                </a:lnTo>
                <a:lnTo>
                  <a:pt x="2866733" y="273684"/>
                </a:lnTo>
                <a:lnTo>
                  <a:pt x="2767609" y="273684"/>
                </a:lnTo>
                <a:lnTo>
                  <a:pt x="2759862" y="272033"/>
                </a:lnTo>
                <a:lnTo>
                  <a:pt x="2733629" y="243124"/>
                </a:lnTo>
                <a:lnTo>
                  <a:pt x="2728402" y="202478"/>
                </a:lnTo>
                <a:lnTo>
                  <a:pt x="2729302" y="189322"/>
                </a:lnTo>
                <a:lnTo>
                  <a:pt x="2731414" y="177545"/>
                </a:lnTo>
                <a:lnTo>
                  <a:pt x="2733319" y="169290"/>
                </a:lnTo>
                <a:lnTo>
                  <a:pt x="2736367" y="162305"/>
                </a:lnTo>
                <a:lnTo>
                  <a:pt x="2740431" y="156337"/>
                </a:lnTo>
                <a:lnTo>
                  <a:pt x="2744368" y="150494"/>
                </a:lnTo>
                <a:lnTo>
                  <a:pt x="2749575" y="146050"/>
                </a:lnTo>
                <a:lnTo>
                  <a:pt x="2762021" y="139953"/>
                </a:lnTo>
                <a:lnTo>
                  <a:pt x="2769387" y="138429"/>
                </a:lnTo>
                <a:lnTo>
                  <a:pt x="2869549" y="138429"/>
                </a:lnTo>
                <a:lnTo>
                  <a:pt x="2863222" y="128833"/>
                </a:lnTo>
                <a:lnTo>
                  <a:pt x="2833327" y="104694"/>
                </a:lnTo>
                <a:lnTo>
                  <a:pt x="2793649" y="94507"/>
                </a:lnTo>
                <a:lnTo>
                  <a:pt x="2779674" y="93979"/>
                </a:lnTo>
              </a:path>
              <a:path w="6963435" h="318504">
                <a:moveTo>
                  <a:pt x="2869549" y="138429"/>
                </a:moveTo>
                <a:lnTo>
                  <a:pt x="2787040" y="138429"/>
                </a:lnTo>
                <a:lnTo>
                  <a:pt x="2794787" y="140080"/>
                </a:lnTo>
                <a:lnTo>
                  <a:pt x="2807233" y="146938"/>
                </a:lnTo>
                <a:lnTo>
                  <a:pt x="2824500" y="183615"/>
                </a:lnTo>
                <a:lnTo>
                  <a:pt x="2826123" y="209750"/>
                </a:lnTo>
                <a:lnTo>
                  <a:pt x="2825249" y="222911"/>
                </a:lnTo>
                <a:lnTo>
                  <a:pt x="2810281" y="261619"/>
                </a:lnTo>
                <a:lnTo>
                  <a:pt x="2785262" y="273684"/>
                </a:lnTo>
                <a:lnTo>
                  <a:pt x="2866733" y="273684"/>
                </a:lnTo>
                <a:lnTo>
                  <a:pt x="2882289" y="228085"/>
                </a:lnTo>
                <a:lnTo>
                  <a:pt x="2883906" y="200299"/>
                </a:lnTo>
                <a:lnTo>
                  <a:pt x="2883296" y="188353"/>
                </a:lnTo>
                <a:lnTo>
                  <a:pt x="2881775" y="176336"/>
                </a:lnTo>
                <a:lnTo>
                  <a:pt x="2879150" y="163731"/>
                </a:lnTo>
                <a:lnTo>
                  <a:pt x="2875225" y="150023"/>
                </a:lnTo>
                <a:lnTo>
                  <a:pt x="2870223" y="139452"/>
                </a:lnTo>
                <a:lnTo>
                  <a:pt x="2869549" y="138429"/>
                </a:lnTo>
              </a:path>
              <a:path w="6963435" h="318504">
                <a:moveTo>
                  <a:pt x="4924450" y="93979"/>
                </a:moveTo>
                <a:lnTo>
                  <a:pt x="4876318" y="104389"/>
                </a:lnTo>
                <a:lnTo>
                  <a:pt x="4846151" y="128996"/>
                </a:lnTo>
                <a:lnTo>
                  <a:pt x="4828822" y="163873"/>
                </a:lnTo>
                <a:lnTo>
                  <a:pt x="4822948" y="215097"/>
                </a:lnTo>
                <a:lnTo>
                  <a:pt x="4823722" y="226952"/>
                </a:lnTo>
                <a:lnTo>
                  <a:pt x="4832507" y="265414"/>
                </a:lnTo>
                <a:lnTo>
                  <a:pt x="4855712" y="297230"/>
                </a:lnTo>
                <a:lnTo>
                  <a:pt x="4892396" y="314623"/>
                </a:lnTo>
                <a:lnTo>
                  <a:pt x="4931870" y="318504"/>
                </a:lnTo>
                <a:lnTo>
                  <a:pt x="4944842" y="318027"/>
                </a:lnTo>
                <a:lnTo>
                  <a:pt x="4957089" y="316738"/>
                </a:lnTo>
                <a:lnTo>
                  <a:pt x="4965725" y="315467"/>
                </a:lnTo>
                <a:lnTo>
                  <a:pt x="4973345" y="313943"/>
                </a:lnTo>
                <a:lnTo>
                  <a:pt x="4980076" y="312165"/>
                </a:lnTo>
                <a:lnTo>
                  <a:pt x="4986680" y="310514"/>
                </a:lnTo>
                <a:lnTo>
                  <a:pt x="5008778" y="289432"/>
                </a:lnTo>
                <a:lnTo>
                  <a:pt x="5009032" y="287146"/>
                </a:lnTo>
                <a:lnTo>
                  <a:pt x="5008980" y="276225"/>
                </a:lnTo>
                <a:lnTo>
                  <a:pt x="4924831" y="276225"/>
                </a:lnTo>
                <a:lnTo>
                  <a:pt x="4916576" y="274954"/>
                </a:lnTo>
                <a:lnTo>
                  <a:pt x="4885080" y="250570"/>
                </a:lnTo>
                <a:lnTo>
                  <a:pt x="4880000" y="229107"/>
                </a:lnTo>
                <a:lnTo>
                  <a:pt x="4880000" y="220599"/>
                </a:lnTo>
                <a:lnTo>
                  <a:pt x="5006619" y="220599"/>
                </a:lnTo>
                <a:lnTo>
                  <a:pt x="5010810" y="218948"/>
                </a:lnTo>
                <a:lnTo>
                  <a:pt x="5016906" y="212343"/>
                </a:lnTo>
                <a:lnTo>
                  <a:pt x="5018430" y="207390"/>
                </a:lnTo>
                <a:lnTo>
                  <a:pt x="5018409" y="199478"/>
                </a:lnTo>
                <a:lnTo>
                  <a:pt x="5018116" y="184403"/>
                </a:lnTo>
                <a:lnTo>
                  <a:pt x="4880000" y="184403"/>
                </a:lnTo>
                <a:lnTo>
                  <a:pt x="4880381" y="177418"/>
                </a:lnTo>
                <a:lnTo>
                  <a:pt x="4881397" y="170814"/>
                </a:lnTo>
                <a:lnTo>
                  <a:pt x="4883302" y="164591"/>
                </a:lnTo>
                <a:lnTo>
                  <a:pt x="4885080" y="158495"/>
                </a:lnTo>
                <a:lnTo>
                  <a:pt x="4887747" y="153162"/>
                </a:lnTo>
                <a:lnTo>
                  <a:pt x="4891303" y="148589"/>
                </a:lnTo>
                <a:lnTo>
                  <a:pt x="4894732" y="144017"/>
                </a:lnTo>
                <a:lnTo>
                  <a:pt x="4899177" y="140462"/>
                </a:lnTo>
                <a:lnTo>
                  <a:pt x="4904511" y="137794"/>
                </a:lnTo>
                <a:lnTo>
                  <a:pt x="4909718" y="135127"/>
                </a:lnTo>
                <a:lnTo>
                  <a:pt x="4915941" y="133730"/>
                </a:lnTo>
                <a:lnTo>
                  <a:pt x="5004624" y="133730"/>
                </a:lnTo>
                <a:lnTo>
                  <a:pt x="5003128" y="130989"/>
                </a:lnTo>
                <a:lnTo>
                  <a:pt x="4962751" y="99637"/>
                </a:lnTo>
                <a:lnTo>
                  <a:pt x="4938430" y="94602"/>
                </a:lnTo>
                <a:lnTo>
                  <a:pt x="4924450" y="93979"/>
                </a:lnTo>
              </a:path>
              <a:path w="6963435" h="318504">
                <a:moveTo>
                  <a:pt x="5003190" y="262508"/>
                </a:moveTo>
                <a:lnTo>
                  <a:pt x="4999634" y="262508"/>
                </a:lnTo>
                <a:lnTo>
                  <a:pt x="4996840" y="263270"/>
                </a:lnTo>
                <a:lnTo>
                  <a:pt x="4993157" y="264667"/>
                </a:lnTo>
                <a:lnTo>
                  <a:pt x="4989601" y="266064"/>
                </a:lnTo>
                <a:lnTo>
                  <a:pt x="4985156" y="267588"/>
                </a:lnTo>
                <a:lnTo>
                  <a:pt x="4934483" y="276225"/>
                </a:lnTo>
                <a:lnTo>
                  <a:pt x="5008980" y="276225"/>
                </a:lnTo>
                <a:lnTo>
                  <a:pt x="5004333" y="262763"/>
                </a:lnTo>
                <a:lnTo>
                  <a:pt x="5003190" y="262508"/>
                </a:lnTo>
              </a:path>
              <a:path w="6963435" h="318504">
                <a:moveTo>
                  <a:pt x="5004624" y="133730"/>
                </a:moveTo>
                <a:lnTo>
                  <a:pt x="4923053" y="133730"/>
                </a:lnTo>
                <a:lnTo>
                  <a:pt x="4933580" y="134679"/>
                </a:lnTo>
                <a:lnTo>
                  <a:pt x="4945584" y="139203"/>
                </a:lnTo>
                <a:lnTo>
                  <a:pt x="4954725" y="147597"/>
                </a:lnTo>
                <a:lnTo>
                  <a:pt x="4960182" y="157685"/>
                </a:lnTo>
                <a:lnTo>
                  <a:pt x="4963256" y="169962"/>
                </a:lnTo>
                <a:lnTo>
                  <a:pt x="4963947" y="184403"/>
                </a:lnTo>
                <a:lnTo>
                  <a:pt x="5018116" y="184403"/>
                </a:lnTo>
                <a:lnTo>
                  <a:pt x="5018056" y="181328"/>
                </a:lnTo>
                <a:lnTo>
                  <a:pt x="5016636" y="170187"/>
                </a:lnTo>
                <a:lnTo>
                  <a:pt x="5013790" y="157420"/>
                </a:lnTo>
                <a:lnTo>
                  <a:pt x="5009137" y="142002"/>
                </a:lnTo>
                <a:lnTo>
                  <a:pt x="5004624" y="133730"/>
                </a:lnTo>
              </a:path>
              <a:path w="6963435" h="318504">
                <a:moveTo>
                  <a:pt x="1937410" y="93979"/>
                </a:moveTo>
                <a:lnTo>
                  <a:pt x="1889278" y="104389"/>
                </a:lnTo>
                <a:lnTo>
                  <a:pt x="1859111" y="128996"/>
                </a:lnTo>
                <a:lnTo>
                  <a:pt x="1841782" y="163873"/>
                </a:lnTo>
                <a:lnTo>
                  <a:pt x="1835908" y="215097"/>
                </a:lnTo>
                <a:lnTo>
                  <a:pt x="1836682" y="226952"/>
                </a:lnTo>
                <a:lnTo>
                  <a:pt x="1845467" y="265414"/>
                </a:lnTo>
                <a:lnTo>
                  <a:pt x="1868672" y="297230"/>
                </a:lnTo>
                <a:lnTo>
                  <a:pt x="1905356" y="314623"/>
                </a:lnTo>
                <a:lnTo>
                  <a:pt x="1944830" y="318504"/>
                </a:lnTo>
                <a:lnTo>
                  <a:pt x="1957802" y="318027"/>
                </a:lnTo>
                <a:lnTo>
                  <a:pt x="1970049" y="316738"/>
                </a:lnTo>
                <a:lnTo>
                  <a:pt x="1978685" y="315467"/>
                </a:lnTo>
                <a:lnTo>
                  <a:pt x="1986305" y="313943"/>
                </a:lnTo>
                <a:lnTo>
                  <a:pt x="1993036" y="312165"/>
                </a:lnTo>
                <a:lnTo>
                  <a:pt x="1999640" y="310514"/>
                </a:lnTo>
                <a:lnTo>
                  <a:pt x="2021738" y="289432"/>
                </a:lnTo>
                <a:lnTo>
                  <a:pt x="2021992" y="287146"/>
                </a:lnTo>
                <a:lnTo>
                  <a:pt x="2021940" y="276225"/>
                </a:lnTo>
                <a:lnTo>
                  <a:pt x="1937791" y="276225"/>
                </a:lnTo>
                <a:lnTo>
                  <a:pt x="1929536" y="274954"/>
                </a:lnTo>
                <a:lnTo>
                  <a:pt x="1898040" y="250570"/>
                </a:lnTo>
                <a:lnTo>
                  <a:pt x="1892960" y="229107"/>
                </a:lnTo>
                <a:lnTo>
                  <a:pt x="1892960" y="220599"/>
                </a:lnTo>
                <a:lnTo>
                  <a:pt x="2019579" y="220599"/>
                </a:lnTo>
                <a:lnTo>
                  <a:pt x="2023770" y="218948"/>
                </a:lnTo>
                <a:lnTo>
                  <a:pt x="2029866" y="212343"/>
                </a:lnTo>
                <a:lnTo>
                  <a:pt x="2031390" y="207390"/>
                </a:lnTo>
                <a:lnTo>
                  <a:pt x="2031369" y="199478"/>
                </a:lnTo>
                <a:lnTo>
                  <a:pt x="2031076" y="184403"/>
                </a:lnTo>
                <a:lnTo>
                  <a:pt x="1892960" y="184403"/>
                </a:lnTo>
                <a:lnTo>
                  <a:pt x="1893341" y="177418"/>
                </a:lnTo>
                <a:lnTo>
                  <a:pt x="1894357" y="170814"/>
                </a:lnTo>
                <a:lnTo>
                  <a:pt x="1896262" y="164591"/>
                </a:lnTo>
                <a:lnTo>
                  <a:pt x="1898040" y="158495"/>
                </a:lnTo>
                <a:lnTo>
                  <a:pt x="1900707" y="153162"/>
                </a:lnTo>
                <a:lnTo>
                  <a:pt x="1904263" y="148589"/>
                </a:lnTo>
                <a:lnTo>
                  <a:pt x="1907692" y="144017"/>
                </a:lnTo>
                <a:lnTo>
                  <a:pt x="1912137" y="140462"/>
                </a:lnTo>
                <a:lnTo>
                  <a:pt x="1917471" y="137794"/>
                </a:lnTo>
                <a:lnTo>
                  <a:pt x="1922678" y="135127"/>
                </a:lnTo>
                <a:lnTo>
                  <a:pt x="1928901" y="133730"/>
                </a:lnTo>
                <a:lnTo>
                  <a:pt x="2017584" y="133730"/>
                </a:lnTo>
                <a:lnTo>
                  <a:pt x="2016088" y="130989"/>
                </a:lnTo>
                <a:lnTo>
                  <a:pt x="1975711" y="99637"/>
                </a:lnTo>
                <a:lnTo>
                  <a:pt x="1951390" y="94602"/>
                </a:lnTo>
                <a:lnTo>
                  <a:pt x="1937410" y="93979"/>
                </a:lnTo>
              </a:path>
              <a:path w="6963435" h="318504">
                <a:moveTo>
                  <a:pt x="2016150" y="262508"/>
                </a:moveTo>
                <a:lnTo>
                  <a:pt x="2012594" y="262508"/>
                </a:lnTo>
                <a:lnTo>
                  <a:pt x="2009800" y="263270"/>
                </a:lnTo>
                <a:lnTo>
                  <a:pt x="2006117" y="264667"/>
                </a:lnTo>
                <a:lnTo>
                  <a:pt x="2002561" y="266064"/>
                </a:lnTo>
                <a:lnTo>
                  <a:pt x="1998116" y="267588"/>
                </a:lnTo>
                <a:lnTo>
                  <a:pt x="1947443" y="276225"/>
                </a:lnTo>
                <a:lnTo>
                  <a:pt x="2021940" y="276225"/>
                </a:lnTo>
                <a:lnTo>
                  <a:pt x="2017293" y="262763"/>
                </a:lnTo>
                <a:lnTo>
                  <a:pt x="2016150" y="262508"/>
                </a:lnTo>
              </a:path>
              <a:path w="6963435" h="318504">
                <a:moveTo>
                  <a:pt x="2017584" y="133730"/>
                </a:moveTo>
                <a:lnTo>
                  <a:pt x="1936013" y="133730"/>
                </a:lnTo>
                <a:lnTo>
                  <a:pt x="1946540" y="134679"/>
                </a:lnTo>
                <a:lnTo>
                  <a:pt x="1958544" y="139203"/>
                </a:lnTo>
                <a:lnTo>
                  <a:pt x="1967685" y="147597"/>
                </a:lnTo>
                <a:lnTo>
                  <a:pt x="1973142" y="157685"/>
                </a:lnTo>
                <a:lnTo>
                  <a:pt x="1976216" y="169962"/>
                </a:lnTo>
                <a:lnTo>
                  <a:pt x="1976907" y="184403"/>
                </a:lnTo>
                <a:lnTo>
                  <a:pt x="2031076" y="184403"/>
                </a:lnTo>
                <a:lnTo>
                  <a:pt x="2031016" y="181328"/>
                </a:lnTo>
                <a:lnTo>
                  <a:pt x="2029596" y="170187"/>
                </a:lnTo>
                <a:lnTo>
                  <a:pt x="2026750" y="157420"/>
                </a:lnTo>
                <a:lnTo>
                  <a:pt x="2022097" y="142002"/>
                </a:lnTo>
                <a:lnTo>
                  <a:pt x="2017584" y="133730"/>
                </a:lnTo>
              </a:path>
              <a:path w="6963435" h="318504">
                <a:moveTo>
                  <a:pt x="763930" y="93979"/>
                </a:moveTo>
                <a:lnTo>
                  <a:pt x="715802" y="104393"/>
                </a:lnTo>
                <a:lnTo>
                  <a:pt x="685621" y="128984"/>
                </a:lnTo>
                <a:lnTo>
                  <a:pt x="668287" y="163848"/>
                </a:lnTo>
                <a:lnTo>
                  <a:pt x="662454" y="215072"/>
                </a:lnTo>
                <a:lnTo>
                  <a:pt x="663232" y="226933"/>
                </a:lnTo>
                <a:lnTo>
                  <a:pt x="671958" y="265393"/>
                </a:lnTo>
                <a:lnTo>
                  <a:pt x="695169" y="297206"/>
                </a:lnTo>
                <a:lnTo>
                  <a:pt x="731849" y="314615"/>
                </a:lnTo>
                <a:lnTo>
                  <a:pt x="771310" y="318504"/>
                </a:lnTo>
                <a:lnTo>
                  <a:pt x="784288" y="318027"/>
                </a:lnTo>
                <a:lnTo>
                  <a:pt x="796518" y="316738"/>
                </a:lnTo>
                <a:lnTo>
                  <a:pt x="805154" y="315467"/>
                </a:lnTo>
                <a:lnTo>
                  <a:pt x="812812" y="313943"/>
                </a:lnTo>
                <a:lnTo>
                  <a:pt x="819518" y="312165"/>
                </a:lnTo>
                <a:lnTo>
                  <a:pt x="826211" y="310514"/>
                </a:lnTo>
                <a:lnTo>
                  <a:pt x="848461" y="287146"/>
                </a:lnTo>
                <a:lnTo>
                  <a:pt x="848429" y="276225"/>
                </a:lnTo>
                <a:lnTo>
                  <a:pt x="764298" y="276225"/>
                </a:lnTo>
                <a:lnTo>
                  <a:pt x="756005" y="274954"/>
                </a:lnTo>
                <a:lnTo>
                  <a:pt x="724522" y="250570"/>
                </a:lnTo>
                <a:lnTo>
                  <a:pt x="719505" y="229107"/>
                </a:lnTo>
                <a:lnTo>
                  <a:pt x="719505" y="220599"/>
                </a:lnTo>
                <a:lnTo>
                  <a:pt x="846074" y="220599"/>
                </a:lnTo>
                <a:lnTo>
                  <a:pt x="850290" y="218948"/>
                </a:lnTo>
                <a:lnTo>
                  <a:pt x="856386" y="212343"/>
                </a:lnTo>
                <a:lnTo>
                  <a:pt x="857910" y="207390"/>
                </a:lnTo>
                <a:lnTo>
                  <a:pt x="857889" y="199458"/>
                </a:lnTo>
                <a:lnTo>
                  <a:pt x="857594" y="184403"/>
                </a:lnTo>
                <a:lnTo>
                  <a:pt x="719505" y="184403"/>
                </a:lnTo>
                <a:lnTo>
                  <a:pt x="719797" y="177418"/>
                </a:lnTo>
                <a:lnTo>
                  <a:pt x="738657" y="140462"/>
                </a:lnTo>
                <a:lnTo>
                  <a:pt x="755446" y="133730"/>
                </a:lnTo>
                <a:lnTo>
                  <a:pt x="844082" y="133730"/>
                </a:lnTo>
                <a:lnTo>
                  <a:pt x="842597" y="131002"/>
                </a:lnTo>
                <a:lnTo>
                  <a:pt x="802250" y="99650"/>
                </a:lnTo>
                <a:lnTo>
                  <a:pt x="777944" y="94603"/>
                </a:lnTo>
                <a:lnTo>
                  <a:pt x="763930" y="93979"/>
                </a:lnTo>
              </a:path>
              <a:path w="6963435" h="318504">
                <a:moveTo>
                  <a:pt x="842733" y="262508"/>
                </a:moveTo>
                <a:lnTo>
                  <a:pt x="839165" y="262508"/>
                </a:lnTo>
                <a:lnTo>
                  <a:pt x="836256" y="263270"/>
                </a:lnTo>
                <a:lnTo>
                  <a:pt x="829119" y="266064"/>
                </a:lnTo>
                <a:lnTo>
                  <a:pt x="824611" y="267588"/>
                </a:lnTo>
                <a:lnTo>
                  <a:pt x="773976" y="276225"/>
                </a:lnTo>
                <a:lnTo>
                  <a:pt x="848429" y="276225"/>
                </a:lnTo>
                <a:lnTo>
                  <a:pt x="843851" y="262763"/>
                </a:lnTo>
                <a:lnTo>
                  <a:pt x="842733" y="262508"/>
                </a:lnTo>
              </a:path>
              <a:path w="6963435" h="318504">
                <a:moveTo>
                  <a:pt x="844082" y="133730"/>
                </a:moveTo>
                <a:lnTo>
                  <a:pt x="762584" y="133730"/>
                </a:lnTo>
                <a:lnTo>
                  <a:pt x="773043" y="134673"/>
                </a:lnTo>
                <a:lnTo>
                  <a:pt x="785061" y="139188"/>
                </a:lnTo>
                <a:lnTo>
                  <a:pt x="794230" y="147566"/>
                </a:lnTo>
                <a:lnTo>
                  <a:pt x="799639" y="157659"/>
                </a:lnTo>
                <a:lnTo>
                  <a:pt x="802709" y="169947"/>
                </a:lnTo>
                <a:lnTo>
                  <a:pt x="803440" y="184403"/>
                </a:lnTo>
                <a:lnTo>
                  <a:pt x="857594" y="184403"/>
                </a:lnTo>
                <a:lnTo>
                  <a:pt x="857535" y="181339"/>
                </a:lnTo>
                <a:lnTo>
                  <a:pt x="856110" y="170197"/>
                </a:lnTo>
                <a:lnTo>
                  <a:pt x="853257" y="157433"/>
                </a:lnTo>
                <a:lnTo>
                  <a:pt x="848596" y="142022"/>
                </a:lnTo>
                <a:lnTo>
                  <a:pt x="844082" y="133730"/>
                </a:lnTo>
              </a:path>
              <a:path w="6963435" h="318504">
                <a:moveTo>
                  <a:pt x="6224422" y="97789"/>
                </a:moveTo>
                <a:lnTo>
                  <a:pt x="6213500" y="97789"/>
                </a:lnTo>
                <a:lnTo>
                  <a:pt x="6208928" y="98043"/>
                </a:lnTo>
                <a:lnTo>
                  <a:pt x="6190894" y="105663"/>
                </a:lnTo>
                <a:lnTo>
                  <a:pt x="6190894" y="307339"/>
                </a:lnTo>
                <a:lnTo>
                  <a:pt x="6213500" y="314832"/>
                </a:lnTo>
                <a:lnTo>
                  <a:pt x="6224422" y="314832"/>
                </a:lnTo>
                <a:lnTo>
                  <a:pt x="6247155" y="307339"/>
                </a:lnTo>
                <a:lnTo>
                  <a:pt x="6247155" y="105663"/>
                </a:lnTo>
                <a:lnTo>
                  <a:pt x="6224422" y="97789"/>
                </a:lnTo>
              </a:path>
              <a:path w="6963435" h="318504">
                <a:moveTo>
                  <a:pt x="3914038" y="97789"/>
                </a:moveTo>
                <a:lnTo>
                  <a:pt x="3903116" y="97789"/>
                </a:lnTo>
                <a:lnTo>
                  <a:pt x="3898544" y="98043"/>
                </a:lnTo>
                <a:lnTo>
                  <a:pt x="3880510" y="105663"/>
                </a:lnTo>
                <a:lnTo>
                  <a:pt x="3880510" y="307339"/>
                </a:lnTo>
                <a:lnTo>
                  <a:pt x="3903116" y="314832"/>
                </a:lnTo>
                <a:lnTo>
                  <a:pt x="3914038" y="314832"/>
                </a:lnTo>
                <a:lnTo>
                  <a:pt x="3936771" y="307339"/>
                </a:lnTo>
                <a:lnTo>
                  <a:pt x="3936771" y="105663"/>
                </a:lnTo>
                <a:lnTo>
                  <a:pt x="3914038" y="97789"/>
                </a:lnTo>
              </a:path>
              <a:path w="6963435" h="318504">
                <a:moveTo>
                  <a:pt x="264109" y="97789"/>
                </a:moveTo>
                <a:lnTo>
                  <a:pt x="253098" y="97789"/>
                </a:lnTo>
                <a:lnTo>
                  <a:pt x="248564" y="98043"/>
                </a:lnTo>
                <a:lnTo>
                  <a:pt x="230479" y="105663"/>
                </a:lnTo>
                <a:lnTo>
                  <a:pt x="230479" y="307339"/>
                </a:lnTo>
                <a:lnTo>
                  <a:pt x="253098" y="314832"/>
                </a:lnTo>
                <a:lnTo>
                  <a:pt x="264109" y="314832"/>
                </a:lnTo>
                <a:lnTo>
                  <a:pt x="286727" y="307339"/>
                </a:lnTo>
                <a:lnTo>
                  <a:pt x="286727" y="105663"/>
                </a:lnTo>
                <a:lnTo>
                  <a:pt x="264109" y="97789"/>
                </a:lnTo>
              </a:path>
              <a:path w="6963435" h="318504">
                <a:moveTo>
                  <a:pt x="3782593" y="94233"/>
                </a:moveTo>
                <a:lnTo>
                  <a:pt x="3776624" y="94233"/>
                </a:lnTo>
                <a:lnTo>
                  <a:pt x="3767350" y="94579"/>
                </a:lnTo>
                <a:lnTo>
                  <a:pt x="3729204" y="104278"/>
                </a:lnTo>
                <a:lnTo>
                  <a:pt x="3698475" y="129940"/>
                </a:lnTo>
                <a:lnTo>
                  <a:pt x="3681291" y="167106"/>
                </a:lnTo>
                <a:lnTo>
                  <a:pt x="3676695" y="220704"/>
                </a:lnTo>
                <a:lnTo>
                  <a:pt x="3677846" y="233481"/>
                </a:lnTo>
                <a:lnTo>
                  <a:pt x="3693899" y="280908"/>
                </a:lnTo>
                <a:lnTo>
                  <a:pt x="3733385" y="312259"/>
                </a:lnTo>
                <a:lnTo>
                  <a:pt x="3771290" y="318388"/>
                </a:lnTo>
                <a:lnTo>
                  <a:pt x="3778148" y="318388"/>
                </a:lnTo>
                <a:lnTo>
                  <a:pt x="3819677" y="307720"/>
                </a:lnTo>
                <a:lnTo>
                  <a:pt x="3837838" y="290449"/>
                </a:lnTo>
                <a:lnTo>
                  <a:pt x="3838219" y="288670"/>
                </a:lnTo>
                <a:lnTo>
                  <a:pt x="3838600" y="286512"/>
                </a:lnTo>
                <a:lnTo>
                  <a:pt x="3838727" y="283844"/>
                </a:lnTo>
                <a:lnTo>
                  <a:pt x="3838981" y="281304"/>
                </a:lnTo>
                <a:lnTo>
                  <a:pt x="3839108" y="271525"/>
                </a:lnTo>
                <a:lnTo>
                  <a:pt x="3772179" y="271525"/>
                </a:lnTo>
                <a:lnTo>
                  <a:pt x="3765448" y="270128"/>
                </a:lnTo>
                <a:lnTo>
                  <a:pt x="3738778" y="242569"/>
                </a:lnTo>
                <a:lnTo>
                  <a:pt x="3734386" y="194775"/>
                </a:lnTo>
                <a:lnTo>
                  <a:pt x="3736185" y="182761"/>
                </a:lnTo>
                <a:lnTo>
                  <a:pt x="3754137" y="147516"/>
                </a:lnTo>
                <a:lnTo>
                  <a:pt x="3779037" y="139700"/>
                </a:lnTo>
                <a:lnTo>
                  <a:pt x="3838175" y="139700"/>
                </a:lnTo>
                <a:lnTo>
                  <a:pt x="3838092" y="129539"/>
                </a:lnTo>
                <a:lnTo>
                  <a:pt x="3837838" y="126873"/>
                </a:lnTo>
                <a:lnTo>
                  <a:pt x="3837711" y="124332"/>
                </a:lnTo>
                <a:lnTo>
                  <a:pt x="3837330" y="122174"/>
                </a:lnTo>
                <a:lnTo>
                  <a:pt x="3836949" y="120395"/>
                </a:lnTo>
                <a:lnTo>
                  <a:pt x="3836568" y="118490"/>
                </a:lnTo>
                <a:lnTo>
                  <a:pt x="3836060" y="117093"/>
                </a:lnTo>
                <a:lnTo>
                  <a:pt x="3799865" y="96774"/>
                </a:lnTo>
                <a:lnTo>
                  <a:pt x="3788435" y="94741"/>
                </a:lnTo>
                <a:lnTo>
                  <a:pt x="3782593" y="94233"/>
                </a:lnTo>
              </a:path>
              <a:path w="6963435" h="318504">
                <a:moveTo>
                  <a:pt x="3833266" y="249174"/>
                </a:moveTo>
                <a:lnTo>
                  <a:pt x="3830091" y="249174"/>
                </a:lnTo>
                <a:lnTo>
                  <a:pt x="3827678" y="250316"/>
                </a:lnTo>
                <a:lnTo>
                  <a:pt x="3824884" y="252602"/>
                </a:lnTo>
                <a:lnTo>
                  <a:pt x="3821963" y="254888"/>
                </a:lnTo>
                <a:lnTo>
                  <a:pt x="3799738" y="267969"/>
                </a:lnTo>
                <a:lnTo>
                  <a:pt x="3794150" y="270382"/>
                </a:lnTo>
                <a:lnTo>
                  <a:pt x="3787419" y="271525"/>
                </a:lnTo>
                <a:lnTo>
                  <a:pt x="3839108" y="271525"/>
                </a:lnTo>
                <a:lnTo>
                  <a:pt x="3835298" y="250316"/>
                </a:lnTo>
                <a:lnTo>
                  <a:pt x="3834409" y="249554"/>
                </a:lnTo>
                <a:lnTo>
                  <a:pt x="3833266" y="249174"/>
                </a:lnTo>
              </a:path>
              <a:path w="6963435" h="318504">
                <a:moveTo>
                  <a:pt x="3838175" y="139700"/>
                </a:moveTo>
                <a:lnTo>
                  <a:pt x="3786530" y="139700"/>
                </a:lnTo>
                <a:lnTo>
                  <a:pt x="3792880" y="140842"/>
                </a:lnTo>
                <a:lnTo>
                  <a:pt x="3798214" y="142875"/>
                </a:lnTo>
                <a:lnTo>
                  <a:pt x="3803675" y="145033"/>
                </a:lnTo>
                <a:lnTo>
                  <a:pt x="3808247" y="147319"/>
                </a:lnTo>
                <a:lnTo>
                  <a:pt x="3812057" y="149859"/>
                </a:lnTo>
                <a:lnTo>
                  <a:pt x="3815994" y="152400"/>
                </a:lnTo>
                <a:lnTo>
                  <a:pt x="3822217" y="156717"/>
                </a:lnTo>
                <a:lnTo>
                  <a:pt x="3825011" y="158750"/>
                </a:lnTo>
                <a:lnTo>
                  <a:pt x="3827678" y="159892"/>
                </a:lnTo>
                <a:lnTo>
                  <a:pt x="3832631" y="159892"/>
                </a:lnTo>
                <a:lnTo>
                  <a:pt x="3834536" y="158114"/>
                </a:lnTo>
                <a:lnTo>
                  <a:pt x="3835933" y="154558"/>
                </a:lnTo>
                <a:lnTo>
                  <a:pt x="3837457" y="151129"/>
                </a:lnTo>
                <a:lnTo>
                  <a:pt x="3838219" y="145033"/>
                </a:lnTo>
                <a:lnTo>
                  <a:pt x="3838175" y="139700"/>
                </a:lnTo>
              </a:path>
              <a:path w="6963435" h="318504">
                <a:moveTo>
                  <a:pt x="4271416" y="97916"/>
                </a:moveTo>
                <a:lnTo>
                  <a:pt x="4254271" y="97916"/>
                </a:lnTo>
                <a:lnTo>
                  <a:pt x="4248175" y="98678"/>
                </a:lnTo>
                <a:lnTo>
                  <a:pt x="4245635" y="99313"/>
                </a:lnTo>
                <a:lnTo>
                  <a:pt x="4243730" y="100075"/>
                </a:lnTo>
                <a:lnTo>
                  <a:pt x="4241825" y="100711"/>
                </a:lnTo>
                <a:lnTo>
                  <a:pt x="4238650" y="307339"/>
                </a:lnTo>
                <a:lnTo>
                  <a:pt x="4239031" y="308609"/>
                </a:lnTo>
                <a:lnTo>
                  <a:pt x="4261256" y="314832"/>
                </a:lnTo>
                <a:lnTo>
                  <a:pt x="4272178" y="314832"/>
                </a:lnTo>
                <a:lnTo>
                  <a:pt x="4294911" y="307339"/>
                </a:lnTo>
                <a:lnTo>
                  <a:pt x="4294911" y="305815"/>
                </a:lnTo>
                <a:lnTo>
                  <a:pt x="4299822" y="167496"/>
                </a:lnTo>
                <a:lnTo>
                  <a:pt x="4308839" y="158005"/>
                </a:lnTo>
                <a:lnTo>
                  <a:pt x="4317644" y="150749"/>
                </a:lnTo>
                <a:lnTo>
                  <a:pt x="4324883" y="145541"/>
                </a:lnTo>
                <a:lnTo>
                  <a:pt x="4332122" y="142875"/>
                </a:lnTo>
                <a:lnTo>
                  <a:pt x="4424028" y="142875"/>
                </a:lnTo>
                <a:lnTo>
                  <a:pt x="4421545" y="135378"/>
                </a:lnTo>
                <a:lnTo>
                  <a:pt x="4418478" y="129666"/>
                </a:lnTo>
                <a:lnTo>
                  <a:pt x="4286656" y="129666"/>
                </a:lnTo>
                <a:lnTo>
                  <a:pt x="4286552" y="104902"/>
                </a:lnTo>
                <a:lnTo>
                  <a:pt x="4286275" y="103886"/>
                </a:lnTo>
                <a:lnTo>
                  <a:pt x="4285513" y="102869"/>
                </a:lnTo>
                <a:lnTo>
                  <a:pt x="4284751" y="101726"/>
                </a:lnTo>
                <a:lnTo>
                  <a:pt x="4283481" y="100711"/>
                </a:lnTo>
                <a:lnTo>
                  <a:pt x="4281830" y="100075"/>
                </a:lnTo>
                <a:lnTo>
                  <a:pt x="4280052" y="99313"/>
                </a:lnTo>
                <a:lnTo>
                  <a:pt x="4277639" y="98678"/>
                </a:lnTo>
                <a:lnTo>
                  <a:pt x="4271416" y="97916"/>
                </a:lnTo>
              </a:path>
              <a:path w="6963435" h="318504">
                <a:moveTo>
                  <a:pt x="4424028" y="142875"/>
                </a:moveTo>
                <a:lnTo>
                  <a:pt x="4344949" y="142875"/>
                </a:lnTo>
                <a:lnTo>
                  <a:pt x="4349902" y="144017"/>
                </a:lnTo>
                <a:lnTo>
                  <a:pt x="4354093" y="146176"/>
                </a:lnTo>
                <a:lnTo>
                  <a:pt x="4372762" y="182499"/>
                </a:lnTo>
                <a:lnTo>
                  <a:pt x="4372762" y="307339"/>
                </a:lnTo>
                <a:lnTo>
                  <a:pt x="4373270" y="308609"/>
                </a:lnTo>
                <a:lnTo>
                  <a:pt x="4375048" y="310895"/>
                </a:lnTo>
                <a:lnTo>
                  <a:pt x="4376445" y="311784"/>
                </a:lnTo>
                <a:lnTo>
                  <a:pt x="4378604" y="312546"/>
                </a:lnTo>
                <a:lnTo>
                  <a:pt x="4380636" y="313308"/>
                </a:lnTo>
                <a:lnTo>
                  <a:pt x="4383557" y="313816"/>
                </a:lnTo>
                <a:lnTo>
                  <a:pt x="4390796" y="314578"/>
                </a:lnTo>
                <a:lnTo>
                  <a:pt x="4395368" y="314832"/>
                </a:lnTo>
                <a:lnTo>
                  <a:pt x="4406290" y="314832"/>
                </a:lnTo>
                <a:lnTo>
                  <a:pt x="4428769" y="307339"/>
                </a:lnTo>
                <a:lnTo>
                  <a:pt x="4428357" y="169348"/>
                </a:lnTo>
                <a:lnTo>
                  <a:pt x="4427058" y="156742"/>
                </a:lnTo>
                <a:lnTo>
                  <a:pt x="4424846" y="145342"/>
                </a:lnTo>
                <a:lnTo>
                  <a:pt x="4424028" y="142875"/>
                </a:lnTo>
              </a:path>
              <a:path w="6963435" h="318504">
                <a:moveTo>
                  <a:pt x="4355744" y="93979"/>
                </a:moveTo>
                <a:lnTo>
                  <a:pt x="4316342" y="104996"/>
                </a:lnTo>
                <a:lnTo>
                  <a:pt x="4286656" y="129666"/>
                </a:lnTo>
                <a:lnTo>
                  <a:pt x="4418478" y="129666"/>
                </a:lnTo>
                <a:lnTo>
                  <a:pt x="4381954" y="97554"/>
                </a:lnTo>
                <a:lnTo>
                  <a:pt x="4355744" y="93979"/>
                </a:lnTo>
              </a:path>
              <a:path w="6963435" h="318504">
                <a:moveTo>
                  <a:pt x="3123844" y="97916"/>
                </a:moveTo>
                <a:lnTo>
                  <a:pt x="3106699" y="97916"/>
                </a:lnTo>
                <a:lnTo>
                  <a:pt x="3100603" y="98678"/>
                </a:lnTo>
                <a:lnTo>
                  <a:pt x="3098063" y="99313"/>
                </a:lnTo>
                <a:lnTo>
                  <a:pt x="3096158" y="100075"/>
                </a:lnTo>
                <a:lnTo>
                  <a:pt x="3094253" y="100711"/>
                </a:lnTo>
                <a:lnTo>
                  <a:pt x="3091078" y="307339"/>
                </a:lnTo>
                <a:lnTo>
                  <a:pt x="3091459" y="308609"/>
                </a:lnTo>
                <a:lnTo>
                  <a:pt x="3113684" y="314832"/>
                </a:lnTo>
                <a:lnTo>
                  <a:pt x="3124606" y="314832"/>
                </a:lnTo>
                <a:lnTo>
                  <a:pt x="3147339" y="307339"/>
                </a:lnTo>
                <a:lnTo>
                  <a:pt x="3147339" y="305815"/>
                </a:lnTo>
                <a:lnTo>
                  <a:pt x="3151975" y="167796"/>
                </a:lnTo>
                <a:lnTo>
                  <a:pt x="3161005" y="158076"/>
                </a:lnTo>
                <a:lnTo>
                  <a:pt x="3169437" y="150749"/>
                </a:lnTo>
                <a:lnTo>
                  <a:pt x="3176168" y="145541"/>
                </a:lnTo>
                <a:lnTo>
                  <a:pt x="3183026" y="142875"/>
                </a:lnTo>
                <a:lnTo>
                  <a:pt x="3402888" y="142875"/>
                </a:lnTo>
                <a:lnTo>
                  <a:pt x="3401189" y="135858"/>
                </a:lnTo>
                <a:lnTo>
                  <a:pt x="3398432" y="130428"/>
                </a:lnTo>
                <a:lnTo>
                  <a:pt x="3268497" y="130428"/>
                </a:lnTo>
                <a:lnTo>
                  <a:pt x="3268151" y="129666"/>
                </a:lnTo>
                <a:lnTo>
                  <a:pt x="3139084" y="129666"/>
                </a:lnTo>
                <a:lnTo>
                  <a:pt x="3139051" y="105163"/>
                </a:lnTo>
                <a:lnTo>
                  <a:pt x="3138703" y="103886"/>
                </a:lnTo>
                <a:lnTo>
                  <a:pt x="3137941" y="102869"/>
                </a:lnTo>
                <a:lnTo>
                  <a:pt x="3137179" y="101726"/>
                </a:lnTo>
                <a:lnTo>
                  <a:pt x="3135909" y="100711"/>
                </a:lnTo>
                <a:lnTo>
                  <a:pt x="3134258" y="100075"/>
                </a:lnTo>
                <a:lnTo>
                  <a:pt x="3132480" y="99313"/>
                </a:lnTo>
                <a:lnTo>
                  <a:pt x="3129983" y="98668"/>
                </a:lnTo>
                <a:lnTo>
                  <a:pt x="3123844" y="97916"/>
                </a:lnTo>
              </a:path>
              <a:path w="6963435" h="318504">
                <a:moveTo>
                  <a:pt x="3313328" y="142875"/>
                </a:moveTo>
                <a:lnTo>
                  <a:pt x="3195218" y="142875"/>
                </a:lnTo>
                <a:lnTo>
                  <a:pt x="3199917" y="144017"/>
                </a:lnTo>
                <a:lnTo>
                  <a:pt x="3208045" y="148336"/>
                </a:lnTo>
                <a:lnTo>
                  <a:pt x="3221380" y="181101"/>
                </a:lnTo>
                <a:lnTo>
                  <a:pt x="3221380" y="307339"/>
                </a:lnTo>
                <a:lnTo>
                  <a:pt x="3221888" y="308609"/>
                </a:lnTo>
                <a:lnTo>
                  <a:pt x="3243986" y="314832"/>
                </a:lnTo>
                <a:lnTo>
                  <a:pt x="3254908" y="314832"/>
                </a:lnTo>
                <a:lnTo>
                  <a:pt x="3277387" y="307339"/>
                </a:lnTo>
                <a:lnTo>
                  <a:pt x="3277387" y="305815"/>
                </a:lnTo>
                <a:lnTo>
                  <a:pt x="3282252" y="167675"/>
                </a:lnTo>
                <a:lnTo>
                  <a:pt x="3291285" y="158076"/>
                </a:lnTo>
                <a:lnTo>
                  <a:pt x="3299739" y="150749"/>
                </a:lnTo>
                <a:lnTo>
                  <a:pt x="3306597" y="145541"/>
                </a:lnTo>
                <a:lnTo>
                  <a:pt x="3313328" y="142875"/>
                </a:lnTo>
              </a:path>
              <a:path w="6963435" h="318504">
                <a:moveTo>
                  <a:pt x="3402888" y="142875"/>
                </a:moveTo>
                <a:lnTo>
                  <a:pt x="3325520" y="142875"/>
                </a:lnTo>
                <a:lnTo>
                  <a:pt x="3330346" y="144017"/>
                </a:lnTo>
                <a:lnTo>
                  <a:pt x="3338220" y="148336"/>
                </a:lnTo>
                <a:lnTo>
                  <a:pt x="3341522" y="151383"/>
                </a:lnTo>
                <a:lnTo>
                  <a:pt x="3344062" y="155320"/>
                </a:lnTo>
                <a:lnTo>
                  <a:pt x="3346729" y="159257"/>
                </a:lnTo>
                <a:lnTo>
                  <a:pt x="3348634" y="163956"/>
                </a:lnTo>
                <a:lnTo>
                  <a:pt x="3349904" y="169417"/>
                </a:lnTo>
                <a:lnTo>
                  <a:pt x="3351174" y="175005"/>
                </a:lnTo>
                <a:lnTo>
                  <a:pt x="3351809" y="181101"/>
                </a:lnTo>
                <a:lnTo>
                  <a:pt x="3351809" y="307339"/>
                </a:lnTo>
                <a:lnTo>
                  <a:pt x="3352190" y="308609"/>
                </a:lnTo>
                <a:lnTo>
                  <a:pt x="3374288" y="314832"/>
                </a:lnTo>
                <a:lnTo>
                  <a:pt x="3385464" y="314832"/>
                </a:lnTo>
                <a:lnTo>
                  <a:pt x="3389909" y="314578"/>
                </a:lnTo>
                <a:lnTo>
                  <a:pt x="3397148" y="313816"/>
                </a:lnTo>
                <a:lnTo>
                  <a:pt x="3399942" y="313308"/>
                </a:lnTo>
                <a:lnTo>
                  <a:pt x="3401974" y="312546"/>
                </a:lnTo>
                <a:lnTo>
                  <a:pt x="3404133" y="311784"/>
                </a:lnTo>
                <a:lnTo>
                  <a:pt x="3405530" y="310895"/>
                </a:lnTo>
                <a:lnTo>
                  <a:pt x="3407308" y="308609"/>
                </a:lnTo>
                <a:lnTo>
                  <a:pt x="3407816" y="307339"/>
                </a:lnTo>
                <a:lnTo>
                  <a:pt x="3407765" y="174435"/>
                </a:lnTo>
                <a:lnTo>
                  <a:pt x="3407017" y="163882"/>
                </a:lnTo>
                <a:lnTo>
                  <a:pt x="3404949" y="151383"/>
                </a:lnTo>
                <a:lnTo>
                  <a:pt x="3402888" y="142875"/>
                </a:lnTo>
              </a:path>
              <a:path w="6963435" h="318504">
                <a:moveTo>
                  <a:pt x="3336823" y="93979"/>
                </a:moveTo>
                <a:lnTo>
                  <a:pt x="3297453" y="105537"/>
                </a:lnTo>
                <a:lnTo>
                  <a:pt x="3286023" y="113918"/>
                </a:lnTo>
                <a:lnTo>
                  <a:pt x="3280308" y="118490"/>
                </a:lnTo>
                <a:lnTo>
                  <a:pt x="3274466" y="123951"/>
                </a:lnTo>
                <a:lnTo>
                  <a:pt x="3268497" y="130428"/>
                </a:lnTo>
                <a:lnTo>
                  <a:pt x="3398432" y="130428"/>
                </a:lnTo>
                <a:lnTo>
                  <a:pt x="3362891" y="97711"/>
                </a:lnTo>
                <a:lnTo>
                  <a:pt x="3350698" y="94919"/>
                </a:lnTo>
                <a:lnTo>
                  <a:pt x="3336823" y="93979"/>
                </a:lnTo>
              </a:path>
              <a:path w="6963435" h="318504">
                <a:moveTo>
                  <a:pt x="3214395" y="93979"/>
                </a:moveTo>
                <a:lnTo>
                  <a:pt x="3168632" y="104791"/>
                </a:lnTo>
                <a:lnTo>
                  <a:pt x="3139084" y="129666"/>
                </a:lnTo>
                <a:lnTo>
                  <a:pt x="3268151" y="129666"/>
                </a:lnTo>
                <a:lnTo>
                  <a:pt x="3265957" y="124840"/>
                </a:lnTo>
                <a:lnTo>
                  <a:pt x="3262909" y="119887"/>
                </a:lnTo>
                <a:lnTo>
                  <a:pt x="3259099" y="115442"/>
                </a:lnTo>
                <a:lnTo>
                  <a:pt x="3255416" y="110998"/>
                </a:lnTo>
                <a:lnTo>
                  <a:pt x="3221761" y="94868"/>
                </a:lnTo>
                <a:lnTo>
                  <a:pt x="3214395" y="93979"/>
                </a:lnTo>
              </a:path>
              <a:path w="6963435" h="318504">
                <a:moveTo>
                  <a:pt x="2960776" y="97916"/>
                </a:moveTo>
                <a:lnTo>
                  <a:pt x="2943631" y="97916"/>
                </a:lnTo>
                <a:lnTo>
                  <a:pt x="2937535" y="98678"/>
                </a:lnTo>
                <a:lnTo>
                  <a:pt x="2934995" y="99313"/>
                </a:lnTo>
                <a:lnTo>
                  <a:pt x="2933090" y="100075"/>
                </a:lnTo>
                <a:lnTo>
                  <a:pt x="2931185" y="100711"/>
                </a:lnTo>
                <a:lnTo>
                  <a:pt x="2929788" y="101726"/>
                </a:lnTo>
                <a:lnTo>
                  <a:pt x="2929026" y="102869"/>
                </a:lnTo>
                <a:lnTo>
                  <a:pt x="2928391" y="103886"/>
                </a:lnTo>
                <a:lnTo>
                  <a:pt x="2928010" y="105282"/>
                </a:lnTo>
                <a:lnTo>
                  <a:pt x="2928010" y="307339"/>
                </a:lnTo>
                <a:lnTo>
                  <a:pt x="2950616" y="314832"/>
                </a:lnTo>
                <a:lnTo>
                  <a:pt x="2961538" y="314832"/>
                </a:lnTo>
                <a:lnTo>
                  <a:pt x="2984271" y="307339"/>
                </a:lnTo>
                <a:lnTo>
                  <a:pt x="2984271" y="181737"/>
                </a:lnTo>
                <a:lnTo>
                  <a:pt x="2988335" y="175132"/>
                </a:lnTo>
                <a:lnTo>
                  <a:pt x="3019323" y="147319"/>
                </a:lnTo>
                <a:lnTo>
                  <a:pt x="3022371" y="146684"/>
                </a:lnTo>
                <a:lnTo>
                  <a:pt x="3054036" y="146684"/>
                </a:lnTo>
                <a:lnTo>
                  <a:pt x="3054121" y="146430"/>
                </a:lnTo>
                <a:lnTo>
                  <a:pt x="3054629" y="144525"/>
                </a:lnTo>
                <a:lnTo>
                  <a:pt x="3055137" y="141858"/>
                </a:lnTo>
                <a:lnTo>
                  <a:pt x="3055391" y="138429"/>
                </a:lnTo>
                <a:lnTo>
                  <a:pt x="3055772" y="135000"/>
                </a:lnTo>
                <a:lnTo>
                  <a:pt x="3055772" y="131444"/>
                </a:lnTo>
                <a:lnTo>
                  <a:pt x="2976016" y="131444"/>
                </a:lnTo>
                <a:lnTo>
                  <a:pt x="2976016" y="105282"/>
                </a:lnTo>
                <a:lnTo>
                  <a:pt x="2975635" y="103886"/>
                </a:lnTo>
                <a:lnTo>
                  <a:pt x="2974788" y="102742"/>
                </a:lnTo>
                <a:lnTo>
                  <a:pt x="2974111" y="101726"/>
                </a:lnTo>
                <a:lnTo>
                  <a:pt x="2972841" y="100711"/>
                </a:lnTo>
                <a:lnTo>
                  <a:pt x="2971190" y="100075"/>
                </a:lnTo>
                <a:lnTo>
                  <a:pt x="2969412" y="99313"/>
                </a:lnTo>
                <a:lnTo>
                  <a:pt x="2966999" y="98678"/>
                </a:lnTo>
                <a:lnTo>
                  <a:pt x="2960776" y="97916"/>
                </a:lnTo>
              </a:path>
              <a:path w="6963435" h="318504">
                <a:moveTo>
                  <a:pt x="3054036" y="146684"/>
                </a:moveTo>
                <a:lnTo>
                  <a:pt x="3028213" y="146684"/>
                </a:lnTo>
                <a:lnTo>
                  <a:pt x="3030626" y="146938"/>
                </a:lnTo>
                <a:lnTo>
                  <a:pt x="3032912" y="147446"/>
                </a:lnTo>
                <a:lnTo>
                  <a:pt x="3035071" y="147954"/>
                </a:lnTo>
                <a:lnTo>
                  <a:pt x="3037103" y="148589"/>
                </a:lnTo>
                <a:lnTo>
                  <a:pt x="3039008" y="149098"/>
                </a:lnTo>
                <a:lnTo>
                  <a:pt x="3040913" y="149732"/>
                </a:lnTo>
                <a:lnTo>
                  <a:pt x="3042564" y="150240"/>
                </a:lnTo>
                <a:lnTo>
                  <a:pt x="3044088" y="150749"/>
                </a:lnTo>
                <a:lnTo>
                  <a:pt x="3045485" y="151383"/>
                </a:lnTo>
                <a:lnTo>
                  <a:pt x="3046882" y="151637"/>
                </a:lnTo>
                <a:lnTo>
                  <a:pt x="3049549" y="151637"/>
                </a:lnTo>
                <a:lnTo>
                  <a:pt x="3050819" y="151256"/>
                </a:lnTo>
                <a:lnTo>
                  <a:pt x="3051708" y="150494"/>
                </a:lnTo>
                <a:lnTo>
                  <a:pt x="3052724" y="149732"/>
                </a:lnTo>
                <a:lnTo>
                  <a:pt x="3053486" y="148336"/>
                </a:lnTo>
                <a:lnTo>
                  <a:pt x="3054036" y="146684"/>
                </a:lnTo>
              </a:path>
              <a:path w="6963435" h="318504">
                <a:moveTo>
                  <a:pt x="3028848" y="93979"/>
                </a:moveTo>
                <a:lnTo>
                  <a:pt x="3024657" y="93979"/>
                </a:lnTo>
                <a:lnTo>
                  <a:pt x="3020466" y="94614"/>
                </a:lnTo>
                <a:lnTo>
                  <a:pt x="2986049" y="117982"/>
                </a:lnTo>
                <a:lnTo>
                  <a:pt x="2976016" y="131444"/>
                </a:lnTo>
                <a:lnTo>
                  <a:pt x="3055772" y="131444"/>
                </a:lnTo>
                <a:lnTo>
                  <a:pt x="3055772" y="115696"/>
                </a:lnTo>
                <a:lnTo>
                  <a:pt x="3055518" y="109346"/>
                </a:lnTo>
                <a:lnTo>
                  <a:pt x="3048279" y="97281"/>
                </a:lnTo>
                <a:lnTo>
                  <a:pt x="3046501" y="96519"/>
                </a:lnTo>
                <a:lnTo>
                  <a:pt x="3044469" y="96012"/>
                </a:lnTo>
                <a:lnTo>
                  <a:pt x="3042056" y="95503"/>
                </a:lnTo>
                <a:lnTo>
                  <a:pt x="3039643" y="94868"/>
                </a:lnTo>
                <a:lnTo>
                  <a:pt x="3032912" y="94106"/>
                </a:lnTo>
                <a:lnTo>
                  <a:pt x="3028848" y="93979"/>
                </a:lnTo>
              </a:path>
              <a:path w="6963435" h="318504">
                <a:moveTo>
                  <a:pt x="2335936" y="97916"/>
                </a:moveTo>
                <a:lnTo>
                  <a:pt x="2318791" y="97916"/>
                </a:lnTo>
                <a:lnTo>
                  <a:pt x="2312695" y="98678"/>
                </a:lnTo>
                <a:lnTo>
                  <a:pt x="2310155" y="99313"/>
                </a:lnTo>
                <a:lnTo>
                  <a:pt x="2308250" y="100075"/>
                </a:lnTo>
                <a:lnTo>
                  <a:pt x="2306345" y="100711"/>
                </a:lnTo>
                <a:lnTo>
                  <a:pt x="2303170" y="307339"/>
                </a:lnTo>
                <a:lnTo>
                  <a:pt x="2303551" y="308609"/>
                </a:lnTo>
                <a:lnTo>
                  <a:pt x="2325776" y="314832"/>
                </a:lnTo>
                <a:lnTo>
                  <a:pt x="2336698" y="314832"/>
                </a:lnTo>
                <a:lnTo>
                  <a:pt x="2359431" y="307339"/>
                </a:lnTo>
                <a:lnTo>
                  <a:pt x="2359431" y="305815"/>
                </a:lnTo>
                <a:lnTo>
                  <a:pt x="2364342" y="167496"/>
                </a:lnTo>
                <a:lnTo>
                  <a:pt x="2373359" y="158005"/>
                </a:lnTo>
                <a:lnTo>
                  <a:pt x="2382164" y="150749"/>
                </a:lnTo>
                <a:lnTo>
                  <a:pt x="2389403" y="145541"/>
                </a:lnTo>
                <a:lnTo>
                  <a:pt x="2396642" y="142875"/>
                </a:lnTo>
                <a:lnTo>
                  <a:pt x="2488548" y="142875"/>
                </a:lnTo>
                <a:lnTo>
                  <a:pt x="2486065" y="135378"/>
                </a:lnTo>
                <a:lnTo>
                  <a:pt x="2482998" y="129666"/>
                </a:lnTo>
                <a:lnTo>
                  <a:pt x="2351176" y="129666"/>
                </a:lnTo>
                <a:lnTo>
                  <a:pt x="2351072" y="104902"/>
                </a:lnTo>
                <a:lnTo>
                  <a:pt x="2350795" y="103886"/>
                </a:lnTo>
                <a:lnTo>
                  <a:pt x="2350033" y="102869"/>
                </a:lnTo>
                <a:lnTo>
                  <a:pt x="2349271" y="101726"/>
                </a:lnTo>
                <a:lnTo>
                  <a:pt x="2348001" y="100711"/>
                </a:lnTo>
                <a:lnTo>
                  <a:pt x="2346350" y="100075"/>
                </a:lnTo>
                <a:lnTo>
                  <a:pt x="2344572" y="99313"/>
                </a:lnTo>
                <a:lnTo>
                  <a:pt x="2342159" y="98678"/>
                </a:lnTo>
                <a:lnTo>
                  <a:pt x="2335936" y="97916"/>
                </a:lnTo>
              </a:path>
              <a:path w="6963435" h="318504">
                <a:moveTo>
                  <a:pt x="2488548" y="142875"/>
                </a:moveTo>
                <a:lnTo>
                  <a:pt x="2409469" y="142875"/>
                </a:lnTo>
                <a:lnTo>
                  <a:pt x="2414422" y="144017"/>
                </a:lnTo>
                <a:lnTo>
                  <a:pt x="2418613" y="146176"/>
                </a:lnTo>
                <a:lnTo>
                  <a:pt x="2437282" y="182499"/>
                </a:lnTo>
                <a:lnTo>
                  <a:pt x="2437282" y="307339"/>
                </a:lnTo>
                <a:lnTo>
                  <a:pt x="2437790" y="308609"/>
                </a:lnTo>
                <a:lnTo>
                  <a:pt x="2439568" y="310895"/>
                </a:lnTo>
                <a:lnTo>
                  <a:pt x="2440965" y="311784"/>
                </a:lnTo>
                <a:lnTo>
                  <a:pt x="2443124" y="312546"/>
                </a:lnTo>
                <a:lnTo>
                  <a:pt x="2445156" y="313308"/>
                </a:lnTo>
                <a:lnTo>
                  <a:pt x="2448077" y="313816"/>
                </a:lnTo>
                <a:lnTo>
                  <a:pt x="2455316" y="314578"/>
                </a:lnTo>
                <a:lnTo>
                  <a:pt x="2459888" y="314832"/>
                </a:lnTo>
                <a:lnTo>
                  <a:pt x="2470810" y="314832"/>
                </a:lnTo>
                <a:lnTo>
                  <a:pt x="2493289" y="307339"/>
                </a:lnTo>
                <a:lnTo>
                  <a:pt x="2492877" y="169348"/>
                </a:lnTo>
                <a:lnTo>
                  <a:pt x="2491578" y="156742"/>
                </a:lnTo>
                <a:lnTo>
                  <a:pt x="2489366" y="145342"/>
                </a:lnTo>
                <a:lnTo>
                  <a:pt x="2488548" y="142875"/>
                </a:lnTo>
              </a:path>
              <a:path w="6963435" h="318504">
                <a:moveTo>
                  <a:pt x="2420264" y="93979"/>
                </a:moveTo>
                <a:lnTo>
                  <a:pt x="2380862" y="104996"/>
                </a:lnTo>
                <a:lnTo>
                  <a:pt x="2351176" y="129666"/>
                </a:lnTo>
                <a:lnTo>
                  <a:pt x="2482998" y="129666"/>
                </a:lnTo>
                <a:lnTo>
                  <a:pt x="2446474" y="97554"/>
                </a:lnTo>
                <a:lnTo>
                  <a:pt x="2420264" y="93979"/>
                </a:lnTo>
              </a:path>
              <a:path w="6963435" h="318504">
                <a:moveTo>
                  <a:pt x="936904" y="97916"/>
                </a:moveTo>
                <a:lnTo>
                  <a:pt x="919746" y="97916"/>
                </a:lnTo>
                <a:lnTo>
                  <a:pt x="913650" y="98678"/>
                </a:lnTo>
                <a:lnTo>
                  <a:pt x="911148" y="99313"/>
                </a:lnTo>
                <a:lnTo>
                  <a:pt x="909218" y="100075"/>
                </a:lnTo>
                <a:lnTo>
                  <a:pt x="907288" y="100711"/>
                </a:lnTo>
                <a:lnTo>
                  <a:pt x="905941" y="101726"/>
                </a:lnTo>
                <a:lnTo>
                  <a:pt x="905205" y="102869"/>
                </a:lnTo>
                <a:lnTo>
                  <a:pt x="904455" y="103886"/>
                </a:lnTo>
                <a:lnTo>
                  <a:pt x="904214" y="104803"/>
                </a:lnTo>
                <a:lnTo>
                  <a:pt x="904087" y="307339"/>
                </a:lnTo>
                <a:lnTo>
                  <a:pt x="904532" y="308609"/>
                </a:lnTo>
                <a:lnTo>
                  <a:pt x="926706" y="314832"/>
                </a:lnTo>
                <a:lnTo>
                  <a:pt x="937717" y="314832"/>
                </a:lnTo>
                <a:lnTo>
                  <a:pt x="960335" y="307339"/>
                </a:lnTo>
                <a:lnTo>
                  <a:pt x="960335" y="305815"/>
                </a:lnTo>
                <a:lnTo>
                  <a:pt x="964989" y="167790"/>
                </a:lnTo>
                <a:lnTo>
                  <a:pt x="974022" y="158076"/>
                </a:lnTo>
                <a:lnTo>
                  <a:pt x="982446" y="150749"/>
                </a:lnTo>
                <a:lnTo>
                  <a:pt x="989291" y="145541"/>
                </a:lnTo>
                <a:lnTo>
                  <a:pt x="996137" y="142875"/>
                </a:lnTo>
                <a:lnTo>
                  <a:pt x="1215948" y="142875"/>
                </a:lnTo>
                <a:lnTo>
                  <a:pt x="1214249" y="135858"/>
                </a:lnTo>
                <a:lnTo>
                  <a:pt x="1211492" y="130428"/>
                </a:lnTo>
                <a:lnTo>
                  <a:pt x="1081557" y="130428"/>
                </a:lnTo>
                <a:lnTo>
                  <a:pt x="1081211" y="129666"/>
                </a:lnTo>
                <a:lnTo>
                  <a:pt x="952080" y="129666"/>
                </a:lnTo>
                <a:lnTo>
                  <a:pt x="951954" y="104803"/>
                </a:lnTo>
                <a:lnTo>
                  <a:pt x="951712" y="103886"/>
                </a:lnTo>
                <a:lnTo>
                  <a:pt x="950963" y="102869"/>
                </a:lnTo>
                <a:lnTo>
                  <a:pt x="950226" y="101726"/>
                </a:lnTo>
                <a:lnTo>
                  <a:pt x="948994" y="100711"/>
                </a:lnTo>
                <a:lnTo>
                  <a:pt x="947280" y="100075"/>
                </a:lnTo>
                <a:lnTo>
                  <a:pt x="945565" y="99313"/>
                </a:lnTo>
                <a:lnTo>
                  <a:pt x="943102" y="98672"/>
                </a:lnTo>
                <a:lnTo>
                  <a:pt x="936904" y="97916"/>
                </a:lnTo>
              </a:path>
              <a:path w="6963435" h="318504">
                <a:moveTo>
                  <a:pt x="1126388" y="142875"/>
                </a:moveTo>
                <a:lnTo>
                  <a:pt x="1008341" y="142875"/>
                </a:lnTo>
                <a:lnTo>
                  <a:pt x="1013028" y="144017"/>
                </a:lnTo>
                <a:lnTo>
                  <a:pt x="1021067" y="148336"/>
                </a:lnTo>
                <a:lnTo>
                  <a:pt x="1034453" y="181101"/>
                </a:lnTo>
                <a:lnTo>
                  <a:pt x="1034453" y="307339"/>
                </a:lnTo>
                <a:lnTo>
                  <a:pt x="1034910" y="308609"/>
                </a:lnTo>
                <a:lnTo>
                  <a:pt x="1057046" y="314832"/>
                </a:lnTo>
                <a:lnTo>
                  <a:pt x="1067968" y="314832"/>
                </a:lnTo>
                <a:lnTo>
                  <a:pt x="1090447" y="307339"/>
                </a:lnTo>
                <a:lnTo>
                  <a:pt x="1090447" y="305815"/>
                </a:lnTo>
                <a:lnTo>
                  <a:pt x="1095312" y="167675"/>
                </a:lnTo>
                <a:lnTo>
                  <a:pt x="1104345" y="158076"/>
                </a:lnTo>
                <a:lnTo>
                  <a:pt x="1112799" y="150749"/>
                </a:lnTo>
                <a:lnTo>
                  <a:pt x="1119657" y="145541"/>
                </a:lnTo>
                <a:lnTo>
                  <a:pt x="1126388" y="142875"/>
                </a:lnTo>
              </a:path>
              <a:path w="6963435" h="318504">
                <a:moveTo>
                  <a:pt x="1215948" y="142875"/>
                </a:moveTo>
                <a:lnTo>
                  <a:pt x="1138580" y="142875"/>
                </a:lnTo>
                <a:lnTo>
                  <a:pt x="1143406" y="144017"/>
                </a:lnTo>
                <a:lnTo>
                  <a:pt x="1151280" y="148336"/>
                </a:lnTo>
                <a:lnTo>
                  <a:pt x="1154582" y="151383"/>
                </a:lnTo>
                <a:lnTo>
                  <a:pt x="1157122" y="155320"/>
                </a:lnTo>
                <a:lnTo>
                  <a:pt x="1159789" y="159257"/>
                </a:lnTo>
                <a:lnTo>
                  <a:pt x="1161694" y="163956"/>
                </a:lnTo>
                <a:lnTo>
                  <a:pt x="1162964" y="169417"/>
                </a:lnTo>
                <a:lnTo>
                  <a:pt x="1164234" y="175005"/>
                </a:lnTo>
                <a:lnTo>
                  <a:pt x="1164869" y="181101"/>
                </a:lnTo>
                <a:lnTo>
                  <a:pt x="1164869" y="307339"/>
                </a:lnTo>
                <a:lnTo>
                  <a:pt x="1165250" y="308609"/>
                </a:lnTo>
                <a:lnTo>
                  <a:pt x="1187348" y="314832"/>
                </a:lnTo>
                <a:lnTo>
                  <a:pt x="1198524" y="314832"/>
                </a:lnTo>
                <a:lnTo>
                  <a:pt x="1202969" y="314578"/>
                </a:lnTo>
                <a:lnTo>
                  <a:pt x="1210208" y="313816"/>
                </a:lnTo>
                <a:lnTo>
                  <a:pt x="1213002" y="313308"/>
                </a:lnTo>
                <a:lnTo>
                  <a:pt x="1215034" y="312546"/>
                </a:lnTo>
                <a:lnTo>
                  <a:pt x="1217193" y="311784"/>
                </a:lnTo>
                <a:lnTo>
                  <a:pt x="1218590" y="310895"/>
                </a:lnTo>
                <a:lnTo>
                  <a:pt x="1220368" y="308609"/>
                </a:lnTo>
                <a:lnTo>
                  <a:pt x="1220876" y="307339"/>
                </a:lnTo>
                <a:lnTo>
                  <a:pt x="1220825" y="174435"/>
                </a:lnTo>
                <a:lnTo>
                  <a:pt x="1220077" y="163882"/>
                </a:lnTo>
                <a:lnTo>
                  <a:pt x="1218009" y="151383"/>
                </a:lnTo>
                <a:lnTo>
                  <a:pt x="1215948" y="142875"/>
                </a:lnTo>
              </a:path>
              <a:path w="6963435" h="318504">
                <a:moveTo>
                  <a:pt x="1149883" y="93979"/>
                </a:moveTo>
                <a:lnTo>
                  <a:pt x="1110513" y="105537"/>
                </a:lnTo>
                <a:lnTo>
                  <a:pt x="1099083" y="113918"/>
                </a:lnTo>
                <a:lnTo>
                  <a:pt x="1093368" y="118490"/>
                </a:lnTo>
                <a:lnTo>
                  <a:pt x="1087526" y="123951"/>
                </a:lnTo>
                <a:lnTo>
                  <a:pt x="1081557" y="130428"/>
                </a:lnTo>
                <a:lnTo>
                  <a:pt x="1211492" y="130428"/>
                </a:lnTo>
                <a:lnTo>
                  <a:pt x="1175951" y="97711"/>
                </a:lnTo>
                <a:lnTo>
                  <a:pt x="1163758" y="94919"/>
                </a:lnTo>
                <a:lnTo>
                  <a:pt x="1149883" y="93979"/>
                </a:lnTo>
              </a:path>
              <a:path w="6963435" h="318504">
                <a:moveTo>
                  <a:pt x="1027468" y="93979"/>
                </a:moveTo>
                <a:lnTo>
                  <a:pt x="981641" y="104803"/>
                </a:lnTo>
                <a:lnTo>
                  <a:pt x="952080" y="129666"/>
                </a:lnTo>
                <a:lnTo>
                  <a:pt x="1081211" y="129666"/>
                </a:lnTo>
                <a:lnTo>
                  <a:pt x="1079017" y="124840"/>
                </a:lnTo>
                <a:lnTo>
                  <a:pt x="1075969" y="119887"/>
                </a:lnTo>
                <a:lnTo>
                  <a:pt x="1072159" y="115442"/>
                </a:lnTo>
                <a:lnTo>
                  <a:pt x="1068476" y="110998"/>
                </a:lnTo>
                <a:lnTo>
                  <a:pt x="1034834" y="94868"/>
                </a:lnTo>
                <a:lnTo>
                  <a:pt x="1027468" y="93979"/>
                </a:lnTo>
              </a:path>
              <a:path w="6963435" h="318504">
                <a:moveTo>
                  <a:pt x="340423" y="259587"/>
                </a:moveTo>
                <a:lnTo>
                  <a:pt x="337451" y="259587"/>
                </a:lnTo>
                <a:lnTo>
                  <a:pt x="336334" y="259841"/>
                </a:lnTo>
                <a:lnTo>
                  <a:pt x="335445" y="260476"/>
                </a:lnTo>
                <a:lnTo>
                  <a:pt x="334543" y="260984"/>
                </a:lnTo>
                <a:lnTo>
                  <a:pt x="331516" y="287845"/>
                </a:lnTo>
                <a:lnTo>
                  <a:pt x="331863" y="291718"/>
                </a:lnTo>
                <a:lnTo>
                  <a:pt x="363118" y="314325"/>
                </a:lnTo>
                <a:lnTo>
                  <a:pt x="402643" y="318416"/>
                </a:lnTo>
                <a:lnTo>
                  <a:pt x="413490" y="317471"/>
                </a:lnTo>
                <a:lnTo>
                  <a:pt x="452012" y="305447"/>
                </a:lnTo>
                <a:lnTo>
                  <a:pt x="477520" y="277749"/>
                </a:lnTo>
                <a:lnTo>
                  <a:pt x="388124" y="277749"/>
                </a:lnTo>
                <a:lnTo>
                  <a:pt x="380949" y="276732"/>
                </a:lnTo>
                <a:lnTo>
                  <a:pt x="346036" y="262381"/>
                </a:lnTo>
                <a:lnTo>
                  <a:pt x="342849" y="260603"/>
                </a:lnTo>
                <a:lnTo>
                  <a:pt x="340423" y="259587"/>
                </a:lnTo>
              </a:path>
              <a:path w="6963435" h="318504">
                <a:moveTo>
                  <a:pt x="419823" y="93979"/>
                </a:moveTo>
                <a:lnTo>
                  <a:pt x="374763" y="100402"/>
                </a:lnTo>
                <a:lnTo>
                  <a:pt x="337563" y="133532"/>
                </a:lnTo>
                <a:lnTo>
                  <a:pt x="332536" y="158495"/>
                </a:lnTo>
                <a:lnTo>
                  <a:pt x="332536" y="167893"/>
                </a:lnTo>
                <a:lnTo>
                  <a:pt x="333908" y="175894"/>
                </a:lnTo>
                <a:lnTo>
                  <a:pt x="339420" y="189356"/>
                </a:lnTo>
                <a:lnTo>
                  <a:pt x="343065" y="195071"/>
                </a:lnTo>
                <a:lnTo>
                  <a:pt x="347611" y="199770"/>
                </a:lnTo>
                <a:lnTo>
                  <a:pt x="352145" y="204596"/>
                </a:lnTo>
                <a:lnTo>
                  <a:pt x="386676" y="223138"/>
                </a:lnTo>
                <a:lnTo>
                  <a:pt x="398284" y="227456"/>
                </a:lnTo>
                <a:lnTo>
                  <a:pt x="404012" y="229615"/>
                </a:lnTo>
                <a:lnTo>
                  <a:pt x="428752" y="249554"/>
                </a:lnTo>
                <a:lnTo>
                  <a:pt x="428752" y="257937"/>
                </a:lnTo>
                <a:lnTo>
                  <a:pt x="428015" y="261365"/>
                </a:lnTo>
                <a:lnTo>
                  <a:pt x="426516" y="264287"/>
                </a:lnTo>
                <a:lnTo>
                  <a:pt x="425030" y="267334"/>
                </a:lnTo>
                <a:lnTo>
                  <a:pt x="422833" y="269748"/>
                </a:lnTo>
                <a:lnTo>
                  <a:pt x="419938" y="271652"/>
                </a:lnTo>
                <a:lnTo>
                  <a:pt x="417029" y="273684"/>
                </a:lnTo>
                <a:lnTo>
                  <a:pt x="413613" y="275081"/>
                </a:lnTo>
                <a:lnTo>
                  <a:pt x="409663" y="276225"/>
                </a:lnTo>
                <a:lnTo>
                  <a:pt x="405726" y="277240"/>
                </a:lnTo>
                <a:lnTo>
                  <a:pt x="401218" y="277749"/>
                </a:lnTo>
                <a:lnTo>
                  <a:pt x="477520" y="277749"/>
                </a:lnTo>
                <a:lnTo>
                  <a:pt x="479078" y="274974"/>
                </a:lnTo>
                <a:lnTo>
                  <a:pt x="482357" y="262946"/>
                </a:lnTo>
                <a:lnTo>
                  <a:pt x="483450" y="249554"/>
                </a:lnTo>
                <a:lnTo>
                  <a:pt x="483450" y="240537"/>
                </a:lnTo>
                <a:lnTo>
                  <a:pt x="463435" y="204215"/>
                </a:lnTo>
                <a:lnTo>
                  <a:pt x="434441" y="188340"/>
                </a:lnTo>
                <a:lnTo>
                  <a:pt x="428421" y="185800"/>
                </a:lnTo>
                <a:lnTo>
                  <a:pt x="416585" y="181482"/>
                </a:lnTo>
                <a:lnTo>
                  <a:pt x="410705" y="179450"/>
                </a:lnTo>
                <a:lnTo>
                  <a:pt x="405460" y="177164"/>
                </a:lnTo>
                <a:lnTo>
                  <a:pt x="400850" y="174751"/>
                </a:lnTo>
                <a:lnTo>
                  <a:pt x="396240" y="172465"/>
                </a:lnTo>
                <a:lnTo>
                  <a:pt x="392518" y="169671"/>
                </a:lnTo>
                <a:lnTo>
                  <a:pt x="389686" y="166496"/>
                </a:lnTo>
                <a:lnTo>
                  <a:pt x="386854" y="163449"/>
                </a:lnTo>
                <a:lnTo>
                  <a:pt x="385445" y="159512"/>
                </a:lnTo>
                <a:lnTo>
                  <a:pt x="385445" y="152018"/>
                </a:lnTo>
                <a:lnTo>
                  <a:pt x="386041" y="149225"/>
                </a:lnTo>
                <a:lnTo>
                  <a:pt x="409854" y="133730"/>
                </a:lnTo>
                <a:lnTo>
                  <a:pt x="472173" y="133730"/>
                </a:lnTo>
                <a:lnTo>
                  <a:pt x="472129" y="122103"/>
                </a:lnTo>
                <a:lnTo>
                  <a:pt x="442963" y="97408"/>
                </a:lnTo>
                <a:lnTo>
                  <a:pt x="425894" y="94487"/>
                </a:lnTo>
                <a:lnTo>
                  <a:pt x="419823" y="93979"/>
                </a:lnTo>
              </a:path>
              <a:path w="6963435" h="318504">
                <a:moveTo>
                  <a:pt x="472173" y="133730"/>
                </a:moveTo>
                <a:lnTo>
                  <a:pt x="422059" y="133730"/>
                </a:lnTo>
                <a:lnTo>
                  <a:pt x="428421" y="134492"/>
                </a:lnTo>
                <a:lnTo>
                  <a:pt x="433997" y="136016"/>
                </a:lnTo>
                <a:lnTo>
                  <a:pt x="459333" y="146176"/>
                </a:lnTo>
                <a:lnTo>
                  <a:pt x="462165" y="147700"/>
                </a:lnTo>
                <a:lnTo>
                  <a:pt x="464248" y="148462"/>
                </a:lnTo>
                <a:lnTo>
                  <a:pt x="466775" y="148462"/>
                </a:lnTo>
                <a:lnTo>
                  <a:pt x="472151" y="136398"/>
                </a:lnTo>
                <a:lnTo>
                  <a:pt x="472173" y="133730"/>
                </a:lnTo>
              </a:path>
              <a:path w="6963435" h="318504">
                <a:moveTo>
                  <a:pt x="587197" y="144652"/>
                </a:moveTo>
                <a:lnTo>
                  <a:pt x="531164" y="144652"/>
                </a:lnTo>
                <a:lnTo>
                  <a:pt x="531395" y="255343"/>
                </a:lnTo>
                <a:lnTo>
                  <a:pt x="548081" y="301965"/>
                </a:lnTo>
                <a:lnTo>
                  <a:pt x="596125" y="317880"/>
                </a:lnTo>
                <a:lnTo>
                  <a:pt x="600290" y="317880"/>
                </a:lnTo>
                <a:lnTo>
                  <a:pt x="637387" y="304800"/>
                </a:lnTo>
                <a:lnTo>
                  <a:pt x="638200" y="301243"/>
                </a:lnTo>
                <a:lnTo>
                  <a:pt x="639025" y="297814"/>
                </a:lnTo>
                <a:lnTo>
                  <a:pt x="639432" y="292734"/>
                </a:lnTo>
                <a:lnTo>
                  <a:pt x="639314" y="279942"/>
                </a:lnTo>
                <a:lnTo>
                  <a:pt x="639241" y="278638"/>
                </a:lnTo>
                <a:lnTo>
                  <a:pt x="638505" y="273303"/>
                </a:lnTo>
                <a:lnTo>
                  <a:pt x="638098" y="271144"/>
                </a:lnTo>
                <a:lnTo>
                  <a:pt x="637984" y="270763"/>
                </a:lnTo>
                <a:lnTo>
                  <a:pt x="601853" y="270763"/>
                </a:lnTo>
                <a:lnTo>
                  <a:pt x="595757" y="268096"/>
                </a:lnTo>
                <a:lnTo>
                  <a:pt x="588899" y="257175"/>
                </a:lnTo>
                <a:lnTo>
                  <a:pt x="587197" y="249046"/>
                </a:lnTo>
                <a:lnTo>
                  <a:pt x="587197" y="144652"/>
                </a:lnTo>
              </a:path>
              <a:path w="6963435" h="318504">
                <a:moveTo>
                  <a:pt x="634072" y="265683"/>
                </a:moveTo>
                <a:lnTo>
                  <a:pt x="632142" y="265683"/>
                </a:lnTo>
                <a:lnTo>
                  <a:pt x="630986" y="265938"/>
                </a:lnTo>
                <a:lnTo>
                  <a:pt x="626897" y="267588"/>
                </a:lnTo>
                <a:lnTo>
                  <a:pt x="623176" y="268858"/>
                </a:lnTo>
                <a:lnTo>
                  <a:pt x="621055" y="269493"/>
                </a:lnTo>
                <a:lnTo>
                  <a:pt x="616292" y="270509"/>
                </a:lnTo>
                <a:lnTo>
                  <a:pt x="613613" y="270763"/>
                </a:lnTo>
                <a:lnTo>
                  <a:pt x="637984" y="270763"/>
                </a:lnTo>
                <a:lnTo>
                  <a:pt x="637607" y="269493"/>
                </a:lnTo>
                <a:lnTo>
                  <a:pt x="637188" y="267956"/>
                </a:lnTo>
                <a:lnTo>
                  <a:pt x="636562" y="266953"/>
                </a:lnTo>
                <a:lnTo>
                  <a:pt x="634936" y="265938"/>
                </a:lnTo>
                <a:lnTo>
                  <a:pt x="634072" y="265683"/>
                </a:lnTo>
              </a:path>
              <a:path w="6963435" h="318504">
                <a:moveTo>
                  <a:pt x="631990" y="99187"/>
                </a:moveTo>
                <a:lnTo>
                  <a:pt x="506006" y="99187"/>
                </a:lnTo>
                <a:lnTo>
                  <a:pt x="504710" y="99440"/>
                </a:lnTo>
                <a:lnTo>
                  <a:pt x="498563" y="117601"/>
                </a:lnTo>
                <a:lnTo>
                  <a:pt x="498563" y="130048"/>
                </a:lnTo>
                <a:lnTo>
                  <a:pt x="499313" y="135889"/>
                </a:lnTo>
                <a:lnTo>
                  <a:pt x="500799" y="139445"/>
                </a:lnTo>
                <a:lnTo>
                  <a:pt x="502284" y="142875"/>
                </a:lnTo>
                <a:lnTo>
                  <a:pt x="504444" y="144652"/>
                </a:lnTo>
                <a:lnTo>
                  <a:pt x="633552" y="144652"/>
                </a:lnTo>
                <a:lnTo>
                  <a:pt x="635711" y="142875"/>
                </a:lnTo>
                <a:lnTo>
                  <a:pt x="637197" y="139445"/>
                </a:lnTo>
                <a:lnTo>
                  <a:pt x="638683" y="135889"/>
                </a:lnTo>
                <a:lnTo>
                  <a:pt x="639432" y="130048"/>
                </a:lnTo>
                <a:lnTo>
                  <a:pt x="639432" y="117601"/>
                </a:lnTo>
                <a:lnTo>
                  <a:pt x="631990" y="99187"/>
                </a:lnTo>
              </a:path>
              <a:path w="6963435" h="318504">
                <a:moveTo>
                  <a:pt x="559066" y="45338"/>
                </a:moveTo>
                <a:lnTo>
                  <a:pt x="531164" y="53212"/>
                </a:lnTo>
                <a:lnTo>
                  <a:pt x="531164" y="99187"/>
                </a:lnTo>
                <a:lnTo>
                  <a:pt x="587197" y="99187"/>
                </a:lnTo>
                <a:lnTo>
                  <a:pt x="587197" y="53212"/>
                </a:lnTo>
                <a:lnTo>
                  <a:pt x="559066" y="45338"/>
                </a:lnTo>
              </a:path>
              <a:path w="6963435" h="318504">
                <a:moveTo>
                  <a:pt x="2219858" y="23240"/>
                </a:moveTo>
                <a:lnTo>
                  <a:pt x="2208301" y="23240"/>
                </a:lnTo>
                <a:lnTo>
                  <a:pt x="2203729" y="23495"/>
                </a:lnTo>
                <a:lnTo>
                  <a:pt x="2184552" y="31114"/>
                </a:lnTo>
                <a:lnTo>
                  <a:pt x="2184552" y="306958"/>
                </a:lnTo>
                <a:lnTo>
                  <a:pt x="2199792" y="314070"/>
                </a:lnTo>
                <a:lnTo>
                  <a:pt x="2203602" y="314578"/>
                </a:lnTo>
                <a:lnTo>
                  <a:pt x="2208301" y="314832"/>
                </a:lnTo>
                <a:lnTo>
                  <a:pt x="2219858" y="314832"/>
                </a:lnTo>
                <a:lnTo>
                  <a:pt x="2224557" y="314578"/>
                </a:lnTo>
                <a:lnTo>
                  <a:pt x="2228240" y="314070"/>
                </a:lnTo>
                <a:lnTo>
                  <a:pt x="2232050" y="313689"/>
                </a:lnTo>
                <a:lnTo>
                  <a:pt x="2243480" y="306958"/>
                </a:lnTo>
                <a:lnTo>
                  <a:pt x="2243480" y="31114"/>
                </a:lnTo>
                <a:lnTo>
                  <a:pt x="2224557" y="23495"/>
                </a:lnTo>
                <a:lnTo>
                  <a:pt x="2219858" y="23240"/>
                </a:lnTo>
              </a:path>
              <a:path w="6963435" h="318504">
                <a:moveTo>
                  <a:pt x="5741695" y="19938"/>
                </a:moveTo>
                <a:lnTo>
                  <a:pt x="5697929" y="24356"/>
                </a:lnTo>
                <a:lnTo>
                  <a:pt x="5661444" y="39180"/>
                </a:lnTo>
                <a:lnTo>
                  <a:pt x="5630812" y="66900"/>
                </a:lnTo>
                <a:lnTo>
                  <a:pt x="5607389" y="114097"/>
                </a:lnTo>
                <a:lnTo>
                  <a:pt x="5600050" y="163164"/>
                </a:lnTo>
                <a:lnTo>
                  <a:pt x="5599764" y="178473"/>
                </a:lnTo>
                <a:lnTo>
                  <a:pt x="5600348" y="191291"/>
                </a:lnTo>
                <a:lnTo>
                  <a:pt x="5610247" y="240970"/>
                </a:lnTo>
                <a:lnTo>
                  <a:pt x="5636767" y="284307"/>
                </a:lnTo>
                <a:lnTo>
                  <a:pt x="5680599" y="311009"/>
                </a:lnTo>
                <a:lnTo>
                  <a:pt x="5731704" y="318108"/>
                </a:lnTo>
                <a:lnTo>
                  <a:pt x="5744670" y="317413"/>
                </a:lnTo>
                <a:lnTo>
                  <a:pt x="5756808" y="315721"/>
                </a:lnTo>
                <a:lnTo>
                  <a:pt x="5765444" y="314070"/>
                </a:lnTo>
                <a:lnTo>
                  <a:pt x="5773191" y="312038"/>
                </a:lnTo>
                <a:lnTo>
                  <a:pt x="5779922" y="309499"/>
                </a:lnTo>
                <a:lnTo>
                  <a:pt x="5786780" y="307086"/>
                </a:lnTo>
                <a:lnTo>
                  <a:pt x="5813069" y="279145"/>
                </a:lnTo>
                <a:lnTo>
                  <a:pt x="5813196" y="276605"/>
                </a:lnTo>
                <a:lnTo>
                  <a:pt x="5813196" y="268099"/>
                </a:lnTo>
                <a:lnTo>
                  <a:pt x="5730808" y="268099"/>
                </a:lnTo>
                <a:lnTo>
                  <a:pt x="5718157" y="266134"/>
                </a:lnTo>
                <a:lnTo>
                  <a:pt x="5677875" y="236668"/>
                </a:lnTo>
                <a:lnTo>
                  <a:pt x="5664299" y="190935"/>
                </a:lnTo>
                <a:lnTo>
                  <a:pt x="5663297" y="160444"/>
                </a:lnTo>
                <a:lnTo>
                  <a:pt x="5664332" y="148418"/>
                </a:lnTo>
                <a:lnTo>
                  <a:pt x="5679927" y="101205"/>
                </a:lnTo>
                <a:lnTo>
                  <a:pt x="5712186" y="73205"/>
                </a:lnTo>
                <a:lnTo>
                  <a:pt x="5738167" y="69231"/>
                </a:lnTo>
                <a:lnTo>
                  <a:pt x="5812434" y="69231"/>
                </a:lnTo>
                <a:lnTo>
                  <a:pt x="5812434" y="65658"/>
                </a:lnTo>
                <a:lnTo>
                  <a:pt x="5794654" y="34671"/>
                </a:lnTo>
                <a:lnTo>
                  <a:pt x="5789574" y="31750"/>
                </a:lnTo>
                <a:lnTo>
                  <a:pt x="5749442" y="20574"/>
                </a:lnTo>
                <a:lnTo>
                  <a:pt x="5741695" y="19938"/>
                </a:lnTo>
              </a:path>
              <a:path w="6963435" h="318504">
                <a:moveTo>
                  <a:pt x="5807227" y="244855"/>
                </a:moveTo>
                <a:lnTo>
                  <a:pt x="5803798" y="244855"/>
                </a:lnTo>
                <a:lnTo>
                  <a:pt x="5801131" y="246125"/>
                </a:lnTo>
                <a:lnTo>
                  <a:pt x="5797575" y="248538"/>
                </a:lnTo>
                <a:lnTo>
                  <a:pt x="5794146" y="250825"/>
                </a:lnTo>
                <a:lnTo>
                  <a:pt x="5758463" y="266285"/>
                </a:lnTo>
                <a:lnTo>
                  <a:pt x="5730808" y="268099"/>
                </a:lnTo>
                <a:lnTo>
                  <a:pt x="5813196" y="268099"/>
                </a:lnTo>
                <a:lnTo>
                  <a:pt x="5813196" y="260095"/>
                </a:lnTo>
                <a:lnTo>
                  <a:pt x="5812942" y="256793"/>
                </a:lnTo>
                <a:lnTo>
                  <a:pt x="5808497" y="245237"/>
                </a:lnTo>
                <a:lnTo>
                  <a:pt x="5807227" y="244855"/>
                </a:lnTo>
              </a:path>
              <a:path w="6963435" h="318504">
                <a:moveTo>
                  <a:pt x="5812434" y="69231"/>
                </a:moveTo>
                <a:lnTo>
                  <a:pt x="5738167" y="69231"/>
                </a:lnTo>
                <a:lnTo>
                  <a:pt x="5751556" y="70317"/>
                </a:lnTo>
                <a:lnTo>
                  <a:pt x="5763031" y="73151"/>
                </a:lnTo>
                <a:lnTo>
                  <a:pt x="5795670" y="90550"/>
                </a:lnTo>
                <a:lnTo>
                  <a:pt x="5799099" y="93090"/>
                </a:lnTo>
                <a:lnTo>
                  <a:pt x="5802020" y="94487"/>
                </a:lnTo>
                <a:lnTo>
                  <a:pt x="5805576" y="94487"/>
                </a:lnTo>
                <a:lnTo>
                  <a:pt x="5812387" y="75692"/>
                </a:lnTo>
                <a:lnTo>
                  <a:pt x="5812434" y="69231"/>
                </a:lnTo>
              </a:path>
              <a:path w="6963435" h="318504">
                <a:moveTo>
                  <a:pt x="10566" y="247650"/>
                </a:moveTo>
                <a:lnTo>
                  <a:pt x="6997" y="247650"/>
                </a:lnTo>
                <a:lnTo>
                  <a:pt x="5702" y="248030"/>
                </a:lnTo>
                <a:lnTo>
                  <a:pt x="4584" y="248792"/>
                </a:lnTo>
                <a:lnTo>
                  <a:pt x="3467" y="249681"/>
                </a:lnTo>
                <a:lnTo>
                  <a:pt x="2565" y="250951"/>
                </a:lnTo>
                <a:lnTo>
                  <a:pt x="1904" y="252983"/>
                </a:lnTo>
                <a:lnTo>
                  <a:pt x="1231" y="254888"/>
                </a:lnTo>
                <a:lnTo>
                  <a:pt x="749" y="257428"/>
                </a:lnTo>
                <a:lnTo>
                  <a:pt x="152" y="263651"/>
                </a:lnTo>
                <a:lnTo>
                  <a:pt x="117" y="264540"/>
                </a:lnTo>
                <a:lnTo>
                  <a:pt x="0" y="279018"/>
                </a:lnTo>
                <a:lnTo>
                  <a:pt x="419" y="284225"/>
                </a:lnTo>
                <a:lnTo>
                  <a:pt x="14846" y="302894"/>
                </a:lnTo>
                <a:lnTo>
                  <a:pt x="19240" y="305434"/>
                </a:lnTo>
                <a:lnTo>
                  <a:pt x="61877" y="317329"/>
                </a:lnTo>
                <a:lnTo>
                  <a:pt x="89838" y="318310"/>
                </a:lnTo>
                <a:lnTo>
                  <a:pt x="101791" y="317177"/>
                </a:lnTo>
                <a:lnTo>
                  <a:pt x="138797" y="306721"/>
                </a:lnTo>
                <a:lnTo>
                  <a:pt x="176010" y="273368"/>
                </a:lnTo>
                <a:lnTo>
                  <a:pt x="177101" y="271271"/>
                </a:lnTo>
                <a:lnTo>
                  <a:pt x="89077" y="271271"/>
                </a:lnTo>
                <a:lnTo>
                  <a:pt x="78024" y="271215"/>
                </a:lnTo>
                <a:lnTo>
                  <a:pt x="37884" y="262381"/>
                </a:lnTo>
                <a:lnTo>
                  <a:pt x="13512" y="248792"/>
                </a:lnTo>
                <a:lnTo>
                  <a:pt x="10566" y="247650"/>
                </a:lnTo>
              </a:path>
              <a:path w="6963435" h="318504">
                <a:moveTo>
                  <a:pt x="108648" y="19430"/>
                </a:moveTo>
                <a:lnTo>
                  <a:pt x="101803" y="19430"/>
                </a:lnTo>
                <a:lnTo>
                  <a:pt x="93765" y="19674"/>
                </a:lnTo>
                <a:lnTo>
                  <a:pt x="54759" y="27753"/>
                </a:lnTo>
                <a:lnTo>
                  <a:pt x="17576" y="58003"/>
                </a:lnTo>
                <a:lnTo>
                  <a:pt x="5626" y="94386"/>
                </a:lnTo>
                <a:lnTo>
                  <a:pt x="5192" y="110627"/>
                </a:lnTo>
                <a:lnTo>
                  <a:pt x="7047" y="123224"/>
                </a:lnTo>
                <a:lnTo>
                  <a:pt x="33523" y="165049"/>
                </a:lnTo>
                <a:lnTo>
                  <a:pt x="66306" y="184657"/>
                </a:lnTo>
                <a:lnTo>
                  <a:pt x="96151" y="197992"/>
                </a:lnTo>
                <a:lnTo>
                  <a:pt x="102654" y="201421"/>
                </a:lnTo>
                <a:lnTo>
                  <a:pt x="108394" y="205104"/>
                </a:lnTo>
                <a:lnTo>
                  <a:pt x="114122" y="208661"/>
                </a:lnTo>
                <a:lnTo>
                  <a:pt x="118770" y="212851"/>
                </a:lnTo>
                <a:lnTo>
                  <a:pt x="125907" y="222250"/>
                </a:lnTo>
                <a:lnTo>
                  <a:pt x="127698" y="227837"/>
                </a:lnTo>
                <a:lnTo>
                  <a:pt x="127698" y="240029"/>
                </a:lnTo>
                <a:lnTo>
                  <a:pt x="126657" y="245237"/>
                </a:lnTo>
                <a:lnTo>
                  <a:pt x="122491" y="254380"/>
                </a:lnTo>
                <a:lnTo>
                  <a:pt x="119481" y="258317"/>
                </a:lnTo>
                <a:lnTo>
                  <a:pt x="115531" y="261365"/>
                </a:lnTo>
                <a:lnTo>
                  <a:pt x="111582" y="264540"/>
                </a:lnTo>
                <a:lnTo>
                  <a:pt x="106794" y="266953"/>
                </a:lnTo>
                <a:lnTo>
                  <a:pt x="101130" y="268731"/>
                </a:lnTo>
                <a:lnTo>
                  <a:pt x="95478" y="270382"/>
                </a:lnTo>
                <a:lnTo>
                  <a:pt x="89077" y="271271"/>
                </a:lnTo>
                <a:lnTo>
                  <a:pt x="177101" y="271271"/>
                </a:lnTo>
                <a:lnTo>
                  <a:pt x="183322" y="259326"/>
                </a:lnTo>
                <a:lnTo>
                  <a:pt x="186252" y="248546"/>
                </a:lnTo>
                <a:lnTo>
                  <a:pt x="187951" y="235557"/>
                </a:lnTo>
                <a:lnTo>
                  <a:pt x="188388" y="219513"/>
                </a:lnTo>
                <a:lnTo>
                  <a:pt x="186509" y="206986"/>
                </a:lnTo>
                <a:lnTo>
                  <a:pt x="159583" y="165150"/>
                </a:lnTo>
                <a:lnTo>
                  <a:pt x="126580" y="145795"/>
                </a:lnTo>
                <a:lnTo>
                  <a:pt x="96367" y="132461"/>
                </a:lnTo>
                <a:lnTo>
                  <a:pt x="89712" y="129031"/>
                </a:lnTo>
                <a:lnTo>
                  <a:pt x="77952" y="121665"/>
                </a:lnTo>
                <a:lnTo>
                  <a:pt x="73266" y="117601"/>
                </a:lnTo>
                <a:lnTo>
                  <a:pt x="66268" y="108203"/>
                </a:lnTo>
                <a:lnTo>
                  <a:pt x="64515" y="102615"/>
                </a:lnTo>
                <a:lnTo>
                  <a:pt x="64515" y="91948"/>
                </a:lnTo>
                <a:lnTo>
                  <a:pt x="74002" y="74040"/>
                </a:lnTo>
                <a:lnTo>
                  <a:pt x="77203" y="71247"/>
                </a:lnTo>
                <a:lnTo>
                  <a:pt x="81191" y="69087"/>
                </a:lnTo>
                <a:lnTo>
                  <a:pt x="90716" y="66039"/>
                </a:lnTo>
                <a:lnTo>
                  <a:pt x="96291" y="65150"/>
                </a:lnTo>
                <a:lnTo>
                  <a:pt x="171802" y="65150"/>
                </a:lnTo>
                <a:lnTo>
                  <a:pt x="171830" y="53848"/>
                </a:lnTo>
                <a:lnTo>
                  <a:pt x="171526" y="48640"/>
                </a:lnTo>
                <a:lnTo>
                  <a:pt x="171272" y="46481"/>
                </a:lnTo>
                <a:lnTo>
                  <a:pt x="170891" y="44830"/>
                </a:lnTo>
                <a:lnTo>
                  <a:pt x="170522" y="43052"/>
                </a:lnTo>
                <a:lnTo>
                  <a:pt x="135556" y="23488"/>
                </a:lnTo>
                <a:lnTo>
                  <a:pt x="115493" y="19938"/>
                </a:lnTo>
                <a:lnTo>
                  <a:pt x="108648" y="19430"/>
                </a:lnTo>
              </a:path>
              <a:path w="6963435" h="318504">
                <a:moveTo>
                  <a:pt x="171802" y="65150"/>
                </a:moveTo>
                <a:lnTo>
                  <a:pt x="110883" y="65150"/>
                </a:lnTo>
                <a:lnTo>
                  <a:pt x="118402" y="66167"/>
                </a:lnTo>
                <a:lnTo>
                  <a:pt x="132092" y="70230"/>
                </a:lnTo>
                <a:lnTo>
                  <a:pt x="160070" y="83819"/>
                </a:lnTo>
                <a:lnTo>
                  <a:pt x="162674" y="84836"/>
                </a:lnTo>
                <a:lnTo>
                  <a:pt x="165950" y="84836"/>
                </a:lnTo>
                <a:lnTo>
                  <a:pt x="167246" y="84454"/>
                </a:lnTo>
                <a:lnTo>
                  <a:pt x="171698" y="70230"/>
                </a:lnTo>
                <a:lnTo>
                  <a:pt x="171802" y="65150"/>
                </a:lnTo>
              </a:path>
              <a:path w="6963435" h="318504">
                <a:moveTo>
                  <a:pt x="6219215" y="10286"/>
                </a:moveTo>
                <a:lnTo>
                  <a:pt x="6186576" y="29082"/>
                </a:lnTo>
                <a:lnTo>
                  <a:pt x="6186576" y="51307"/>
                </a:lnTo>
                <a:lnTo>
                  <a:pt x="6188735" y="58800"/>
                </a:lnTo>
                <a:lnTo>
                  <a:pt x="6194386" y="64001"/>
                </a:lnTo>
                <a:lnTo>
                  <a:pt x="6204225" y="67922"/>
                </a:lnTo>
                <a:lnTo>
                  <a:pt x="6220197" y="69204"/>
                </a:lnTo>
                <a:lnTo>
                  <a:pt x="6235042" y="67463"/>
                </a:lnTo>
                <a:lnTo>
                  <a:pt x="6244361" y="62737"/>
                </a:lnTo>
                <a:lnTo>
                  <a:pt x="6249060" y="58420"/>
                </a:lnTo>
                <a:lnTo>
                  <a:pt x="6251346" y="50673"/>
                </a:lnTo>
                <a:lnTo>
                  <a:pt x="6251346" y="28448"/>
                </a:lnTo>
                <a:lnTo>
                  <a:pt x="6249060" y="20827"/>
                </a:lnTo>
                <a:lnTo>
                  <a:pt x="6244206" y="16267"/>
                </a:lnTo>
                <a:lnTo>
                  <a:pt x="6234533" y="11796"/>
                </a:lnTo>
                <a:lnTo>
                  <a:pt x="6219215" y="10286"/>
                </a:lnTo>
              </a:path>
              <a:path w="6963435" h="318504">
                <a:moveTo>
                  <a:pt x="3908831" y="10286"/>
                </a:moveTo>
                <a:lnTo>
                  <a:pt x="3876192" y="29082"/>
                </a:lnTo>
                <a:lnTo>
                  <a:pt x="3876192" y="51307"/>
                </a:lnTo>
                <a:lnTo>
                  <a:pt x="3878351" y="58800"/>
                </a:lnTo>
                <a:lnTo>
                  <a:pt x="3884002" y="64001"/>
                </a:lnTo>
                <a:lnTo>
                  <a:pt x="3893841" y="67922"/>
                </a:lnTo>
                <a:lnTo>
                  <a:pt x="3909813" y="69204"/>
                </a:lnTo>
                <a:lnTo>
                  <a:pt x="3924658" y="67463"/>
                </a:lnTo>
                <a:lnTo>
                  <a:pt x="3933977" y="62737"/>
                </a:lnTo>
                <a:lnTo>
                  <a:pt x="3938676" y="58420"/>
                </a:lnTo>
                <a:lnTo>
                  <a:pt x="3940962" y="50673"/>
                </a:lnTo>
                <a:lnTo>
                  <a:pt x="3940962" y="28448"/>
                </a:lnTo>
                <a:lnTo>
                  <a:pt x="3938676" y="20827"/>
                </a:lnTo>
                <a:lnTo>
                  <a:pt x="3933822" y="16267"/>
                </a:lnTo>
                <a:lnTo>
                  <a:pt x="3924149" y="11796"/>
                </a:lnTo>
                <a:lnTo>
                  <a:pt x="3908831" y="10286"/>
                </a:lnTo>
              </a:path>
              <a:path w="6963435" h="318504">
                <a:moveTo>
                  <a:pt x="258826" y="10286"/>
                </a:moveTo>
                <a:lnTo>
                  <a:pt x="226237" y="29082"/>
                </a:lnTo>
                <a:lnTo>
                  <a:pt x="226237" y="51307"/>
                </a:lnTo>
                <a:lnTo>
                  <a:pt x="228434" y="58800"/>
                </a:lnTo>
                <a:lnTo>
                  <a:pt x="234033" y="64018"/>
                </a:lnTo>
                <a:lnTo>
                  <a:pt x="243856" y="67926"/>
                </a:lnTo>
                <a:lnTo>
                  <a:pt x="259879" y="69204"/>
                </a:lnTo>
                <a:lnTo>
                  <a:pt x="274686" y="67462"/>
                </a:lnTo>
                <a:lnTo>
                  <a:pt x="284048" y="62737"/>
                </a:lnTo>
                <a:lnTo>
                  <a:pt x="288671" y="58420"/>
                </a:lnTo>
                <a:lnTo>
                  <a:pt x="290969" y="50673"/>
                </a:lnTo>
                <a:lnTo>
                  <a:pt x="290969" y="28448"/>
                </a:lnTo>
                <a:lnTo>
                  <a:pt x="288747" y="20827"/>
                </a:lnTo>
                <a:lnTo>
                  <a:pt x="283841" y="16244"/>
                </a:lnTo>
                <a:lnTo>
                  <a:pt x="274164" y="11790"/>
                </a:lnTo>
                <a:lnTo>
                  <a:pt x="258826" y="10286"/>
                </a:lnTo>
              </a:path>
              <a:path w="6963435" h="318504">
                <a:moveTo>
                  <a:pt x="6111646" y="2667"/>
                </a:moveTo>
                <a:lnTo>
                  <a:pt x="6100724" y="2667"/>
                </a:lnTo>
                <a:lnTo>
                  <a:pt x="6096152" y="2921"/>
                </a:lnTo>
                <a:lnTo>
                  <a:pt x="6078118" y="10795"/>
                </a:lnTo>
                <a:lnTo>
                  <a:pt x="6078118" y="307339"/>
                </a:lnTo>
                <a:lnTo>
                  <a:pt x="6100724" y="314832"/>
                </a:lnTo>
                <a:lnTo>
                  <a:pt x="6111646" y="314832"/>
                </a:lnTo>
                <a:lnTo>
                  <a:pt x="6134379" y="307339"/>
                </a:lnTo>
                <a:lnTo>
                  <a:pt x="6134379" y="10795"/>
                </a:lnTo>
                <a:lnTo>
                  <a:pt x="6111646" y="2667"/>
                </a:lnTo>
              </a:path>
              <a:path w="6963435" h="318504">
                <a:moveTo>
                  <a:pt x="5203342" y="2667"/>
                </a:moveTo>
                <a:lnTo>
                  <a:pt x="5192420" y="2667"/>
                </a:lnTo>
                <a:lnTo>
                  <a:pt x="5187848" y="2921"/>
                </a:lnTo>
                <a:lnTo>
                  <a:pt x="5169814" y="10795"/>
                </a:lnTo>
                <a:lnTo>
                  <a:pt x="5169814" y="307339"/>
                </a:lnTo>
                <a:lnTo>
                  <a:pt x="5192420" y="314832"/>
                </a:lnTo>
                <a:lnTo>
                  <a:pt x="5203342" y="314832"/>
                </a:lnTo>
                <a:lnTo>
                  <a:pt x="5226075" y="307339"/>
                </a:lnTo>
                <a:lnTo>
                  <a:pt x="5226075" y="10795"/>
                </a:lnTo>
                <a:lnTo>
                  <a:pt x="5203342" y="2667"/>
                </a:lnTo>
              </a:path>
              <a:path w="6963435" h="318504">
                <a:moveTo>
                  <a:pt x="2612415" y="144652"/>
                </a:moveTo>
                <a:lnTo>
                  <a:pt x="2556408" y="144652"/>
                </a:lnTo>
                <a:lnTo>
                  <a:pt x="2556408" y="307339"/>
                </a:lnTo>
                <a:lnTo>
                  <a:pt x="2578887" y="314832"/>
                </a:lnTo>
                <a:lnTo>
                  <a:pt x="2589682" y="314832"/>
                </a:lnTo>
                <a:lnTo>
                  <a:pt x="2594127" y="314578"/>
                </a:lnTo>
                <a:lnTo>
                  <a:pt x="2601620" y="313816"/>
                </a:lnTo>
                <a:lnTo>
                  <a:pt x="2604541" y="313308"/>
                </a:lnTo>
                <a:lnTo>
                  <a:pt x="2606573" y="312546"/>
                </a:lnTo>
                <a:lnTo>
                  <a:pt x="2608732" y="311784"/>
                </a:lnTo>
                <a:lnTo>
                  <a:pt x="2610129" y="310895"/>
                </a:lnTo>
                <a:lnTo>
                  <a:pt x="2611907" y="308609"/>
                </a:lnTo>
                <a:lnTo>
                  <a:pt x="2612415" y="307339"/>
                </a:lnTo>
                <a:lnTo>
                  <a:pt x="2612415" y="144652"/>
                </a:lnTo>
              </a:path>
              <a:path w="6963435" h="318504">
                <a:moveTo>
                  <a:pt x="2650134" y="99187"/>
                </a:moveTo>
                <a:lnTo>
                  <a:pt x="2530119" y="99187"/>
                </a:lnTo>
                <a:lnTo>
                  <a:pt x="2528849" y="99440"/>
                </a:lnTo>
                <a:lnTo>
                  <a:pt x="2526563" y="100964"/>
                </a:lnTo>
                <a:lnTo>
                  <a:pt x="2525674" y="102234"/>
                </a:lnTo>
                <a:lnTo>
                  <a:pt x="2525039" y="103886"/>
                </a:lnTo>
                <a:lnTo>
                  <a:pt x="2524277" y="105663"/>
                </a:lnTo>
                <a:lnTo>
                  <a:pt x="2523769" y="107950"/>
                </a:lnTo>
                <a:lnTo>
                  <a:pt x="2523388" y="110998"/>
                </a:lnTo>
                <a:lnTo>
                  <a:pt x="2523134" y="113918"/>
                </a:lnTo>
                <a:lnTo>
                  <a:pt x="2522880" y="117601"/>
                </a:lnTo>
                <a:lnTo>
                  <a:pt x="2522880" y="130048"/>
                </a:lnTo>
                <a:lnTo>
                  <a:pt x="2523642" y="135889"/>
                </a:lnTo>
                <a:lnTo>
                  <a:pt x="2525039" y="139445"/>
                </a:lnTo>
                <a:lnTo>
                  <a:pt x="2526436" y="142875"/>
                </a:lnTo>
                <a:lnTo>
                  <a:pt x="2528595" y="144652"/>
                </a:lnTo>
                <a:lnTo>
                  <a:pt x="2651658" y="144652"/>
                </a:lnTo>
                <a:lnTo>
                  <a:pt x="2653817" y="142875"/>
                </a:lnTo>
                <a:lnTo>
                  <a:pt x="2655214" y="139445"/>
                </a:lnTo>
                <a:lnTo>
                  <a:pt x="2656738" y="135889"/>
                </a:lnTo>
                <a:lnTo>
                  <a:pt x="2657500" y="130048"/>
                </a:lnTo>
                <a:lnTo>
                  <a:pt x="2657500" y="117601"/>
                </a:lnTo>
                <a:lnTo>
                  <a:pt x="2657373" y="113918"/>
                </a:lnTo>
                <a:lnTo>
                  <a:pt x="2656611" y="107950"/>
                </a:lnTo>
                <a:lnTo>
                  <a:pt x="2655976" y="105663"/>
                </a:lnTo>
                <a:lnTo>
                  <a:pt x="2655214" y="103886"/>
                </a:lnTo>
                <a:lnTo>
                  <a:pt x="2654579" y="102234"/>
                </a:lnTo>
                <a:lnTo>
                  <a:pt x="2653563" y="100964"/>
                </a:lnTo>
                <a:lnTo>
                  <a:pt x="2652420" y="100202"/>
                </a:lnTo>
                <a:lnTo>
                  <a:pt x="2651404" y="99440"/>
                </a:lnTo>
                <a:lnTo>
                  <a:pt x="2650134" y="99187"/>
                </a:lnTo>
              </a:path>
              <a:path w="6963435" h="318504">
                <a:moveTo>
                  <a:pt x="2632100" y="888"/>
                </a:moveTo>
                <a:lnTo>
                  <a:pt x="2587642" y="9559"/>
                </a:lnTo>
                <a:lnTo>
                  <a:pt x="2563002" y="39817"/>
                </a:lnTo>
                <a:lnTo>
                  <a:pt x="2556408" y="82423"/>
                </a:lnTo>
                <a:lnTo>
                  <a:pt x="2556408" y="99187"/>
                </a:lnTo>
                <a:lnTo>
                  <a:pt x="2612415" y="99187"/>
                </a:lnTo>
                <a:lnTo>
                  <a:pt x="2612415" y="74422"/>
                </a:lnTo>
                <a:lnTo>
                  <a:pt x="2612796" y="69087"/>
                </a:lnTo>
                <a:lnTo>
                  <a:pt x="2614574" y="60198"/>
                </a:lnTo>
                <a:lnTo>
                  <a:pt x="2616098" y="56642"/>
                </a:lnTo>
                <a:lnTo>
                  <a:pt x="2618003" y="53975"/>
                </a:lnTo>
                <a:lnTo>
                  <a:pt x="2619908" y="51180"/>
                </a:lnTo>
                <a:lnTo>
                  <a:pt x="2622321" y="49149"/>
                </a:lnTo>
                <a:lnTo>
                  <a:pt x="2628163" y="46608"/>
                </a:lnTo>
                <a:lnTo>
                  <a:pt x="2631592" y="45974"/>
                </a:lnTo>
                <a:lnTo>
                  <a:pt x="2664300" y="45974"/>
                </a:lnTo>
                <a:lnTo>
                  <a:pt x="2664739" y="43814"/>
                </a:lnTo>
                <a:lnTo>
                  <a:pt x="2665120" y="41148"/>
                </a:lnTo>
                <a:lnTo>
                  <a:pt x="2665253" y="39817"/>
                </a:lnTo>
                <a:lnTo>
                  <a:pt x="2665374" y="22859"/>
                </a:lnTo>
                <a:lnTo>
                  <a:pt x="2665120" y="19938"/>
                </a:lnTo>
                <a:lnTo>
                  <a:pt x="2664670" y="16706"/>
                </a:lnTo>
                <a:lnTo>
                  <a:pt x="2664358" y="14731"/>
                </a:lnTo>
                <a:lnTo>
                  <a:pt x="2663596" y="12826"/>
                </a:lnTo>
                <a:lnTo>
                  <a:pt x="2662961" y="11049"/>
                </a:lnTo>
                <a:lnTo>
                  <a:pt x="2662072" y="9525"/>
                </a:lnTo>
                <a:lnTo>
                  <a:pt x="2661056" y="8635"/>
                </a:lnTo>
                <a:lnTo>
                  <a:pt x="2660040" y="7620"/>
                </a:lnTo>
                <a:lnTo>
                  <a:pt x="2642768" y="2412"/>
                </a:lnTo>
                <a:lnTo>
                  <a:pt x="2637561" y="1397"/>
                </a:lnTo>
                <a:lnTo>
                  <a:pt x="2632100" y="888"/>
                </a:lnTo>
              </a:path>
              <a:path w="6963435" h="318504">
                <a:moveTo>
                  <a:pt x="2664300" y="45974"/>
                </a:moveTo>
                <a:lnTo>
                  <a:pt x="2639085" y="45974"/>
                </a:lnTo>
                <a:lnTo>
                  <a:pt x="2642006" y="46227"/>
                </a:lnTo>
                <a:lnTo>
                  <a:pt x="2647086" y="47244"/>
                </a:lnTo>
                <a:lnTo>
                  <a:pt x="2649245" y="47878"/>
                </a:lnTo>
                <a:lnTo>
                  <a:pt x="2651150" y="48513"/>
                </a:lnTo>
                <a:lnTo>
                  <a:pt x="2653055" y="49022"/>
                </a:lnTo>
                <a:lnTo>
                  <a:pt x="2654579" y="49656"/>
                </a:lnTo>
                <a:lnTo>
                  <a:pt x="2657119" y="50673"/>
                </a:lnTo>
                <a:lnTo>
                  <a:pt x="2658262" y="50926"/>
                </a:lnTo>
                <a:lnTo>
                  <a:pt x="2660167" y="50926"/>
                </a:lnTo>
                <a:lnTo>
                  <a:pt x="2661056" y="50673"/>
                </a:lnTo>
                <a:lnTo>
                  <a:pt x="2661691" y="50164"/>
                </a:lnTo>
                <a:lnTo>
                  <a:pt x="2662453" y="49656"/>
                </a:lnTo>
                <a:lnTo>
                  <a:pt x="2663215" y="48640"/>
                </a:lnTo>
                <a:lnTo>
                  <a:pt x="2663723" y="47244"/>
                </a:lnTo>
                <a:lnTo>
                  <a:pt x="2664300" y="45974"/>
                </a:lnTo>
              </a:path>
              <a:path w="6963435" h="318504">
                <a:moveTo>
                  <a:pt x="4136034" y="0"/>
                </a:moveTo>
                <a:lnTo>
                  <a:pt x="4129176" y="0"/>
                </a:lnTo>
                <a:lnTo>
                  <a:pt x="4120159" y="126"/>
                </a:lnTo>
                <a:lnTo>
                  <a:pt x="4116730" y="507"/>
                </a:lnTo>
                <a:lnTo>
                  <a:pt x="4113301" y="761"/>
                </a:lnTo>
                <a:lnTo>
                  <a:pt x="4110380" y="1270"/>
                </a:lnTo>
                <a:lnTo>
                  <a:pt x="4108221" y="1904"/>
                </a:lnTo>
                <a:lnTo>
                  <a:pt x="4105935" y="2539"/>
                </a:lnTo>
                <a:lnTo>
                  <a:pt x="4066946" y="60071"/>
                </a:lnTo>
                <a:lnTo>
                  <a:pt x="4065549" y="61975"/>
                </a:lnTo>
                <a:lnTo>
                  <a:pt x="4064787" y="63753"/>
                </a:lnTo>
                <a:lnTo>
                  <a:pt x="4064279" y="66675"/>
                </a:lnTo>
                <a:lnTo>
                  <a:pt x="4064787" y="67945"/>
                </a:lnTo>
                <a:lnTo>
                  <a:pt x="4066057" y="68833"/>
                </a:lnTo>
                <a:lnTo>
                  <a:pt x="4067200" y="69850"/>
                </a:lnTo>
                <a:lnTo>
                  <a:pt x="4069359" y="70611"/>
                </a:lnTo>
                <a:lnTo>
                  <a:pt x="4072407" y="70993"/>
                </a:lnTo>
                <a:lnTo>
                  <a:pt x="4075455" y="71500"/>
                </a:lnTo>
                <a:lnTo>
                  <a:pt x="4092600" y="71500"/>
                </a:lnTo>
                <a:lnTo>
                  <a:pt x="4095521" y="71247"/>
                </a:lnTo>
                <a:lnTo>
                  <a:pt x="4098315" y="70865"/>
                </a:lnTo>
                <a:lnTo>
                  <a:pt x="4100601" y="70484"/>
                </a:lnTo>
                <a:lnTo>
                  <a:pt x="4102506" y="69850"/>
                </a:lnTo>
                <a:lnTo>
                  <a:pt x="4104411" y="69342"/>
                </a:lnTo>
                <a:lnTo>
                  <a:pt x="4105935" y="68452"/>
                </a:lnTo>
                <a:lnTo>
                  <a:pt x="4107078" y="67563"/>
                </a:lnTo>
                <a:lnTo>
                  <a:pt x="4109491" y="65404"/>
                </a:lnTo>
                <a:lnTo>
                  <a:pt x="4110740" y="63753"/>
                </a:lnTo>
                <a:lnTo>
                  <a:pt x="4153941" y="12064"/>
                </a:lnTo>
                <a:lnTo>
                  <a:pt x="4155338" y="10413"/>
                </a:lnTo>
                <a:lnTo>
                  <a:pt x="4156100" y="8889"/>
                </a:lnTo>
                <a:lnTo>
                  <a:pt x="4156354" y="5842"/>
                </a:lnTo>
                <a:lnTo>
                  <a:pt x="4155592" y="4572"/>
                </a:lnTo>
                <a:lnTo>
                  <a:pt x="4153814" y="3428"/>
                </a:lnTo>
                <a:lnTo>
                  <a:pt x="4152163" y="2412"/>
                </a:lnTo>
                <a:lnTo>
                  <a:pt x="4149369" y="1524"/>
                </a:lnTo>
                <a:lnTo>
                  <a:pt x="4141368" y="253"/>
                </a:lnTo>
                <a:lnTo>
                  <a:pt x="41360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3640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546" y="0"/>
                </a:moveTo>
                <a:lnTo>
                  <a:pt x="41401" y="0"/>
                </a:lnTo>
                <a:lnTo>
                  <a:pt x="33655" y="635"/>
                </a:lnTo>
                <a:lnTo>
                  <a:pt x="27305" y="2032"/>
                </a:lnTo>
                <a:lnTo>
                  <a:pt x="20827" y="3302"/>
                </a:lnTo>
                <a:lnTo>
                  <a:pt x="15621" y="5334"/>
                </a:lnTo>
                <a:lnTo>
                  <a:pt x="11684" y="8000"/>
                </a:lnTo>
                <a:lnTo>
                  <a:pt x="7620" y="10668"/>
                </a:lnTo>
                <a:lnTo>
                  <a:pt x="4699" y="13970"/>
                </a:lnTo>
                <a:lnTo>
                  <a:pt x="2794" y="17780"/>
                </a:lnTo>
                <a:lnTo>
                  <a:pt x="1015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667" y="45720"/>
                </a:lnTo>
                <a:lnTo>
                  <a:pt x="8000" y="50419"/>
                </a:lnTo>
                <a:lnTo>
                  <a:pt x="13208" y="55245"/>
                </a:lnTo>
                <a:lnTo>
                  <a:pt x="20574" y="57658"/>
                </a:lnTo>
                <a:lnTo>
                  <a:pt x="29972" y="57658"/>
                </a:lnTo>
                <a:lnTo>
                  <a:pt x="37846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54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8467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021" y="0"/>
                </a:moveTo>
                <a:lnTo>
                  <a:pt x="33781" y="0"/>
                </a:lnTo>
                <a:lnTo>
                  <a:pt x="27431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12700" y="13970"/>
                </a:lnTo>
                <a:lnTo>
                  <a:pt x="9525" y="20065"/>
                </a:lnTo>
                <a:lnTo>
                  <a:pt x="6223" y="26162"/>
                </a:lnTo>
                <a:lnTo>
                  <a:pt x="3936" y="32893"/>
                </a:lnTo>
                <a:lnTo>
                  <a:pt x="2285" y="40512"/>
                </a:lnTo>
                <a:lnTo>
                  <a:pt x="761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4" y="80010"/>
                </a:lnTo>
                <a:lnTo>
                  <a:pt x="2031" y="87884"/>
                </a:lnTo>
                <a:lnTo>
                  <a:pt x="3301" y="95758"/>
                </a:lnTo>
                <a:lnTo>
                  <a:pt x="5587" y="102870"/>
                </a:lnTo>
                <a:lnTo>
                  <a:pt x="8635" y="108965"/>
                </a:lnTo>
                <a:lnTo>
                  <a:pt x="11683" y="115188"/>
                </a:lnTo>
                <a:lnTo>
                  <a:pt x="15748" y="120141"/>
                </a:lnTo>
                <a:lnTo>
                  <a:pt x="20700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47625" y="128904"/>
                </a:lnTo>
                <a:lnTo>
                  <a:pt x="51180" y="127762"/>
                </a:lnTo>
                <a:lnTo>
                  <a:pt x="54863" y="126619"/>
                </a:lnTo>
                <a:lnTo>
                  <a:pt x="58547" y="124840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70" y="20519"/>
                </a:lnTo>
                <a:lnTo>
                  <a:pt x="69165" y="11969"/>
                </a:lnTo>
                <a:lnTo>
                  <a:pt x="55815" y="3529"/>
                </a:lnTo>
                <a:lnTo>
                  <a:pt x="45136" y="249"/>
                </a:lnTo>
                <a:lnTo>
                  <a:pt x="410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7202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240" y="0"/>
                </a:moveTo>
                <a:lnTo>
                  <a:pt x="40985" y="0"/>
                </a:lnTo>
                <a:lnTo>
                  <a:pt x="33619" y="1524"/>
                </a:lnTo>
                <a:lnTo>
                  <a:pt x="27396" y="4572"/>
                </a:lnTo>
                <a:lnTo>
                  <a:pt x="21173" y="7620"/>
                </a:lnTo>
                <a:lnTo>
                  <a:pt x="15966" y="12064"/>
                </a:lnTo>
                <a:lnTo>
                  <a:pt x="12029" y="17907"/>
                </a:lnTo>
                <a:lnTo>
                  <a:pt x="7965" y="23875"/>
                </a:lnTo>
                <a:lnTo>
                  <a:pt x="4917" y="30861"/>
                </a:lnTo>
                <a:lnTo>
                  <a:pt x="3012" y="39115"/>
                </a:lnTo>
                <a:lnTo>
                  <a:pt x="900" y="50892"/>
                </a:lnTo>
                <a:lnTo>
                  <a:pt x="0" y="64048"/>
                </a:lnTo>
                <a:lnTo>
                  <a:pt x="375" y="78566"/>
                </a:lnTo>
                <a:lnTo>
                  <a:pt x="13934" y="122174"/>
                </a:lnTo>
                <a:lnTo>
                  <a:pt x="39207" y="135254"/>
                </a:lnTo>
                <a:lnTo>
                  <a:pt x="48351" y="135254"/>
                </a:lnTo>
                <a:lnTo>
                  <a:pt x="56860" y="135254"/>
                </a:lnTo>
                <a:lnTo>
                  <a:pt x="64226" y="133731"/>
                </a:lnTo>
                <a:lnTo>
                  <a:pt x="70449" y="130683"/>
                </a:lnTo>
                <a:lnTo>
                  <a:pt x="76799" y="127635"/>
                </a:lnTo>
                <a:lnTo>
                  <a:pt x="96847" y="84481"/>
                </a:lnTo>
                <a:lnTo>
                  <a:pt x="97721" y="71320"/>
                </a:lnTo>
                <a:lnTo>
                  <a:pt x="97342" y="56899"/>
                </a:lnTo>
                <a:lnTo>
                  <a:pt x="83784" y="13335"/>
                </a:lnTo>
                <a:lnTo>
                  <a:pt x="58638" y="0"/>
                </a:lnTo>
                <a:lnTo>
                  <a:pt x="4924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6562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240" y="0"/>
                </a:moveTo>
                <a:lnTo>
                  <a:pt x="40985" y="0"/>
                </a:lnTo>
                <a:lnTo>
                  <a:pt x="33619" y="1524"/>
                </a:lnTo>
                <a:lnTo>
                  <a:pt x="27396" y="4572"/>
                </a:lnTo>
                <a:lnTo>
                  <a:pt x="21173" y="7620"/>
                </a:lnTo>
                <a:lnTo>
                  <a:pt x="15966" y="12064"/>
                </a:lnTo>
                <a:lnTo>
                  <a:pt x="12029" y="17907"/>
                </a:lnTo>
                <a:lnTo>
                  <a:pt x="7965" y="23875"/>
                </a:lnTo>
                <a:lnTo>
                  <a:pt x="4917" y="30861"/>
                </a:lnTo>
                <a:lnTo>
                  <a:pt x="3012" y="39115"/>
                </a:lnTo>
                <a:lnTo>
                  <a:pt x="900" y="50892"/>
                </a:lnTo>
                <a:lnTo>
                  <a:pt x="0" y="64048"/>
                </a:lnTo>
                <a:lnTo>
                  <a:pt x="375" y="78566"/>
                </a:lnTo>
                <a:lnTo>
                  <a:pt x="13934" y="122174"/>
                </a:lnTo>
                <a:lnTo>
                  <a:pt x="39207" y="135254"/>
                </a:lnTo>
                <a:lnTo>
                  <a:pt x="48351" y="135254"/>
                </a:lnTo>
                <a:lnTo>
                  <a:pt x="56860" y="135254"/>
                </a:lnTo>
                <a:lnTo>
                  <a:pt x="64226" y="133731"/>
                </a:lnTo>
                <a:lnTo>
                  <a:pt x="70449" y="130683"/>
                </a:lnTo>
                <a:lnTo>
                  <a:pt x="76799" y="127635"/>
                </a:lnTo>
                <a:lnTo>
                  <a:pt x="96847" y="84481"/>
                </a:lnTo>
                <a:lnTo>
                  <a:pt x="97721" y="71320"/>
                </a:lnTo>
                <a:lnTo>
                  <a:pt x="97342" y="56899"/>
                </a:lnTo>
                <a:lnTo>
                  <a:pt x="83784" y="13335"/>
                </a:lnTo>
                <a:lnTo>
                  <a:pt x="58638" y="0"/>
                </a:lnTo>
                <a:lnTo>
                  <a:pt x="4924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9054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7" y="0"/>
                </a:moveTo>
                <a:lnTo>
                  <a:pt x="33528" y="0"/>
                </a:lnTo>
                <a:lnTo>
                  <a:pt x="38100" y="25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3" y="210819"/>
                </a:lnTo>
                <a:lnTo>
                  <a:pt x="33528" y="217042"/>
                </a:lnTo>
                <a:lnTo>
                  <a:pt x="28067" y="217042"/>
                </a:lnTo>
                <a:lnTo>
                  <a:pt x="22606" y="217042"/>
                </a:lnTo>
                <a:lnTo>
                  <a:pt x="5842" y="214756"/>
                </a:lnTo>
                <a:lnTo>
                  <a:pt x="3683" y="213994"/>
                </a:lnTo>
                <a:lnTo>
                  <a:pt x="2159" y="213105"/>
                </a:lnTo>
                <a:lnTo>
                  <a:pt x="1270" y="211962"/>
                </a:lnTo>
                <a:lnTo>
                  <a:pt x="381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70" y="5461"/>
                </a:lnTo>
                <a:lnTo>
                  <a:pt x="2159" y="431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98671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6" y="0"/>
                </a:moveTo>
                <a:lnTo>
                  <a:pt x="33527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212" y="216026"/>
                </a:lnTo>
                <a:lnTo>
                  <a:pt x="41655" y="216408"/>
                </a:lnTo>
                <a:lnTo>
                  <a:pt x="38100" y="216788"/>
                </a:lnTo>
                <a:lnTo>
                  <a:pt x="33527" y="217042"/>
                </a:lnTo>
                <a:lnTo>
                  <a:pt x="28066" y="217042"/>
                </a:lnTo>
                <a:lnTo>
                  <a:pt x="22605" y="217042"/>
                </a:lnTo>
                <a:lnTo>
                  <a:pt x="5841" y="214756"/>
                </a:lnTo>
                <a:lnTo>
                  <a:pt x="3682" y="213994"/>
                </a:lnTo>
                <a:lnTo>
                  <a:pt x="2158" y="213105"/>
                </a:lnTo>
                <a:lnTo>
                  <a:pt x="1269" y="211962"/>
                </a:lnTo>
                <a:lnTo>
                  <a:pt x="380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0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640" y="373761"/>
            <a:ext cx="56248" cy="217042"/>
          </a:xfrm>
          <a:custGeom>
            <a:avLst/>
            <a:gdLst/>
            <a:ahLst/>
            <a:cxnLst/>
            <a:rect l="l" t="t" r="r" b="b"/>
            <a:pathLst>
              <a:path w="56248" h="217042">
                <a:moveTo>
                  <a:pt x="28130" y="0"/>
                </a:moveTo>
                <a:lnTo>
                  <a:pt x="33629" y="0"/>
                </a:lnTo>
                <a:lnTo>
                  <a:pt x="38176" y="253"/>
                </a:lnTo>
                <a:lnTo>
                  <a:pt x="54914" y="5461"/>
                </a:lnTo>
                <a:lnTo>
                  <a:pt x="55803" y="6603"/>
                </a:lnTo>
                <a:lnTo>
                  <a:pt x="56248" y="7874"/>
                </a:lnTo>
                <a:lnTo>
                  <a:pt x="56248" y="9398"/>
                </a:lnTo>
                <a:lnTo>
                  <a:pt x="56248" y="208025"/>
                </a:lnTo>
                <a:lnTo>
                  <a:pt x="56248" y="209550"/>
                </a:lnTo>
                <a:lnTo>
                  <a:pt x="55803" y="210819"/>
                </a:lnTo>
                <a:lnTo>
                  <a:pt x="54914" y="211962"/>
                </a:lnTo>
                <a:lnTo>
                  <a:pt x="54025" y="213105"/>
                </a:lnTo>
                <a:lnTo>
                  <a:pt x="52501" y="213994"/>
                </a:lnTo>
                <a:lnTo>
                  <a:pt x="50342" y="214756"/>
                </a:lnTo>
                <a:lnTo>
                  <a:pt x="48183" y="215518"/>
                </a:lnTo>
                <a:lnTo>
                  <a:pt x="45313" y="216026"/>
                </a:lnTo>
                <a:lnTo>
                  <a:pt x="41744" y="216408"/>
                </a:lnTo>
                <a:lnTo>
                  <a:pt x="38176" y="216788"/>
                </a:lnTo>
                <a:lnTo>
                  <a:pt x="33629" y="217042"/>
                </a:lnTo>
                <a:lnTo>
                  <a:pt x="28130" y="217042"/>
                </a:lnTo>
                <a:lnTo>
                  <a:pt x="22618" y="217042"/>
                </a:lnTo>
                <a:lnTo>
                  <a:pt x="5918" y="214756"/>
                </a:lnTo>
                <a:lnTo>
                  <a:pt x="3759" y="213994"/>
                </a:lnTo>
                <a:lnTo>
                  <a:pt x="2235" y="213105"/>
                </a:lnTo>
                <a:lnTo>
                  <a:pt x="1333" y="211962"/>
                </a:lnTo>
                <a:lnTo>
                  <a:pt x="444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444" y="6603"/>
                </a:lnTo>
                <a:lnTo>
                  <a:pt x="22618" y="0"/>
                </a:lnTo>
                <a:lnTo>
                  <a:pt x="281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4856" y="370204"/>
            <a:ext cx="162412" cy="224155"/>
          </a:xfrm>
          <a:custGeom>
            <a:avLst/>
            <a:gdLst/>
            <a:ahLst/>
            <a:cxnLst/>
            <a:rect l="l" t="t" r="r" b="b"/>
            <a:pathLst>
              <a:path w="162412" h="224155">
                <a:moveTo>
                  <a:pt x="99928" y="0"/>
                </a:moveTo>
                <a:lnTo>
                  <a:pt x="105897" y="0"/>
                </a:lnTo>
                <a:lnTo>
                  <a:pt x="111739" y="508"/>
                </a:lnTo>
                <a:lnTo>
                  <a:pt x="117454" y="1524"/>
                </a:lnTo>
                <a:lnTo>
                  <a:pt x="123169" y="2540"/>
                </a:lnTo>
                <a:lnTo>
                  <a:pt x="128503" y="4064"/>
                </a:lnTo>
                <a:lnTo>
                  <a:pt x="133456" y="5842"/>
                </a:lnTo>
                <a:lnTo>
                  <a:pt x="138536" y="7620"/>
                </a:lnTo>
                <a:lnTo>
                  <a:pt x="142981" y="9525"/>
                </a:lnTo>
                <a:lnTo>
                  <a:pt x="146918" y="11811"/>
                </a:lnTo>
                <a:lnTo>
                  <a:pt x="150855" y="14097"/>
                </a:lnTo>
                <a:lnTo>
                  <a:pt x="158729" y="21717"/>
                </a:lnTo>
                <a:lnTo>
                  <a:pt x="159364" y="22860"/>
                </a:lnTo>
                <a:lnTo>
                  <a:pt x="159872" y="24257"/>
                </a:lnTo>
                <a:lnTo>
                  <a:pt x="160253" y="26162"/>
                </a:lnTo>
                <a:lnTo>
                  <a:pt x="160634" y="27940"/>
                </a:lnTo>
                <a:lnTo>
                  <a:pt x="161015" y="30099"/>
                </a:lnTo>
                <a:lnTo>
                  <a:pt x="161142" y="32639"/>
                </a:lnTo>
                <a:lnTo>
                  <a:pt x="161396" y="35306"/>
                </a:lnTo>
                <a:lnTo>
                  <a:pt x="161523" y="38481"/>
                </a:lnTo>
                <a:lnTo>
                  <a:pt x="161523" y="42164"/>
                </a:lnTo>
                <a:lnTo>
                  <a:pt x="161523" y="50800"/>
                </a:lnTo>
                <a:lnTo>
                  <a:pt x="160761" y="56896"/>
                </a:lnTo>
                <a:lnTo>
                  <a:pt x="159237" y="60325"/>
                </a:lnTo>
                <a:lnTo>
                  <a:pt x="157840" y="63881"/>
                </a:lnTo>
                <a:lnTo>
                  <a:pt x="155935" y="65659"/>
                </a:lnTo>
                <a:lnTo>
                  <a:pt x="153522" y="65659"/>
                </a:lnTo>
                <a:lnTo>
                  <a:pt x="150982" y="65659"/>
                </a:lnTo>
                <a:lnTo>
                  <a:pt x="148315" y="64516"/>
                </a:lnTo>
                <a:lnTo>
                  <a:pt x="145521" y="62484"/>
                </a:lnTo>
                <a:lnTo>
                  <a:pt x="142600" y="60452"/>
                </a:lnTo>
                <a:lnTo>
                  <a:pt x="139298" y="58166"/>
                </a:lnTo>
                <a:lnTo>
                  <a:pt x="135361" y="55625"/>
                </a:lnTo>
                <a:lnTo>
                  <a:pt x="131551" y="53086"/>
                </a:lnTo>
                <a:lnTo>
                  <a:pt x="126979" y="50800"/>
                </a:lnTo>
                <a:lnTo>
                  <a:pt x="121518" y="48641"/>
                </a:lnTo>
                <a:lnTo>
                  <a:pt x="116184" y="46609"/>
                </a:lnTo>
                <a:lnTo>
                  <a:pt x="109834" y="45466"/>
                </a:lnTo>
                <a:lnTo>
                  <a:pt x="102341" y="45466"/>
                </a:lnTo>
                <a:lnTo>
                  <a:pt x="68932" y="65386"/>
                </a:lnTo>
                <a:lnTo>
                  <a:pt x="57690" y="100541"/>
                </a:lnTo>
                <a:lnTo>
                  <a:pt x="57699" y="118130"/>
                </a:lnTo>
                <a:lnTo>
                  <a:pt x="68813" y="160782"/>
                </a:lnTo>
                <a:lnTo>
                  <a:pt x="83037" y="173100"/>
                </a:lnTo>
                <a:lnTo>
                  <a:pt x="88752" y="175895"/>
                </a:lnTo>
                <a:lnTo>
                  <a:pt x="95483" y="177292"/>
                </a:lnTo>
                <a:lnTo>
                  <a:pt x="103103" y="177292"/>
                </a:lnTo>
                <a:lnTo>
                  <a:pt x="110723" y="177292"/>
                </a:lnTo>
                <a:lnTo>
                  <a:pt x="117454" y="176149"/>
                </a:lnTo>
                <a:lnTo>
                  <a:pt x="123042" y="173736"/>
                </a:lnTo>
                <a:lnTo>
                  <a:pt x="128630" y="171450"/>
                </a:lnTo>
                <a:lnTo>
                  <a:pt x="150982" y="156083"/>
                </a:lnTo>
                <a:lnTo>
                  <a:pt x="153395" y="154940"/>
                </a:lnTo>
                <a:lnTo>
                  <a:pt x="155300" y="154940"/>
                </a:lnTo>
                <a:lnTo>
                  <a:pt x="156570" y="154940"/>
                </a:lnTo>
                <a:lnTo>
                  <a:pt x="157713" y="155321"/>
                </a:lnTo>
                <a:lnTo>
                  <a:pt x="158602" y="156083"/>
                </a:lnTo>
                <a:lnTo>
                  <a:pt x="159491" y="156718"/>
                </a:lnTo>
                <a:lnTo>
                  <a:pt x="160253" y="158115"/>
                </a:lnTo>
                <a:lnTo>
                  <a:pt x="160761" y="160147"/>
                </a:lnTo>
                <a:lnTo>
                  <a:pt x="161269" y="162179"/>
                </a:lnTo>
                <a:lnTo>
                  <a:pt x="161650" y="164719"/>
                </a:lnTo>
                <a:lnTo>
                  <a:pt x="162031" y="167894"/>
                </a:lnTo>
                <a:lnTo>
                  <a:pt x="162285" y="170942"/>
                </a:lnTo>
                <a:lnTo>
                  <a:pt x="162412" y="175006"/>
                </a:lnTo>
                <a:lnTo>
                  <a:pt x="162412" y="179959"/>
                </a:lnTo>
                <a:lnTo>
                  <a:pt x="162412" y="183769"/>
                </a:lnTo>
                <a:lnTo>
                  <a:pt x="162285" y="187071"/>
                </a:lnTo>
                <a:lnTo>
                  <a:pt x="162031" y="189611"/>
                </a:lnTo>
                <a:lnTo>
                  <a:pt x="161904" y="192278"/>
                </a:lnTo>
                <a:lnTo>
                  <a:pt x="161523" y="194437"/>
                </a:lnTo>
                <a:lnTo>
                  <a:pt x="161142" y="196215"/>
                </a:lnTo>
                <a:lnTo>
                  <a:pt x="160888" y="197993"/>
                </a:lnTo>
                <a:lnTo>
                  <a:pt x="160380" y="199390"/>
                </a:lnTo>
                <a:lnTo>
                  <a:pt x="159872" y="200533"/>
                </a:lnTo>
                <a:lnTo>
                  <a:pt x="159364" y="201675"/>
                </a:lnTo>
                <a:lnTo>
                  <a:pt x="147299" y="211074"/>
                </a:lnTo>
                <a:lnTo>
                  <a:pt x="142981" y="213487"/>
                </a:lnTo>
                <a:lnTo>
                  <a:pt x="101452" y="224155"/>
                </a:lnTo>
                <a:lnTo>
                  <a:pt x="94594" y="224155"/>
                </a:lnTo>
                <a:lnTo>
                  <a:pt x="56689" y="218025"/>
                </a:lnTo>
                <a:lnTo>
                  <a:pt x="24869" y="196841"/>
                </a:lnTo>
                <a:lnTo>
                  <a:pt x="3257" y="151560"/>
                </a:lnTo>
                <a:lnTo>
                  <a:pt x="0" y="126470"/>
                </a:lnTo>
                <a:lnTo>
                  <a:pt x="163" y="109477"/>
                </a:lnTo>
                <a:lnTo>
                  <a:pt x="10231" y="57355"/>
                </a:lnTo>
                <a:lnTo>
                  <a:pt x="33020" y="24017"/>
                </a:lnTo>
                <a:lnTo>
                  <a:pt x="66688" y="5015"/>
                </a:lnTo>
                <a:lnTo>
                  <a:pt x="90655" y="345"/>
                </a:lnTo>
                <a:lnTo>
                  <a:pt x="9992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55214" y="369950"/>
            <a:ext cx="181652" cy="224363"/>
          </a:xfrm>
          <a:custGeom>
            <a:avLst/>
            <a:gdLst/>
            <a:ahLst/>
            <a:cxnLst/>
            <a:rect l="l" t="t" r="r" b="b"/>
            <a:pathLst>
              <a:path w="181652" h="224363">
                <a:moveTo>
                  <a:pt x="93641" y="0"/>
                </a:moveTo>
                <a:lnTo>
                  <a:pt x="131843" y="4093"/>
                </a:lnTo>
                <a:lnTo>
                  <a:pt x="166727" y="25214"/>
                </a:lnTo>
                <a:lnTo>
                  <a:pt x="180500" y="61508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079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39" y="219192"/>
                </a:lnTo>
                <a:lnTo>
                  <a:pt x="77813" y="224363"/>
                </a:lnTo>
                <a:lnTo>
                  <a:pt x="62496" y="223976"/>
                </a:lnTo>
                <a:lnTo>
                  <a:pt x="25239" y="211979"/>
                </a:lnTo>
                <a:lnTo>
                  <a:pt x="2247" y="179315"/>
                </a:lnTo>
                <a:lnTo>
                  <a:pt x="0" y="167421"/>
                </a:lnTo>
                <a:lnTo>
                  <a:pt x="511" y="151106"/>
                </a:lnTo>
                <a:lnTo>
                  <a:pt x="23103" y="110845"/>
                </a:lnTo>
                <a:lnTo>
                  <a:pt x="58379" y="96424"/>
                </a:lnTo>
                <a:lnTo>
                  <a:pt x="126407" y="91948"/>
                </a:lnTo>
                <a:lnTo>
                  <a:pt x="126407" y="79883"/>
                </a:lnTo>
                <a:lnTo>
                  <a:pt x="126407" y="73660"/>
                </a:lnTo>
                <a:lnTo>
                  <a:pt x="125772" y="68199"/>
                </a:lnTo>
                <a:lnTo>
                  <a:pt x="124502" y="63500"/>
                </a:lnTo>
                <a:lnTo>
                  <a:pt x="123232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358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688" y="42672"/>
                </a:lnTo>
                <a:lnTo>
                  <a:pt x="79290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127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8746" y="369950"/>
            <a:ext cx="181652" cy="224363"/>
          </a:xfrm>
          <a:custGeom>
            <a:avLst/>
            <a:gdLst/>
            <a:ahLst/>
            <a:cxnLst/>
            <a:rect l="l" t="t" r="r" b="b"/>
            <a:pathLst>
              <a:path w="181652" h="224363">
                <a:moveTo>
                  <a:pt x="93641" y="0"/>
                </a:moveTo>
                <a:lnTo>
                  <a:pt x="131843" y="4093"/>
                </a:lnTo>
                <a:lnTo>
                  <a:pt x="166727" y="25214"/>
                </a:lnTo>
                <a:lnTo>
                  <a:pt x="180500" y="61508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079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39" y="219192"/>
                </a:lnTo>
                <a:lnTo>
                  <a:pt x="77813" y="224363"/>
                </a:lnTo>
                <a:lnTo>
                  <a:pt x="62496" y="223976"/>
                </a:lnTo>
                <a:lnTo>
                  <a:pt x="25239" y="211979"/>
                </a:lnTo>
                <a:lnTo>
                  <a:pt x="2247" y="179315"/>
                </a:lnTo>
                <a:lnTo>
                  <a:pt x="0" y="167421"/>
                </a:lnTo>
                <a:lnTo>
                  <a:pt x="511" y="151106"/>
                </a:lnTo>
                <a:lnTo>
                  <a:pt x="23103" y="110845"/>
                </a:lnTo>
                <a:lnTo>
                  <a:pt x="58379" y="96424"/>
                </a:lnTo>
                <a:lnTo>
                  <a:pt x="126407" y="91948"/>
                </a:lnTo>
                <a:lnTo>
                  <a:pt x="126407" y="79883"/>
                </a:lnTo>
                <a:lnTo>
                  <a:pt x="126407" y="73660"/>
                </a:lnTo>
                <a:lnTo>
                  <a:pt x="125772" y="68199"/>
                </a:lnTo>
                <a:lnTo>
                  <a:pt x="124502" y="63500"/>
                </a:lnTo>
                <a:lnTo>
                  <a:pt x="123232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358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688" y="42672"/>
                </a:lnTo>
                <a:lnTo>
                  <a:pt x="79290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127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8770" y="369950"/>
            <a:ext cx="181652" cy="224363"/>
          </a:xfrm>
          <a:custGeom>
            <a:avLst/>
            <a:gdLst/>
            <a:ahLst/>
            <a:cxnLst/>
            <a:rect l="l" t="t" r="r" b="b"/>
            <a:pathLst>
              <a:path w="181652" h="224363">
                <a:moveTo>
                  <a:pt x="93641" y="0"/>
                </a:moveTo>
                <a:lnTo>
                  <a:pt x="131843" y="4093"/>
                </a:lnTo>
                <a:lnTo>
                  <a:pt x="166727" y="25214"/>
                </a:lnTo>
                <a:lnTo>
                  <a:pt x="180500" y="61508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079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39" y="219192"/>
                </a:lnTo>
                <a:lnTo>
                  <a:pt x="77813" y="224363"/>
                </a:lnTo>
                <a:lnTo>
                  <a:pt x="62496" y="223976"/>
                </a:lnTo>
                <a:lnTo>
                  <a:pt x="25239" y="211979"/>
                </a:lnTo>
                <a:lnTo>
                  <a:pt x="2247" y="179315"/>
                </a:lnTo>
                <a:lnTo>
                  <a:pt x="0" y="167421"/>
                </a:lnTo>
                <a:lnTo>
                  <a:pt x="511" y="151106"/>
                </a:lnTo>
                <a:lnTo>
                  <a:pt x="23103" y="110845"/>
                </a:lnTo>
                <a:lnTo>
                  <a:pt x="58379" y="96424"/>
                </a:lnTo>
                <a:lnTo>
                  <a:pt x="126407" y="91948"/>
                </a:lnTo>
                <a:lnTo>
                  <a:pt x="126407" y="79883"/>
                </a:lnTo>
                <a:lnTo>
                  <a:pt x="126407" y="73660"/>
                </a:lnTo>
                <a:lnTo>
                  <a:pt x="125772" y="68199"/>
                </a:lnTo>
                <a:lnTo>
                  <a:pt x="124502" y="63500"/>
                </a:lnTo>
                <a:lnTo>
                  <a:pt x="123232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358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688" y="42672"/>
                </a:lnTo>
                <a:lnTo>
                  <a:pt x="79290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127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1108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449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6810" y="369950"/>
            <a:ext cx="190118" cy="220852"/>
          </a:xfrm>
          <a:custGeom>
            <a:avLst/>
            <a:gdLst/>
            <a:ahLst/>
            <a:cxnLst/>
            <a:rect l="l" t="t" r="r" b="b"/>
            <a:pathLst>
              <a:path w="190118" h="220852">
                <a:moveTo>
                  <a:pt x="117093" y="0"/>
                </a:moveTo>
                <a:lnTo>
                  <a:pt x="157931" y="10922"/>
                </a:lnTo>
                <a:lnTo>
                  <a:pt x="182894" y="41398"/>
                </a:lnTo>
                <a:lnTo>
                  <a:pt x="190118" y="211836"/>
                </a:lnTo>
                <a:lnTo>
                  <a:pt x="190118" y="213360"/>
                </a:lnTo>
                <a:lnTo>
                  <a:pt x="167639" y="220852"/>
                </a:lnTo>
                <a:lnTo>
                  <a:pt x="162305" y="220852"/>
                </a:lnTo>
                <a:lnTo>
                  <a:pt x="156717" y="220852"/>
                </a:lnTo>
                <a:lnTo>
                  <a:pt x="139953" y="218566"/>
                </a:lnTo>
                <a:lnTo>
                  <a:pt x="137794" y="217804"/>
                </a:lnTo>
                <a:lnTo>
                  <a:pt x="136398" y="216915"/>
                </a:lnTo>
                <a:lnTo>
                  <a:pt x="135509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350" y="81025"/>
                </a:lnTo>
                <a:lnTo>
                  <a:pt x="131952" y="75437"/>
                </a:lnTo>
                <a:lnTo>
                  <a:pt x="130555" y="69976"/>
                </a:lnTo>
                <a:lnTo>
                  <a:pt x="128524" y="65277"/>
                </a:lnTo>
                <a:lnTo>
                  <a:pt x="125856" y="61340"/>
                </a:lnTo>
                <a:lnTo>
                  <a:pt x="123189" y="57403"/>
                </a:lnTo>
                <a:lnTo>
                  <a:pt x="119761" y="54356"/>
                </a:lnTo>
                <a:lnTo>
                  <a:pt x="115442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584" y="48895"/>
                </a:lnTo>
                <a:lnTo>
                  <a:pt x="93472" y="48895"/>
                </a:lnTo>
                <a:lnTo>
                  <a:pt x="61172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3" y="219328"/>
                </a:lnTo>
                <a:lnTo>
                  <a:pt x="45212" y="219837"/>
                </a:lnTo>
                <a:lnTo>
                  <a:pt x="41655" y="220218"/>
                </a:lnTo>
                <a:lnTo>
                  <a:pt x="38100" y="220599"/>
                </a:lnTo>
                <a:lnTo>
                  <a:pt x="33527" y="220852"/>
                </a:lnTo>
                <a:lnTo>
                  <a:pt x="28066" y="220852"/>
                </a:lnTo>
                <a:lnTo>
                  <a:pt x="22605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0" y="9906"/>
                </a:lnTo>
                <a:lnTo>
                  <a:pt x="1015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0" y="3810"/>
                </a:lnTo>
                <a:lnTo>
                  <a:pt x="24002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2"/>
                </a:lnTo>
                <a:lnTo>
                  <a:pt x="48005" y="12700"/>
                </a:lnTo>
                <a:lnTo>
                  <a:pt x="48005" y="35687"/>
                </a:lnTo>
                <a:lnTo>
                  <a:pt x="77692" y="11016"/>
                </a:lnTo>
                <a:lnTo>
                  <a:pt x="114558" y="43"/>
                </a:lnTo>
                <a:lnTo>
                  <a:pt x="11709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9728" y="369950"/>
            <a:ext cx="212978" cy="224490"/>
          </a:xfrm>
          <a:custGeom>
            <a:avLst/>
            <a:gdLst/>
            <a:ahLst/>
            <a:cxnLst/>
            <a:rect l="l" t="t" r="r" b="b"/>
            <a:pathLst>
              <a:path w="212978" h="224490">
                <a:moveTo>
                  <a:pt x="108746" y="0"/>
                </a:moveTo>
                <a:lnTo>
                  <a:pt x="147507" y="4748"/>
                </a:lnTo>
                <a:lnTo>
                  <a:pt x="182671" y="23573"/>
                </a:lnTo>
                <a:lnTo>
                  <a:pt x="204297" y="56043"/>
                </a:lnTo>
                <a:lnTo>
                  <a:pt x="212368" y="94373"/>
                </a:lnTo>
                <a:lnTo>
                  <a:pt x="212978" y="106319"/>
                </a:lnTo>
                <a:lnTo>
                  <a:pt x="212591" y="121047"/>
                </a:lnTo>
                <a:lnTo>
                  <a:pt x="201567" y="168979"/>
                </a:lnTo>
                <a:lnTo>
                  <a:pt x="178511" y="200049"/>
                </a:lnTo>
                <a:lnTo>
                  <a:pt x="144670" y="218525"/>
                </a:lnTo>
                <a:lnTo>
                  <a:pt x="107967" y="224490"/>
                </a:lnTo>
                <a:lnTo>
                  <a:pt x="92748" y="224062"/>
                </a:lnTo>
                <a:lnTo>
                  <a:pt x="45611" y="211731"/>
                </a:lnTo>
                <a:lnTo>
                  <a:pt x="11499" y="175630"/>
                </a:lnTo>
                <a:lnTo>
                  <a:pt x="0" y="126336"/>
                </a:lnTo>
                <a:lnTo>
                  <a:pt x="138" y="109375"/>
                </a:lnTo>
                <a:lnTo>
                  <a:pt x="9854" y="59297"/>
                </a:lnTo>
                <a:lnTo>
                  <a:pt x="32256" y="26865"/>
                </a:lnTo>
                <a:lnTo>
                  <a:pt x="65889" y="7045"/>
                </a:lnTo>
                <a:lnTo>
                  <a:pt x="10874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9114" y="369950"/>
            <a:ext cx="181652" cy="224363"/>
          </a:xfrm>
          <a:custGeom>
            <a:avLst/>
            <a:gdLst/>
            <a:ahLst/>
            <a:cxnLst/>
            <a:rect l="l" t="t" r="r" b="b"/>
            <a:pathLst>
              <a:path w="181652" h="224363">
                <a:moveTo>
                  <a:pt x="93641" y="0"/>
                </a:moveTo>
                <a:lnTo>
                  <a:pt x="131843" y="4093"/>
                </a:lnTo>
                <a:lnTo>
                  <a:pt x="166727" y="25214"/>
                </a:lnTo>
                <a:lnTo>
                  <a:pt x="180500" y="61508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079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39" y="219192"/>
                </a:lnTo>
                <a:lnTo>
                  <a:pt x="77813" y="224363"/>
                </a:lnTo>
                <a:lnTo>
                  <a:pt x="62496" y="223976"/>
                </a:lnTo>
                <a:lnTo>
                  <a:pt x="25239" y="211979"/>
                </a:lnTo>
                <a:lnTo>
                  <a:pt x="2247" y="179315"/>
                </a:lnTo>
                <a:lnTo>
                  <a:pt x="0" y="167421"/>
                </a:lnTo>
                <a:lnTo>
                  <a:pt x="511" y="151106"/>
                </a:lnTo>
                <a:lnTo>
                  <a:pt x="23103" y="110845"/>
                </a:lnTo>
                <a:lnTo>
                  <a:pt x="58379" y="96424"/>
                </a:lnTo>
                <a:lnTo>
                  <a:pt x="126407" y="91948"/>
                </a:lnTo>
                <a:lnTo>
                  <a:pt x="126407" y="79883"/>
                </a:lnTo>
                <a:lnTo>
                  <a:pt x="126407" y="73660"/>
                </a:lnTo>
                <a:lnTo>
                  <a:pt x="125772" y="68199"/>
                </a:lnTo>
                <a:lnTo>
                  <a:pt x="124502" y="63500"/>
                </a:lnTo>
                <a:lnTo>
                  <a:pt x="123232" y="58800"/>
                </a:lnTo>
                <a:lnTo>
                  <a:pt x="95927" y="42672"/>
                </a:lnTo>
                <a:lnTo>
                  <a:pt x="88688" y="42672"/>
                </a:lnTo>
                <a:lnTo>
                  <a:pt x="79290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127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9239" y="369950"/>
            <a:ext cx="316738" cy="220852"/>
          </a:xfrm>
          <a:custGeom>
            <a:avLst/>
            <a:gdLst/>
            <a:ahLst/>
            <a:cxnLst/>
            <a:rect l="l" t="t" r="r" b="b"/>
            <a:pathLst>
              <a:path w="316738" h="220852">
                <a:moveTo>
                  <a:pt x="115188" y="0"/>
                </a:moveTo>
                <a:lnTo>
                  <a:pt x="123316" y="0"/>
                </a:lnTo>
                <a:lnTo>
                  <a:pt x="130683" y="888"/>
                </a:lnTo>
                <a:lnTo>
                  <a:pt x="168021" y="21462"/>
                </a:lnTo>
                <a:lnTo>
                  <a:pt x="171831" y="25908"/>
                </a:lnTo>
                <a:lnTo>
                  <a:pt x="174878" y="30861"/>
                </a:lnTo>
                <a:lnTo>
                  <a:pt x="177419" y="36449"/>
                </a:lnTo>
                <a:lnTo>
                  <a:pt x="183387" y="29972"/>
                </a:lnTo>
                <a:lnTo>
                  <a:pt x="189230" y="24511"/>
                </a:lnTo>
                <a:lnTo>
                  <a:pt x="194945" y="19938"/>
                </a:lnTo>
                <a:lnTo>
                  <a:pt x="200660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600" y="2159"/>
                </a:lnTo>
                <a:lnTo>
                  <a:pt x="234187" y="762"/>
                </a:lnTo>
                <a:lnTo>
                  <a:pt x="239902" y="0"/>
                </a:lnTo>
                <a:lnTo>
                  <a:pt x="245745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6230" y="214629"/>
                </a:lnTo>
                <a:lnTo>
                  <a:pt x="315340" y="215773"/>
                </a:lnTo>
                <a:lnTo>
                  <a:pt x="314451" y="216915"/>
                </a:lnTo>
                <a:lnTo>
                  <a:pt x="313055" y="217804"/>
                </a:lnTo>
                <a:lnTo>
                  <a:pt x="310896" y="218566"/>
                </a:lnTo>
                <a:lnTo>
                  <a:pt x="308863" y="219328"/>
                </a:lnTo>
                <a:lnTo>
                  <a:pt x="306070" y="219837"/>
                </a:lnTo>
                <a:lnTo>
                  <a:pt x="302387" y="220218"/>
                </a:lnTo>
                <a:lnTo>
                  <a:pt x="298831" y="220599"/>
                </a:lnTo>
                <a:lnTo>
                  <a:pt x="294386" y="220852"/>
                </a:lnTo>
                <a:lnTo>
                  <a:pt x="288798" y="220852"/>
                </a:lnTo>
                <a:lnTo>
                  <a:pt x="283210" y="220852"/>
                </a:lnTo>
                <a:lnTo>
                  <a:pt x="266446" y="218566"/>
                </a:lnTo>
                <a:lnTo>
                  <a:pt x="264287" y="217804"/>
                </a:lnTo>
                <a:lnTo>
                  <a:pt x="262763" y="216915"/>
                </a:lnTo>
                <a:lnTo>
                  <a:pt x="261874" y="215773"/>
                </a:lnTo>
                <a:lnTo>
                  <a:pt x="261112" y="214629"/>
                </a:lnTo>
                <a:lnTo>
                  <a:pt x="260731" y="213360"/>
                </a:lnTo>
                <a:lnTo>
                  <a:pt x="260731" y="211836"/>
                </a:lnTo>
                <a:lnTo>
                  <a:pt x="260731" y="93725"/>
                </a:lnTo>
                <a:lnTo>
                  <a:pt x="260731" y="87122"/>
                </a:lnTo>
                <a:lnTo>
                  <a:pt x="260096" y="81025"/>
                </a:lnTo>
                <a:lnTo>
                  <a:pt x="258825" y="75437"/>
                </a:lnTo>
                <a:lnTo>
                  <a:pt x="257556" y="69976"/>
                </a:lnTo>
                <a:lnTo>
                  <a:pt x="255650" y="65277"/>
                </a:lnTo>
                <a:lnTo>
                  <a:pt x="252984" y="61340"/>
                </a:lnTo>
                <a:lnTo>
                  <a:pt x="250444" y="57403"/>
                </a:lnTo>
                <a:lnTo>
                  <a:pt x="247141" y="54356"/>
                </a:lnTo>
                <a:lnTo>
                  <a:pt x="243205" y="52197"/>
                </a:lnTo>
                <a:lnTo>
                  <a:pt x="239268" y="50037"/>
                </a:lnTo>
                <a:lnTo>
                  <a:pt x="234441" y="48895"/>
                </a:lnTo>
                <a:lnTo>
                  <a:pt x="228981" y="48895"/>
                </a:lnTo>
                <a:lnTo>
                  <a:pt x="222250" y="48895"/>
                </a:lnTo>
                <a:lnTo>
                  <a:pt x="191173" y="73695"/>
                </a:lnTo>
                <a:lnTo>
                  <a:pt x="186309" y="211836"/>
                </a:lnTo>
                <a:lnTo>
                  <a:pt x="186309" y="213360"/>
                </a:lnTo>
                <a:lnTo>
                  <a:pt x="185927" y="214629"/>
                </a:lnTo>
                <a:lnTo>
                  <a:pt x="185038" y="215773"/>
                </a:lnTo>
                <a:lnTo>
                  <a:pt x="184150" y="216915"/>
                </a:lnTo>
                <a:lnTo>
                  <a:pt x="182625" y="217804"/>
                </a:lnTo>
                <a:lnTo>
                  <a:pt x="180466" y="218566"/>
                </a:lnTo>
                <a:lnTo>
                  <a:pt x="178308" y="219328"/>
                </a:lnTo>
                <a:lnTo>
                  <a:pt x="175387" y="219837"/>
                </a:lnTo>
                <a:lnTo>
                  <a:pt x="171831" y="220218"/>
                </a:lnTo>
                <a:lnTo>
                  <a:pt x="168275" y="220599"/>
                </a:lnTo>
                <a:lnTo>
                  <a:pt x="163830" y="220852"/>
                </a:lnTo>
                <a:lnTo>
                  <a:pt x="158496" y="220852"/>
                </a:lnTo>
                <a:lnTo>
                  <a:pt x="152908" y="220852"/>
                </a:lnTo>
                <a:lnTo>
                  <a:pt x="136271" y="218566"/>
                </a:lnTo>
                <a:lnTo>
                  <a:pt x="134112" y="217804"/>
                </a:lnTo>
                <a:lnTo>
                  <a:pt x="132587" y="216915"/>
                </a:lnTo>
                <a:lnTo>
                  <a:pt x="131699" y="215773"/>
                </a:lnTo>
                <a:lnTo>
                  <a:pt x="130810" y="214629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12902" y="52197"/>
                </a:lnTo>
                <a:lnTo>
                  <a:pt x="108838" y="50037"/>
                </a:lnTo>
                <a:lnTo>
                  <a:pt x="104139" y="48895"/>
                </a:lnTo>
                <a:lnTo>
                  <a:pt x="98806" y="48895"/>
                </a:lnTo>
                <a:lnTo>
                  <a:pt x="91948" y="48895"/>
                </a:lnTo>
                <a:lnTo>
                  <a:pt x="60897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3" y="219328"/>
                </a:lnTo>
                <a:lnTo>
                  <a:pt x="45212" y="219837"/>
                </a:lnTo>
                <a:lnTo>
                  <a:pt x="41656" y="220218"/>
                </a:lnTo>
                <a:lnTo>
                  <a:pt x="38100" y="220599"/>
                </a:lnTo>
                <a:lnTo>
                  <a:pt x="33527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015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002" y="3810"/>
                </a:lnTo>
                <a:lnTo>
                  <a:pt x="28828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46170" y="369950"/>
            <a:ext cx="127889" cy="220852"/>
          </a:xfrm>
          <a:custGeom>
            <a:avLst/>
            <a:gdLst/>
            <a:ahLst/>
            <a:cxnLst/>
            <a:rect l="l" t="t" r="r" b="b"/>
            <a:pathLst>
              <a:path w="127889" h="220852">
                <a:moveTo>
                  <a:pt x="100837" y="0"/>
                </a:moveTo>
                <a:lnTo>
                  <a:pt x="102743" y="0"/>
                </a:lnTo>
                <a:lnTo>
                  <a:pt x="104902" y="126"/>
                </a:lnTo>
                <a:lnTo>
                  <a:pt x="107061" y="381"/>
                </a:lnTo>
                <a:lnTo>
                  <a:pt x="109346" y="635"/>
                </a:lnTo>
                <a:lnTo>
                  <a:pt x="111632" y="888"/>
                </a:lnTo>
                <a:lnTo>
                  <a:pt x="114045" y="1524"/>
                </a:lnTo>
                <a:lnTo>
                  <a:pt x="116458" y="2032"/>
                </a:lnTo>
                <a:lnTo>
                  <a:pt x="118491" y="2539"/>
                </a:lnTo>
                <a:lnTo>
                  <a:pt x="120268" y="3301"/>
                </a:lnTo>
                <a:lnTo>
                  <a:pt x="122046" y="3937"/>
                </a:lnTo>
                <a:lnTo>
                  <a:pt x="125983" y="7874"/>
                </a:lnTo>
                <a:lnTo>
                  <a:pt x="126365" y="8762"/>
                </a:lnTo>
                <a:lnTo>
                  <a:pt x="126618" y="9906"/>
                </a:lnTo>
                <a:lnTo>
                  <a:pt x="127000" y="11557"/>
                </a:lnTo>
                <a:lnTo>
                  <a:pt x="127254" y="13081"/>
                </a:lnTo>
                <a:lnTo>
                  <a:pt x="127507" y="15366"/>
                </a:lnTo>
                <a:lnTo>
                  <a:pt x="127634" y="18541"/>
                </a:lnTo>
                <a:lnTo>
                  <a:pt x="127762" y="21716"/>
                </a:lnTo>
                <a:lnTo>
                  <a:pt x="127889" y="25908"/>
                </a:lnTo>
                <a:lnTo>
                  <a:pt x="127889" y="31241"/>
                </a:lnTo>
                <a:lnTo>
                  <a:pt x="127889" y="36575"/>
                </a:lnTo>
                <a:lnTo>
                  <a:pt x="127762" y="41021"/>
                </a:lnTo>
                <a:lnTo>
                  <a:pt x="127381" y="44450"/>
                </a:lnTo>
                <a:lnTo>
                  <a:pt x="127127" y="47878"/>
                </a:lnTo>
                <a:lnTo>
                  <a:pt x="123698" y="56514"/>
                </a:lnTo>
                <a:lnTo>
                  <a:pt x="122808" y="57276"/>
                </a:lnTo>
                <a:lnTo>
                  <a:pt x="121539" y="57658"/>
                </a:lnTo>
                <a:lnTo>
                  <a:pt x="120015" y="57658"/>
                </a:lnTo>
                <a:lnTo>
                  <a:pt x="118871" y="57658"/>
                </a:lnTo>
                <a:lnTo>
                  <a:pt x="117475" y="57403"/>
                </a:lnTo>
                <a:lnTo>
                  <a:pt x="116078" y="56769"/>
                </a:lnTo>
                <a:lnTo>
                  <a:pt x="114554" y="56261"/>
                </a:lnTo>
                <a:lnTo>
                  <a:pt x="112903" y="55752"/>
                </a:lnTo>
                <a:lnTo>
                  <a:pt x="110998" y="55118"/>
                </a:lnTo>
                <a:lnTo>
                  <a:pt x="109093" y="54610"/>
                </a:lnTo>
                <a:lnTo>
                  <a:pt x="107061" y="53975"/>
                </a:lnTo>
                <a:lnTo>
                  <a:pt x="104902" y="53466"/>
                </a:lnTo>
                <a:lnTo>
                  <a:pt x="102616" y="52959"/>
                </a:lnTo>
                <a:lnTo>
                  <a:pt x="100203" y="52704"/>
                </a:lnTo>
                <a:lnTo>
                  <a:pt x="97536" y="52704"/>
                </a:lnTo>
                <a:lnTo>
                  <a:pt x="94361" y="52704"/>
                </a:lnTo>
                <a:lnTo>
                  <a:pt x="91312" y="53339"/>
                </a:lnTo>
                <a:lnTo>
                  <a:pt x="88137" y="54610"/>
                </a:lnTo>
                <a:lnTo>
                  <a:pt x="84962" y="55879"/>
                </a:lnTo>
                <a:lnTo>
                  <a:pt x="67945" y="71247"/>
                </a:lnTo>
                <a:lnTo>
                  <a:pt x="64262" y="75691"/>
                </a:lnTo>
                <a:lnTo>
                  <a:pt x="60325" y="81152"/>
                </a:lnTo>
                <a:lnTo>
                  <a:pt x="56261" y="87757"/>
                </a:lnTo>
                <a:lnTo>
                  <a:pt x="56261" y="211836"/>
                </a:lnTo>
                <a:lnTo>
                  <a:pt x="56261" y="213360"/>
                </a:lnTo>
                <a:lnTo>
                  <a:pt x="50292" y="218566"/>
                </a:lnTo>
                <a:lnTo>
                  <a:pt x="48133" y="219328"/>
                </a:lnTo>
                <a:lnTo>
                  <a:pt x="45212" y="219837"/>
                </a:lnTo>
                <a:lnTo>
                  <a:pt x="41656" y="220218"/>
                </a:lnTo>
                <a:lnTo>
                  <a:pt x="38100" y="220599"/>
                </a:lnTo>
                <a:lnTo>
                  <a:pt x="33528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016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003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1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7464"/>
                </a:lnTo>
                <a:lnTo>
                  <a:pt x="53212" y="30099"/>
                </a:lnTo>
                <a:lnTo>
                  <a:pt x="58039" y="24002"/>
                </a:lnTo>
                <a:lnTo>
                  <a:pt x="62737" y="19050"/>
                </a:lnTo>
                <a:lnTo>
                  <a:pt x="67310" y="14224"/>
                </a:lnTo>
                <a:lnTo>
                  <a:pt x="71628" y="10413"/>
                </a:lnTo>
                <a:lnTo>
                  <a:pt x="75818" y="7620"/>
                </a:lnTo>
                <a:lnTo>
                  <a:pt x="80010" y="4825"/>
                </a:lnTo>
                <a:lnTo>
                  <a:pt x="84201" y="2794"/>
                </a:lnTo>
                <a:lnTo>
                  <a:pt x="88392" y="1650"/>
                </a:lnTo>
                <a:lnTo>
                  <a:pt x="92456" y="635"/>
                </a:lnTo>
                <a:lnTo>
                  <a:pt x="96647" y="0"/>
                </a:lnTo>
                <a:lnTo>
                  <a:pt x="10083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89088" y="369950"/>
            <a:ext cx="212978" cy="224490"/>
          </a:xfrm>
          <a:custGeom>
            <a:avLst/>
            <a:gdLst/>
            <a:ahLst/>
            <a:cxnLst/>
            <a:rect l="l" t="t" r="r" b="b"/>
            <a:pathLst>
              <a:path w="212978" h="224490">
                <a:moveTo>
                  <a:pt x="108746" y="0"/>
                </a:moveTo>
                <a:lnTo>
                  <a:pt x="147507" y="4748"/>
                </a:lnTo>
                <a:lnTo>
                  <a:pt x="182671" y="23573"/>
                </a:lnTo>
                <a:lnTo>
                  <a:pt x="204297" y="56043"/>
                </a:lnTo>
                <a:lnTo>
                  <a:pt x="212368" y="94373"/>
                </a:lnTo>
                <a:lnTo>
                  <a:pt x="212978" y="106319"/>
                </a:lnTo>
                <a:lnTo>
                  <a:pt x="212591" y="121047"/>
                </a:lnTo>
                <a:lnTo>
                  <a:pt x="201567" y="168979"/>
                </a:lnTo>
                <a:lnTo>
                  <a:pt x="178511" y="200049"/>
                </a:lnTo>
                <a:lnTo>
                  <a:pt x="144670" y="218525"/>
                </a:lnTo>
                <a:lnTo>
                  <a:pt x="107967" y="224490"/>
                </a:lnTo>
                <a:lnTo>
                  <a:pt x="92748" y="224062"/>
                </a:lnTo>
                <a:lnTo>
                  <a:pt x="45611" y="211731"/>
                </a:lnTo>
                <a:lnTo>
                  <a:pt x="11499" y="175630"/>
                </a:lnTo>
                <a:lnTo>
                  <a:pt x="0" y="126336"/>
                </a:lnTo>
                <a:lnTo>
                  <a:pt x="138" y="109375"/>
                </a:lnTo>
                <a:lnTo>
                  <a:pt x="9854" y="59297"/>
                </a:lnTo>
                <a:lnTo>
                  <a:pt x="32256" y="26865"/>
                </a:lnTo>
                <a:lnTo>
                  <a:pt x="65889" y="7045"/>
                </a:lnTo>
                <a:lnTo>
                  <a:pt x="10874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1330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093" y="0"/>
                </a:moveTo>
                <a:lnTo>
                  <a:pt x="157931" y="10922"/>
                </a:lnTo>
                <a:lnTo>
                  <a:pt x="182894" y="41398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39954" y="218566"/>
                </a:lnTo>
                <a:lnTo>
                  <a:pt x="137794" y="217804"/>
                </a:lnTo>
                <a:lnTo>
                  <a:pt x="136398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350" y="81025"/>
                </a:lnTo>
                <a:lnTo>
                  <a:pt x="131952" y="75437"/>
                </a:lnTo>
                <a:lnTo>
                  <a:pt x="130556" y="69976"/>
                </a:lnTo>
                <a:lnTo>
                  <a:pt x="128524" y="65277"/>
                </a:lnTo>
                <a:lnTo>
                  <a:pt x="125856" y="61340"/>
                </a:lnTo>
                <a:lnTo>
                  <a:pt x="123189" y="57403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583" y="48895"/>
                </a:lnTo>
                <a:lnTo>
                  <a:pt x="93471" y="48895"/>
                </a:lnTo>
                <a:lnTo>
                  <a:pt x="61172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29"/>
                </a:lnTo>
                <a:lnTo>
                  <a:pt x="33527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2" y="217804"/>
                </a:lnTo>
                <a:lnTo>
                  <a:pt x="2158" y="216915"/>
                </a:lnTo>
                <a:lnTo>
                  <a:pt x="1269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016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002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692" y="11016"/>
                </a:lnTo>
                <a:lnTo>
                  <a:pt x="114558" y="43"/>
                </a:lnTo>
                <a:lnTo>
                  <a:pt x="11709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4069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449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2174" y="369950"/>
            <a:ext cx="181652" cy="224363"/>
          </a:xfrm>
          <a:custGeom>
            <a:avLst/>
            <a:gdLst/>
            <a:ahLst/>
            <a:cxnLst/>
            <a:rect l="l" t="t" r="r" b="b"/>
            <a:pathLst>
              <a:path w="181652" h="224363">
                <a:moveTo>
                  <a:pt x="93641" y="0"/>
                </a:moveTo>
                <a:lnTo>
                  <a:pt x="131843" y="4093"/>
                </a:lnTo>
                <a:lnTo>
                  <a:pt x="166727" y="25214"/>
                </a:lnTo>
                <a:lnTo>
                  <a:pt x="180500" y="61508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079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39" y="219192"/>
                </a:lnTo>
                <a:lnTo>
                  <a:pt x="77813" y="224363"/>
                </a:lnTo>
                <a:lnTo>
                  <a:pt x="62496" y="223976"/>
                </a:lnTo>
                <a:lnTo>
                  <a:pt x="25239" y="211979"/>
                </a:lnTo>
                <a:lnTo>
                  <a:pt x="2247" y="179315"/>
                </a:lnTo>
                <a:lnTo>
                  <a:pt x="0" y="167421"/>
                </a:lnTo>
                <a:lnTo>
                  <a:pt x="511" y="151106"/>
                </a:lnTo>
                <a:lnTo>
                  <a:pt x="23103" y="110845"/>
                </a:lnTo>
                <a:lnTo>
                  <a:pt x="58379" y="96424"/>
                </a:lnTo>
                <a:lnTo>
                  <a:pt x="126407" y="91948"/>
                </a:lnTo>
                <a:lnTo>
                  <a:pt x="126407" y="79883"/>
                </a:lnTo>
                <a:lnTo>
                  <a:pt x="126407" y="73660"/>
                </a:lnTo>
                <a:lnTo>
                  <a:pt x="125772" y="68199"/>
                </a:lnTo>
                <a:lnTo>
                  <a:pt x="124502" y="63500"/>
                </a:lnTo>
                <a:lnTo>
                  <a:pt x="123232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358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688" y="42672"/>
                </a:lnTo>
                <a:lnTo>
                  <a:pt x="79290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127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2248" y="369950"/>
            <a:ext cx="316788" cy="220852"/>
          </a:xfrm>
          <a:custGeom>
            <a:avLst/>
            <a:gdLst/>
            <a:ahLst/>
            <a:cxnLst/>
            <a:rect l="l" t="t" r="r" b="b"/>
            <a:pathLst>
              <a:path w="316788" h="220852">
                <a:moveTo>
                  <a:pt x="115189" y="0"/>
                </a:moveTo>
                <a:lnTo>
                  <a:pt x="123380" y="0"/>
                </a:lnTo>
                <a:lnTo>
                  <a:pt x="130746" y="888"/>
                </a:lnTo>
                <a:lnTo>
                  <a:pt x="168071" y="21462"/>
                </a:lnTo>
                <a:lnTo>
                  <a:pt x="171881" y="25908"/>
                </a:lnTo>
                <a:lnTo>
                  <a:pt x="174929" y="30861"/>
                </a:lnTo>
                <a:lnTo>
                  <a:pt x="177469" y="36449"/>
                </a:lnTo>
                <a:lnTo>
                  <a:pt x="183438" y="29972"/>
                </a:lnTo>
                <a:lnTo>
                  <a:pt x="189280" y="24511"/>
                </a:lnTo>
                <a:lnTo>
                  <a:pt x="194995" y="19938"/>
                </a:lnTo>
                <a:lnTo>
                  <a:pt x="200710" y="15239"/>
                </a:lnTo>
                <a:lnTo>
                  <a:pt x="206425" y="11557"/>
                </a:lnTo>
                <a:lnTo>
                  <a:pt x="212013" y="8636"/>
                </a:lnTo>
                <a:lnTo>
                  <a:pt x="217601" y="5714"/>
                </a:lnTo>
                <a:lnTo>
                  <a:pt x="223189" y="3556"/>
                </a:lnTo>
                <a:lnTo>
                  <a:pt x="228650" y="2159"/>
                </a:lnTo>
                <a:lnTo>
                  <a:pt x="234238" y="762"/>
                </a:lnTo>
                <a:lnTo>
                  <a:pt x="239953" y="0"/>
                </a:lnTo>
                <a:lnTo>
                  <a:pt x="245795" y="0"/>
                </a:lnTo>
                <a:lnTo>
                  <a:pt x="286142" y="11183"/>
                </a:lnTo>
                <a:lnTo>
                  <a:pt x="310161" y="41878"/>
                </a:lnTo>
                <a:lnTo>
                  <a:pt x="316737" y="80455"/>
                </a:lnTo>
                <a:lnTo>
                  <a:pt x="316788" y="211836"/>
                </a:lnTo>
                <a:lnTo>
                  <a:pt x="316788" y="213360"/>
                </a:lnTo>
                <a:lnTo>
                  <a:pt x="310946" y="218566"/>
                </a:lnTo>
                <a:lnTo>
                  <a:pt x="308914" y="219328"/>
                </a:lnTo>
                <a:lnTo>
                  <a:pt x="306120" y="219837"/>
                </a:lnTo>
                <a:lnTo>
                  <a:pt x="302437" y="220218"/>
                </a:lnTo>
                <a:lnTo>
                  <a:pt x="298881" y="220599"/>
                </a:lnTo>
                <a:lnTo>
                  <a:pt x="294436" y="220852"/>
                </a:lnTo>
                <a:lnTo>
                  <a:pt x="288848" y="220852"/>
                </a:lnTo>
                <a:lnTo>
                  <a:pt x="283260" y="220852"/>
                </a:lnTo>
                <a:lnTo>
                  <a:pt x="260781" y="213360"/>
                </a:lnTo>
                <a:lnTo>
                  <a:pt x="260781" y="211836"/>
                </a:lnTo>
                <a:lnTo>
                  <a:pt x="260781" y="93725"/>
                </a:lnTo>
                <a:lnTo>
                  <a:pt x="260781" y="87122"/>
                </a:lnTo>
                <a:lnTo>
                  <a:pt x="260146" y="81025"/>
                </a:lnTo>
                <a:lnTo>
                  <a:pt x="258876" y="75437"/>
                </a:lnTo>
                <a:lnTo>
                  <a:pt x="257606" y="69976"/>
                </a:lnTo>
                <a:lnTo>
                  <a:pt x="255701" y="65277"/>
                </a:lnTo>
                <a:lnTo>
                  <a:pt x="253034" y="61340"/>
                </a:lnTo>
                <a:lnTo>
                  <a:pt x="250494" y="57403"/>
                </a:lnTo>
                <a:lnTo>
                  <a:pt x="247192" y="54356"/>
                </a:lnTo>
                <a:lnTo>
                  <a:pt x="243255" y="52197"/>
                </a:lnTo>
                <a:lnTo>
                  <a:pt x="239318" y="50037"/>
                </a:lnTo>
                <a:lnTo>
                  <a:pt x="234492" y="48895"/>
                </a:lnTo>
                <a:lnTo>
                  <a:pt x="229031" y="48895"/>
                </a:lnTo>
                <a:lnTo>
                  <a:pt x="222300" y="48895"/>
                </a:lnTo>
                <a:lnTo>
                  <a:pt x="191224" y="73695"/>
                </a:lnTo>
                <a:lnTo>
                  <a:pt x="186359" y="211836"/>
                </a:lnTo>
                <a:lnTo>
                  <a:pt x="186359" y="213360"/>
                </a:lnTo>
                <a:lnTo>
                  <a:pt x="185978" y="214629"/>
                </a:lnTo>
                <a:lnTo>
                  <a:pt x="185089" y="215773"/>
                </a:lnTo>
                <a:lnTo>
                  <a:pt x="184200" y="216915"/>
                </a:lnTo>
                <a:lnTo>
                  <a:pt x="182676" y="217804"/>
                </a:lnTo>
                <a:lnTo>
                  <a:pt x="180517" y="218566"/>
                </a:lnTo>
                <a:lnTo>
                  <a:pt x="178358" y="219328"/>
                </a:lnTo>
                <a:lnTo>
                  <a:pt x="175437" y="219837"/>
                </a:lnTo>
                <a:lnTo>
                  <a:pt x="171881" y="220218"/>
                </a:lnTo>
                <a:lnTo>
                  <a:pt x="168325" y="220599"/>
                </a:lnTo>
                <a:lnTo>
                  <a:pt x="163880" y="220852"/>
                </a:lnTo>
                <a:lnTo>
                  <a:pt x="158546" y="220852"/>
                </a:lnTo>
                <a:lnTo>
                  <a:pt x="152958" y="220852"/>
                </a:lnTo>
                <a:lnTo>
                  <a:pt x="130365" y="213360"/>
                </a:lnTo>
                <a:lnTo>
                  <a:pt x="130365" y="211836"/>
                </a:lnTo>
                <a:lnTo>
                  <a:pt x="130365" y="93725"/>
                </a:lnTo>
                <a:lnTo>
                  <a:pt x="130365" y="87122"/>
                </a:lnTo>
                <a:lnTo>
                  <a:pt x="129743" y="81025"/>
                </a:lnTo>
                <a:lnTo>
                  <a:pt x="112953" y="52197"/>
                </a:lnTo>
                <a:lnTo>
                  <a:pt x="108940" y="50037"/>
                </a:lnTo>
                <a:lnTo>
                  <a:pt x="104254" y="48895"/>
                </a:lnTo>
                <a:lnTo>
                  <a:pt x="98894" y="48895"/>
                </a:lnTo>
                <a:lnTo>
                  <a:pt x="92049" y="48895"/>
                </a:lnTo>
                <a:lnTo>
                  <a:pt x="60902" y="73810"/>
                </a:lnTo>
                <a:lnTo>
                  <a:pt x="56248" y="211836"/>
                </a:lnTo>
                <a:lnTo>
                  <a:pt x="56248" y="213360"/>
                </a:lnTo>
                <a:lnTo>
                  <a:pt x="55803" y="214629"/>
                </a:lnTo>
                <a:lnTo>
                  <a:pt x="54914" y="215773"/>
                </a:lnTo>
                <a:lnTo>
                  <a:pt x="54025" y="216915"/>
                </a:lnTo>
                <a:lnTo>
                  <a:pt x="52501" y="217804"/>
                </a:lnTo>
                <a:lnTo>
                  <a:pt x="50342" y="218566"/>
                </a:lnTo>
                <a:lnTo>
                  <a:pt x="48183" y="219328"/>
                </a:lnTo>
                <a:lnTo>
                  <a:pt x="45313" y="219837"/>
                </a:lnTo>
                <a:lnTo>
                  <a:pt x="41744" y="220218"/>
                </a:lnTo>
                <a:lnTo>
                  <a:pt x="38176" y="220599"/>
                </a:lnTo>
                <a:lnTo>
                  <a:pt x="33629" y="220852"/>
                </a:lnTo>
                <a:lnTo>
                  <a:pt x="28130" y="220852"/>
                </a:lnTo>
                <a:lnTo>
                  <a:pt x="22618" y="220852"/>
                </a:lnTo>
                <a:lnTo>
                  <a:pt x="5918" y="218566"/>
                </a:lnTo>
                <a:lnTo>
                  <a:pt x="3759" y="217804"/>
                </a:lnTo>
                <a:lnTo>
                  <a:pt x="2235" y="216915"/>
                </a:lnTo>
                <a:lnTo>
                  <a:pt x="1333" y="215773"/>
                </a:lnTo>
                <a:lnTo>
                  <a:pt x="444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68" y="9906"/>
                </a:lnTo>
                <a:lnTo>
                  <a:pt x="1117" y="8889"/>
                </a:lnTo>
                <a:lnTo>
                  <a:pt x="1854" y="7747"/>
                </a:lnTo>
                <a:lnTo>
                  <a:pt x="3200" y="6731"/>
                </a:lnTo>
                <a:lnTo>
                  <a:pt x="5130" y="6096"/>
                </a:lnTo>
                <a:lnTo>
                  <a:pt x="7061" y="5334"/>
                </a:lnTo>
                <a:lnTo>
                  <a:pt x="9563" y="4699"/>
                </a:lnTo>
                <a:lnTo>
                  <a:pt x="12611" y="4318"/>
                </a:lnTo>
                <a:lnTo>
                  <a:pt x="15659" y="3937"/>
                </a:lnTo>
                <a:lnTo>
                  <a:pt x="19494" y="3810"/>
                </a:lnTo>
                <a:lnTo>
                  <a:pt x="24104" y="3810"/>
                </a:lnTo>
                <a:lnTo>
                  <a:pt x="28867" y="3810"/>
                </a:lnTo>
                <a:lnTo>
                  <a:pt x="32816" y="3937"/>
                </a:lnTo>
                <a:lnTo>
                  <a:pt x="35940" y="4318"/>
                </a:lnTo>
                <a:lnTo>
                  <a:pt x="39065" y="4699"/>
                </a:lnTo>
                <a:lnTo>
                  <a:pt x="41478" y="5334"/>
                </a:lnTo>
                <a:lnTo>
                  <a:pt x="43192" y="6096"/>
                </a:lnTo>
                <a:lnTo>
                  <a:pt x="44907" y="6731"/>
                </a:lnTo>
                <a:lnTo>
                  <a:pt x="46139" y="7747"/>
                </a:lnTo>
                <a:lnTo>
                  <a:pt x="46875" y="8889"/>
                </a:lnTo>
                <a:lnTo>
                  <a:pt x="47625" y="9906"/>
                </a:lnTo>
                <a:lnTo>
                  <a:pt x="47993" y="11302"/>
                </a:lnTo>
                <a:lnTo>
                  <a:pt x="47993" y="12700"/>
                </a:lnTo>
                <a:lnTo>
                  <a:pt x="47993" y="35687"/>
                </a:lnTo>
                <a:lnTo>
                  <a:pt x="77553" y="10823"/>
                </a:lnTo>
                <a:lnTo>
                  <a:pt x="114223" y="6"/>
                </a:lnTo>
                <a:lnTo>
                  <a:pt x="115189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614" y="369950"/>
            <a:ext cx="195456" cy="224524"/>
          </a:xfrm>
          <a:custGeom>
            <a:avLst/>
            <a:gdLst/>
            <a:ahLst/>
            <a:cxnLst/>
            <a:rect l="l" t="t" r="r" b="b"/>
            <a:pathLst>
              <a:path w="195456" h="224524">
                <a:moveTo>
                  <a:pt x="101476" y="0"/>
                </a:moveTo>
                <a:lnTo>
                  <a:pt x="139796" y="5670"/>
                </a:lnTo>
                <a:lnTo>
                  <a:pt x="172145" y="26451"/>
                </a:lnTo>
                <a:lnTo>
                  <a:pt x="190803" y="63453"/>
                </a:lnTo>
                <a:lnTo>
                  <a:pt x="195456" y="106552"/>
                </a:lnTo>
                <a:lnTo>
                  <a:pt x="195456" y="113411"/>
                </a:lnTo>
                <a:lnTo>
                  <a:pt x="193932" y="118363"/>
                </a:lnTo>
                <a:lnTo>
                  <a:pt x="190884" y="121665"/>
                </a:lnTo>
                <a:lnTo>
                  <a:pt x="187836" y="124968"/>
                </a:lnTo>
                <a:lnTo>
                  <a:pt x="183619" y="126619"/>
                </a:lnTo>
                <a:lnTo>
                  <a:pt x="178273" y="126619"/>
                </a:lnTo>
                <a:lnTo>
                  <a:pt x="57051" y="126619"/>
                </a:lnTo>
                <a:lnTo>
                  <a:pt x="57051" y="135127"/>
                </a:lnTo>
                <a:lnTo>
                  <a:pt x="58054" y="142748"/>
                </a:lnTo>
                <a:lnTo>
                  <a:pt x="60061" y="149733"/>
                </a:lnTo>
                <a:lnTo>
                  <a:pt x="62068" y="156590"/>
                </a:lnTo>
                <a:lnTo>
                  <a:pt x="65268" y="162560"/>
                </a:lnTo>
                <a:lnTo>
                  <a:pt x="69662" y="167386"/>
                </a:lnTo>
                <a:lnTo>
                  <a:pt x="74056" y="172212"/>
                </a:lnTo>
                <a:lnTo>
                  <a:pt x="79708" y="175895"/>
                </a:lnTo>
                <a:lnTo>
                  <a:pt x="86629" y="178435"/>
                </a:lnTo>
                <a:lnTo>
                  <a:pt x="93551" y="180975"/>
                </a:lnTo>
                <a:lnTo>
                  <a:pt x="101844" y="182245"/>
                </a:lnTo>
                <a:lnTo>
                  <a:pt x="111521" y="182245"/>
                </a:lnTo>
                <a:lnTo>
                  <a:pt x="151298" y="177037"/>
                </a:lnTo>
                <a:lnTo>
                  <a:pt x="170233" y="170687"/>
                </a:lnTo>
                <a:lnTo>
                  <a:pt x="173802" y="169290"/>
                </a:lnTo>
                <a:lnTo>
                  <a:pt x="176710" y="168528"/>
                </a:lnTo>
                <a:lnTo>
                  <a:pt x="178933" y="168528"/>
                </a:lnTo>
                <a:lnTo>
                  <a:pt x="180279" y="168528"/>
                </a:lnTo>
                <a:lnTo>
                  <a:pt x="185740" y="177800"/>
                </a:lnTo>
                <a:lnTo>
                  <a:pt x="185969" y="180339"/>
                </a:lnTo>
                <a:lnTo>
                  <a:pt x="186083" y="183387"/>
                </a:lnTo>
                <a:lnTo>
                  <a:pt x="186083" y="187071"/>
                </a:lnTo>
                <a:lnTo>
                  <a:pt x="186083" y="190373"/>
                </a:lnTo>
                <a:lnTo>
                  <a:pt x="186007" y="193166"/>
                </a:lnTo>
                <a:lnTo>
                  <a:pt x="185854" y="195452"/>
                </a:lnTo>
                <a:lnTo>
                  <a:pt x="185715" y="197738"/>
                </a:lnTo>
                <a:lnTo>
                  <a:pt x="183848" y="205486"/>
                </a:lnTo>
                <a:lnTo>
                  <a:pt x="183251" y="206628"/>
                </a:lnTo>
                <a:lnTo>
                  <a:pt x="173574" y="212978"/>
                </a:lnTo>
                <a:lnTo>
                  <a:pt x="169268" y="214757"/>
                </a:lnTo>
                <a:lnTo>
                  <a:pt x="163756" y="216535"/>
                </a:lnTo>
                <a:lnTo>
                  <a:pt x="157064" y="218186"/>
                </a:lnTo>
                <a:lnTo>
                  <a:pt x="150358" y="219963"/>
                </a:lnTo>
                <a:lnTo>
                  <a:pt x="142700" y="221487"/>
                </a:lnTo>
                <a:lnTo>
                  <a:pt x="134064" y="222758"/>
                </a:lnTo>
                <a:lnTo>
                  <a:pt x="121834" y="224047"/>
                </a:lnTo>
                <a:lnTo>
                  <a:pt x="108855" y="224524"/>
                </a:lnTo>
                <a:lnTo>
                  <a:pt x="94192" y="224102"/>
                </a:lnTo>
                <a:lnTo>
                  <a:pt x="53734" y="215061"/>
                </a:lnTo>
                <a:lnTo>
                  <a:pt x="22311" y="192074"/>
                </a:lnTo>
                <a:lnTo>
                  <a:pt x="5336" y="157595"/>
                </a:lnTo>
                <a:lnTo>
                  <a:pt x="0" y="121092"/>
                </a:lnTo>
                <a:lnTo>
                  <a:pt x="316" y="105478"/>
                </a:lnTo>
                <a:lnTo>
                  <a:pt x="10896" y="56238"/>
                </a:lnTo>
                <a:lnTo>
                  <a:pt x="33435" y="24319"/>
                </a:lnTo>
                <a:lnTo>
                  <a:pt x="66706" y="5391"/>
                </a:lnTo>
                <a:lnTo>
                  <a:pt x="90948" y="437"/>
                </a:lnTo>
                <a:lnTo>
                  <a:pt x="10147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579" y="369950"/>
            <a:ext cx="152031" cy="224436"/>
          </a:xfrm>
          <a:custGeom>
            <a:avLst/>
            <a:gdLst/>
            <a:ahLst/>
            <a:cxnLst/>
            <a:rect l="l" t="t" r="r" b="b"/>
            <a:pathLst>
              <a:path w="152031" h="224436">
                <a:moveTo>
                  <a:pt x="82156" y="0"/>
                </a:moveTo>
                <a:lnTo>
                  <a:pt x="88404" y="0"/>
                </a:lnTo>
                <a:lnTo>
                  <a:pt x="94475" y="508"/>
                </a:lnTo>
                <a:lnTo>
                  <a:pt x="100342" y="1397"/>
                </a:lnTo>
                <a:lnTo>
                  <a:pt x="106222" y="2286"/>
                </a:lnTo>
                <a:lnTo>
                  <a:pt x="135394" y="13081"/>
                </a:lnTo>
                <a:lnTo>
                  <a:pt x="136817" y="14224"/>
                </a:lnTo>
                <a:lnTo>
                  <a:pt x="139750" y="20447"/>
                </a:lnTo>
                <a:lnTo>
                  <a:pt x="140042" y="21971"/>
                </a:lnTo>
                <a:lnTo>
                  <a:pt x="140309" y="24002"/>
                </a:lnTo>
                <a:lnTo>
                  <a:pt x="140538" y="26288"/>
                </a:lnTo>
                <a:lnTo>
                  <a:pt x="140754" y="28575"/>
                </a:lnTo>
                <a:lnTo>
                  <a:pt x="140868" y="31369"/>
                </a:lnTo>
                <a:lnTo>
                  <a:pt x="140868" y="34798"/>
                </a:lnTo>
                <a:lnTo>
                  <a:pt x="140868" y="38862"/>
                </a:lnTo>
                <a:lnTo>
                  <a:pt x="135356" y="54483"/>
                </a:lnTo>
                <a:lnTo>
                  <a:pt x="134175" y="54483"/>
                </a:lnTo>
                <a:lnTo>
                  <a:pt x="132829" y="54483"/>
                </a:lnTo>
                <a:lnTo>
                  <a:pt x="130746" y="53721"/>
                </a:lnTo>
                <a:lnTo>
                  <a:pt x="127914" y="52197"/>
                </a:lnTo>
                <a:lnTo>
                  <a:pt x="125095" y="50546"/>
                </a:lnTo>
                <a:lnTo>
                  <a:pt x="121551" y="48895"/>
                </a:lnTo>
                <a:lnTo>
                  <a:pt x="90639" y="39750"/>
                </a:lnTo>
                <a:lnTo>
                  <a:pt x="83489" y="39750"/>
                </a:lnTo>
                <a:lnTo>
                  <a:pt x="78435" y="39750"/>
                </a:lnTo>
                <a:lnTo>
                  <a:pt x="54025" y="58038"/>
                </a:lnTo>
                <a:lnTo>
                  <a:pt x="54025" y="60960"/>
                </a:lnTo>
                <a:lnTo>
                  <a:pt x="54025" y="65532"/>
                </a:lnTo>
                <a:lnTo>
                  <a:pt x="55435" y="69469"/>
                </a:lnTo>
                <a:lnTo>
                  <a:pt x="58267" y="72516"/>
                </a:lnTo>
                <a:lnTo>
                  <a:pt x="61099" y="75691"/>
                </a:lnTo>
                <a:lnTo>
                  <a:pt x="64820" y="78486"/>
                </a:lnTo>
                <a:lnTo>
                  <a:pt x="69430" y="80772"/>
                </a:lnTo>
                <a:lnTo>
                  <a:pt x="74040" y="83185"/>
                </a:lnTo>
                <a:lnTo>
                  <a:pt x="79286" y="85471"/>
                </a:lnTo>
                <a:lnTo>
                  <a:pt x="85166" y="87502"/>
                </a:lnTo>
                <a:lnTo>
                  <a:pt x="91046" y="89662"/>
                </a:lnTo>
                <a:lnTo>
                  <a:pt x="97002" y="91821"/>
                </a:lnTo>
                <a:lnTo>
                  <a:pt x="103022" y="94361"/>
                </a:lnTo>
                <a:lnTo>
                  <a:pt x="109054" y="96774"/>
                </a:lnTo>
                <a:lnTo>
                  <a:pt x="141236" y="119761"/>
                </a:lnTo>
                <a:lnTo>
                  <a:pt x="152031" y="146558"/>
                </a:lnTo>
                <a:lnTo>
                  <a:pt x="152031" y="155575"/>
                </a:lnTo>
                <a:lnTo>
                  <a:pt x="140432" y="193865"/>
                </a:lnTo>
                <a:lnTo>
                  <a:pt x="109802" y="216972"/>
                </a:lnTo>
                <a:lnTo>
                  <a:pt x="71223" y="224436"/>
                </a:lnTo>
                <a:lnTo>
                  <a:pt x="56260" y="224164"/>
                </a:lnTo>
                <a:lnTo>
                  <a:pt x="16522" y="215264"/>
                </a:lnTo>
                <a:lnTo>
                  <a:pt x="12953" y="213487"/>
                </a:lnTo>
                <a:lnTo>
                  <a:pt x="9372" y="211709"/>
                </a:lnTo>
                <a:lnTo>
                  <a:pt x="1346" y="201040"/>
                </a:lnTo>
                <a:lnTo>
                  <a:pt x="444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4025" y="166497"/>
                </a:lnTo>
                <a:lnTo>
                  <a:pt x="4914" y="165862"/>
                </a:lnTo>
                <a:lnTo>
                  <a:pt x="6032" y="165608"/>
                </a:lnTo>
                <a:lnTo>
                  <a:pt x="7365" y="165608"/>
                </a:lnTo>
                <a:lnTo>
                  <a:pt x="9004" y="165608"/>
                </a:lnTo>
                <a:lnTo>
                  <a:pt x="11429" y="166624"/>
                </a:lnTo>
                <a:lnTo>
                  <a:pt x="14617" y="168401"/>
                </a:lnTo>
                <a:lnTo>
                  <a:pt x="17818" y="170307"/>
                </a:lnTo>
                <a:lnTo>
                  <a:pt x="21805" y="172338"/>
                </a:lnTo>
                <a:lnTo>
                  <a:pt x="56705" y="183769"/>
                </a:lnTo>
                <a:lnTo>
                  <a:pt x="64744" y="183769"/>
                </a:lnTo>
                <a:lnTo>
                  <a:pt x="69799" y="183769"/>
                </a:lnTo>
                <a:lnTo>
                  <a:pt x="88518" y="177673"/>
                </a:lnTo>
                <a:lnTo>
                  <a:pt x="91414" y="175768"/>
                </a:lnTo>
                <a:lnTo>
                  <a:pt x="93611" y="173354"/>
                </a:lnTo>
                <a:lnTo>
                  <a:pt x="95097" y="170307"/>
                </a:lnTo>
                <a:lnTo>
                  <a:pt x="96596" y="167386"/>
                </a:lnTo>
                <a:lnTo>
                  <a:pt x="97332" y="163957"/>
                </a:lnTo>
                <a:lnTo>
                  <a:pt x="97332" y="160020"/>
                </a:lnTo>
                <a:lnTo>
                  <a:pt x="97332" y="155575"/>
                </a:lnTo>
                <a:lnTo>
                  <a:pt x="95961" y="151764"/>
                </a:lnTo>
                <a:lnTo>
                  <a:pt x="93205" y="148589"/>
                </a:lnTo>
                <a:lnTo>
                  <a:pt x="90449" y="145414"/>
                </a:lnTo>
                <a:lnTo>
                  <a:pt x="61137" y="131445"/>
                </a:lnTo>
                <a:lnTo>
                  <a:pt x="55257" y="129159"/>
                </a:lnTo>
                <a:lnTo>
                  <a:pt x="20726" y="110616"/>
                </a:lnTo>
                <a:lnTo>
                  <a:pt x="16192" y="105790"/>
                </a:lnTo>
                <a:lnTo>
                  <a:pt x="11645" y="101091"/>
                </a:lnTo>
                <a:lnTo>
                  <a:pt x="8001" y="95376"/>
                </a:lnTo>
                <a:lnTo>
                  <a:pt x="5245" y="88646"/>
                </a:lnTo>
                <a:lnTo>
                  <a:pt x="2489" y="81914"/>
                </a:lnTo>
                <a:lnTo>
                  <a:pt x="1117" y="73913"/>
                </a:lnTo>
                <a:lnTo>
                  <a:pt x="1117" y="64515"/>
                </a:lnTo>
                <a:lnTo>
                  <a:pt x="12867" y="28123"/>
                </a:lnTo>
                <a:lnTo>
                  <a:pt x="56897" y="2671"/>
                </a:lnTo>
                <a:lnTo>
                  <a:pt x="80977" y="4"/>
                </a:lnTo>
                <a:lnTo>
                  <a:pt x="8215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6724" y="321309"/>
            <a:ext cx="140868" cy="272542"/>
          </a:xfrm>
          <a:custGeom>
            <a:avLst/>
            <a:gdLst/>
            <a:ahLst/>
            <a:cxnLst/>
            <a:rect l="l" t="t" r="r" b="b"/>
            <a:pathLst>
              <a:path w="140868" h="272542">
                <a:moveTo>
                  <a:pt x="60502" y="0"/>
                </a:moveTo>
                <a:lnTo>
                  <a:pt x="66001" y="0"/>
                </a:lnTo>
                <a:lnTo>
                  <a:pt x="70586" y="126"/>
                </a:lnTo>
                <a:lnTo>
                  <a:pt x="74231" y="508"/>
                </a:lnTo>
                <a:lnTo>
                  <a:pt x="77876" y="889"/>
                </a:lnTo>
                <a:lnTo>
                  <a:pt x="87287" y="5334"/>
                </a:lnTo>
                <a:lnTo>
                  <a:pt x="88188" y="6476"/>
                </a:lnTo>
                <a:lnTo>
                  <a:pt x="88633" y="7874"/>
                </a:lnTo>
                <a:lnTo>
                  <a:pt x="88633" y="9398"/>
                </a:lnTo>
                <a:lnTo>
                  <a:pt x="88633" y="53848"/>
                </a:lnTo>
                <a:lnTo>
                  <a:pt x="131940" y="53848"/>
                </a:lnTo>
                <a:lnTo>
                  <a:pt x="133426" y="53848"/>
                </a:lnTo>
                <a:lnTo>
                  <a:pt x="134734" y="54102"/>
                </a:lnTo>
                <a:lnTo>
                  <a:pt x="135839" y="54864"/>
                </a:lnTo>
                <a:lnTo>
                  <a:pt x="136956" y="55626"/>
                </a:lnTo>
                <a:lnTo>
                  <a:pt x="137896" y="56896"/>
                </a:lnTo>
                <a:lnTo>
                  <a:pt x="138633" y="58547"/>
                </a:lnTo>
                <a:lnTo>
                  <a:pt x="139382" y="60325"/>
                </a:lnTo>
                <a:lnTo>
                  <a:pt x="139941" y="62611"/>
                </a:lnTo>
                <a:lnTo>
                  <a:pt x="140309" y="65659"/>
                </a:lnTo>
                <a:lnTo>
                  <a:pt x="140677" y="68580"/>
                </a:lnTo>
                <a:lnTo>
                  <a:pt x="140868" y="72263"/>
                </a:lnTo>
                <a:lnTo>
                  <a:pt x="140868" y="76581"/>
                </a:lnTo>
                <a:lnTo>
                  <a:pt x="140868" y="84709"/>
                </a:lnTo>
                <a:lnTo>
                  <a:pt x="140119" y="90551"/>
                </a:lnTo>
                <a:lnTo>
                  <a:pt x="138633" y="94107"/>
                </a:lnTo>
                <a:lnTo>
                  <a:pt x="137147" y="97536"/>
                </a:lnTo>
                <a:lnTo>
                  <a:pt x="134988" y="99314"/>
                </a:lnTo>
                <a:lnTo>
                  <a:pt x="132156" y="99314"/>
                </a:lnTo>
                <a:lnTo>
                  <a:pt x="88633" y="99314"/>
                </a:lnTo>
                <a:lnTo>
                  <a:pt x="88633" y="192913"/>
                </a:lnTo>
                <a:lnTo>
                  <a:pt x="88633" y="203708"/>
                </a:lnTo>
                <a:lnTo>
                  <a:pt x="90335" y="211836"/>
                </a:lnTo>
                <a:lnTo>
                  <a:pt x="93764" y="217297"/>
                </a:lnTo>
                <a:lnTo>
                  <a:pt x="97193" y="222758"/>
                </a:lnTo>
                <a:lnTo>
                  <a:pt x="103289" y="225425"/>
                </a:lnTo>
                <a:lnTo>
                  <a:pt x="112064" y="225425"/>
                </a:lnTo>
                <a:lnTo>
                  <a:pt x="115049" y="225425"/>
                </a:lnTo>
                <a:lnTo>
                  <a:pt x="117728" y="225171"/>
                </a:lnTo>
                <a:lnTo>
                  <a:pt x="120103" y="224663"/>
                </a:lnTo>
                <a:lnTo>
                  <a:pt x="122491" y="224155"/>
                </a:lnTo>
                <a:lnTo>
                  <a:pt x="124612" y="223520"/>
                </a:lnTo>
                <a:lnTo>
                  <a:pt x="126466" y="222885"/>
                </a:lnTo>
                <a:lnTo>
                  <a:pt x="128333" y="222250"/>
                </a:lnTo>
                <a:lnTo>
                  <a:pt x="129895" y="221615"/>
                </a:lnTo>
                <a:lnTo>
                  <a:pt x="131152" y="221107"/>
                </a:lnTo>
                <a:lnTo>
                  <a:pt x="132422" y="220599"/>
                </a:lnTo>
                <a:lnTo>
                  <a:pt x="133578" y="220345"/>
                </a:lnTo>
                <a:lnTo>
                  <a:pt x="134619" y="220345"/>
                </a:lnTo>
                <a:lnTo>
                  <a:pt x="135509" y="220345"/>
                </a:lnTo>
                <a:lnTo>
                  <a:pt x="139077" y="224282"/>
                </a:lnTo>
                <a:lnTo>
                  <a:pt x="139534" y="225806"/>
                </a:lnTo>
                <a:lnTo>
                  <a:pt x="139941" y="227965"/>
                </a:lnTo>
                <a:lnTo>
                  <a:pt x="140309" y="230632"/>
                </a:lnTo>
                <a:lnTo>
                  <a:pt x="140677" y="233299"/>
                </a:lnTo>
                <a:lnTo>
                  <a:pt x="140868" y="236728"/>
                </a:lnTo>
                <a:lnTo>
                  <a:pt x="140868" y="240919"/>
                </a:lnTo>
                <a:lnTo>
                  <a:pt x="140868" y="247396"/>
                </a:lnTo>
                <a:lnTo>
                  <a:pt x="140462" y="252476"/>
                </a:lnTo>
                <a:lnTo>
                  <a:pt x="139636" y="255905"/>
                </a:lnTo>
                <a:lnTo>
                  <a:pt x="138823" y="259461"/>
                </a:lnTo>
                <a:lnTo>
                  <a:pt x="137744" y="261874"/>
                </a:lnTo>
                <a:lnTo>
                  <a:pt x="136397" y="263271"/>
                </a:lnTo>
                <a:lnTo>
                  <a:pt x="135064" y="264668"/>
                </a:lnTo>
                <a:lnTo>
                  <a:pt x="133096" y="265938"/>
                </a:lnTo>
                <a:lnTo>
                  <a:pt x="130492" y="267081"/>
                </a:lnTo>
                <a:lnTo>
                  <a:pt x="127888" y="268224"/>
                </a:lnTo>
                <a:lnTo>
                  <a:pt x="101726" y="272542"/>
                </a:lnTo>
                <a:lnTo>
                  <a:pt x="97561" y="272542"/>
                </a:lnTo>
                <a:lnTo>
                  <a:pt x="58655" y="263628"/>
                </a:lnTo>
                <a:lnTo>
                  <a:pt x="34173" y="222617"/>
                </a:lnTo>
                <a:lnTo>
                  <a:pt x="32600" y="99314"/>
                </a:lnTo>
                <a:lnTo>
                  <a:pt x="8712" y="99314"/>
                </a:lnTo>
                <a:lnTo>
                  <a:pt x="5880" y="99314"/>
                </a:lnTo>
                <a:lnTo>
                  <a:pt x="3721" y="97536"/>
                </a:lnTo>
                <a:lnTo>
                  <a:pt x="2235" y="94107"/>
                </a:lnTo>
                <a:lnTo>
                  <a:pt x="749" y="90551"/>
                </a:lnTo>
                <a:lnTo>
                  <a:pt x="0" y="84709"/>
                </a:lnTo>
                <a:lnTo>
                  <a:pt x="0" y="76581"/>
                </a:lnTo>
                <a:lnTo>
                  <a:pt x="0" y="72263"/>
                </a:lnTo>
                <a:lnTo>
                  <a:pt x="190" y="68580"/>
                </a:lnTo>
                <a:lnTo>
                  <a:pt x="558" y="65659"/>
                </a:lnTo>
                <a:lnTo>
                  <a:pt x="927" y="62611"/>
                </a:lnTo>
                <a:lnTo>
                  <a:pt x="5029" y="54864"/>
                </a:lnTo>
                <a:lnTo>
                  <a:pt x="6146" y="54102"/>
                </a:lnTo>
                <a:lnTo>
                  <a:pt x="7442" y="53848"/>
                </a:lnTo>
                <a:lnTo>
                  <a:pt x="8928" y="53848"/>
                </a:lnTo>
                <a:lnTo>
                  <a:pt x="32600" y="53848"/>
                </a:lnTo>
                <a:lnTo>
                  <a:pt x="32600" y="9398"/>
                </a:lnTo>
                <a:lnTo>
                  <a:pt x="32600" y="7874"/>
                </a:lnTo>
                <a:lnTo>
                  <a:pt x="33007" y="6476"/>
                </a:lnTo>
                <a:lnTo>
                  <a:pt x="55143" y="0"/>
                </a:lnTo>
                <a:lnTo>
                  <a:pt x="60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02713" y="299211"/>
            <a:ext cx="58928" cy="291592"/>
          </a:xfrm>
          <a:custGeom>
            <a:avLst/>
            <a:gdLst/>
            <a:ahLst/>
            <a:cxnLst/>
            <a:rect l="l" t="t" r="r" b="b"/>
            <a:pathLst>
              <a:path w="58928" h="291592">
                <a:moveTo>
                  <a:pt x="29463" y="0"/>
                </a:moveTo>
                <a:lnTo>
                  <a:pt x="35306" y="0"/>
                </a:lnTo>
                <a:lnTo>
                  <a:pt x="40005" y="254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82194"/>
                </a:lnTo>
                <a:lnTo>
                  <a:pt x="58928" y="283718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5" y="291338"/>
                </a:lnTo>
                <a:lnTo>
                  <a:pt x="35306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39" y="290830"/>
                </a:lnTo>
                <a:lnTo>
                  <a:pt x="11430" y="290449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397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7" y="635"/>
                </a:lnTo>
                <a:lnTo>
                  <a:pt x="19176" y="254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17925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043" y="1905"/>
                </a:lnTo>
                <a:lnTo>
                  <a:pt x="164536" y="3301"/>
                </a:lnTo>
                <a:lnTo>
                  <a:pt x="171394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842" y="17525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334" y="73152"/>
                </a:lnTo>
                <a:lnTo>
                  <a:pt x="195905" y="70612"/>
                </a:lnTo>
                <a:lnTo>
                  <a:pt x="192476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2" y="49292"/>
                </a:lnTo>
                <a:lnTo>
                  <a:pt x="124348" y="50270"/>
                </a:lnTo>
                <a:lnTo>
                  <a:pt x="89508" y="68397"/>
                </a:lnTo>
                <a:lnTo>
                  <a:pt x="69890" y="102452"/>
                </a:lnTo>
                <a:lnTo>
                  <a:pt x="63532" y="140505"/>
                </a:lnTo>
                <a:lnTo>
                  <a:pt x="63711" y="157334"/>
                </a:lnTo>
                <a:lnTo>
                  <a:pt x="72650" y="205573"/>
                </a:lnTo>
                <a:lnTo>
                  <a:pt x="97823" y="237353"/>
                </a:lnTo>
                <a:lnTo>
                  <a:pt x="131043" y="248160"/>
                </a:lnTo>
                <a:lnTo>
                  <a:pt x="147233" y="247827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5938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145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796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06827" y="275336"/>
                </a:lnTo>
                <a:lnTo>
                  <a:pt x="205303" y="276987"/>
                </a:lnTo>
                <a:lnTo>
                  <a:pt x="202128" y="279273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157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9" y="298169"/>
                </a:lnTo>
                <a:lnTo>
                  <a:pt x="117422" y="297738"/>
                </a:lnTo>
                <a:lnTo>
                  <a:pt x="67058" y="285244"/>
                </a:lnTo>
                <a:lnTo>
                  <a:pt x="28471" y="254162"/>
                </a:lnTo>
                <a:lnTo>
                  <a:pt x="6740" y="208513"/>
                </a:lnTo>
                <a:lnTo>
                  <a:pt x="0" y="158534"/>
                </a:lnTo>
                <a:lnTo>
                  <a:pt x="285" y="143225"/>
                </a:lnTo>
                <a:lnTo>
                  <a:pt x="4872" y="104992"/>
                </a:lnTo>
                <a:lnTo>
                  <a:pt x="18660" y="67064"/>
                </a:lnTo>
                <a:lnTo>
                  <a:pt x="41802" y="35506"/>
                </a:lnTo>
                <a:lnTo>
                  <a:pt x="85382" y="8287"/>
                </a:lnTo>
                <a:lnTo>
                  <a:pt x="133534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8160" y="295402"/>
            <a:ext cx="188388" cy="298879"/>
          </a:xfrm>
          <a:custGeom>
            <a:avLst/>
            <a:gdLst/>
            <a:ahLst/>
            <a:cxnLst/>
            <a:rect l="l" t="t" r="r" b="b"/>
            <a:pathLst>
              <a:path w="188388" h="298879">
                <a:moveTo>
                  <a:pt x="101803" y="0"/>
                </a:moveTo>
                <a:lnTo>
                  <a:pt x="108648" y="0"/>
                </a:lnTo>
                <a:lnTo>
                  <a:pt x="115493" y="507"/>
                </a:lnTo>
                <a:lnTo>
                  <a:pt x="122339" y="1524"/>
                </a:lnTo>
                <a:lnTo>
                  <a:pt x="129184" y="2667"/>
                </a:lnTo>
                <a:lnTo>
                  <a:pt x="135585" y="4064"/>
                </a:lnTo>
                <a:lnTo>
                  <a:pt x="141541" y="5842"/>
                </a:lnTo>
                <a:lnTo>
                  <a:pt x="147497" y="7620"/>
                </a:lnTo>
                <a:lnTo>
                  <a:pt x="170891" y="25400"/>
                </a:lnTo>
                <a:lnTo>
                  <a:pt x="171272" y="27050"/>
                </a:lnTo>
                <a:lnTo>
                  <a:pt x="171526" y="29209"/>
                </a:lnTo>
                <a:lnTo>
                  <a:pt x="171678" y="31876"/>
                </a:lnTo>
                <a:lnTo>
                  <a:pt x="171830" y="34417"/>
                </a:lnTo>
                <a:lnTo>
                  <a:pt x="171894" y="37719"/>
                </a:lnTo>
                <a:lnTo>
                  <a:pt x="171894" y="41528"/>
                </a:lnTo>
                <a:lnTo>
                  <a:pt x="171894" y="45847"/>
                </a:lnTo>
                <a:lnTo>
                  <a:pt x="171792" y="49529"/>
                </a:lnTo>
                <a:lnTo>
                  <a:pt x="171564" y="52450"/>
                </a:lnTo>
                <a:lnTo>
                  <a:pt x="171348" y="55499"/>
                </a:lnTo>
                <a:lnTo>
                  <a:pt x="170967" y="57912"/>
                </a:lnTo>
                <a:lnTo>
                  <a:pt x="170446" y="59817"/>
                </a:lnTo>
                <a:lnTo>
                  <a:pt x="169926" y="61722"/>
                </a:lnTo>
                <a:lnTo>
                  <a:pt x="169189" y="63119"/>
                </a:lnTo>
                <a:lnTo>
                  <a:pt x="168211" y="64135"/>
                </a:lnTo>
                <a:lnTo>
                  <a:pt x="167246" y="65024"/>
                </a:lnTo>
                <a:lnTo>
                  <a:pt x="165950" y="65405"/>
                </a:lnTo>
                <a:lnTo>
                  <a:pt x="164312" y="65405"/>
                </a:lnTo>
                <a:lnTo>
                  <a:pt x="162674" y="65405"/>
                </a:lnTo>
                <a:lnTo>
                  <a:pt x="160070" y="64388"/>
                </a:lnTo>
                <a:lnTo>
                  <a:pt x="156502" y="62230"/>
                </a:lnTo>
                <a:lnTo>
                  <a:pt x="152920" y="60198"/>
                </a:lnTo>
                <a:lnTo>
                  <a:pt x="148539" y="57912"/>
                </a:lnTo>
                <a:lnTo>
                  <a:pt x="143319" y="55499"/>
                </a:lnTo>
                <a:lnTo>
                  <a:pt x="138112" y="53086"/>
                </a:lnTo>
                <a:lnTo>
                  <a:pt x="132092" y="50800"/>
                </a:lnTo>
                <a:lnTo>
                  <a:pt x="125247" y="48768"/>
                </a:lnTo>
                <a:lnTo>
                  <a:pt x="118402" y="46736"/>
                </a:lnTo>
                <a:lnTo>
                  <a:pt x="110883" y="45720"/>
                </a:lnTo>
                <a:lnTo>
                  <a:pt x="102692" y="45720"/>
                </a:lnTo>
                <a:lnTo>
                  <a:pt x="96291" y="45720"/>
                </a:lnTo>
                <a:lnTo>
                  <a:pt x="90716" y="46608"/>
                </a:lnTo>
                <a:lnTo>
                  <a:pt x="85953" y="48132"/>
                </a:lnTo>
                <a:lnTo>
                  <a:pt x="81191" y="49656"/>
                </a:lnTo>
                <a:lnTo>
                  <a:pt x="77203" y="51816"/>
                </a:lnTo>
                <a:lnTo>
                  <a:pt x="74002" y="54609"/>
                </a:lnTo>
                <a:lnTo>
                  <a:pt x="70815" y="57276"/>
                </a:lnTo>
                <a:lnTo>
                  <a:pt x="68427" y="60706"/>
                </a:lnTo>
                <a:lnTo>
                  <a:pt x="66865" y="64515"/>
                </a:lnTo>
                <a:lnTo>
                  <a:pt x="65303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67" y="113030"/>
                </a:lnTo>
                <a:lnTo>
                  <a:pt x="103809" y="116205"/>
                </a:lnTo>
                <a:lnTo>
                  <a:pt x="111251" y="119380"/>
                </a:lnTo>
                <a:lnTo>
                  <a:pt x="148980" y="138329"/>
                </a:lnTo>
                <a:lnTo>
                  <a:pt x="182603" y="175559"/>
                </a:lnTo>
                <a:lnTo>
                  <a:pt x="188388" y="200082"/>
                </a:lnTo>
                <a:lnTo>
                  <a:pt x="187951" y="216126"/>
                </a:lnTo>
                <a:lnTo>
                  <a:pt x="176010" y="253937"/>
                </a:lnTo>
                <a:lnTo>
                  <a:pt x="138797" y="287290"/>
                </a:lnTo>
                <a:lnTo>
                  <a:pt x="101791" y="297746"/>
                </a:lnTo>
                <a:lnTo>
                  <a:pt x="89838" y="298879"/>
                </a:lnTo>
                <a:lnTo>
                  <a:pt x="73633" y="298739"/>
                </a:lnTo>
                <a:lnTo>
                  <a:pt x="35192" y="292112"/>
                </a:lnTo>
                <a:lnTo>
                  <a:pt x="14846" y="283463"/>
                </a:lnTo>
                <a:lnTo>
                  <a:pt x="10464" y="281050"/>
                </a:lnTo>
                <a:lnTo>
                  <a:pt x="1231" y="268477"/>
                </a:lnTo>
                <a:lnTo>
                  <a:pt x="419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904" y="233552"/>
                </a:lnTo>
                <a:lnTo>
                  <a:pt x="2565" y="231521"/>
                </a:lnTo>
                <a:lnTo>
                  <a:pt x="3467" y="230250"/>
                </a:lnTo>
                <a:lnTo>
                  <a:pt x="4584" y="229362"/>
                </a:lnTo>
                <a:lnTo>
                  <a:pt x="5702" y="228600"/>
                </a:lnTo>
                <a:lnTo>
                  <a:pt x="6997" y="228219"/>
                </a:lnTo>
                <a:lnTo>
                  <a:pt x="8483" y="228219"/>
                </a:lnTo>
                <a:lnTo>
                  <a:pt x="10566" y="228219"/>
                </a:lnTo>
                <a:lnTo>
                  <a:pt x="13512" y="229362"/>
                </a:lnTo>
                <a:lnTo>
                  <a:pt x="17310" y="231901"/>
                </a:lnTo>
                <a:lnTo>
                  <a:pt x="21094" y="234314"/>
                </a:lnTo>
                <a:lnTo>
                  <a:pt x="64881" y="250664"/>
                </a:lnTo>
                <a:lnTo>
                  <a:pt x="89077" y="251840"/>
                </a:lnTo>
                <a:lnTo>
                  <a:pt x="95478" y="250951"/>
                </a:lnTo>
                <a:lnTo>
                  <a:pt x="101130" y="249300"/>
                </a:lnTo>
                <a:lnTo>
                  <a:pt x="106794" y="247523"/>
                </a:lnTo>
                <a:lnTo>
                  <a:pt x="111582" y="245110"/>
                </a:lnTo>
                <a:lnTo>
                  <a:pt x="115531" y="241935"/>
                </a:lnTo>
                <a:lnTo>
                  <a:pt x="119481" y="238887"/>
                </a:lnTo>
                <a:lnTo>
                  <a:pt x="122491" y="234950"/>
                </a:lnTo>
                <a:lnTo>
                  <a:pt x="124574" y="230377"/>
                </a:lnTo>
                <a:lnTo>
                  <a:pt x="126657" y="225806"/>
                </a:lnTo>
                <a:lnTo>
                  <a:pt x="127698" y="220599"/>
                </a:lnTo>
                <a:lnTo>
                  <a:pt x="127698" y="215011"/>
                </a:lnTo>
                <a:lnTo>
                  <a:pt x="127698" y="208407"/>
                </a:lnTo>
                <a:lnTo>
                  <a:pt x="125907" y="202819"/>
                </a:lnTo>
                <a:lnTo>
                  <a:pt x="122339" y="198120"/>
                </a:lnTo>
                <a:lnTo>
                  <a:pt x="118770" y="193421"/>
                </a:lnTo>
                <a:lnTo>
                  <a:pt x="114122" y="189230"/>
                </a:lnTo>
                <a:lnTo>
                  <a:pt x="108394" y="185674"/>
                </a:lnTo>
                <a:lnTo>
                  <a:pt x="102654" y="181990"/>
                </a:lnTo>
                <a:lnTo>
                  <a:pt x="96151" y="178562"/>
                </a:lnTo>
                <a:lnTo>
                  <a:pt x="88849" y="175387"/>
                </a:lnTo>
                <a:lnTo>
                  <a:pt x="81559" y="172212"/>
                </a:lnTo>
                <a:lnTo>
                  <a:pt x="43959" y="153157"/>
                </a:lnTo>
                <a:lnTo>
                  <a:pt x="10800" y="115546"/>
                </a:lnTo>
                <a:lnTo>
                  <a:pt x="5192" y="91196"/>
                </a:lnTo>
                <a:lnTo>
                  <a:pt x="5626" y="74955"/>
                </a:lnTo>
                <a:lnTo>
                  <a:pt x="17576" y="38572"/>
                </a:lnTo>
                <a:lnTo>
                  <a:pt x="54759" y="8322"/>
                </a:lnTo>
                <a:lnTo>
                  <a:pt x="93765" y="243"/>
                </a:lnTo>
                <a:lnTo>
                  <a:pt x="10180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04736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47957" y="1509"/>
                </a:lnTo>
                <a:lnTo>
                  <a:pt x="57629" y="5980"/>
                </a:lnTo>
                <a:lnTo>
                  <a:pt x="62484" y="10541"/>
                </a:lnTo>
                <a:lnTo>
                  <a:pt x="64770" y="18161"/>
                </a:lnTo>
                <a:lnTo>
                  <a:pt x="64770" y="28956"/>
                </a:lnTo>
                <a:lnTo>
                  <a:pt x="64770" y="40386"/>
                </a:lnTo>
                <a:lnTo>
                  <a:pt x="62484" y="48133"/>
                </a:lnTo>
                <a:lnTo>
                  <a:pt x="57785" y="52450"/>
                </a:lnTo>
                <a:lnTo>
                  <a:pt x="48466" y="57176"/>
                </a:lnTo>
                <a:lnTo>
                  <a:pt x="33621" y="58917"/>
                </a:lnTo>
                <a:lnTo>
                  <a:pt x="17649" y="57635"/>
                </a:lnTo>
                <a:lnTo>
                  <a:pt x="7809" y="53714"/>
                </a:lnTo>
                <a:lnTo>
                  <a:pt x="2159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94353" y="286258"/>
            <a:ext cx="64770" cy="58917"/>
          </a:xfrm>
          <a:custGeom>
            <a:avLst/>
            <a:gdLst/>
            <a:ahLst/>
            <a:cxnLst/>
            <a:rect l="l" t="t" r="r" b="b"/>
            <a:pathLst>
              <a:path w="64770" h="58917">
                <a:moveTo>
                  <a:pt x="32638" y="0"/>
                </a:moveTo>
                <a:lnTo>
                  <a:pt x="47957" y="1509"/>
                </a:lnTo>
                <a:lnTo>
                  <a:pt x="57629" y="5980"/>
                </a:lnTo>
                <a:lnTo>
                  <a:pt x="62484" y="10541"/>
                </a:lnTo>
                <a:lnTo>
                  <a:pt x="64770" y="18161"/>
                </a:lnTo>
                <a:lnTo>
                  <a:pt x="64770" y="28956"/>
                </a:lnTo>
                <a:lnTo>
                  <a:pt x="64770" y="40386"/>
                </a:lnTo>
                <a:lnTo>
                  <a:pt x="62484" y="48133"/>
                </a:lnTo>
                <a:lnTo>
                  <a:pt x="57785" y="52450"/>
                </a:lnTo>
                <a:lnTo>
                  <a:pt x="48466" y="57176"/>
                </a:lnTo>
                <a:lnTo>
                  <a:pt x="33621" y="58917"/>
                </a:lnTo>
                <a:lnTo>
                  <a:pt x="17649" y="57635"/>
                </a:lnTo>
                <a:lnTo>
                  <a:pt x="7809" y="53714"/>
                </a:lnTo>
                <a:lnTo>
                  <a:pt x="2159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4398" y="286258"/>
            <a:ext cx="64731" cy="58917"/>
          </a:xfrm>
          <a:custGeom>
            <a:avLst/>
            <a:gdLst/>
            <a:ahLst/>
            <a:cxnLst/>
            <a:rect l="l" t="t" r="r" b="b"/>
            <a:pathLst>
              <a:path w="64731" h="58917">
                <a:moveTo>
                  <a:pt x="32588" y="0"/>
                </a:moveTo>
                <a:lnTo>
                  <a:pt x="47926" y="1503"/>
                </a:lnTo>
                <a:lnTo>
                  <a:pt x="57603" y="5957"/>
                </a:lnTo>
                <a:lnTo>
                  <a:pt x="62509" y="10541"/>
                </a:lnTo>
                <a:lnTo>
                  <a:pt x="64731" y="18161"/>
                </a:lnTo>
                <a:lnTo>
                  <a:pt x="64731" y="28956"/>
                </a:lnTo>
                <a:lnTo>
                  <a:pt x="64731" y="40386"/>
                </a:lnTo>
                <a:lnTo>
                  <a:pt x="62433" y="48133"/>
                </a:lnTo>
                <a:lnTo>
                  <a:pt x="57810" y="52450"/>
                </a:lnTo>
                <a:lnTo>
                  <a:pt x="48449" y="57175"/>
                </a:lnTo>
                <a:lnTo>
                  <a:pt x="33641" y="58917"/>
                </a:lnTo>
                <a:lnTo>
                  <a:pt x="17619" y="57639"/>
                </a:lnTo>
                <a:lnTo>
                  <a:pt x="7795" y="53731"/>
                </a:lnTo>
                <a:lnTo>
                  <a:pt x="2197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60" y="10922"/>
                </a:lnTo>
                <a:lnTo>
                  <a:pt x="6807" y="6603"/>
                </a:lnTo>
                <a:lnTo>
                  <a:pt x="16072" y="1788"/>
                </a:lnTo>
                <a:lnTo>
                  <a:pt x="30883" y="13"/>
                </a:lnTo>
                <a:lnTo>
                  <a:pt x="32588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1368" y="279272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432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177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8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7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0452" y="279272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432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177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8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7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95952" y="279272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432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177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8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7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08912" y="279272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432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81177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8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7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96278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7" y="0"/>
                </a:moveTo>
                <a:lnTo>
                  <a:pt x="33528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3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33528" y="312165"/>
                </a:lnTo>
                <a:lnTo>
                  <a:pt x="28067" y="312165"/>
                </a:lnTo>
                <a:lnTo>
                  <a:pt x="22606" y="312165"/>
                </a:lnTo>
                <a:lnTo>
                  <a:pt x="5842" y="309879"/>
                </a:lnTo>
                <a:lnTo>
                  <a:pt x="3683" y="309117"/>
                </a:lnTo>
                <a:lnTo>
                  <a:pt x="2159" y="308228"/>
                </a:lnTo>
                <a:lnTo>
                  <a:pt x="1270" y="307085"/>
                </a:lnTo>
                <a:lnTo>
                  <a:pt x="381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87975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527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3" y="310641"/>
                </a:lnTo>
                <a:lnTo>
                  <a:pt x="45212" y="311149"/>
                </a:lnTo>
                <a:lnTo>
                  <a:pt x="41655" y="311530"/>
                </a:lnTo>
                <a:lnTo>
                  <a:pt x="38100" y="311911"/>
                </a:lnTo>
                <a:lnTo>
                  <a:pt x="33527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1270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1041" y="276859"/>
            <a:ext cx="142620" cy="313944"/>
          </a:xfrm>
          <a:custGeom>
            <a:avLst/>
            <a:gdLst/>
            <a:ahLst/>
            <a:cxnLst/>
            <a:rect l="l" t="t" r="r" b="b"/>
            <a:pathLst>
              <a:path w="142620" h="313944">
                <a:moveTo>
                  <a:pt x="103377" y="0"/>
                </a:moveTo>
                <a:lnTo>
                  <a:pt x="109219" y="0"/>
                </a:lnTo>
                <a:lnTo>
                  <a:pt x="114681" y="508"/>
                </a:lnTo>
                <a:lnTo>
                  <a:pt x="119887" y="1524"/>
                </a:lnTo>
                <a:lnTo>
                  <a:pt x="125094" y="2413"/>
                </a:lnTo>
                <a:lnTo>
                  <a:pt x="138175" y="7747"/>
                </a:lnTo>
                <a:lnTo>
                  <a:pt x="139191" y="8636"/>
                </a:lnTo>
                <a:lnTo>
                  <a:pt x="140081" y="10160"/>
                </a:lnTo>
                <a:lnTo>
                  <a:pt x="140715" y="11938"/>
                </a:lnTo>
                <a:lnTo>
                  <a:pt x="141477" y="13843"/>
                </a:lnTo>
                <a:lnTo>
                  <a:pt x="141858" y="16256"/>
                </a:lnTo>
                <a:lnTo>
                  <a:pt x="142239" y="19050"/>
                </a:lnTo>
                <a:lnTo>
                  <a:pt x="142494" y="21971"/>
                </a:lnTo>
                <a:lnTo>
                  <a:pt x="142620" y="25654"/>
                </a:lnTo>
                <a:lnTo>
                  <a:pt x="142620" y="29972"/>
                </a:lnTo>
                <a:lnTo>
                  <a:pt x="142620" y="34290"/>
                </a:lnTo>
                <a:lnTo>
                  <a:pt x="140842" y="46355"/>
                </a:lnTo>
                <a:lnTo>
                  <a:pt x="140334" y="47751"/>
                </a:lnTo>
                <a:lnTo>
                  <a:pt x="139572" y="48768"/>
                </a:lnTo>
                <a:lnTo>
                  <a:pt x="138810" y="49275"/>
                </a:lnTo>
                <a:lnTo>
                  <a:pt x="138175" y="49784"/>
                </a:lnTo>
                <a:lnTo>
                  <a:pt x="137286" y="50038"/>
                </a:lnTo>
                <a:lnTo>
                  <a:pt x="136397" y="50038"/>
                </a:lnTo>
                <a:lnTo>
                  <a:pt x="135381" y="50038"/>
                </a:lnTo>
                <a:lnTo>
                  <a:pt x="134238" y="49784"/>
                </a:lnTo>
                <a:lnTo>
                  <a:pt x="132969" y="49275"/>
                </a:lnTo>
                <a:lnTo>
                  <a:pt x="131698" y="48768"/>
                </a:lnTo>
                <a:lnTo>
                  <a:pt x="130175" y="48133"/>
                </a:lnTo>
                <a:lnTo>
                  <a:pt x="128269" y="47625"/>
                </a:lnTo>
                <a:lnTo>
                  <a:pt x="126364" y="46990"/>
                </a:lnTo>
                <a:lnTo>
                  <a:pt x="124206" y="46355"/>
                </a:lnTo>
                <a:lnTo>
                  <a:pt x="121665" y="45847"/>
                </a:lnTo>
                <a:lnTo>
                  <a:pt x="119125" y="45339"/>
                </a:lnTo>
                <a:lnTo>
                  <a:pt x="116204" y="45085"/>
                </a:lnTo>
                <a:lnTo>
                  <a:pt x="112775" y="45085"/>
                </a:lnTo>
                <a:lnTo>
                  <a:pt x="108711" y="45085"/>
                </a:lnTo>
                <a:lnTo>
                  <a:pt x="95122" y="53086"/>
                </a:lnTo>
                <a:lnTo>
                  <a:pt x="93217" y="55753"/>
                </a:lnTo>
                <a:lnTo>
                  <a:pt x="91693" y="59309"/>
                </a:lnTo>
                <a:lnTo>
                  <a:pt x="90804" y="63754"/>
                </a:lnTo>
                <a:lnTo>
                  <a:pt x="89915" y="68199"/>
                </a:lnTo>
                <a:lnTo>
                  <a:pt x="89534" y="73533"/>
                </a:lnTo>
                <a:lnTo>
                  <a:pt x="89534" y="79883"/>
                </a:lnTo>
                <a:lnTo>
                  <a:pt x="89534" y="98298"/>
                </a:lnTo>
                <a:lnTo>
                  <a:pt x="125856" y="98298"/>
                </a:lnTo>
                <a:lnTo>
                  <a:pt x="127253" y="98298"/>
                </a:lnTo>
                <a:lnTo>
                  <a:pt x="128523" y="98552"/>
                </a:lnTo>
                <a:lnTo>
                  <a:pt x="129539" y="99314"/>
                </a:lnTo>
                <a:lnTo>
                  <a:pt x="130682" y="100076"/>
                </a:lnTo>
                <a:lnTo>
                  <a:pt x="131698" y="101346"/>
                </a:lnTo>
                <a:lnTo>
                  <a:pt x="132333" y="102997"/>
                </a:lnTo>
                <a:lnTo>
                  <a:pt x="133095" y="104775"/>
                </a:lnTo>
                <a:lnTo>
                  <a:pt x="133731" y="107061"/>
                </a:lnTo>
                <a:lnTo>
                  <a:pt x="134111" y="110109"/>
                </a:lnTo>
                <a:lnTo>
                  <a:pt x="134492" y="113030"/>
                </a:lnTo>
                <a:lnTo>
                  <a:pt x="134619" y="116713"/>
                </a:lnTo>
                <a:lnTo>
                  <a:pt x="134619" y="121031"/>
                </a:lnTo>
                <a:lnTo>
                  <a:pt x="134619" y="129159"/>
                </a:lnTo>
                <a:lnTo>
                  <a:pt x="133857" y="135001"/>
                </a:lnTo>
                <a:lnTo>
                  <a:pt x="132333" y="138557"/>
                </a:lnTo>
                <a:lnTo>
                  <a:pt x="130936" y="141986"/>
                </a:lnTo>
                <a:lnTo>
                  <a:pt x="128777" y="143764"/>
                </a:lnTo>
                <a:lnTo>
                  <a:pt x="125856" y="143764"/>
                </a:lnTo>
                <a:lnTo>
                  <a:pt x="89534" y="143764"/>
                </a:lnTo>
                <a:lnTo>
                  <a:pt x="89534" y="304927"/>
                </a:lnTo>
                <a:lnTo>
                  <a:pt x="89534" y="306451"/>
                </a:lnTo>
                <a:lnTo>
                  <a:pt x="89026" y="307721"/>
                </a:lnTo>
                <a:lnTo>
                  <a:pt x="88137" y="308864"/>
                </a:lnTo>
                <a:lnTo>
                  <a:pt x="87248" y="310007"/>
                </a:lnTo>
                <a:lnTo>
                  <a:pt x="85851" y="310896"/>
                </a:lnTo>
                <a:lnTo>
                  <a:pt x="83692" y="311658"/>
                </a:lnTo>
                <a:lnTo>
                  <a:pt x="81660" y="312420"/>
                </a:lnTo>
                <a:lnTo>
                  <a:pt x="78739" y="312928"/>
                </a:lnTo>
                <a:lnTo>
                  <a:pt x="75056" y="313309"/>
                </a:lnTo>
                <a:lnTo>
                  <a:pt x="71246" y="313690"/>
                </a:lnTo>
                <a:lnTo>
                  <a:pt x="66801" y="313944"/>
                </a:lnTo>
                <a:lnTo>
                  <a:pt x="61340" y="313944"/>
                </a:lnTo>
                <a:lnTo>
                  <a:pt x="56006" y="313944"/>
                </a:lnTo>
                <a:lnTo>
                  <a:pt x="33527" y="306451"/>
                </a:lnTo>
                <a:lnTo>
                  <a:pt x="33527" y="304927"/>
                </a:lnTo>
                <a:lnTo>
                  <a:pt x="33527" y="143764"/>
                </a:lnTo>
                <a:lnTo>
                  <a:pt x="8508" y="143764"/>
                </a:lnTo>
                <a:lnTo>
                  <a:pt x="5714" y="143764"/>
                </a:lnTo>
                <a:lnTo>
                  <a:pt x="3556" y="141986"/>
                </a:lnTo>
                <a:lnTo>
                  <a:pt x="2158" y="138557"/>
                </a:lnTo>
                <a:lnTo>
                  <a:pt x="761" y="135001"/>
                </a:lnTo>
                <a:lnTo>
                  <a:pt x="0" y="129159"/>
                </a:lnTo>
                <a:lnTo>
                  <a:pt x="0" y="121031"/>
                </a:lnTo>
                <a:lnTo>
                  <a:pt x="0" y="116713"/>
                </a:lnTo>
                <a:lnTo>
                  <a:pt x="2158" y="102997"/>
                </a:lnTo>
                <a:lnTo>
                  <a:pt x="2793" y="101346"/>
                </a:lnTo>
                <a:lnTo>
                  <a:pt x="3682" y="100076"/>
                </a:lnTo>
                <a:lnTo>
                  <a:pt x="4825" y="99314"/>
                </a:lnTo>
                <a:lnTo>
                  <a:pt x="5968" y="98552"/>
                </a:lnTo>
                <a:lnTo>
                  <a:pt x="7238" y="98298"/>
                </a:lnTo>
                <a:lnTo>
                  <a:pt x="8762" y="98298"/>
                </a:lnTo>
                <a:lnTo>
                  <a:pt x="33527" y="98298"/>
                </a:lnTo>
                <a:lnTo>
                  <a:pt x="33527" y="81534"/>
                </a:lnTo>
                <a:lnTo>
                  <a:pt x="34010" y="67769"/>
                </a:lnTo>
                <a:lnTo>
                  <a:pt x="44931" y="27971"/>
                </a:lnTo>
                <a:lnTo>
                  <a:pt x="78772" y="3504"/>
                </a:lnTo>
                <a:lnTo>
                  <a:pt x="102033" y="7"/>
                </a:lnTo>
                <a:lnTo>
                  <a:pt x="10337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82440" y="275970"/>
            <a:ext cx="92075" cy="71627"/>
          </a:xfrm>
          <a:custGeom>
            <a:avLst/>
            <a:gdLst/>
            <a:ahLst/>
            <a:cxnLst/>
            <a:rect l="l" t="t" r="r" b="b"/>
            <a:pathLst>
              <a:path w="92075" h="71627">
                <a:moveTo>
                  <a:pt x="64897" y="0"/>
                </a:moveTo>
                <a:lnTo>
                  <a:pt x="71755" y="0"/>
                </a:lnTo>
                <a:lnTo>
                  <a:pt x="77088" y="253"/>
                </a:lnTo>
                <a:lnTo>
                  <a:pt x="92075" y="5842"/>
                </a:lnTo>
                <a:lnTo>
                  <a:pt x="91948" y="7365"/>
                </a:lnTo>
                <a:lnTo>
                  <a:pt x="91821" y="8889"/>
                </a:lnTo>
                <a:lnTo>
                  <a:pt x="91059" y="10413"/>
                </a:lnTo>
                <a:lnTo>
                  <a:pt x="89662" y="12064"/>
                </a:lnTo>
                <a:lnTo>
                  <a:pt x="46355" y="63880"/>
                </a:lnTo>
                <a:lnTo>
                  <a:pt x="38226" y="69850"/>
                </a:lnTo>
                <a:lnTo>
                  <a:pt x="36322" y="70484"/>
                </a:lnTo>
                <a:lnTo>
                  <a:pt x="34036" y="70865"/>
                </a:lnTo>
                <a:lnTo>
                  <a:pt x="31242" y="71247"/>
                </a:lnTo>
                <a:lnTo>
                  <a:pt x="28321" y="71500"/>
                </a:lnTo>
                <a:lnTo>
                  <a:pt x="24764" y="71627"/>
                </a:lnTo>
                <a:lnTo>
                  <a:pt x="20447" y="71627"/>
                </a:lnTo>
                <a:lnTo>
                  <a:pt x="15239" y="71627"/>
                </a:lnTo>
                <a:lnTo>
                  <a:pt x="11175" y="71500"/>
                </a:lnTo>
                <a:lnTo>
                  <a:pt x="8127" y="70993"/>
                </a:lnTo>
                <a:lnTo>
                  <a:pt x="5080" y="70611"/>
                </a:lnTo>
                <a:lnTo>
                  <a:pt x="2921" y="69850"/>
                </a:lnTo>
                <a:lnTo>
                  <a:pt x="1777" y="68833"/>
                </a:lnTo>
                <a:lnTo>
                  <a:pt x="508" y="67945"/>
                </a:lnTo>
                <a:lnTo>
                  <a:pt x="0" y="66675"/>
                </a:lnTo>
                <a:lnTo>
                  <a:pt x="254" y="65150"/>
                </a:lnTo>
                <a:lnTo>
                  <a:pt x="508" y="63753"/>
                </a:lnTo>
                <a:lnTo>
                  <a:pt x="1270" y="61975"/>
                </a:lnTo>
                <a:lnTo>
                  <a:pt x="2667" y="60071"/>
                </a:lnTo>
                <a:lnTo>
                  <a:pt x="34544" y="8889"/>
                </a:lnTo>
                <a:lnTo>
                  <a:pt x="35560" y="7365"/>
                </a:lnTo>
                <a:lnTo>
                  <a:pt x="36830" y="5842"/>
                </a:lnTo>
                <a:lnTo>
                  <a:pt x="38354" y="4699"/>
                </a:lnTo>
                <a:lnTo>
                  <a:pt x="39877" y="3555"/>
                </a:lnTo>
                <a:lnTo>
                  <a:pt x="41656" y="2539"/>
                </a:lnTo>
                <a:lnTo>
                  <a:pt x="43942" y="1904"/>
                </a:lnTo>
                <a:lnTo>
                  <a:pt x="46100" y="1270"/>
                </a:lnTo>
                <a:lnTo>
                  <a:pt x="49022" y="761"/>
                </a:lnTo>
                <a:lnTo>
                  <a:pt x="52450" y="507"/>
                </a:lnTo>
                <a:lnTo>
                  <a:pt x="55880" y="126"/>
                </a:lnTo>
                <a:lnTo>
                  <a:pt x="59944" y="0"/>
                </a:lnTo>
                <a:lnTo>
                  <a:pt x="648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4584" y="847852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35305" y="0"/>
                </a:moveTo>
                <a:lnTo>
                  <a:pt x="23749" y="0"/>
                </a:lnTo>
                <a:lnTo>
                  <a:pt x="19176" y="253"/>
                </a:lnTo>
                <a:lnTo>
                  <a:pt x="0" y="7874"/>
                </a:lnTo>
                <a:lnTo>
                  <a:pt x="0" y="283590"/>
                </a:lnTo>
                <a:lnTo>
                  <a:pt x="15239" y="290830"/>
                </a:lnTo>
                <a:lnTo>
                  <a:pt x="19050" y="291338"/>
                </a:lnTo>
                <a:lnTo>
                  <a:pt x="23749" y="291592"/>
                </a:lnTo>
                <a:lnTo>
                  <a:pt x="35305" y="291592"/>
                </a:lnTo>
                <a:lnTo>
                  <a:pt x="40004" y="291338"/>
                </a:lnTo>
                <a:lnTo>
                  <a:pt x="43687" y="290830"/>
                </a:lnTo>
                <a:lnTo>
                  <a:pt x="47498" y="290449"/>
                </a:lnTo>
                <a:lnTo>
                  <a:pt x="58927" y="283590"/>
                </a:lnTo>
                <a:lnTo>
                  <a:pt x="58927" y="7874"/>
                </a:lnTo>
                <a:lnTo>
                  <a:pt x="40004" y="253"/>
                </a:lnTo>
                <a:lnTo>
                  <a:pt x="353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72717" y="844550"/>
            <a:ext cx="213378" cy="298169"/>
          </a:xfrm>
          <a:custGeom>
            <a:avLst/>
            <a:gdLst/>
            <a:ahLst/>
            <a:cxnLst/>
            <a:rect l="l" t="t" r="r" b="b"/>
            <a:pathLst>
              <a:path w="213378" h="298169">
                <a:moveTo>
                  <a:pt x="141930" y="0"/>
                </a:moveTo>
                <a:lnTo>
                  <a:pt x="98164" y="4417"/>
                </a:lnTo>
                <a:lnTo>
                  <a:pt x="61679" y="19241"/>
                </a:lnTo>
                <a:lnTo>
                  <a:pt x="31048" y="46961"/>
                </a:lnTo>
                <a:lnTo>
                  <a:pt x="7624" y="94158"/>
                </a:lnTo>
                <a:lnTo>
                  <a:pt x="285" y="143225"/>
                </a:lnTo>
                <a:lnTo>
                  <a:pt x="0" y="158534"/>
                </a:lnTo>
                <a:lnTo>
                  <a:pt x="583" y="171352"/>
                </a:lnTo>
                <a:lnTo>
                  <a:pt x="10483" y="221031"/>
                </a:lnTo>
                <a:lnTo>
                  <a:pt x="37002" y="264368"/>
                </a:lnTo>
                <a:lnTo>
                  <a:pt x="80835" y="291070"/>
                </a:lnTo>
                <a:lnTo>
                  <a:pt x="131939" y="298169"/>
                </a:lnTo>
                <a:lnTo>
                  <a:pt x="144905" y="297474"/>
                </a:lnTo>
                <a:lnTo>
                  <a:pt x="157043" y="295783"/>
                </a:lnTo>
                <a:lnTo>
                  <a:pt x="165679" y="294132"/>
                </a:lnTo>
                <a:lnTo>
                  <a:pt x="173426" y="292100"/>
                </a:lnTo>
                <a:lnTo>
                  <a:pt x="180157" y="289560"/>
                </a:lnTo>
                <a:lnTo>
                  <a:pt x="187015" y="287147"/>
                </a:lnTo>
                <a:lnTo>
                  <a:pt x="213304" y="259207"/>
                </a:lnTo>
                <a:lnTo>
                  <a:pt x="213378" y="248160"/>
                </a:lnTo>
                <a:lnTo>
                  <a:pt x="131043" y="248160"/>
                </a:lnTo>
                <a:lnTo>
                  <a:pt x="118392" y="246195"/>
                </a:lnTo>
                <a:lnTo>
                  <a:pt x="78111" y="216729"/>
                </a:lnTo>
                <a:lnTo>
                  <a:pt x="64534" y="170996"/>
                </a:lnTo>
                <a:lnTo>
                  <a:pt x="63532" y="140505"/>
                </a:lnTo>
                <a:lnTo>
                  <a:pt x="64567" y="128479"/>
                </a:lnTo>
                <a:lnTo>
                  <a:pt x="80162" y="81266"/>
                </a:lnTo>
                <a:lnTo>
                  <a:pt x="112421" y="53266"/>
                </a:lnTo>
                <a:lnTo>
                  <a:pt x="138402" y="49292"/>
                </a:lnTo>
                <a:lnTo>
                  <a:pt x="212633" y="49292"/>
                </a:lnTo>
                <a:lnTo>
                  <a:pt x="212669" y="45720"/>
                </a:lnTo>
                <a:lnTo>
                  <a:pt x="194889" y="14732"/>
                </a:lnTo>
                <a:lnTo>
                  <a:pt x="189809" y="11811"/>
                </a:lnTo>
                <a:lnTo>
                  <a:pt x="149677" y="635"/>
                </a:lnTo>
                <a:lnTo>
                  <a:pt x="1419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03760" y="1069466"/>
            <a:ext cx="82387" cy="23243"/>
          </a:xfrm>
          <a:custGeom>
            <a:avLst/>
            <a:gdLst/>
            <a:ahLst/>
            <a:cxnLst/>
            <a:rect l="l" t="t" r="r" b="b"/>
            <a:pathLst>
              <a:path w="82387" h="23243">
                <a:moveTo>
                  <a:pt x="76418" y="0"/>
                </a:moveTo>
                <a:lnTo>
                  <a:pt x="72989" y="0"/>
                </a:lnTo>
                <a:lnTo>
                  <a:pt x="70322" y="1270"/>
                </a:lnTo>
                <a:lnTo>
                  <a:pt x="66766" y="3683"/>
                </a:lnTo>
                <a:lnTo>
                  <a:pt x="63337" y="5969"/>
                </a:lnTo>
                <a:lnTo>
                  <a:pt x="27654" y="21429"/>
                </a:lnTo>
                <a:lnTo>
                  <a:pt x="0" y="23243"/>
                </a:lnTo>
                <a:lnTo>
                  <a:pt x="82334" y="23243"/>
                </a:lnTo>
                <a:lnTo>
                  <a:pt x="77688" y="381"/>
                </a:lnTo>
                <a:lnTo>
                  <a:pt x="7641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11119" y="893842"/>
            <a:ext cx="74230" cy="25256"/>
          </a:xfrm>
          <a:custGeom>
            <a:avLst/>
            <a:gdLst/>
            <a:ahLst/>
            <a:cxnLst/>
            <a:rect l="l" t="t" r="r" b="b"/>
            <a:pathLst>
              <a:path w="74230" h="25256">
                <a:moveTo>
                  <a:pt x="74230" y="0"/>
                </a:moveTo>
                <a:lnTo>
                  <a:pt x="0" y="0"/>
                </a:lnTo>
                <a:lnTo>
                  <a:pt x="13389" y="1085"/>
                </a:lnTo>
                <a:lnTo>
                  <a:pt x="24864" y="3920"/>
                </a:lnTo>
                <a:lnTo>
                  <a:pt x="57503" y="21319"/>
                </a:lnTo>
                <a:lnTo>
                  <a:pt x="60932" y="23859"/>
                </a:lnTo>
                <a:lnTo>
                  <a:pt x="63853" y="25256"/>
                </a:lnTo>
                <a:lnTo>
                  <a:pt x="67409" y="25256"/>
                </a:lnTo>
                <a:lnTo>
                  <a:pt x="74099" y="9381"/>
                </a:lnTo>
                <a:lnTo>
                  <a:pt x="742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0778" y="1072261"/>
            <a:ext cx="177081" cy="70659"/>
          </a:xfrm>
          <a:custGeom>
            <a:avLst/>
            <a:gdLst/>
            <a:ahLst/>
            <a:cxnLst/>
            <a:rect l="l" t="t" r="r" b="b"/>
            <a:pathLst>
              <a:path w="177081" h="70659">
                <a:moveTo>
                  <a:pt x="10541" y="0"/>
                </a:moveTo>
                <a:lnTo>
                  <a:pt x="6985" y="0"/>
                </a:lnTo>
                <a:lnTo>
                  <a:pt x="5714" y="380"/>
                </a:lnTo>
                <a:lnTo>
                  <a:pt x="4572" y="1142"/>
                </a:lnTo>
                <a:lnTo>
                  <a:pt x="3429" y="2031"/>
                </a:lnTo>
                <a:lnTo>
                  <a:pt x="2539" y="3301"/>
                </a:lnTo>
                <a:lnTo>
                  <a:pt x="1905" y="5334"/>
                </a:lnTo>
                <a:lnTo>
                  <a:pt x="1143" y="7238"/>
                </a:lnTo>
                <a:lnTo>
                  <a:pt x="762" y="9778"/>
                </a:lnTo>
                <a:lnTo>
                  <a:pt x="381" y="12826"/>
                </a:lnTo>
                <a:lnTo>
                  <a:pt x="126" y="16001"/>
                </a:lnTo>
                <a:lnTo>
                  <a:pt x="0" y="31368"/>
                </a:lnTo>
                <a:lnTo>
                  <a:pt x="381" y="36575"/>
                </a:lnTo>
                <a:lnTo>
                  <a:pt x="14859" y="55244"/>
                </a:lnTo>
                <a:lnTo>
                  <a:pt x="19176" y="57785"/>
                </a:lnTo>
                <a:lnTo>
                  <a:pt x="61872" y="69680"/>
                </a:lnTo>
                <a:lnTo>
                  <a:pt x="89793" y="70659"/>
                </a:lnTo>
                <a:lnTo>
                  <a:pt x="101745" y="69526"/>
                </a:lnTo>
                <a:lnTo>
                  <a:pt x="138753" y="59072"/>
                </a:lnTo>
                <a:lnTo>
                  <a:pt x="175985" y="25734"/>
                </a:lnTo>
                <a:lnTo>
                  <a:pt x="177081" y="23622"/>
                </a:lnTo>
                <a:lnTo>
                  <a:pt x="89026" y="23622"/>
                </a:lnTo>
                <a:lnTo>
                  <a:pt x="77972" y="23565"/>
                </a:lnTo>
                <a:lnTo>
                  <a:pt x="37846" y="14731"/>
                </a:lnTo>
                <a:lnTo>
                  <a:pt x="13462" y="1142"/>
                </a:lnTo>
                <a:lnTo>
                  <a:pt x="105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36005" y="844041"/>
            <a:ext cx="183115" cy="251841"/>
          </a:xfrm>
          <a:custGeom>
            <a:avLst/>
            <a:gdLst/>
            <a:ahLst/>
            <a:cxnLst/>
            <a:rect l="l" t="t" r="r" b="b"/>
            <a:pathLst>
              <a:path w="183115" h="251841">
                <a:moveTo>
                  <a:pt x="103357" y="0"/>
                </a:moveTo>
                <a:lnTo>
                  <a:pt x="96499" y="0"/>
                </a:lnTo>
                <a:lnTo>
                  <a:pt x="88530" y="227"/>
                </a:lnTo>
                <a:lnTo>
                  <a:pt x="49534" y="8306"/>
                </a:lnTo>
                <a:lnTo>
                  <a:pt x="12348" y="38569"/>
                </a:lnTo>
                <a:lnTo>
                  <a:pt x="430" y="74941"/>
                </a:lnTo>
                <a:lnTo>
                  <a:pt x="0" y="91181"/>
                </a:lnTo>
                <a:lnTo>
                  <a:pt x="1843" y="103784"/>
                </a:lnTo>
                <a:lnTo>
                  <a:pt x="28287" y="145615"/>
                </a:lnTo>
                <a:lnTo>
                  <a:pt x="61066" y="165227"/>
                </a:lnTo>
                <a:lnTo>
                  <a:pt x="90911" y="178562"/>
                </a:lnTo>
                <a:lnTo>
                  <a:pt x="97388" y="181991"/>
                </a:lnTo>
                <a:lnTo>
                  <a:pt x="103103" y="185674"/>
                </a:lnTo>
                <a:lnTo>
                  <a:pt x="108818" y="189230"/>
                </a:lnTo>
                <a:lnTo>
                  <a:pt x="113517" y="193421"/>
                </a:lnTo>
                <a:lnTo>
                  <a:pt x="120629" y="202819"/>
                </a:lnTo>
                <a:lnTo>
                  <a:pt x="122407" y="208407"/>
                </a:lnTo>
                <a:lnTo>
                  <a:pt x="122407" y="220599"/>
                </a:lnTo>
                <a:lnTo>
                  <a:pt x="110215" y="241935"/>
                </a:lnTo>
                <a:lnTo>
                  <a:pt x="106278" y="245110"/>
                </a:lnTo>
                <a:lnTo>
                  <a:pt x="101579" y="247523"/>
                </a:lnTo>
                <a:lnTo>
                  <a:pt x="95864" y="249300"/>
                </a:lnTo>
                <a:lnTo>
                  <a:pt x="90276" y="250952"/>
                </a:lnTo>
                <a:lnTo>
                  <a:pt x="83799" y="251841"/>
                </a:lnTo>
                <a:lnTo>
                  <a:pt x="171853" y="251841"/>
                </a:lnTo>
                <a:lnTo>
                  <a:pt x="178036" y="239924"/>
                </a:lnTo>
                <a:lnTo>
                  <a:pt x="180982" y="229142"/>
                </a:lnTo>
                <a:lnTo>
                  <a:pt x="182679" y="216159"/>
                </a:lnTo>
                <a:lnTo>
                  <a:pt x="183115" y="200131"/>
                </a:lnTo>
                <a:lnTo>
                  <a:pt x="181252" y="187590"/>
                </a:lnTo>
                <a:lnTo>
                  <a:pt x="154362" y="145746"/>
                </a:lnTo>
                <a:lnTo>
                  <a:pt x="121391" y="126365"/>
                </a:lnTo>
                <a:lnTo>
                  <a:pt x="91165" y="113030"/>
                </a:lnTo>
                <a:lnTo>
                  <a:pt x="84434" y="109600"/>
                </a:lnTo>
                <a:lnTo>
                  <a:pt x="59288" y="83185"/>
                </a:lnTo>
                <a:lnTo>
                  <a:pt x="59288" y="72517"/>
                </a:lnTo>
                <a:lnTo>
                  <a:pt x="68813" y="54610"/>
                </a:lnTo>
                <a:lnTo>
                  <a:pt x="71988" y="51816"/>
                </a:lnTo>
                <a:lnTo>
                  <a:pt x="75925" y="49657"/>
                </a:lnTo>
                <a:lnTo>
                  <a:pt x="85450" y="46609"/>
                </a:lnTo>
                <a:lnTo>
                  <a:pt x="91038" y="45720"/>
                </a:lnTo>
                <a:lnTo>
                  <a:pt x="166476" y="45720"/>
                </a:lnTo>
                <a:lnTo>
                  <a:pt x="166476" y="31877"/>
                </a:lnTo>
                <a:lnTo>
                  <a:pt x="166156" y="28645"/>
                </a:lnTo>
                <a:lnTo>
                  <a:pt x="165968" y="27050"/>
                </a:lnTo>
                <a:lnTo>
                  <a:pt x="165587" y="25400"/>
                </a:lnTo>
                <a:lnTo>
                  <a:pt x="165333" y="23622"/>
                </a:lnTo>
                <a:lnTo>
                  <a:pt x="130281" y="4063"/>
                </a:lnTo>
                <a:lnTo>
                  <a:pt x="110215" y="508"/>
                </a:lnTo>
                <a:lnTo>
                  <a:pt x="10335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41648" y="889761"/>
            <a:ext cx="60833" cy="19685"/>
          </a:xfrm>
          <a:custGeom>
            <a:avLst/>
            <a:gdLst/>
            <a:ahLst/>
            <a:cxnLst/>
            <a:rect l="l" t="t" r="r" b="b"/>
            <a:pathLst>
              <a:path w="60833" h="19685">
                <a:moveTo>
                  <a:pt x="60833" y="0"/>
                </a:moveTo>
                <a:lnTo>
                  <a:pt x="0" y="0"/>
                </a:lnTo>
                <a:lnTo>
                  <a:pt x="7492" y="1015"/>
                </a:lnTo>
                <a:lnTo>
                  <a:pt x="21209" y="5079"/>
                </a:lnTo>
                <a:lnTo>
                  <a:pt x="49149" y="18668"/>
                </a:lnTo>
                <a:lnTo>
                  <a:pt x="51815" y="19685"/>
                </a:lnTo>
                <a:lnTo>
                  <a:pt x="54990" y="19685"/>
                </a:lnTo>
                <a:lnTo>
                  <a:pt x="56387" y="19303"/>
                </a:lnTo>
                <a:lnTo>
                  <a:pt x="60777" y="5079"/>
                </a:lnTo>
                <a:lnTo>
                  <a:pt x="6083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19041" y="820166"/>
            <a:ext cx="96566" cy="396748"/>
          </a:xfrm>
          <a:custGeom>
            <a:avLst/>
            <a:gdLst/>
            <a:ahLst/>
            <a:cxnLst/>
            <a:rect l="l" t="t" r="r" b="b"/>
            <a:pathLst>
              <a:path w="96566" h="396748">
                <a:moveTo>
                  <a:pt x="24511" y="0"/>
                </a:moveTo>
                <a:lnTo>
                  <a:pt x="19050" y="0"/>
                </a:lnTo>
                <a:lnTo>
                  <a:pt x="14605" y="254"/>
                </a:lnTo>
                <a:lnTo>
                  <a:pt x="7874" y="1270"/>
                </a:lnTo>
                <a:lnTo>
                  <a:pt x="5207" y="2032"/>
                </a:lnTo>
                <a:lnTo>
                  <a:pt x="3429" y="3175"/>
                </a:lnTo>
                <a:lnTo>
                  <a:pt x="1524" y="4191"/>
                </a:lnTo>
                <a:lnTo>
                  <a:pt x="508" y="5461"/>
                </a:lnTo>
                <a:lnTo>
                  <a:pt x="0" y="8762"/>
                </a:lnTo>
                <a:lnTo>
                  <a:pt x="381" y="10541"/>
                </a:lnTo>
                <a:lnTo>
                  <a:pt x="4913" y="21644"/>
                </a:lnTo>
                <a:lnTo>
                  <a:pt x="9384" y="32970"/>
                </a:lnTo>
                <a:lnTo>
                  <a:pt x="24509" y="80887"/>
                </a:lnTo>
                <a:lnTo>
                  <a:pt x="32629" y="118351"/>
                </a:lnTo>
                <a:lnTo>
                  <a:pt x="38013" y="166586"/>
                </a:lnTo>
                <a:lnTo>
                  <a:pt x="39094" y="209194"/>
                </a:lnTo>
                <a:lnTo>
                  <a:pt x="38624" y="221399"/>
                </a:lnTo>
                <a:lnTo>
                  <a:pt x="33303" y="271392"/>
                </a:lnTo>
                <a:lnTo>
                  <a:pt x="25508" y="310353"/>
                </a:lnTo>
                <a:lnTo>
                  <a:pt x="10602" y="358902"/>
                </a:lnTo>
                <a:lnTo>
                  <a:pt x="1270" y="382650"/>
                </a:lnTo>
                <a:lnTo>
                  <a:pt x="381" y="385063"/>
                </a:lnTo>
                <a:lnTo>
                  <a:pt x="0" y="387096"/>
                </a:lnTo>
                <a:lnTo>
                  <a:pt x="0" y="390525"/>
                </a:lnTo>
                <a:lnTo>
                  <a:pt x="762" y="391922"/>
                </a:lnTo>
                <a:lnTo>
                  <a:pt x="2412" y="393064"/>
                </a:lnTo>
                <a:lnTo>
                  <a:pt x="4063" y="394335"/>
                </a:lnTo>
                <a:lnTo>
                  <a:pt x="6477" y="395224"/>
                </a:lnTo>
                <a:lnTo>
                  <a:pt x="9906" y="395859"/>
                </a:lnTo>
                <a:lnTo>
                  <a:pt x="13208" y="396367"/>
                </a:lnTo>
                <a:lnTo>
                  <a:pt x="17907" y="396748"/>
                </a:lnTo>
                <a:lnTo>
                  <a:pt x="28194" y="396748"/>
                </a:lnTo>
                <a:lnTo>
                  <a:pt x="50686" y="387516"/>
                </a:lnTo>
                <a:lnTo>
                  <a:pt x="56099" y="376488"/>
                </a:lnTo>
                <a:lnTo>
                  <a:pt x="71064" y="340864"/>
                </a:lnTo>
                <a:lnTo>
                  <a:pt x="85771" y="292031"/>
                </a:lnTo>
                <a:lnTo>
                  <a:pt x="94376" y="241482"/>
                </a:lnTo>
                <a:lnTo>
                  <a:pt x="96566" y="189698"/>
                </a:lnTo>
                <a:lnTo>
                  <a:pt x="96158" y="178206"/>
                </a:lnTo>
                <a:lnTo>
                  <a:pt x="90533" y="129667"/>
                </a:lnTo>
                <a:lnTo>
                  <a:pt x="81490" y="88275"/>
                </a:lnTo>
                <a:lnTo>
                  <a:pt x="65199" y="40519"/>
                </a:lnTo>
                <a:lnTo>
                  <a:pt x="49275" y="5080"/>
                </a:lnTo>
                <a:lnTo>
                  <a:pt x="47371" y="3175"/>
                </a:lnTo>
                <a:lnTo>
                  <a:pt x="46609" y="2539"/>
                </a:lnTo>
                <a:lnTo>
                  <a:pt x="35941" y="381"/>
                </a:lnTo>
                <a:lnTo>
                  <a:pt x="32893" y="126"/>
                </a:lnTo>
                <a:lnTo>
                  <a:pt x="2451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8877" y="820166"/>
            <a:ext cx="96594" cy="396748"/>
          </a:xfrm>
          <a:custGeom>
            <a:avLst/>
            <a:gdLst/>
            <a:ahLst/>
            <a:cxnLst/>
            <a:rect l="l" t="t" r="r" b="b"/>
            <a:pathLst>
              <a:path w="96594" h="396748">
                <a:moveTo>
                  <a:pt x="77671" y="0"/>
                </a:moveTo>
                <a:lnTo>
                  <a:pt x="72337" y="0"/>
                </a:lnTo>
                <a:lnTo>
                  <a:pt x="63574" y="126"/>
                </a:lnTo>
                <a:lnTo>
                  <a:pt x="60526" y="381"/>
                </a:lnTo>
                <a:lnTo>
                  <a:pt x="57478" y="508"/>
                </a:lnTo>
                <a:lnTo>
                  <a:pt x="55065" y="888"/>
                </a:lnTo>
                <a:lnTo>
                  <a:pt x="51509" y="1905"/>
                </a:lnTo>
                <a:lnTo>
                  <a:pt x="50239" y="2539"/>
                </a:lnTo>
                <a:lnTo>
                  <a:pt x="49350" y="3175"/>
                </a:lnTo>
                <a:lnTo>
                  <a:pt x="48461" y="3683"/>
                </a:lnTo>
                <a:lnTo>
                  <a:pt x="30937" y="41715"/>
                </a:lnTo>
                <a:lnTo>
                  <a:pt x="14812" y="89555"/>
                </a:lnTo>
                <a:lnTo>
                  <a:pt x="4347" y="138857"/>
                </a:lnTo>
                <a:lnTo>
                  <a:pt x="128" y="189441"/>
                </a:lnTo>
                <a:lnTo>
                  <a:pt x="0" y="204236"/>
                </a:lnTo>
                <a:lnTo>
                  <a:pt x="352" y="215500"/>
                </a:lnTo>
                <a:lnTo>
                  <a:pt x="3955" y="255873"/>
                </a:lnTo>
                <a:lnTo>
                  <a:pt x="14740" y="307568"/>
                </a:lnTo>
                <a:lnTo>
                  <a:pt x="26695" y="343947"/>
                </a:lnTo>
                <a:lnTo>
                  <a:pt x="47572" y="390271"/>
                </a:lnTo>
                <a:lnTo>
                  <a:pt x="47953" y="391287"/>
                </a:lnTo>
                <a:lnTo>
                  <a:pt x="68527" y="396748"/>
                </a:lnTo>
                <a:lnTo>
                  <a:pt x="78687" y="396748"/>
                </a:lnTo>
                <a:lnTo>
                  <a:pt x="94181" y="393064"/>
                </a:lnTo>
                <a:lnTo>
                  <a:pt x="95832" y="391922"/>
                </a:lnTo>
                <a:lnTo>
                  <a:pt x="96594" y="390525"/>
                </a:lnTo>
                <a:lnTo>
                  <a:pt x="96594" y="387096"/>
                </a:lnTo>
                <a:lnTo>
                  <a:pt x="96213" y="385063"/>
                </a:lnTo>
                <a:lnTo>
                  <a:pt x="91590" y="373381"/>
                </a:lnTo>
                <a:lnTo>
                  <a:pt x="87263" y="361938"/>
                </a:lnTo>
                <a:lnTo>
                  <a:pt x="72407" y="313901"/>
                </a:lnTo>
                <a:lnTo>
                  <a:pt x="64256" y="276626"/>
                </a:lnTo>
                <a:lnTo>
                  <a:pt x="58855" y="228711"/>
                </a:lnTo>
                <a:lnTo>
                  <a:pt x="57741" y="185818"/>
                </a:lnTo>
                <a:lnTo>
                  <a:pt x="58192" y="173588"/>
                </a:lnTo>
                <a:lnTo>
                  <a:pt x="63416" y="123603"/>
                </a:lnTo>
                <a:lnTo>
                  <a:pt x="71186" y="84682"/>
                </a:lnTo>
                <a:lnTo>
                  <a:pt x="86106" y="36138"/>
                </a:lnTo>
                <a:lnTo>
                  <a:pt x="95578" y="12446"/>
                </a:lnTo>
                <a:lnTo>
                  <a:pt x="96213" y="10541"/>
                </a:lnTo>
                <a:lnTo>
                  <a:pt x="96467" y="8762"/>
                </a:lnTo>
                <a:lnTo>
                  <a:pt x="96340" y="7112"/>
                </a:lnTo>
                <a:lnTo>
                  <a:pt x="96086" y="5461"/>
                </a:lnTo>
                <a:lnTo>
                  <a:pt x="95070" y="4191"/>
                </a:lnTo>
                <a:lnTo>
                  <a:pt x="93292" y="3175"/>
                </a:lnTo>
                <a:lnTo>
                  <a:pt x="91514" y="2032"/>
                </a:lnTo>
                <a:lnTo>
                  <a:pt x="88847" y="1270"/>
                </a:lnTo>
                <a:lnTo>
                  <a:pt x="81989" y="254"/>
                </a:lnTo>
                <a:lnTo>
                  <a:pt x="7767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64584" y="847852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3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590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39" y="290830"/>
                </a:lnTo>
                <a:lnTo>
                  <a:pt x="11429" y="290449"/>
                </a:lnTo>
                <a:lnTo>
                  <a:pt x="0" y="283590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6"/>
                </a:lnTo>
                <a:lnTo>
                  <a:pt x="1397" y="5334"/>
                </a:lnTo>
                <a:lnTo>
                  <a:pt x="2412" y="4190"/>
                </a:lnTo>
                <a:lnTo>
                  <a:pt x="4063" y="3175"/>
                </a:lnTo>
                <a:lnTo>
                  <a:pt x="6350" y="2412"/>
                </a:lnTo>
                <a:lnTo>
                  <a:pt x="8636" y="1650"/>
                </a:lnTo>
                <a:lnTo>
                  <a:pt x="11684" y="1143"/>
                </a:lnTo>
                <a:lnTo>
                  <a:pt x="15366" y="635"/>
                </a:lnTo>
                <a:lnTo>
                  <a:pt x="19176" y="253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72717" y="844550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043" y="1904"/>
                </a:lnTo>
                <a:lnTo>
                  <a:pt x="164536" y="3301"/>
                </a:lnTo>
                <a:lnTo>
                  <a:pt x="171394" y="5079"/>
                </a:lnTo>
                <a:lnTo>
                  <a:pt x="177744" y="7238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842" y="17525"/>
                </a:lnTo>
                <a:lnTo>
                  <a:pt x="203398" y="19938"/>
                </a:lnTo>
                <a:lnTo>
                  <a:pt x="205430" y="21971"/>
                </a:lnTo>
                <a:lnTo>
                  <a:pt x="207462" y="24002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5"/>
                </a:lnTo>
                <a:lnTo>
                  <a:pt x="207970" y="73151"/>
                </a:lnTo>
                <a:lnTo>
                  <a:pt x="206954" y="74040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334" y="73151"/>
                </a:lnTo>
                <a:lnTo>
                  <a:pt x="195905" y="70612"/>
                </a:lnTo>
                <a:lnTo>
                  <a:pt x="192476" y="67945"/>
                </a:lnTo>
                <a:lnTo>
                  <a:pt x="188158" y="65150"/>
                </a:lnTo>
                <a:lnTo>
                  <a:pt x="151791" y="50378"/>
                </a:lnTo>
                <a:lnTo>
                  <a:pt x="138402" y="49292"/>
                </a:lnTo>
                <a:lnTo>
                  <a:pt x="124348" y="50270"/>
                </a:lnTo>
                <a:lnTo>
                  <a:pt x="89508" y="68397"/>
                </a:lnTo>
                <a:lnTo>
                  <a:pt x="69890" y="102452"/>
                </a:lnTo>
                <a:lnTo>
                  <a:pt x="63532" y="140505"/>
                </a:lnTo>
                <a:lnTo>
                  <a:pt x="63711" y="157334"/>
                </a:lnTo>
                <a:lnTo>
                  <a:pt x="72650" y="205573"/>
                </a:lnTo>
                <a:lnTo>
                  <a:pt x="97823" y="237353"/>
                </a:lnTo>
                <a:lnTo>
                  <a:pt x="131043" y="248160"/>
                </a:lnTo>
                <a:lnTo>
                  <a:pt x="147233" y="247827"/>
                </a:lnTo>
                <a:lnTo>
                  <a:pt x="189936" y="233552"/>
                </a:lnTo>
                <a:lnTo>
                  <a:pt x="201366" y="226187"/>
                </a:lnTo>
                <a:lnTo>
                  <a:pt x="204033" y="224916"/>
                </a:lnTo>
                <a:lnTo>
                  <a:pt x="205938" y="224916"/>
                </a:lnTo>
                <a:lnTo>
                  <a:pt x="207462" y="224916"/>
                </a:lnTo>
                <a:lnTo>
                  <a:pt x="208732" y="225298"/>
                </a:lnTo>
                <a:lnTo>
                  <a:pt x="209621" y="225805"/>
                </a:lnTo>
                <a:lnTo>
                  <a:pt x="210510" y="226440"/>
                </a:lnTo>
                <a:lnTo>
                  <a:pt x="211145" y="227711"/>
                </a:lnTo>
                <a:lnTo>
                  <a:pt x="211780" y="229488"/>
                </a:lnTo>
                <a:lnTo>
                  <a:pt x="212415" y="231266"/>
                </a:lnTo>
                <a:lnTo>
                  <a:pt x="212796" y="233679"/>
                </a:lnTo>
                <a:lnTo>
                  <a:pt x="213177" y="236854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1"/>
                </a:lnTo>
                <a:lnTo>
                  <a:pt x="206827" y="275336"/>
                </a:lnTo>
                <a:lnTo>
                  <a:pt x="205303" y="276987"/>
                </a:lnTo>
                <a:lnTo>
                  <a:pt x="202128" y="279273"/>
                </a:lnTo>
                <a:lnTo>
                  <a:pt x="197429" y="281939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157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9" y="298169"/>
                </a:lnTo>
                <a:lnTo>
                  <a:pt x="117422" y="297738"/>
                </a:lnTo>
                <a:lnTo>
                  <a:pt x="67058" y="285244"/>
                </a:lnTo>
                <a:lnTo>
                  <a:pt x="28471" y="254162"/>
                </a:lnTo>
                <a:lnTo>
                  <a:pt x="6740" y="208513"/>
                </a:lnTo>
                <a:lnTo>
                  <a:pt x="0" y="158534"/>
                </a:lnTo>
                <a:lnTo>
                  <a:pt x="285" y="143225"/>
                </a:lnTo>
                <a:lnTo>
                  <a:pt x="4872" y="104992"/>
                </a:lnTo>
                <a:lnTo>
                  <a:pt x="18660" y="67064"/>
                </a:lnTo>
                <a:lnTo>
                  <a:pt x="41802" y="35506"/>
                </a:lnTo>
                <a:lnTo>
                  <a:pt x="85382" y="8287"/>
                </a:lnTo>
                <a:lnTo>
                  <a:pt x="133534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30778" y="844041"/>
            <a:ext cx="188342" cy="298878"/>
          </a:xfrm>
          <a:custGeom>
            <a:avLst/>
            <a:gdLst/>
            <a:ahLst/>
            <a:cxnLst/>
            <a:rect l="l" t="t" r="r" b="b"/>
            <a:pathLst>
              <a:path w="188342" h="298878">
                <a:moveTo>
                  <a:pt x="101726" y="0"/>
                </a:moveTo>
                <a:lnTo>
                  <a:pt x="108585" y="0"/>
                </a:lnTo>
                <a:lnTo>
                  <a:pt x="115443" y="508"/>
                </a:lnTo>
                <a:lnTo>
                  <a:pt x="122300" y="1524"/>
                </a:lnTo>
                <a:lnTo>
                  <a:pt x="129159" y="2667"/>
                </a:lnTo>
                <a:lnTo>
                  <a:pt x="135509" y="4063"/>
                </a:lnTo>
                <a:lnTo>
                  <a:pt x="141477" y="5842"/>
                </a:lnTo>
                <a:lnTo>
                  <a:pt x="147447" y="7620"/>
                </a:lnTo>
                <a:lnTo>
                  <a:pt x="166497" y="17399"/>
                </a:lnTo>
                <a:lnTo>
                  <a:pt x="168021" y="18923"/>
                </a:lnTo>
                <a:lnTo>
                  <a:pt x="170814" y="25400"/>
                </a:lnTo>
                <a:lnTo>
                  <a:pt x="171196" y="27050"/>
                </a:lnTo>
                <a:lnTo>
                  <a:pt x="171450" y="29210"/>
                </a:lnTo>
                <a:lnTo>
                  <a:pt x="171704" y="31877"/>
                </a:lnTo>
                <a:lnTo>
                  <a:pt x="171831" y="34417"/>
                </a:lnTo>
                <a:lnTo>
                  <a:pt x="171831" y="37719"/>
                </a:lnTo>
                <a:lnTo>
                  <a:pt x="171831" y="41529"/>
                </a:lnTo>
                <a:lnTo>
                  <a:pt x="171831" y="45847"/>
                </a:lnTo>
                <a:lnTo>
                  <a:pt x="171704" y="49530"/>
                </a:lnTo>
                <a:lnTo>
                  <a:pt x="168148" y="64135"/>
                </a:lnTo>
                <a:lnTo>
                  <a:pt x="167259" y="65024"/>
                </a:lnTo>
                <a:lnTo>
                  <a:pt x="165862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20" y="64388"/>
                </a:lnTo>
                <a:lnTo>
                  <a:pt x="156463" y="62230"/>
                </a:lnTo>
                <a:lnTo>
                  <a:pt x="152908" y="60198"/>
                </a:lnTo>
                <a:lnTo>
                  <a:pt x="125222" y="48768"/>
                </a:lnTo>
                <a:lnTo>
                  <a:pt x="118363" y="46736"/>
                </a:lnTo>
                <a:lnTo>
                  <a:pt x="110871" y="45720"/>
                </a:lnTo>
                <a:lnTo>
                  <a:pt x="102616" y="45720"/>
                </a:lnTo>
                <a:lnTo>
                  <a:pt x="96266" y="45720"/>
                </a:lnTo>
                <a:lnTo>
                  <a:pt x="90677" y="46609"/>
                </a:lnTo>
                <a:lnTo>
                  <a:pt x="85979" y="48133"/>
                </a:lnTo>
                <a:lnTo>
                  <a:pt x="81152" y="49657"/>
                </a:lnTo>
                <a:lnTo>
                  <a:pt x="77216" y="51816"/>
                </a:lnTo>
                <a:lnTo>
                  <a:pt x="74041" y="54610"/>
                </a:lnTo>
                <a:lnTo>
                  <a:pt x="70738" y="57277"/>
                </a:lnTo>
                <a:lnTo>
                  <a:pt x="68452" y="60706"/>
                </a:lnTo>
                <a:lnTo>
                  <a:pt x="66801" y="64516"/>
                </a:lnTo>
                <a:lnTo>
                  <a:pt x="65277" y="68325"/>
                </a:lnTo>
                <a:lnTo>
                  <a:pt x="64516" y="72517"/>
                </a:lnTo>
                <a:lnTo>
                  <a:pt x="64516" y="76835"/>
                </a:lnTo>
                <a:lnTo>
                  <a:pt x="64516" y="83185"/>
                </a:lnTo>
                <a:lnTo>
                  <a:pt x="96393" y="113030"/>
                </a:lnTo>
                <a:lnTo>
                  <a:pt x="111251" y="119380"/>
                </a:lnTo>
                <a:lnTo>
                  <a:pt x="118872" y="122809"/>
                </a:lnTo>
                <a:lnTo>
                  <a:pt x="159590" y="145746"/>
                </a:lnTo>
                <a:lnTo>
                  <a:pt x="186480" y="187590"/>
                </a:lnTo>
                <a:lnTo>
                  <a:pt x="188342" y="200131"/>
                </a:lnTo>
                <a:lnTo>
                  <a:pt x="187907" y="216159"/>
                </a:lnTo>
                <a:lnTo>
                  <a:pt x="175985" y="253953"/>
                </a:lnTo>
                <a:lnTo>
                  <a:pt x="138753" y="287291"/>
                </a:lnTo>
                <a:lnTo>
                  <a:pt x="101745" y="297745"/>
                </a:lnTo>
                <a:lnTo>
                  <a:pt x="89793" y="298878"/>
                </a:lnTo>
                <a:lnTo>
                  <a:pt x="73634" y="298739"/>
                </a:lnTo>
                <a:lnTo>
                  <a:pt x="35154" y="292114"/>
                </a:lnTo>
                <a:lnTo>
                  <a:pt x="14859" y="283463"/>
                </a:lnTo>
                <a:lnTo>
                  <a:pt x="10413" y="281050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905" y="233553"/>
                </a:lnTo>
                <a:lnTo>
                  <a:pt x="2539" y="231521"/>
                </a:lnTo>
                <a:lnTo>
                  <a:pt x="3429" y="230250"/>
                </a:lnTo>
                <a:lnTo>
                  <a:pt x="4572" y="229362"/>
                </a:lnTo>
                <a:lnTo>
                  <a:pt x="5714" y="228600"/>
                </a:lnTo>
                <a:lnTo>
                  <a:pt x="6985" y="228219"/>
                </a:lnTo>
                <a:lnTo>
                  <a:pt x="8509" y="228219"/>
                </a:lnTo>
                <a:lnTo>
                  <a:pt x="10541" y="228219"/>
                </a:lnTo>
                <a:lnTo>
                  <a:pt x="13462" y="229362"/>
                </a:lnTo>
                <a:lnTo>
                  <a:pt x="17272" y="231902"/>
                </a:lnTo>
                <a:lnTo>
                  <a:pt x="21082" y="234315"/>
                </a:lnTo>
                <a:lnTo>
                  <a:pt x="64826" y="250663"/>
                </a:lnTo>
                <a:lnTo>
                  <a:pt x="89026" y="251841"/>
                </a:lnTo>
                <a:lnTo>
                  <a:pt x="95504" y="250952"/>
                </a:lnTo>
                <a:lnTo>
                  <a:pt x="101092" y="249300"/>
                </a:lnTo>
                <a:lnTo>
                  <a:pt x="106807" y="247523"/>
                </a:lnTo>
                <a:lnTo>
                  <a:pt x="111506" y="245110"/>
                </a:lnTo>
                <a:lnTo>
                  <a:pt x="115443" y="241935"/>
                </a:lnTo>
                <a:lnTo>
                  <a:pt x="119507" y="238887"/>
                </a:lnTo>
                <a:lnTo>
                  <a:pt x="122427" y="234950"/>
                </a:lnTo>
                <a:lnTo>
                  <a:pt x="124587" y="230378"/>
                </a:lnTo>
                <a:lnTo>
                  <a:pt x="126619" y="225806"/>
                </a:lnTo>
                <a:lnTo>
                  <a:pt x="127635" y="220599"/>
                </a:lnTo>
                <a:lnTo>
                  <a:pt x="127635" y="215011"/>
                </a:lnTo>
                <a:lnTo>
                  <a:pt x="127635" y="208407"/>
                </a:lnTo>
                <a:lnTo>
                  <a:pt x="125857" y="202819"/>
                </a:lnTo>
                <a:lnTo>
                  <a:pt x="122300" y="198120"/>
                </a:lnTo>
                <a:lnTo>
                  <a:pt x="118745" y="193421"/>
                </a:lnTo>
                <a:lnTo>
                  <a:pt x="114046" y="189230"/>
                </a:lnTo>
                <a:lnTo>
                  <a:pt x="108331" y="185674"/>
                </a:lnTo>
                <a:lnTo>
                  <a:pt x="102616" y="181991"/>
                </a:lnTo>
                <a:lnTo>
                  <a:pt x="96138" y="178562"/>
                </a:lnTo>
                <a:lnTo>
                  <a:pt x="88773" y="175387"/>
                </a:lnTo>
                <a:lnTo>
                  <a:pt x="81534" y="172212"/>
                </a:lnTo>
                <a:lnTo>
                  <a:pt x="43932" y="153186"/>
                </a:lnTo>
                <a:lnTo>
                  <a:pt x="10805" y="115534"/>
                </a:lnTo>
                <a:lnTo>
                  <a:pt x="5227" y="91181"/>
                </a:lnTo>
                <a:lnTo>
                  <a:pt x="5658" y="74941"/>
                </a:lnTo>
                <a:lnTo>
                  <a:pt x="17576" y="38569"/>
                </a:lnTo>
                <a:lnTo>
                  <a:pt x="54762" y="8306"/>
                </a:lnTo>
                <a:lnTo>
                  <a:pt x="93758" y="227"/>
                </a:lnTo>
                <a:lnTo>
                  <a:pt x="10172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19041" y="820166"/>
            <a:ext cx="96566" cy="396748"/>
          </a:xfrm>
          <a:custGeom>
            <a:avLst/>
            <a:gdLst/>
            <a:ahLst/>
            <a:cxnLst/>
            <a:rect l="l" t="t" r="r" b="b"/>
            <a:pathLst>
              <a:path w="96566" h="396748">
                <a:moveTo>
                  <a:pt x="24511" y="0"/>
                </a:moveTo>
                <a:lnTo>
                  <a:pt x="29083" y="0"/>
                </a:lnTo>
                <a:lnTo>
                  <a:pt x="32893" y="126"/>
                </a:lnTo>
                <a:lnTo>
                  <a:pt x="35941" y="381"/>
                </a:lnTo>
                <a:lnTo>
                  <a:pt x="38862" y="508"/>
                </a:lnTo>
                <a:lnTo>
                  <a:pt x="47371" y="3175"/>
                </a:lnTo>
                <a:lnTo>
                  <a:pt x="48260" y="3683"/>
                </a:lnTo>
                <a:lnTo>
                  <a:pt x="65199" y="40519"/>
                </a:lnTo>
                <a:lnTo>
                  <a:pt x="81490" y="88275"/>
                </a:lnTo>
                <a:lnTo>
                  <a:pt x="90578" y="129902"/>
                </a:lnTo>
                <a:lnTo>
                  <a:pt x="96158" y="178206"/>
                </a:lnTo>
                <a:lnTo>
                  <a:pt x="96566" y="189698"/>
                </a:lnTo>
                <a:lnTo>
                  <a:pt x="96462" y="205005"/>
                </a:lnTo>
                <a:lnTo>
                  <a:pt x="92531" y="255951"/>
                </a:lnTo>
                <a:lnTo>
                  <a:pt x="82307" y="305511"/>
                </a:lnTo>
                <a:lnTo>
                  <a:pt x="66223" y="353360"/>
                </a:lnTo>
                <a:lnTo>
                  <a:pt x="50686" y="387516"/>
                </a:lnTo>
                <a:lnTo>
                  <a:pt x="48895" y="391287"/>
                </a:lnTo>
                <a:lnTo>
                  <a:pt x="28194" y="396748"/>
                </a:lnTo>
                <a:lnTo>
                  <a:pt x="24003" y="396748"/>
                </a:lnTo>
                <a:lnTo>
                  <a:pt x="17907" y="396748"/>
                </a:lnTo>
                <a:lnTo>
                  <a:pt x="2412" y="393064"/>
                </a:lnTo>
                <a:lnTo>
                  <a:pt x="762" y="391922"/>
                </a:lnTo>
                <a:lnTo>
                  <a:pt x="0" y="390525"/>
                </a:lnTo>
                <a:lnTo>
                  <a:pt x="0" y="388747"/>
                </a:lnTo>
                <a:lnTo>
                  <a:pt x="0" y="387096"/>
                </a:lnTo>
                <a:lnTo>
                  <a:pt x="381" y="385063"/>
                </a:lnTo>
                <a:lnTo>
                  <a:pt x="1270" y="382650"/>
                </a:lnTo>
                <a:lnTo>
                  <a:pt x="6090" y="370819"/>
                </a:lnTo>
                <a:lnTo>
                  <a:pt x="10602" y="358902"/>
                </a:lnTo>
                <a:lnTo>
                  <a:pt x="22261" y="322626"/>
                </a:lnTo>
                <a:lnTo>
                  <a:pt x="31060" y="284502"/>
                </a:lnTo>
                <a:lnTo>
                  <a:pt x="36673" y="246033"/>
                </a:lnTo>
                <a:lnTo>
                  <a:pt x="39094" y="209194"/>
                </a:lnTo>
                <a:lnTo>
                  <a:pt x="39007" y="193959"/>
                </a:lnTo>
                <a:lnTo>
                  <a:pt x="37072" y="153484"/>
                </a:lnTo>
                <a:lnTo>
                  <a:pt x="30592" y="107272"/>
                </a:lnTo>
                <a:lnTo>
                  <a:pt x="21117" y="68393"/>
                </a:lnTo>
                <a:lnTo>
                  <a:pt x="4913" y="21644"/>
                </a:lnTo>
                <a:lnTo>
                  <a:pt x="381" y="10541"/>
                </a:lnTo>
                <a:lnTo>
                  <a:pt x="0" y="8762"/>
                </a:lnTo>
                <a:lnTo>
                  <a:pt x="254" y="7112"/>
                </a:lnTo>
                <a:lnTo>
                  <a:pt x="508" y="5461"/>
                </a:lnTo>
                <a:lnTo>
                  <a:pt x="1524" y="4191"/>
                </a:lnTo>
                <a:lnTo>
                  <a:pt x="3429" y="3175"/>
                </a:lnTo>
                <a:lnTo>
                  <a:pt x="5207" y="2032"/>
                </a:lnTo>
                <a:lnTo>
                  <a:pt x="7874" y="1270"/>
                </a:lnTo>
                <a:lnTo>
                  <a:pt x="11175" y="762"/>
                </a:lnTo>
                <a:lnTo>
                  <a:pt x="14605" y="254"/>
                </a:lnTo>
                <a:lnTo>
                  <a:pt x="19050" y="0"/>
                </a:lnTo>
                <a:lnTo>
                  <a:pt x="2451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98877" y="820166"/>
            <a:ext cx="96594" cy="396748"/>
          </a:xfrm>
          <a:custGeom>
            <a:avLst/>
            <a:gdLst/>
            <a:ahLst/>
            <a:cxnLst/>
            <a:rect l="l" t="t" r="r" b="b"/>
            <a:pathLst>
              <a:path w="96594" h="396748">
                <a:moveTo>
                  <a:pt x="72337" y="0"/>
                </a:moveTo>
                <a:lnTo>
                  <a:pt x="77671" y="0"/>
                </a:lnTo>
                <a:lnTo>
                  <a:pt x="81989" y="254"/>
                </a:lnTo>
                <a:lnTo>
                  <a:pt x="85418" y="762"/>
                </a:lnTo>
                <a:lnTo>
                  <a:pt x="88847" y="1270"/>
                </a:lnTo>
                <a:lnTo>
                  <a:pt x="91514" y="2032"/>
                </a:lnTo>
                <a:lnTo>
                  <a:pt x="93292" y="3175"/>
                </a:lnTo>
                <a:lnTo>
                  <a:pt x="95070" y="4191"/>
                </a:lnTo>
                <a:lnTo>
                  <a:pt x="96086" y="5461"/>
                </a:lnTo>
                <a:lnTo>
                  <a:pt x="96340" y="7112"/>
                </a:lnTo>
                <a:lnTo>
                  <a:pt x="96467" y="8762"/>
                </a:lnTo>
                <a:lnTo>
                  <a:pt x="96213" y="10541"/>
                </a:lnTo>
                <a:lnTo>
                  <a:pt x="95578" y="12446"/>
                </a:lnTo>
                <a:lnTo>
                  <a:pt x="90671" y="24243"/>
                </a:lnTo>
                <a:lnTo>
                  <a:pt x="86106" y="36138"/>
                </a:lnTo>
                <a:lnTo>
                  <a:pt x="71186" y="84682"/>
                </a:lnTo>
                <a:lnTo>
                  <a:pt x="63416" y="123603"/>
                </a:lnTo>
                <a:lnTo>
                  <a:pt x="58192" y="173588"/>
                </a:lnTo>
                <a:lnTo>
                  <a:pt x="57741" y="185818"/>
                </a:lnTo>
                <a:lnTo>
                  <a:pt x="57833" y="201004"/>
                </a:lnTo>
                <a:lnTo>
                  <a:pt x="59786" y="241457"/>
                </a:lnTo>
                <a:lnTo>
                  <a:pt x="66304" y="287704"/>
                </a:lnTo>
                <a:lnTo>
                  <a:pt x="75774" y="326368"/>
                </a:lnTo>
                <a:lnTo>
                  <a:pt x="91590" y="373381"/>
                </a:lnTo>
                <a:lnTo>
                  <a:pt x="96213" y="385063"/>
                </a:lnTo>
                <a:lnTo>
                  <a:pt x="96594" y="387096"/>
                </a:lnTo>
                <a:lnTo>
                  <a:pt x="96594" y="388747"/>
                </a:lnTo>
                <a:lnTo>
                  <a:pt x="96594" y="390525"/>
                </a:lnTo>
                <a:lnTo>
                  <a:pt x="95832" y="391922"/>
                </a:lnTo>
                <a:lnTo>
                  <a:pt x="94181" y="393064"/>
                </a:lnTo>
                <a:lnTo>
                  <a:pt x="92530" y="394335"/>
                </a:lnTo>
                <a:lnTo>
                  <a:pt x="89990" y="395224"/>
                </a:lnTo>
                <a:lnTo>
                  <a:pt x="86688" y="395859"/>
                </a:lnTo>
                <a:lnTo>
                  <a:pt x="83386" y="396367"/>
                </a:lnTo>
                <a:lnTo>
                  <a:pt x="78687" y="396748"/>
                </a:lnTo>
                <a:lnTo>
                  <a:pt x="72718" y="396748"/>
                </a:lnTo>
                <a:lnTo>
                  <a:pt x="68527" y="396748"/>
                </a:lnTo>
                <a:lnTo>
                  <a:pt x="64971" y="396494"/>
                </a:lnTo>
                <a:lnTo>
                  <a:pt x="62050" y="396239"/>
                </a:lnTo>
                <a:lnTo>
                  <a:pt x="59002" y="395986"/>
                </a:lnTo>
                <a:lnTo>
                  <a:pt x="56589" y="395478"/>
                </a:lnTo>
                <a:lnTo>
                  <a:pt x="54557" y="394970"/>
                </a:lnTo>
                <a:lnTo>
                  <a:pt x="52525" y="394462"/>
                </a:lnTo>
                <a:lnTo>
                  <a:pt x="47572" y="390271"/>
                </a:lnTo>
                <a:lnTo>
                  <a:pt x="41753" y="378759"/>
                </a:lnTo>
                <a:lnTo>
                  <a:pt x="22271" y="331765"/>
                </a:lnTo>
                <a:lnTo>
                  <a:pt x="10866" y="291764"/>
                </a:lnTo>
                <a:lnTo>
                  <a:pt x="2271" y="240784"/>
                </a:lnTo>
                <a:lnTo>
                  <a:pt x="0" y="204236"/>
                </a:lnTo>
                <a:lnTo>
                  <a:pt x="128" y="189441"/>
                </a:lnTo>
                <a:lnTo>
                  <a:pt x="4347" y="138857"/>
                </a:lnTo>
                <a:lnTo>
                  <a:pt x="14812" y="89555"/>
                </a:lnTo>
                <a:lnTo>
                  <a:pt x="30937" y="41715"/>
                </a:lnTo>
                <a:lnTo>
                  <a:pt x="46447" y="7293"/>
                </a:lnTo>
                <a:lnTo>
                  <a:pt x="47826" y="4445"/>
                </a:lnTo>
                <a:lnTo>
                  <a:pt x="48461" y="3683"/>
                </a:lnTo>
                <a:lnTo>
                  <a:pt x="49350" y="3175"/>
                </a:lnTo>
                <a:lnTo>
                  <a:pt x="50239" y="2539"/>
                </a:lnTo>
                <a:lnTo>
                  <a:pt x="51509" y="1905"/>
                </a:lnTo>
                <a:lnTo>
                  <a:pt x="53287" y="1397"/>
                </a:lnTo>
                <a:lnTo>
                  <a:pt x="55065" y="888"/>
                </a:lnTo>
                <a:lnTo>
                  <a:pt x="57478" y="508"/>
                </a:lnTo>
                <a:lnTo>
                  <a:pt x="60526" y="381"/>
                </a:lnTo>
                <a:lnTo>
                  <a:pt x="63574" y="126"/>
                </a:lnTo>
                <a:lnTo>
                  <a:pt x="67511" y="0"/>
                </a:lnTo>
                <a:lnTo>
                  <a:pt x="7233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44" y="2263139"/>
            <a:ext cx="5692140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86334" y="2090166"/>
            <a:ext cx="53942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Si</a:t>
            </a:r>
            <a:r>
              <a:rPr sz="3600" b="1" spc="-14" baseline="3413" dirty="0">
                <a:latin typeface="Calibri"/>
                <a:cs typeface="Calibri"/>
              </a:rPr>
              <a:t>s</a:t>
            </a:r>
            <a:r>
              <a:rPr sz="3600" b="1" spc="-29" baseline="3413" dirty="0">
                <a:latin typeface="Calibri"/>
                <a:cs typeface="Calibri"/>
              </a:rPr>
              <a:t>t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-71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I</a:t>
            </a:r>
            <a:r>
              <a:rPr sz="3600" b="1" spc="-19" baseline="3413" dirty="0">
                <a:latin typeface="Calibri"/>
                <a:cs typeface="Calibri"/>
              </a:rPr>
              <a:t>n</a:t>
            </a:r>
            <a:r>
              <a:rPr sz="3600" b="1" spc="-3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or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4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ión</a:t>
            </a:r>
            <a:r>
              <a:rPr sz="3600" b="1" spc="-65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la</a:t>
            </a:r>
            <a:r>
              <a:rPr sz="3600" b="1" spc="-32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Calidad</a:t>
            </a:r>
            <a:r>
              <a:rPr sz="3600" b="1" spc="-73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(SIC)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02437" y="3005454"/>
            <a:ext cx="7247962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48">
              <a:lnSpc>
                <a:spcPts val="2545"/>
              </a:lnSpc>
              <a:spcBef>
                <a:spcPts val="127"/>
              </a:spcBef>
              <a:tabLst>
                <a:tab pos="406400" algn="l"/>
                <a:tab pos="863600" algn="l"/>
                <a:tab pos="1981200" algn="l"/>
                <a:tab pos="3479800" algn="l"/>
                <a:tab pos="4165600" algn="l"/>
                <a:tab pos="5600700" algn="l"/>
                <a:tab pos="7035800" algn="l"/>
              </a:tabLst>
            </a:pP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	un	mé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1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do	o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-50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ani</a:t>
            </a:r>
            <a:r>
              <a:rPr sz="3600" spc="-34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ado	pa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	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olec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20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,	a</a:t>
            </a:r>
            <a:r>
              <a:rPr sz="3600" spc="-9" baseline="3413" dirty="0">
                <a:latin typeface="Calibri"/>
                <a:cs typeface="Calibri"/>
              </a:rPr>
              <a:t>lm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r	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epor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ar</a:t>
            </a:r>
            <a:r>
              <a:rPr sz="3600" spc="101" baseline="1137" dirty="0">
                <a:latin typeface="Calibri"/>
                <a:cs typeface="Calibri"/>
              </a:rPr>
              <a:t> </a:t>
            </a:r>
            <a:r>
              <a:rPr sz="3600" spc="-14" baseline="1137" dirty="0">
                <a:latin typeface="Calibri"/>
                <a:cs typeface="Calibri"/>
              </a:rPr>
              <a:t>l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109" baseline="1137" dirty="0">
                <a:latin typeface="Calibri"/>
                <a:cs typeface="Calibri"/>
              </a:rPr>
              <a:t> </a:t>
            </a:r>
            <a:r>
              <a:rPr sz="3600" spc="-9" baseline="1137" dirty="0">
                <a:latin typeface="Calibri"/>
                <a:cs typeface="Calibri"/>
              </a:rPr>
              <a:t>i</a:t>
            </a:r>
            <a:r>
              <a:rPr sz="3600" spc="-14" baseline="1137" dirty="0">
                <a:latin typeface="Calibri"/>
                <a:cs typeface="Calibri"/>
              </a:rPr>
              <a:t>n</a:t>
            </a:r>
            <a:r>
              <a:rPr sz="3600" spc="-50" baseline="1137" dirty="0">
                <a:latin typeface="Calibri"/>
                <a:cs typeface="Calibri"/>
              </a:rPr>
              <a:t>f</a:t>
            </a:r>
            <a:r>
              <a:rPr sz="3600" spc="0" baseline="1137" dirty="0">
                <a:latin typeface="Calibri"/>
                <a:cs typeface="Calibri"/>
              </a:rPr>
              <a:t>ormación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-9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b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10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la</a:t>
            </a:r>
            <a:r>
              <a:rPr sz="3600" spc="109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al</a:t>
            </a:r>
            <a:r>
              <a:rPr sz="3600" spc="-9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dad</a:t>
            </a:r>
            <a:r>
              <a:rPr sz="3600" spc="9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pa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104" baseline="1137" dirty="0">
                <a:latin typeface="Calibri"/>
                <a:cs typeface="Calibri"/>
              </a:rPr>
              <a:t> </a:t>
            </a:r>
            <a:r>
              <a:rPr sz="3600" spc="-44" baseline="1137" dirty="0">
                <a:latin typeface="Calibri"/>
                <a:cs typeface="Calibri"/>
              </a:rPr>
              <a:t>a</a:t>
            </a:r>
            <a:r>
              <a:rPr sz="3600" spc="-4" baseline="1137" dirty="0">
                <a:latin typeface="Calibri"/>
                <a:cs typeface="Calibri"/>
              </a:rPr>
              <a:t>y</a:t>
            </a:r>
            <a:r>
              <a:rPr sz="3600" spc="0" baseline="1137" dirty="0">
                <a:latin typeface="Calibri"/>
                <a:cs typeface="Calibri"/>
              </a:rPr>
              <a:t>udar</a:t>
            </a:r>
            <a:r>
              <a:rPr sz="3600" spc="10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10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</a:t>
            </a:r>
            <a:r>
              <a:rPr sz="3600" spc="-19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0"/>
              </a:lnSpc>
            </a:pP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omado</a:t>
            </a:r>
            <a:r>
              <a:rPr sz="3600" spc="-3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es</a:t>
            </a:r>
            <a:r>
              <a:rPr sz="3600" spc="-3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isi</a:t>
            </a:r>
            <a:r>
              <a:rPr sz="3600" spc="-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nes</a:t>
            </a:r>
            <a:r>
              <a:rPr sz="3600" spc="-44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od</a:t>
            </a:r>
            <a:r>
              <a:rPr sz="3600" spc="-9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los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ni</a:t>
            </a:r>
            <a:r>
              <a:rPr sz="3600" spc="-29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el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2852" y="0"/>
            <a:ext cx="4451604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8212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0941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7" y="30861"/>
                </a:lnTo>
                <a:lnTo>
                  <a:pt x="19304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6459" y="417576"/>
            <a:ext cx="101980" cy="129412"/>
          </a:xfrm>
          <a:custGeom>
            <a:avLst/>
            <a:gdLst/>
            <a:ahLst/>
            <a:cxnLst/>
            <a:rect l="l" t="t" r="r" b="b"/>
            <a:pathLst>
              <a:path w="101980" h="129412">
                <a:moveTo>
                  <a:pt x="101980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5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6" y="129412"/>
                </a:lnTo>
                <a:lnTo>
                  <a:pt x="101980" y="129412"/>
                </a:lnTo>
                <a:lnTo>
                  <a:pt x="10198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1552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9771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4103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7" y="0"/>
                </a:lnTo>
                <a:lnTo>
                  <a:pt x="9651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9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510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34842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7" y="0"/>
                </a:lnTo>
                <a:lnTo>
                  <a:pt x="9651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8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73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81558" y="43814"/>
                </a:lnTo>
                <a:lnTo>
                  <a:pt x="86765" y="41148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4903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8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3601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1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2903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8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1601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9451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6" y="217042"/>
                </a:lnTo>
                <a:lnTo>
                  <a:pt x="33655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35555" y="373761"/>
            <a:ext cx="189992" cy="220688"/>
          </a:xfrm>
          <a:custGeom>
            <a:avLst/>
            <a:gdLst/>
            <a:ahLst/>
            <a:cxnLst/>
            <a:rect l="l" t="t" r="r" b="b"/>
            <a:pathLst>
              <a:path w="189992" h="220688">
                <a:moveTo>
                  <a:pt x="27939" y="0"/>
                </a:moveTo>
                <a:lnTo>
                  <a:pt x="18033" y="126"/>
                </a:lnTo>
                <a:lnTo>
                  <a:pt x="10794" y="888"/>
                </a:lnTo>
                <a:lnTo>
                  <a:pt x="7874" y="1524"/>
                </a:lnTo>
                <a:lnTo>
                  <a:pt x="5714" y="2286"/>
                </a:lnTo>
                <a:lnTo>
                  <a:pt x="3556" y="2921"/>
                </a:lnTo>
                <a:lnTo>
                  <a:pt x="2031" y="3937"/>
                </a:lnTo>
                <a:lnTo>
                  <a:pt x="1269" y="5079"/>
                </a:lnTo>
                <a:lnTo>
                  <a:pt x="381" y="6096"/>
                </a:lnTo>
                <a:lnTo>
                  <a:pt x="0" y="7492"/>
                </a:lnTo>
                <a:lnTo>
                  <a:pt x="55" y="136115"/>
                </a:lnTo>
                <a:lnTo>
                  <a:pt x="729" y="148695"/>
                </a:lnTo>
                <a:lnTo>
                  <a:pt x="16407" y="196377"/>
                </a:lnTo>
                <a:lnTo>
                  <a:pt x="48305" y="217715"/>
                </a:lnTo>
                <a:lnTo>
                  <a:pt x="75396" y="220688"/>
                </a:lnTo>
                <a:lnTo>
                  <a:pt x="86840" y="219360"/>
                </a:lnTo>
                <a:lnTo>
                  <a:pt x="122256" y="203022"/>
                </a:lnTo>
                <a:lnTo>
                  <a:pt x="141986" y="185038"/>
                </a:lnTo>
                <a:lnTo>
                  <a:pt x="189992" y="185038"/>
                </a:lnTo>
                <a:lnTo>
                  <a:pt x="189992" y="171958"/>
                </a:lnTo>
                <a:lnTo>
                  <a:pt x="83819" y="171958"/>
                </a:lnTo>
                <a:lnTo>
                  <a:pt x="78867" y="170814"/>
                </a:lnTo>
                <a:lnTo>
                  <a:pt x="56006" y="131825"/>
                </a:lnTo>
                <a:lnTo>
                  <a:pt x="56006" y="7492"/>
                </a:lnTo>
                <a:lnTo>
                  <a:pt x="55625" y="6096"/>
                </a:lnTo>
                <a:lnTo>
                  <a:pt x="54737" y="5079"/>
                </a:lnTo>
                <a:lnTo>
                  <a:pt x="53848" y="3937"/>
                </a:lnTo>
                <a:lnTo>
                  <a:pt x="52324" y="2921"/>
                </a:lnTo>
                <a:lnTo>
                  <a:pt x="50164" y="2286"/>
                </a:lnTo>
                <a:lnTo>
                  <a:pt x="48006" y="1524"/>
                </a:lnTo>
                <a:lnTo>
                  <a:pt x="45085" y="888"/>
                </a:lnTo>
                <a:lnTo>
                  <a:pt x="37973" y="126"/>
                </a:lnTo>
                <a:lnTo>
                  <a:pt x="2793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542" y="558800"/>
            <a:ext cx="48006" cy="32003"/>
          </a:xfrm>
          <a:custGeom>
            <a:avLst/>
            <a:gdLst/>
            <a:ahLst/>
            <a:cxnLst/>
            <a:rect l="l" t="t" r="r" b="b"/>
            <a:pathLst>
              <a:path w="48006" h="32003">
                <a:moveTo>
                  <a:pt x="48006" y="0"/>
                </a:moveTo>
                <a:lnTo>
                  <a:pt x="0" y="0"/>
                </a:lnTo>
                <a:lnTo>
                  <a:pt x="36" y="24634"/>
                </a:lnTo>
                <a:lnTo>
                  <a:pt x="19176" y="32003"/>
                </a:lnTo>
                <a:lnTo>
                  <a:pt x="28701" y="32003"/>
                </a:lnTo>
                <a:lnTo>
                  <a:pt x="32512" y="31750"/>
                </a:lnTo>
                <a:lnTo>
                  <a:pt x="38607" y="30987"/>
                </a:lnTo>
                <a:lnTo>
                  <a:pt x="41147" y="30479"/>
                </a:lnTo>
                <a:lnTo>
                  <a:pt x="42925" y="29717"/>
                </a:lnTo>
                <a:lnTo>
                  <a:pt x="44831" y="28955"/>
                </a:lnTo>
                <a:lnTo>
                  <a:pt x="46100" y="28066"/>
                </a:lnTo>
                <a:lnTo>
                  <a:pt x="47625" y="25780"/>
                </a:lnTo>
                <a:lnTo>
                  <a:pt x="47969" y="24634"/>
                </a:lnTo>
                <a:lnTo>
                  <a:pt x="4800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2202" y="373888"/>
            <a:ext cx="93345" cy="171831"/>
          </a:xfrm>
          <a:custGeom>
            <a:avLst/>
            <a:gdLst/>
            <a:ahLst/>
            <a:cxnLst/>
            <a:rect l="l" t="t" r="r" b="b"/>
            <a:pathLst>
              <a:path w="93345" h="171831">
                <a:moveTo>
                  <a:pt x="75438" y="0"/>
                </a:moveTo>
                <a:lnTo>
                  <a:pt x="55372" y="0"/>
                </a:lnTo>
                <a:lnTo>
                  <a:pt x="48260" y="762"/>
                </a:lnTo>
                <a:lnTo>
                  <a:pt x="45339" y="1397"/>
                </a:lnTo>
                <a:lnTo>
                  <a:pt x="43180" y="2159"/>
                </a:lnTo>
                <a:lnTo>
                  <a:pt x="41021" y="2794"/>
                </a:lnTo>
                <a:lnTo>
                  <a:pt x="39624" y="3810"/>
                </a:lnTo>
                <a:lnTo>
                  <a:pt x="37973" y="5969"/>
                </a:lnTo>
                <a:lnTo>
                  <a:pt x="37465" y="7365"/>
                </a:lnTo>
                <a:lnTo>
                  <a:pt x="37465" y="8762"/>
                </a:lnTo>
                <a:lnTo>
                  <a:pt x="32293" y="147277"/>
                </a:lnTo>
                <a:lnTo>
                  <a:pt x="23138" y="156711"/>
                </a:lnTo>
                <a:lnTo>
                  <a:pt x="14478" y="163957"/>
                </a:lnTo>
                <a:lnTo>
                  <a:pt x="7239" y="169163"/>
                </a:lnTo>
                <a:lnTo>
                  <a:pt x="0" y="171831"/>
                </a:lnTo>
                <a:lnTo>
                  <a:pt x="93345" y="171831"/>
                </a:lnTo>
                <a:lnTo>
                  <a:pt x="93345" y="7365"/>
                </a:lnTo>
                <a:lnTo>
                  <a:pt x="92837" y="5969"/>
                </a:lnTo>
                <a:lnTo>
                  <a:pt x="91948" y="4952"/>
                </a:lnTo>
                <a:lnTo>
                  <a:pt x="91059" y="3810"/>
                </a:lnTo>
                <a:lnTo>
                  <a:pt x="89662" y="2794"/>
                </a:lnTo>
                <a:lnTo>
                  <a:pt x="87503" y="2159"/>
                </a:lnTo>
                <a:lnTo>
                  <a:pt x="85471" y="1397"/>
                </a:lnTo>
                <a:lnTo>
                  <a:pt x="82677" y="762"/>
                </a:lnTo>
                <a:lnTo>
                  <a:pt x="754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5634" y="370204"/>
            <a:ext cx="162287" cy="224155"/>
          </a:xfrm>
          <a:custGeom>
            <a:avLst/>
            <a:gdLst/>
            <a:ahLst/>
            <a:cxnLst/>
            <a:rect l="l" t="t" r="r" b="b"/>
            <a:pathLst>
              <a:path w="162287" h="224155">
                <a:moveTo>
                  <a:pt x="105899" y="0"/>
                </a:moveTo>
                <a:lnTo>
                  <a:pt x="99930" y="0"/>
                </a:lnTo>
                <a:lnTo>
                  <a:pt x="90702" y="341"/>
                </a:lnTo>
                <a:lnTo>
                  <a:pt x="52575" y="10036"/>
                </a:lnTo>
                <a:lnTo>
                  <a:pt x="21797" y="35685"/>
                </a:lnTo>
                <a:lnTo>
                  <a:pt x="4650" y="72852"/>
                </a:lnTo>
                <a:lnTo>
                  <a:pt x="0" y="126439"/>
                </a:lnTo>
                <a:lnTo>
                  <a:pt x="1148" y="139224"/>
                </a:lnTo>
                <a:lnTo>
                  <a:pt x="17215" y="186642"/>
                </a:lnTo>
                <a:lnTo>
                  <a:pt x="56691" y="218025"/>
                </a:lnTo>
                <a:lnTo>
                  <a:pt x="94596" y="224155"/>
                </a:lnTo>
                <a:lnTo>
                  <a:pt x="101454" y="224155"/>
                </a:lnTo>
                <a:lnTo>
                  <a:pt x="142983" y="213487"/>
                </a:lnTo>
                <a:lnTo>
                  <a:pt x="162287" y="187071"/>
                </a:lnTo>
                <a:lnTo>
                  <a:pt x="162287" y="177292"/>
                </a:lnTo>
                <a:lnTo>
                  <a:pt x="95485" y="177292"/>
                </a:lnTo>
                <a:lnTo>
                  <a:pt x="88881" y="175895"/>
                </a:lnTo>
                <a:lnTo>
                  <a:pt x="62211" y="148336"/>
                </a:lnTo>
                <a:lnTo>
                  <a:pt x="57693" y="100534"/>
                </a:lnTo>
                <a:lnTo>
                  <a:pt x="59493" y="88522"/>
                </a:lnTo>
                <a:lnTo>
                  <a:pt x="77470" y="53282"/>
                </a:lnTo>
                <a:lnTo>
                  <a:pt x="102343" y="45466"/>
                </a:lnTo>
                <a:lnTo>
                  <a:pt x="161525" y="45466"/>
                </a:lnTo>
                <a:lnTo>
                  <a:pt x="161404" y="35685"/>
                </a:lnTo>
                <a:lnTo>
                  <a:pt x="161271" y="32639"/>
                </a:lnTo>
                <a:lnTo>
                  <a:pt x="161017" y="30099"/>
                </a:lnTo>
                <a:lnTo>
                  <a:pt x="160763" y="27940"/>
                </a:lnTo>
                <a:lnTo>
                  <a:pt x="160382" y="26162"/>
                </a:lnTo>
                <a:lnTo>
                  <a:pt x="160001" y="24257"/>
                </a:lnTo>
                <a:lnTo>
                  <a:pt x="159493" y="22860"/>
                </a:lnTo>
                <a:lnTo>
                  <a:pt x="158731" y="21717"/>
                </a:lnTo>
                <a:lnTo>
                  <a:pt x="158096" y="20574"/>
                </a:lnTo>
                <a:lnTo>
                  <a:pt x="123171" y="2540"/>
                </a:lnTo>
                <a:lnTo>
                  <a:pt x="111741" y="508"/>
                </a:lnTo>
                <a:lnTo>
                  <a:pt x="1058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26486" y="525144"/>
            <a:ext cx="51435" cy="22351"/>
          </a:xfrm>
          <a:custGeom>
            <a:avLst/>
            <a:gdLst/>
            <a:ahLst/>
            <a:cxnLst/>
            <a:rect l="l" t="t" r="r" b="b"/>
            <a:pathLst>
              <a:path w="51435" h="22351">
                <a:moveTo>
                  <a:pt x="45846" y="0"/>
                </a:moveTo>
                <a:lnTo>
                  <a:pt x="42544" y="0"/>
                </a:lnTo>
                <a:lnTo>
                  <a:pt x="40131" y="1142"/>
                </a:lnTo>
                <a:lnTo>
                  <a:pt x="34543" y="5714"/>
                </a:lnTo>
                <a:lnTo>
                  <a:pt x="30987" y="8254"/>
                </a:lnTo>
                <a:lnTo>
                  <a:pt x="26796" y="11175"/>
                </a:lnTo>
                <a:lnTo>
                  <a:pt x="22606" y="13969"/>
                </a:lnTo>
                <a:lnTo>
                  <a:pt x="17780" y="16509"/>
                </a:lnTo>
                <a:lnTo>
                  <a:pt x="12192" y="18795"/>
                </a:lnTo>
                <a:lnTo>
                  <a:pt x="6604" y="21208"/>
                </a:lnTo>
                <a:lnTo>
                  <a:pt x="0" y="22351"/>
                </a:lnTo>
                <a:lnTo>
                  <a:pt x="51435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25470" y="415670"/>
            <a:ext cx="51689" cy="20192"/>
          </a:xfrm>
          <a:custGeom>
            <a:avLst/>
            <a:gdLst/>
            <a:ahLst/>
            <a:cxnLst/>
            <a:rect l="l" t="t" r="r" b="b"/>
            <a:pathLst>
              <a:path w="51689" h="20192">
                <a:moveTo>
                  <a:pt x="51689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1" y="19050"/>
                </a:lnTo>
                <a:lnTo>
                  <a:pt x="41148" y="20192"/>
                </a:lnTo>
                <a:lnTo>
                  <a:pt x="46101" y="20192"/>
                </a:lnTo>
                <a:lnTo>
                  <a:pt x="48006" y="18414"/>
                </a:lnTo>
                <a:lnTo>
                  <a:pt x="49530" y="14858"/>
                </a:lnTo>
                <a:lnTo>
                  <a:pt x="50927" y="11429"/>
                </a:lnTo>
                <a:lnTo>
                  <a:pt x="51689" y="5333"/>
                </a:lnTo>
                <a:lnTo>
                  <a:pt x="516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5122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6055" y="369950"/>
            <a:ext cx="151003" cy="183769"/>
          </a:xfrm>
          <a:custGeom>
            <a:avLst/>
            <a:gdLst/>
            <a:ahLst/>
            <a:cxnLst/>
            <a:rect l="l" t="t" r="r" b="b"/>
            <a:pathLst>
              <a:path w="151003" h="183769">
                <a:moveTo>
                  <a:pt x="87376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7" y="81914"/>
                </a:lnTo>
                <a:lnTo>
                  <a:pt x="6985" y="95376"/>
                </a:lnTo>
                <a:lnTo>
                  <a:pt x="10541" y="101091"/>
                </a:lnTo>
                <a:lnTo>
                  <a:pt x="15113" y="105790"/>
                </a:lnTo>
                <a:lnTo>
                  <a:pt x="19685" y="110616"/>
                </a:lnTo>
                <a:lnTo>
                  <a:pt x="54229" y="129159"/>
                </a:lnTo>
                <a:lnTo>
                  <a:pt x="65786" y="133476"/>
                </a:lnTo>
                <a:lnTo>
                  <a:pt x="71501" y="135636"/>
                </a:lnTo>
                <a:lnTo>
                  <a:pt x="76708" y="137795"/>
                </a:lnTo>
                <a:lnTo>
                  <a:pt x="81153" y="140208"/>
                </a:lnTo>
                <a:lnTo>
                  <a:pt x="85725" y="142621"/>
                </a:lnTo>
                <a:lnTo>
                  <a:pt x="89408" y="145414"/>
                </a:lnTo>
                <a:lnTo>
                  <a:pt x="92202" y="148589"/>
                </a:lnTo>
                <a:lnTo>
                  <a:pt x="94869" y="151764"/>
                </a:lnTo>
                <a:lnTo>
                  <a:pt x="96266" y="155575"/>
                </a:lnTo>
                <a:lnTo>
                  <a:pt x="96266" y="163957"/>
                </a:lnTo>
                <a:lnTo>
                  <a:pt x="95504" y="167386"/>
                </a:lnTo>
                <a:lnTo>
                  <a:pt x="93980" y="170307"/>
                </a:lnTo>
                <a:lnTo>
                  <a:pt x="92583" y="173354"/>
                </a:lnTo>
                <a:lnTo>
                  <a:pt x="90297" y="175768"/>
                </a:lnTo>
                <a:lnTo>
                  <a:pt x="87503" y="177673"/>
                </a:lnTo>
                <a:lnTo>
                  <a:pt x="84582" y="179704"/>
                </a:lnTo>
                <a:lnTo>
                  <a:pt x="81153" y="181101"/>
                </a:lnTo>
                <a:lnTo>
                  <a:pt x="77216" y="182245"/>
                </a:lnTo>
                <a:lnTo>
                  <a:pt x="73279" y="183261"/>
                </a:lnTo>
                <a:lnTo>
                  <a:pt x="68707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3" y="155575"/>
                </a:lnTo>
                <a:lnTo>
                  <a:pt x="151003" y="146558"/>
                </a:lnTo>
                <a:lnTo>
                  <a:pt x="149606" y="138684"/>
                </a:lnTo>
                <a:lnTo>
                  <a:pt x="146685" y="132079"/>
                </a:lnTo>
                <a:lnTo>
                  <a:pt x="143891" y="125475"/>
                </a:lnTo>
                <a:lnTo>
                  <a:pt x="113919" y="99695"/>
                </a:lnTo>
                <a:lnTo>
                  <a:pt x="101981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2" y="85471"/>
                </a:lnTo>
                <a:lnTo>
                  <a:pt x="73025" y="83185"/>
                </a:lnTo>
                <a:lnTo>
                  <a:pt x="68326" y="80772"/>
                </a:lnTo>
                <a:lnTo>
                  <a:pt x="63754" y="78486"/>
                </a:lnTo>
                <a:lnTo>
                  <a:pt x="60071" y="75691"/>
                </a:lnTo>
                <a:lnTo>
                  <a:pt x="54356" y="69469"/>
                </a:lnTo>
                <a:lnTo>
                  <a:pt x="52959" y="65532"/>
                </a:lnTo>
                <a:lnTo>
                  <a:pt x="52959" y="58038"/>
                </a:lnTo>
                <a:lnTo>
                  <a:pt x="77343" y="39750"/>
                </a:lnTo>
                <a:lnTo>
                  <a:pt x="139792" y="39750"/>
                </a:lnTo>
                <a:lnTo>
                  <a:pt x="139827" y="31369"/>
                </a:lnTo>
                <a:lnTo>
                  <a:pt x="110490" y="3428"/>
                </a:lnTo>
                <a:lnTo>
                  <a:pt x="93472" y="508"/>
                </a:lnTo>
                <a:lnTo>
                  <a:pt x="8737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55590" y="409701"/>
            <a:ext cx="50257" cy="14732"/>
          </a:xfrm>
          <a:custGeom>
            <a:avLst/>
            <a:gdLst/>
            <a:ahLst/>
            <a:cxnLst/>
            <a:rect l="l" t="t" r="r" b="b"/>
            <a:pathLst>
              <a:path w="50257" h="14732">
                <a:moveTo>
                  <a:pt x="50257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9" y="5587"/>
                </a:lnTo>
                <a:lnTo>
                  <a:pt x="26670" y="7365"/>
                </a:lnTo>
                <a:lnTo>
                  <a:pt x="30987" y="9144"/>
                </a:lnTo>
                <a:lnTo>
                  <a:pt x="34544" y="10795"/>
                </a:lnTo>
                <a:lnTo>
                  <a:pt x="37337" y="12446"/>
                </a:lnTo>
                <a:lnTo>
                  <a:pt x="40132" y="13970"/>
                </a:lnTo>
                <a:lnTo>
                  <a:pt x="42291" y="14732"/>
                </a:lnTo>
                <a:lnTo>
                  <a:pt x="44704" y="14732"/>
                </a:lnTo>
                <a:lnTo>
                  <a:pt x="45847" y="14477"/>
                </a:lnTo>
                <a:lnTo>
                  <a:pt x="47625" y="13462"/>
                </a:lnTo>
                <a:lnTo>
                  <a:pt x="48260" y="12446"/>
                </a:lnTo>
                <a:lnTo>
                  <a:pt x="48820" y="10795"/>
                </a:lnTo>
                <a:lnTo>
                  <a:pt x="49403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25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1350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2284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5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5" y="110616"/>
                </a:lnTo>
                <a:lnTo>
                  <a:pt x="54228" y="129159"/>
                </a:lnTo>
                <a:lnTo>
                  <a:pt x="65786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278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5" y="138684"/>
                </a:lnTo>
                <a:lnTo>
                  <a:pt x="146685" y="132079"/>
                </a:lnTo>
                <a:lnTo>
                  <a:pt x="143890" y="125475"/>
                </a:lnTo>
                <a:lnTo>
                  <a:pt x="113918" y="99695"/>
                </a:lnTo>
                <a:lnTo>
                  <a:pt x="101980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60070" y="75691"/>
                </a:lnTo>
                <a:lnTo>
                  <a:pt x="54355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2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1819" y="409701"/>
            <a:ext cx="50164" cy="14732"/>
          </a:xfrm>
          <a:custGeom>
            <a:avLst/>
            <a:gdLst/>
            <a:ahLst/>
            <a:cxnLst/>
            <a:rect l="l" t="t" r="r" b="b"/>
            <a:pathLst>
              <a:path w="50164" h="14732">
                <a:moveTo>
                  <a:pt x="50164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8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0" y="14732"/>
                </a:lnTo>
                <a:lnTo>
                  <a:pt x="44703" y="14732"/>
                </a:lnTo>
                <a:lnTo>
                  <a:pt x="45846" y="14477"/>
                </a:lnTo>
                <a:lnTo>
                  <a:pt x="47625" y="13462"/>
                </a:lnTo>
                <a:lnTo>
                  <a:pt x="48259" y="12446"/>
                </a:lnTo>
                <a:lnTo>
                  <a:pt x="48820" y="10795"/>
                </a:lnTo>
                <a:lnTo>
                  <a:pt x="49402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7591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2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4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59" y="47625"/>
                </a:lnTo>
                <a:lnTo>
                  <a:pt x="93471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83889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199" y="0"/>
                </a:moveTo>
                <a:lnTo>
                  <a:pt x="0" y="0"/>
                </a:lnTo>
                <a:lnTo>
                  <a:pt x="4953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1" y="165734"/>
                </a:lnTo>
                <a:lnTo>
                  <a:pt x="50418" y="171957"/>
                </a:lnTo>
                <a:lnTo>
                  <a:pt x="61341" y="171957"/>
                </a:lnTo>
                <a:lnTo>
                  <a:pt x="83820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25597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82063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6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5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1778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5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60" y="47625"/>
                </a:lnTo>
                <a:lnTo>
                  <a:pt x="93472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88361" y="418845"/>
            <a:ext cx="83819" cy="171957"/>
          </a:xfrm>
          <a:custGeom>
            <a:avLst/>
            <a:gdLst/>
            <a:ahLst/>
            <a:cxnLst/>
            <a:rect l="l" t="t" r="r" b="b"/>
            <a:pathLst>
              <a:path w="83819" h="171957">
                <a:moveTo>
                  <a:pt x="79199" y="0"/>
                </a:moveTo>
                <a:lnTo>
                  <a:pt x="0" y="0"/>
                </a:lnTo>
                <a:lnTo>
                  <a:pt x="4952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0" y="165734"/>
                </a:lnTo>
                <a:lnTo>
                  <a:pt x="50418" y="171957"/>
                </a:lnTo>
                <a:lnTo>
                  <a:pt x="61340" y="171957"/>
                </a:lnTo>
                <a:lnTo>
                  <a:pt x="83819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30069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9689" y="300481"/>
            <a:ext cx="162052" cy="290322"/>
          </a:xfrm>
          <a:custGeom>
            <a:avLst/>
            <a:gdLst/>
            <a:ahLst/>
            <a:cxnLst/>
            <a:rect l="l" t="t" r="r" b="b"/>
            <a:pathLst>
              <a:path w="162052" h="290322">
                <a:moveTo>
                  <a:pt x="154686" y="0"/>
                </a:moveTo>
                <a:lnTo>
                  <a:pt x="12573" y="0"/>
                </a:lnTo>
                <a:lnTo>
                  <a:pt x="8381" y="1524"/>
                </a:lnTo>
                <a:lnTo>
                  <a:pt x="5080" y="4445"/>
                </a:lnTo>
                <a:lnTo>
                  <a:pt x="1650" y="7366"/>
                </a:lnTo>
                <a:lnTo>
                  <a:pt x="0" y="12065"/>
                </a:lnTo>
                <a:lnTo>
                  <a:pt x="0" y="282067"/>
                </a:lnTo>
                <a:lnTo>
                  <a:pt x="508" y="283464"/>
                </a:lnTo>
                <a:lnTo>
                  <a:pt x="2412" y="285877"/>
                </a:lnTo>
                <a:lnTo>
                  <a:pt x="4063" y="286893"/>
                </a:lnTo>
                <a:lnTo>
                  <a:pt x="6223" y="287655"/>
                </a:lnTo>
                <a:lnTo>
                  <a:pt x="8509" y="288544"/>
                </a:lnTo>
                <a:lnTo>
                  <a:pt x="11556" y="289179"/>
                </a:lnTo>
                <a:lnTo>
                  <a:pt x="15367" y="289560"/>
                </a:lnTo>
                <a:lnTo>
                  <a:pt x="19050" y="290068"/>
                </a:lnTo>
                <a:lnTo>
                  <a:pt x="23875" y="290322"/>
                </a:lnTo>
                <a:lnTo>
                  <a:pt x="35306" y="290322"/>
                </a:lnTo>
                <a:lnTo>
                  <a:pt x="40005" y="290068"/>
                </a:lnTo>
                <a:lnTo>
                  <a:pt x="43815" y="289560"/>
                </a:lnTo>
                <a:lnTo>
                  <a:pt x="47498" y="289179"/>
                </a:lnTo>
                <a:lnTo>
                  <a:pt x="50546" y="288544"/>
                </a:lnTo>
                <a:lnTo>
                  <a:pt x="52831" y="287655"/>
                </a:lnTo>
                <a:lnTo>
                  <a:pt x="55118" y="286893"/>
                </a:lnTo>
                <a:lnTo>
                  <a:pt x="56768" y="285877"/>
                </a:lnTo>
                <a:lnTo>
                  <a:pt x="57658" y="284734"/>
                </a:lnTo>
                <a:lnTo>
                  <a:pt x="58547" y="283464"/>
                </a:lnTo>
                <a:lnTo>
                  <a:pt x="58928" y="282067"/>
                </a:lnTo>
                <a:lnTo>
                  <a:pt x="58928" y="172847"/>
                </a:lnTo>
                <a:lnTo>
                  <a:pt x="148971" y="172847"/>
                </a:lnTo>
                <a:lnTo>
                  <a:pt x="150113" y="172466"/>
                </a:lnTo>
                <a:lnTo>
                  <a:pt x="151130" y="171577"/>
                </a:lnTo>
                <a:lnTo>
                  <a:pt x="152146" y="170815"/>
                </a:lnTo>
                <a:lnTo>
                  <a:pt x="153162" y="169418"/>
                </a:lnTo>
                <a:lnTo>
                  <a:pt x="153924" y="167513"/>
                </a:lnTo>
                <a:lnTo>
                  <a:pt x="154812" y="165608"/>
                </a:lnTo>
                <a:lnTo>
                  <a:pt x="155321" y="163068"/>
                </a:lnTo>
                <a:lnTo>
                  <a:pt x="156083" y="157099"/>
                </a:lnTo>
                <a:lnTo>
                  <a:pt x="156337" y="153416"/>
                </a:lnTo>
                <a:lnTo>
                  <a:pt x="156337" y="144526"/>
                </a:lnTo>
                <a:lnTo>
                  <a:pt x="156083" y="140716"/>
                </a:lnTo>
                <a:lnTo>
                  <a:pt x="155321" y="134874"/>
                </a:lnTo>
                <a:lnTo>
                  <a:pt x="154812" y="132461"/>
                </a:lnTo>
                <a:lnTo>
                  <a:pt x="153924" y="130683"/>
                </a:lnTo>
                <a:lnTo>
                  <a:pt x="153162" y="128905"/>
                </a:lnTo>
                <a:lnTo>
                  <a:pt x="152146" y="127635"/>
                </a:lnTo>
                <a:lnTo>
                  <a:pt x="150113" y="126111"/>
                </a:lnTo>
                <a:lnTo>
                  <a:pt x="148971" y="125730"/>
                </a:lnTo>
                <a:lnTo>
                  <a:pt x="58928" y="125730"/>
                </a:lnTo>
                <a:lnTo>
                  <a:pt x="58928" y="48006"/>
                </a:lnTo>
                <a:lnTo>
                  <a:pt x="154686" y="48006"/>
                </a:lnTo>
                <a:lnTo>
                  <a:pt x="155956" y="47625"/>
                </a:lnTo>
                <a:lnTo>
                  <a:pt x="162052" y="28575"/>
                </a:lnTo>
                <a:lnTo>
                  <a:pt x="162052" y="19685"/>
                </a:lnTo>
                <a:lnTo>
                  <a:pt x="155956" y="508"/>
                </a:lnTo>
                <a:lnTo>
                  <a:pt x="15468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83072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35305" y="0"/>
                </a:moveTo>
                <a:lnTo>
                  <a:pt x="23875" y="0"/>
                </a:lnTo>
                <a:lnTo>
                  <a:pt x="19176" y="254"/>
                </a:lnTo>
                <a:lnTo>
                  <a:pt x="1524" y="5334"/>
                </a:lnTo>
                <a:lnTo>
                  <a:pt x="507" y="6477"/>
                </a:lnTo>
                <a:lnTo>
                  <a:pt x="0" y="7874"/>
                </a:lnTo>
                <a:lnTo>
                  <a:pt x="0" y="283718"/>
                </a:lnTo>
                <a:lnTo>
                  <a:pt x="507" y="284988"/>
                </a:lnTo>
                <a:lnTo>
                  <a:pt x="1524" y="286131"/>
                </a:lnTo>
                <a:lnTo>
                  <a:pt x="2412" y="287401"/>
                </a:lnTo>
                <a:lnTo>
                  <a:pt x="15366" y="290830"/>
                </a:lnTo>
                <a:lnTo>
                  <a:pt x="19050" y="291338"/>
                </a:lnTo>
                <a:lnTo>
                  <a:pt x="23875" y="291592"/>
                </a:lnTo>
                <a:lnTo>
                  <a:pt x="35305" y="291592"/>
                </a:lnTo>
                <a:lnTo>
                  <a:pt x="40004" y="291338"/>
                </a:lnTo>
                <a:lnTo>
                  <a:pt x="43814" y="290830"/>
                </a:lnTo>
                <a:lnTo>
                  <a:pt x="47498" y="290449"/>
                </a:lnTo>
                <a:lnTo>
                  <a:pt x="58927" y="283718"/>
                </a:lnTo>
                <a:lnTo>
                  <a:pt x="58927" y="7874"/>
                </a:lnTo>
                <a:lnTo>
                  <a:pt x="40004" y="254"/>
                </a:lnTo>
                <a:lnTo>
                  <a:pt x="353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91205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41930" y="0"/>
                </a:moveTo>
                <a:lnTo>
                  <a:pt x="98188" y="4409"/>
                </a:lnTo>
                <a:lnTo>
                  <a:pt x="61708" y="19221"/>
                </a:lnTo>
                <a:lnTo>
                  <a:pt x="31084" y="46914"/>
                </a:lnTo>
                <a:lnTo>
                  <a:pt x="7724" y="94117"/>
                </a:lnTo>
                <a:lnTo>
                  <a:pt x="286" y="143173"/>
                </a:lnTo>
                <a:lnTo>
                  <a:pt x="0" y="158459"/>
                </a:lnTo>
                <a:lnTo>
                  <a:pt x="599" y="171293"/>
                </a:lnTo>
                <a:lnTo>
                  <a:pt x="10546" y="220942"/>
                </a:lnTo>
                <a:lnTo>
                  <a:pt x="37052" y="264294"/>
                </a:lnTo>
                <a:lnTo>
                  <a:pt x="80831" y="291039"/>
                </a:lnTo>
                <a:lnTo>
                  <a:pt x="131938" y="298169"/>
                </a:lnTo>
                <a:lnTo>
                  <a:pt x="144905" y="297474"/>
                </a:lnTo>
                <a:lnTo>
                  <a:pt x="157043" y="295783"/>
                </a:lnTo>
                <a:lnTo>
                  <a:pt x="165679" y="294132"/>
                </a:lnTo>
                <a:lnTo>
                  <a:pt x="173426" y="292100"/>
                </a:lnTo>
                <a:lnTo>
                  <a:pt x="180284" y="289560"/>
                </a:lnTo>
                <a:lnTo>
                  <a:pt x="187015" y="287147"/>
                </a:lnTo>
                <a:lnTo>
                  <a:pt x="213558" y="256667"/>
                </a:lnTo>
                <a:lnTo>
                  <a:pt x="213492" y="248155"/>
                </a:lnTo>
                <a:lnTo>
                  <a:pt x="131046" y="248155"/>
                </a:lnTo>
                <a:lnTo>
                  <a:pt x="118382" y="246193"/>
                </a:lnTo>
                <a:lnTo>
                  <a:pt x="78208" y="216721"/>
                </a:lnTo>
                <a:lnTo>
                  <a:pt x="64546" y="170993"/>
                </a:lnTo>
                <a:lnTo>
                  <a:pt x="63531" y="140509"/>
                </a:lnTo>
                <a:lnTo>
                  <a:pt x="64567" y="128483"/>
                </a:lnTo>
                <a:lnTo>
                  <a:pt x="80219" y="81275"/>
                </a:lnTo>
                <a:lnTo>
                  <a:pt x="112394" y="53296"/>
                </a:lnTo>
                <a:lnTo>
                  <a:pt x="138401" y="49292"/>
                </a:lnTo>
                <a:lnTo>
                  <a:pt x="212612" y="49292"/>
                </a:lnTo>
                <a:lnTo>
                  <a:pt x="212669" y="42291"/>
                </a:lnTo>
                <a:lnTo>
                  <a:pt x="194889" y="14732"/>
                </a:lnTo>
                <a:lnTo>
                  <a:pt x="189809" y="11811"/>
                </a:lnTo>
                <a:lnTo>
                  <a:pt x="149677" y="635"/>
                </a:lnTo>
                <a:lnTo>
                  <a:pt x="1419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22252" y="520826"/>
            <a:ext cx="82445" cy="23238"/>
          </a:xfrm>
          <a:custGeom>
            <a:avLst/>
            <a:gdLst/>
            <a:ahLst/>
            <a:cxnLst/>
            <a:rect l="l" t="t" r="r" b="b"/>
            <a:pathLst>
              <a:path w="82445" h="23238">
                <a:moveTo>
                  <a:pt x="76415" y="0"/>
                </a:moveTo>
                <a:lnTo>
                  <a:pt x="72986" y="0"/>
                </a:lnTo>
                <a:lnTo>
                  <a:pt x="70319" y="1270"/>
                </a:lnTo>
                <a:lnTo>
                  <a:pt x="66890" y="3683"/>
                </a:lnTo>
                <a:lnTo>
                  <a:pt x="63334" y="5969"/>
                </a:lnTo>
                <a:lnTo>
                  <a:pt x="27671" y="21429"/>
                </a:lnTo>
                <a:lnTo>
                  <a:pt x="0" y="23238"/>
                </a:lnTo>
                <a:lnTo>
                  <a:pt x="82445" y="23238"/>
                </a:lnTo>
                <a:lnTo>
                  <a:pt x="82384" y="15239"/>
                </a:lnTo>
                <a:lnTo>
                  <a:pt x="81876" y="8762"/>
                </a:lnTo>
                <a:lnTo>
                  <a:pt x="81368" y="6350"/>
                </a:lnTo>
                <a:lnTo>
                  <a:pt x="80710" y="4493"/>
                </a:lnTo>
                <a:lnTo>
                  <a:pt x="80225" y="2794"/>
                </a:lnTo>
                <a:lnTo>
                  <a:pt x="79463" y="1524"/>
                </a:lnTo>
                <a:lnTo>
                  <a:pt x="78574" y="888"/>
                </a:lnTo>
                <a:lnTo>
                  <a:pt x="77685" y="381"/>
                </a:lnTo>
                <a:lnTo>
                  <a:pt x="7641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9607" y="345202"/>
            <a:ext cx="74211" cy="25256"/>
          </a:xfrm>
          <a:custGeom>
            <a:avLst/>
            <a:gdLst/>
            <a:ahLst/>
            <a:cxnLst/>
            <a:rect l="l" t="t" r="r" b="b"/>
            <a:pathLst>
              <a:path w="74211" h="25256">
                <a:moveTo>
                  <a:pt x="74211" y="0"/>
                </a:moveTo>
                <a:lnTo>
                  <a:pt x="0" y="0"/>
                </a:lnTo>
                <a:lnTo>
                  <a:pt x="13389" y="1085"/>
                </a:lnTo>
                <a:lnTo>
                  <a:pt x="24864" y="3920"/>
                </a:lnTo>
                <a:lnTo>
                  <a:pt x="57630" y="21319"/>
                </a:lnTo>
                <a:lnTo>
                  <a:pt x="61059" y="23859"/>
                </a:lnTo>
                <a:lnTo>
                  <a:pt x="63853" y="25256"/>
                </a:lnTo>
                <a:lnTo>
                  <a:pt x="67409" y="25256"/>
                </a:lnTo>
                <a:lnTo>
                  <a:pt x="68552" y="24748"/>
                </a:lnTo>
                <a:lnTo>
                  <a:pt x="69568" y="23859"/>
                </a:lnTo>
                <a:lnTo>
                  <a:pt x="70711" y="22970"/>
                </a:lnTo>
                <a:lnTo>
                  <a:pt x="74099" y="9381"/>
                </a:lnTo>
                <a:lnTo>
                  <a:pt x="7421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49265" y="523620"/>
            <a:ext cx="177112" cy="70658"/>
          </a:xfrm>
          <a:custGeom>
            <a:avLst/>
            <a:gdLst/>
            <a:ahLst/>
            <a:cxnLst/>
            <a:rect l="l" t="t" r="r" b="b"/>
            <a:pathLst>
              <a:path w="177112" h="70658">
                <a:moveTo>
                  <a:pt x="10541" y="0"/>
                </a:moveTo>
                <a:lnTo>
                  <a:pt x="6985" y="0"/>
                </a:lnTo>
                <a:lnTo>
                  <a:pt x="5714" y="380"/>
                </a:lnTo>
                <a:lnTo>
                  <a:pt x="4572" y="1142"/>
                </a:lnTo>
                <a:lnTo>
                  <a:pt x="3429" y="2031"/>
                </a:lnTo>
                <a:lnTo>
                  <a:pt x="2539" y="3301"/>
                </a:lnTo>
                <a:lnTo>
                  <a:pt x="1905" y="5333"/>
                </a:lnTo>
                <a:lnTo>
                  <a:pt x="1270" y="7238"/>
                </a:lnTo>
                <a:lnTo>
                  <a:pt x="762" y="9778"/>
                </a:lnTo>
                <a:lnTo>
                  <a:pt x="508" y="12826"/>
                </a:lnTo>
                <a:lnTo>
                  <a:pt x="126" y="16001"/>
                </a:lnTo>
                <a:lnTo>
                  <a:pt x="0" y="31368"/>
                </a:lnTo>
                <a:lnTo>
                  <a:pt x="381" y="36575"/>
                </a:lnTo>
                <a:lnTo>
                  <a:pt x="1270" y="40258"/>
                </a:lnTo>
                <a:lnTo>
                  <a:pt x="2032" y="43941"/>
                </a:lnTo>
                <a:lnTo>
                  <a:pt x="14859" y="55244"/>
                </a:lnTo>
                <a:lnTo>
                  <a:pt x="19304" y="57784"/>
                </a:lnTo>
                <a:lnTo>
                  <a:pt x="61861" y="69674"/>
                </a:lnTo>
                <a:lnTo>
                  <a:pt x="89820" y="70658"/>
                </a:lnTo>
                <a:lnTo>
                  <a:pt x="101767" y="69523"/>
                </a:lnTo>
                <a:lnTo>
                  <a:pt x="138779" y="59063"/>
                </a:lnTo>
                <a:lnTo>
                  <a:pt x="176005" y="25744"/>
                </a:lnTo>
                <a:lnTo>
                  <a:pt x="177112" y="23621"/>
                </a:lnTo>
                <a:lnTo>
                  <a:pt x="89026" y="23621"/>
                </a:lnTo>
                <a:lnTo>
                  <a:pt x="78007" y="23565"/>
                </a:lnTo>
                <a:lnTo>
                  <a:pt x="37846" y="14731"/>
                </a:lnTo>
                <a:lnTo>
                  <a:pt x="13462" y="1142"/>
                </a:lnTo>
                <a:lnTo>
                  <a:pt x="105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4492" y="295402"/>
            <a:ext cx="183114" cy="251840"/>
          </a:xfrm>
          <a:custGeom>
            <a:avLst/>
            <a:gdLst/>
            <a:ahLst/>
            <a:cxnLst/>
            <a:rect l="l" t="t" r="r" b="b"/>
            <a:pathLst>
              <a:path w="183114" h="251840">
                <a:moveTo>
                  <a:pt x="103485" y="0"/>
                </a:moveTo>
                <a:lnTo>
                  <a:pt x="96627" y="0"/>
                </a:lnTo>
                <a:lnTo>
                  <a:pt x="88528" y="245"/>
                </a:lnTo>
                <a:lnTo>
                  <a:pt x="49539" y="8304"/>
                </a:lnTo>
                <a:lnTo>
                  <a:pt x="12351" y="38564"/>
                </a:lnTo>
                <a:lnTo>
                  <a:pt x="431" y="74933"/>
                </a:lnTo>
                <a:lnTo>
                  <a:pt x="0" y="91169"/>
                </a:lnTo>
                <a:lnTo>
                  <a:pt x="1842" y="103775"/>
                </a:lnTo>
                <a:lnTo>
                  <a:pt x="28286" y="145602"/>
                </a:lnTo>
                <a:lnTo>
                  <a:pt x="61067" y="165226"/>
                </a:lnTo>
                <a:lnTo>
                  <a:pt x="90912" y="178562"/>
                </a:lnTo>
                <a:lnTo>
                  <a:pt x="97389" y="181990"/>
                </a:lnTo>
                <a:lnTo>
                  <a:pt x="108946" y="189230"/>
                </a:lnTo>
                <a:lnTo>
                  <a:pt x="113518" y="193421"/>
                </a:lnTo>
                <a:lnTo>
                  <a:pt x="120630" y="202819"/>
                </a:lnTo>
                <a:lnTo>
                  <a:pt x="122535" y="208407"/>
                </a:lnTo>
                <a:lnTo>
                  <a:pt x="122535" y="220599"/>
                </a:lnTo>
                <a:lnTo>
                  <a:pt x="121392" y="225806"/>
                </a:lnTo>
                <a:lnTo>
                  <a:pt x="117328" y="234950"/>
                </a:lnTo>
                <a:lnTo>
                  <a:pt x="114280" y="238887"/>
                </a:lnTo>
                <a:lnTo>
                  <a:pt x="110343" y="241935"/>
                </a:lnTo>
                <a:lnTo>
                  <a:pt x="106406" y="245110"/>
                </a:lnTo>
                <a:lnTo>
                  <a:pt x="101580" y="247523"/>
                </a:lnTo>
                <a:lnTo>
                  <a:pt x="95865" y="249300"/>
                </a:lnTo>
                <a:lnTo>
                  <a:pt x="90277" y="250951"/>
                </a:lnTo>
                <a:lnTo>
                  <a:pt x="83800" y="251840"/>
                </a:lnTo>
                <a:lnTo>
                  <a:pt x="171885" y="251840"/>
                </a:lnTo>
                <a:lnTo>
                  <a:pt x="178100" y="239923"/>
                </a:lnTo>
                <a:lnTo>
                  <a:pt x="181001" y="229139"/>
                </a:lnTo>
                <a:lnTo>
                  <a:pt x="182682" y="216150"/>
                </a:lnTo>
                <a:lnTo>
                  <a:pt x="183114" y="200108"/>
                </a:lnTo>
                <a:lnTo>
                  <a:pt x="181248" y="187573"/>
                </a:lnTo>
                <a:lnTo>
                  <a:pt x="154390" y="145716"/>
                </a:lnTo>
                <a:lnTo>
                  <a:pt x="121392" y="126364"/>
                </a:lnTo>
                <a:lnTo>
                  <a:pt x="91166" y="113030"/>
                </a:lnTo>
                <a:lnTo>
                  <a:pt x="84435" y="109600"/>
                </a:lnTo>
                <a:lnTo>
                  <a:pt x="59289" y="83185"/>
                </a:lnTo>
                <a:lnTo>
                  <a:pt x="59289" y="72517"/>
                </a:lnTo>
                <a:lnTo>
                  <a:pt x="60051" y="68452"/>
                </a:lnTo>
                <a:lnTo>
                  <a:pt x="61854" y="64135"/>
                </a:lnTo>
                <a:lnTo>
                  <a:pt x="63226" y="60706"/>
                </a:lnTo>
                <a:lnTo>
                  <a:pt x="65639" y="57276"/>
                </a:lnTo>
                <a:lnTo>
                  <a:pt x="68814" y="54609"/>
                </a:lnTo>
                <a:lnTo>
                  <a:pt x="71997" y="51811"/>
                </a:lnTo>
                <a:lnTo>
                  <a:pt x="75926" y="49656"/>
                </a:lnTo>
                <a:lnTo>
                  <a:pt x="85451" y="46608"/>
                </a:lnTo>
                <a:lnTo>
                  <a:pt x="91039" y="45720"/>
                </a:lnTo>
                <a:lnTo>
                  <a:pt x="166645" y="45720"/>
                </a:lnTo>
                <a:lnTo>
                  <a:pt x="166731" y="37719"/>
                </a:lnTo>
                <a:lnTo>
                  <a:pt x="166350" y="29209"/>
                </a:lnTo>
                <a:lnTo>
                  <a:pt x="166096" y="27050"/>
                </a:lnTo>
                <a:lnTo>
                  <a:pt x="165715" y="25400"/>
                </a:lnTo>
                <a:lnTo>
                  <a:pt x="165334" y="23622"/>
                </a:lnTo>
                <a:lnTo>
                  <a:pt x="164826" y="22225"/>
                </a:lnTo>
                <a:lnTo>
                  <a:pt x="163810" y="20193"/>
                </a:lnTo>
                <a:lnTo>
                  <a:pt x="162794" y="18923"/>
                </a:lnTo>
                <a:lnTo>
                  <a:pt x="161270" y="17399"/>
                </a:lnTo>
                <a:lnTo>
                  <a:pt x="159873" y="15875"/>
                </a:lnTo>
                <a:lnTo>
                  <a:pt x="123932" y="2667"/>
                </a:lnTo>
                <a:lnTo>
                  <a:pt x="110216" y="507"/>
                </a:lnTo>
                <a:lnTo>
                  <a:pt x="10348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0136" y="341122"/>
            <a:ext cx="61000" cy="19685"/>
          </a:xfrm>
          <a:custGeom>
            <a:avLst/>
            <a:gdLst/>
            <a:ahLst/>
            <a:cxnLst/>
            <a:rect l="l" t="t" r="r" b="b"/>
            <a:pathLst>
              <a:path w="61000" h="19685">
                <a:moveTo>
                  <a:pt x="61000" y="0"/>
                </a:moveTo>
                <a:lnTo>
                  <a:pt x="0" y="0"/>
                </a:lnTo>
                <a:lnTo>
                  <a:pt x="7492" y="1016"/>
                </a:lnTo>
                <a:lnTo>
                  <a:pt x="21209" y="5079"/>
                </a:lnTo>
                <a:lnTo>
                  <a:pt x="49149" y="18668"/>
                </a:lnTo>
                <a:lnTo>
                  <a:pt x="51815" y="19685"/>
                </a:lnTo>
                <a:lnTo>
                  <a:pt x="55117" y="19685"/>
                </a:lnTo>
                <a:lnTo>
                  <a:pt x="56387" y="19303"/>
                </a:lnTo>
                <a:lnTo>
                  <a:pt x="60975" y="2412"/>
                </a:lnTo>
                <a:lnTo>
                  <a:pt x="6100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15132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9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4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18710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85310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1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8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7242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77982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0421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79" y="0"/>
                </a:moveTo>
                <a:lnTo>
                  <a:pt x="35940" y="0"/>
                </a:lnTo>
                <a:lnTo>
                  <a:pt x="29717" y="1397"/>
                </a:lnTo>
                <a:lnTo>
                  <a:pt x="24511" y="4063"/>
                </a:lnTo>
                <a:lnTo>
                  <a:pt x="19176" y="6731"/>
                </a:lnTo>
                <a:lnTo>
                  <a:pt x="380" y="43687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53608" y="943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68421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79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9451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3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3" y="210819"/>
                </a:lnTo>
                <a:lnTo>
                  <a:pt x="33655" y="217042"/>
                </a:lnTo>
                <a:lnTo>
                  <a:pt x="28067" y="217042"/>
                </a:lnTo>
                <a:lnTo>
                  <a:pt x="22606" y="217042"/>
                </a:lnTo>
                <a:lnTo>
                  <a:pt x="5842" y="214756"/>
                </a:lnTo>
                <a:lnTo>
                  <a:pt x="3682" y="213994"/>
                </a:lnTo>
                <a:lnTo>
                  <a:pt x="2159" y="213105"/>
                </a:lnTo>
                <a:lnTo>
                  <a:pt x="1269" y="211962"/>
                </a:lnTo>
                <a:lnTo>
                  <a:pt x="381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9" y="431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35555" y="373761"/>
            <a:ext cx="189992" cy="220688"/>
          </a:xfrm>
          <a:custGeom>
            <a:avLst/>
            <a:gdLst/>
            <a:ahLst/>
            <a:cxnLst/>
            <a:rect l="l" t="t" r="r" b="b"/>
            <a:pathLst>
              <a:path w="189992" h="220688">
                <a:moveTo>
                  <a:pt x="27939" y="0"/>
                </a:moveTo>
                <a:lnTo>
                  <a:pt x="33400" y="0"/>
                </a:lnTo>
                <a:lnTo>
                  <a:pt x="37973" y="126"/>
                </a:lnTo>
                <a:lnTo>
                  <a:pt x="41529" y="508"/>
                </a:lnTo>
                <a:lnTo>
                  <a:pt x="45085" y="888"/>
                </a:lnTo>
                <a:lnTo>
                  <a:pt x="48006" y="1524"/>
                </a:lnTo>
                <a:lnTo>
                  <a:pt x="50164" y="2286"/>
                </a:lnTo>
                <a:lnTo>
                  <a:pt x="52324" y="2921"/>
                </a:lnTo>
                <a:lnTo>
                  <a:pt x="53848" y="3937"/>
                </a:lnTo>
                <a:lnTo>
                  <a:pt x="54737" y="5079"/>
                </a:lnTo>
                <a:lnTo>
                  <a:pt x="55625" y="6096"/>
                </a:lnTo>
                <a:lnTo>
                  <a:pt x="56006" y="7492"/>
                </a:lnTo>
                <a:lnTo>
                  <a:pt x="56006" y="8889"/>
                </a:lnTo>
                <a:lnTo>
                  <a:pt x="56006" y="121412"/>
                </a:lnTo>
                <a:lnTo>
                  <a:pt x="56006" y="131825"/>
                </a:lnTo>
                <a:lnTo>
                  <a:pt x="56768" y="139826"/>
                </a:lnTo>
                <a:lnTo>
                  <a:pt x="74675" y="168655"/>
                </a:lnTo>
                <a:lnTo>
                  <a:pt x="78867" y="170814"/>
                </a:lnTo>
                <a:lnTo>
                  <a:pt x="83819" y="171958"/>
                </a:lnTo>
                <a:lnTo>
                  <a:pt x="89535" y="171958"/>
                </a:lnTo>
                <a:lnTo>
                  <a:pt x="96646" y="171958"/>
                </a:lnTo>
                <a:lnTo>
                  <a:pt x="128940" y="147404"/>
                </a:lnTo>
                <a:lnTo>
                  <a:pt x="134112" y="8889"/>
                </a:lnTo>
                <a:lnTo>
                  <a:pt x="134112" y="7492"/>
                </a:lnTo>
                <a:lnTo>
                  <a:pt x="134619" y="6096"/>
                </a:lnTo>
                <a:lnTo>
                  <a:pt x="135381" y="5079"/>
                </a:lnTo>
                <a:lnTo>
                  <a:pt x="136270" y="3937"/>
                </a:lnTo>
                <a:lnTo>
                  <a:pt x="137668" y="2921"/>
                </a:lnTo>
                <a:lnTo>
                  <a:pt x="139826" y="2286"/>
                </a:lnTo>
                <a:lnTo>
                  <a:pt x="141986" y="1524"/>
                </a:lnTo>
                <a:lnTo>
                  <a:pt x="144906" y="888"/>
                </a:lnTo>
                <a:lnTo>
                  <a:pt x="148462" y="508"/>
                </a:lnTo>
                <a:lnTo>
                  <a:pt x="152019" y="126"/>
                </a:lnTo>
                <a:lnTo>
                  <a:pt x="156591" y="0"/>
                </a:lnTo>
                <a:lnTo>
                  <a:pt x="162051" y="0"/>
                </a:lnTo>
                <a:lnTo>
                  <a:pt x="167639" y="0"/>
                </a:lnTo>
                <a:lnTo>
                  <a:pt x="172085" y="126"/>
                </a:lnTo>
                <a:lnTo>
                  <a:pt x="175641" y="508"/>
                </a:lnTo>
                <a:lnTo>
                  <a:pt x="179324" y="888"/>
                </a:lnTo>
                <a:lnTo>
                  <a:pt x="182118" y="1524"/>
                </a:lnTo>
                <a:lnTo>
                  <a:pt x="184150" y="2286"/>
                </a:lnTo>
                <a:lnTo>
                  <a:pt x="186308" y="2921"/>
                </a:lnTo>
                <a:lnTo>
                  <a:pt x="187706" y="3937"/>
                </a:lnTo>
                <a:lnTo>
                  <a:pt x="188594" y="5079"/>
                </a:lnTo>
                <a:lnTo>
                  <a:pt x="189483" y="6096"/>
                </a:lnTo>
                <a:lnTo>
                  <a:pt x="189992" y="7492"/>
                </a:lnTo>
                <a:lnTo>
                  <a:pt x="189992" y="8889"/>
                </a:lnTo>
                <a:lnTo>
                  <a:pt x="189992" y="208025"/>
                </a:lnTo>
                <a:lnTo>
                  <a:pt x="189992" y="209550"/>
                </a:lnTo>
                <a:lnTo>
                  <a:pt x="189611" y="210819"/>
                </a:lnTo>
                <a:lnTo>
                  <a:pt x="188849" y="211962"/>
                </a:lnTo>
                <a:lnTo>
                  <a:pt x="188087" y="213105"/>
                </a:lnTo>
                <a:lnTo>
                  <a:pt x="186817" y="213994"/>
                </a:lnTo>
                <a:lnTo>
                  <a:pt x="184912" y="214756"/>
                </a:lnTo>
                <a:lnTo>
                  <a:pt x="183133" y="215518"/>
                </a:lnTo>
                <a:lnTo>
                  <a:pt x="180594" y="216026"/>
                </a:lnTo>
                <a:lnTo>
                  <a:pt x="177545" y="216408"/>
                </a:lnTo>
                <a:lnTo>
                  <a:pt x="174498" y="216788"/>
                </a:lnTo>
                <a:lnTo>
                  <a:pt x="170687" y="217042"/>
                </a:lnTo>
                <a:lnTo>
                  <a:pt x="166116" y="217042"/>
                </a:lnTo>
                <a:lnTo>
                  <a:pt x="161162" y="217042"/>
                </a:lnTo>
                <a:lnTo>
                  <a:pt x="141986" y="209550"/>
                </a:lnTo>
                <a:lnTo>
                  <a:pt x="141986" y="208025"/>
                </a:lnTo>
                <a:lnTo>
                  <a:pt x="141986" y="185038"/>
                </a:lnTo>
                <a:lnTo>
                  <a:pt x="112242" y="209673"/>
                </a:lnTo>
                <a:lnTo>
                  <a:pt x="75396" y="220688"/>
                </a:lnTo>
                <a:lnTo>
                  <a:pt x="60554" y="219967"/>
                </a:lnTo>
                <a:lnTo>
                  <a:pt x="23052" y="203494"/>
                </a:lnTo>
                <a:lnTo>
                  <a:pt x="2313" y="160988"/>
                </a:lnTo>
                <a:lnTo>
                  <a:pt x="0" y="8889"/>
                </a:lnTo>
                <a:lnTo>
                  <a:pt x="0" y="7492"/>
                </a:lnTo>
                <a:lnTo>
                  <a:pt x="381" y="6096"/>
                </a:lnTo>
                <a:lnTo>
                  <a:pt x="1269" y="5079"/>
                </a:lnTo>
                <a:lnTo>
                  <a:pt x="2031" y="3937"/>
                </a:lnTo>
                <a:lnTo>
                  <a:pt x="3556" y="2921"/>
                </a:lnTo>
                <a:lnTo>
                  <a:pt x="5714" y="2286"/>
                </a:lnTo>
                <a:lnTo>
                  <a:pt x="7874" y="1524"/>
                </a:lnTo>
                <a:lnTo>
                  <a:pt x="10794" y="888"/>
                </a:lnTo>
                <a:lnTo>
                  <a:pt x="14350" y="508"/>
                </a:lnTo>
                <a:lnTo>
                  <a:pt x="18033" y="126"/>
                </a:lnTo>
                <a:lnTo>
                  <a:pt x="22606" y="0"/>
                </a:lnTo>
                <a:lnTo>
                  <a:pt x="2793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15634" y="370204"/>
            <a:ext cx="162414" cy="224155"/>
          </a:xfrm>
          <a:custGeom>
            <a:avLst/>
            <a:gdLst/>
            <a:ahLst/>
            <a:cxnLst/>
            <a:rect l="l" t="t" r="r" b="b"/>
            <a:pathLst>
              <a:path w="162414" h="224155">
                <a:moveTo>
                  <a:pt x="99930" y="0"/>
                </a:moveTo>
                <a:lnTo>
                  <a:pt x="105899" y="0"/>
                </a:lnTo>
                <a:lnTo>
                  <a:pt x="111741" y="508"/>
                </a:lnTo>
                <a:lnTo>
                  <a:pt x="146920" y="11811"/>
                </a:lnTo>
                <a:lnTo>
                  <a:pt x="150857" y="14097"/>
                </a:lnTo>
                <a:lnTo>
                  <a:pt x="153651" y="16002"/>
                </a:lnTo>
                <a:lnTo>
                  <a:pt x="155302" y="17653"/>
                </a:lnTo>
                <a:lnTo>
                  <a:pt x="156953" y="19304"/>
                </a:lnTo>
                <a:lnTo>
                  <a:pt x="158096" y="20574"/>
                </a:lnTo>
                <a:lnTo>
                  <a:pt x="158731" y="21717"/>
                </a:lnTo>
                <a:lnTo>
                  <a:pt x="159493" y="22860"/>
                </a:lnTo>
                <a:lnTo>
                  <a:pt x="160001" y="24257"/>
                </a:lnTo>
                <a:lnTo>
                  <a:pt x="160382" y="26162"/>
                </a:lnTo>
                <a:lnTo>
                  <a:pt x="160763" y="27940"/>
                </a:lnTo>
                <a:lnTo>
                  <a:pt x="161017" y="30099"/>
                </a:lnTo>
                <a:lnTo>
                  <a:pt x="161271" y="32639"/>
                </a:lnTo>
                <a:lnTo>
                  <a:pt x="161398" y="35306"/>
                </a:lnTo>
                <a:lnTo>
                  <a:pt x="161525" y="38481"/>
                </a:lnTo>
                <a:lnTo>
                  <a:pt x="161525" y="42164"/>
                </a:lnTo>
                <a:lnTo>
                  <a:pt x="161525" y="50800"/>
                </a:lnTo>
                <a:lnTo>
                  <a:pt x="160763" y="56896"/>
                </a:lnTo>
                <a:lnTo>
                  <a:pt x="159366" y="60325"/>
                </a:lnTo>
                <a:lnTo>
                  <a:pt x="157842" y="63881"/>
                </a:lnTo>
                <a:lnTo>
                  <a:pt x="155937" y="65659"/>
                </a:lnTo>
                <a:lnTo>
                  <a:pt x="153524" y="65659"/>
                </a:lnTo>
                <a:lnTo>
                  <a:pt x="150984" y="65659"/>
                </a:lnTo>
                <a:lnTo>
                  <a:pt x="148317" y="64516"/>
                </a:lnTo>
                <a:lnTo>
                  <a:pt x="145523" y="62484"/>
                </a:lnTo>
                <a:lnTo>
                  <a:pt x="142602" y="60452"/>
                </a:lnTo>
                <a:lnTo>
                  <a:pt x="109836" y="45466"/>
                </a:lnTo>
                <a:lnTo>
                  <a:pt x="102343" y="45466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2"/>
                </a:lnTo>
                <a:lnTo>
                  <a:pt x="95485" y="177292"/>
                </a:lnTo>
                <a:lnTo>
                  <a:pt x="103105" y="177292"/>
                </a:lnTo>
                <a:lnTo>
                  <a:pt x="110852" y="177292"/>
                </a:lnTo>
                <a:lnTo>
                  <a:pt x="117456" y="176149"/>
                </a:lnTo>
                <a:lnTo>
                  <a:pt x="123044" y="173736"/>
                </a:lnTo>
                <a:lnTo>
                  <a:pt x="128632" y="171450"/>
                </a:lnTo>
                <a:lnTo>
                  <a:pt x="148190" y="158369"/>
                </a:lnTo>
                <a:lnTo>
                  <a:pt x="150984" y="156083"/>
                </a:lnTo>
                <a:lnTo>
                  <a:pt x="153397" y="154940"/>
                </a:lnTo>
                <a:lnTo>
                  <a:pt x="155302" y="154940"/>
                </a:lnTo>
                <a:lnTo>
                  <a:pt x="156699" y="154940"/>
                </a:lnTo>
                <a:lnTo>
                  <a:pt x="157715" y="155321"/>
                </a:lnTo>
                <a:lnTo>
                  <a:pt x="158604" y="156083"/>
                </a:lnTo>
                <a:lnTo>
                  <a:pt x="159493" y="156718"/>
                </a:lnTo>
                <a:lnTo>
                  <a:pt x="162414" y="175006"/>
                </a:lnTo>
                <a:lnTo>
                  <a:pt x="162414" y="179959"/>
                </a:lnTo>
                <a:lnTo>
                  <a:pt x="162414" y="183769"/>
                </a:lnTo>
                <a:lnTo>
                  <a:pt x="159874" y="200533"/>
                </a:lnTo>
                <a:lnTo>
                  <a:pt x="159366" y="201675"/>
                </a:lnTo>
                <a:lnTo>
                  <a:pt x="147301" y="211074"/>
                </a:lnTo>
                <a:lnTo>
                  <a:pt x="142983" y="213487"/>
                </a:lnTo>
                <a:lnTo>
                  <a:pt x="101454" y="224155"/>
                </a:lnTo>
                <a:lnTo>
                  <a:pt x="94596" y="224155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65040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9" y="0"/>
                </a:moveTo>
                <a:lnTo>
                  <a:pt x="88392" y="0"/>
                </a:lnTo>
                <a:lnTo>
                  <a:pt x="94487" y="508"/>
                </a:lnTo>
                <a:lnTo>
                  <a:pt x="131572" y="10668"/>
                </a:lnTo>
                <a:lnTo>
                  <a:pt x="135382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8" y="24002"/>
                </a:lnTo>
                <a:lnTo>
                  <a:pt x="140462" y="26288"/>
                </a:lnTo>
                <a:lnTo>
                  <a:pt x="140715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5" y="42163"/>
                </a:lnTo>
                <a:lnTo>
                  <a:pt x="140462" y="44703"/>
                </a:lnTo>
                <a:lnTo>
                  <a:pt x="140208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5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3" y="53721"/>
                </a:lnTo>
                <a:lnTo>
                  <a:pt x="127888" y="52197"/>
                </a:lnTo>
                <a:lnTo>
                  <a:pt x="125095" y="50546"/>
                </a:lnTo>
                <a:lnTo>
                  <a:pt x="121538" y="48895"/>
                </a:lnTo>
                <a:lnTo>
                  <a:pt x="117221" y="47116"/>
                </a:lnTo>
                <a:lnTo>
                  <a:pt x="113030" y="45338"/>
                </a:lnTo>
                <a:lnTo>
                  <a:pt x="108076" y="43687"/>
                </a:lnTo>
                <a:lnTo>
                  <a:pt x="102488" y="42037"/>
                </a:lnTo>
                <a:lnTo>
                  <a:pt x="96900" y="40512"/>
                </a:lnTo>
                <a:lnTo>
                  <a:pt x="90550" y="39750"/>
                </a:lnTo>
                <a:lnTo>
                  <a:pt x="83438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0" y="83185"/>
                </a:lnTo>
                <a:lnTo>
                  <a:pt x="79248" y="85471"/>
                </a:lnTo>
                <a:lnTo>
                  <a:pt x="85089" y="87502"/>
                </a:lnTo>
                <a:lnTo>
                  <a:pt x="91059" y="89662"/>
                </a:lnTo>
                <a:lnTo>
                  <a:pt x="96900" y="91821"/>
                </a:lnTo>
                <a:lnTo>
                  <a:pt x="102997" y="94361"/>
                </a:lnTo>
                <a:lnTo>
                  <a:pt x="108965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7" y="125475"/>
                </a:lnTo>
                <a:lnTo>
                  <a:pt x="147700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1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70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7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5" y="165862"/>
                </a:lnTo>
                <a:lnTo>
                  <a:pt x="5969" y="165608"/>
                </a:lnTo>
                <a:lnTo>
                  <a:pt x="7365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9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6" y="170307"/>
                </a:lnTo>
                <a:lnTo>
                  <a:pt x="96520" y="167386"/>
                </a:lnTo>
                <a:lnTo>
                  <a:pt x="97282" y="163957"/>
                </a:lnTo>
                <a:lnTo>
                  <a:pt x="97282" y="160020"/>
                </a:lnTo>
                <a:lnTo>
                  <a:pt x="97282" y="155575"/>
                </a:lnTo>
                <a:lnTo>
                  <a:pt x="82169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1" y="133476"/>
                </a:lnTo>
                <a:lnTo>
                  <a:pt x="61087" y="131445"/>
                </a:lnTo>
                <a:lnTo>
                  <a:pt x="55245" y="129159"/>
                </a:lnTo>
                <a:lnTo>
                  <a:pt x="20700" y="110616"/>
                </a:lnTo>
                <a:lnTo>
                  <a:pt x="16129" y="105790"/>
                </a:lnTo>
                <a:lnTo>
                  <a:pt x="11557" y="101091"/>
                </a:lnTo>
                <a:lnTo>
                  <a:pt x="8000" y="95376"/>
                </a:lnTo>
                <a:lnTo>
                  <a:pt x="5207" y="88646"/>
                </a:lnTo>
                <a:lnTo>
                  <a:pt x="2412" y="81914"/>
                </a:lnTo>
                <a:lnTo>
                  <a:pt x="1015" y="73913"/>
                </a:lnTo>
                <a:lnTo>
                  <a:pt x="1015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19771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73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41267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9" y="0"/>
                </a:moveTo>
                <a:lnTo>
                  <a:pt x="88392" y="0"/>
                </a:lnTo>
                <a:lnTo>
                  <a:pt x="94487" y="508"/>
                </a:lnTo>
                <a:lnTo>
                  <a:pt x="131572" y="10668"/>
                </a:lnTo>
                <a:lnTo>
                  <a:pt x="135382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8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8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6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3" y="53721"/>
                </a:lnTo>
                <a:lnTo>
                  <a:pt x="127889" y="52197"/>
                </a:lnTo>
                <a:lnTo>
                  <a:pt x="125095" y="50546"/>
                </a:lnTo>
                <a:lnTo>
                  <a:pt x="121539" y="48895"/>
                </a:lnTo>
                <a:lnTo>
                  <a:pt x="117221" y="47116"/>
                </a:lnTo>
                <a:lnTo>
                  <a:pt x="113030" y="45338"/>
                </a:lnTo>
                <a:lnTo>
                  <a:pt x="108077" y="43687"/>
                </a:lnTo>
                <a:lnTo>
                  <a:pt x="102489" y="42037"/>
                </a:lnTo>
                <a:lnTo>
                  <a:pt x="96901" y="40512"/>
                </a:lnTo>
                <a:lnTo>
                  <a:pt x="90551" y="39750"/>
                </a:lnTo>
                <a:lnTo>
                  <a:pt x="83439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1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7" y="125475"/>
                </a:lnTo>
                <a:lnTo>
                  <a:pt x="147701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1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70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6" y="165862"/>
                </a:lnTo>
                <a:lnTo>
                  <a:pt x="5969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9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6" y="170307"/>
                </a:lnTo>
                <a:lnTo>
                  <a:pt x="96520" y="167386"/>
                </a:lnTo>
                <a:lnTo>
                  <a:pt x="97282" y="163957"/>
                </a:lnTo>
                <a:lnTo>
                  <a:pt x="97282" y="160020"/>
                </a:lnTo>
                <a:lnTo>
                  <a:pt x="97282" y="155575"/>
                </a:lnTo>
                <a:lnTo>
                  <a:pt x="82169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2" y="133476"/>
                </a:lnTo>
                <a:lnTo>
                  <a:pt x="61087" y="131445"/>
                </a:lnTo>
                <a:lnTo>
                  <a:pt x="55245" y="129159"/>
                </a:lnTo>
                <a:lnTo>
                  <a:pt x="20701" y="110616"/>
                </a:lnTo>
                <a:lnTo>
                  <a:pt x="16129" y="105790"/>
                </a:lnTo>
                <a:lnTo>
                  <a:pt x="11557" y="101091"/>
                </a:lnTo>
                <a:lnTo>
                  <a:pt x="8001" y="95376"/>
                </a:lnTo>
                <a:lnTo>
                  <a:pt x="5207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11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77591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7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5" y="219328"/>
                </a:lnTo>
                <a:lnTo>
                  <a:pt x="139953" y="218566"/>
                </a:lnTo>
                <a:lnTo>
                  <a:pt x="137921" y="217804"/>
                </a:lnTo>
                <a:lnTo>
                  <a:pt x="136397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1" y="213360"/>
                </a:lnTo>
                <a:lnTo>
                  <a:pt x="134111" y="211836"/>
                </a:lnTo>
                <a:lnTo>
                  <a:pt x="134111" y="98298"/>
                </a:lnTo>
                <a:lnTo>
                  <a:pt x="134111" y="88519"/>
                </a:lnTo>
                <a:lnTo>
                  <a:pt x="133476" y="81025"/>
                </a:lnTo>
                <a:lnTo>
                  <a:pt x="115442" y="52197"/>
                </a:lnTo>
                <a:lnTo>
                  <a:pt x="111251" y="50037"/>
                </a:lnTo>
                <a:lnTo>
                  <a:pt x="106298" y="48895"/>
                </a:lnTo>
                <a:lnTo>
                  <a:pt x="100710" y="48895"/>
                </a:lnTo>
                <a:lnTo>
                  <a:pt x="93471" y="48895"/>
                </a:lnTo>
                <a:lnTo>
                  <a:pt x="61185" y="735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2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20510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2063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8"/>
                </a:lnTo>
                <a:lnTo>
                  <a:pt x="139954" y="218566"/>
                </a:lnTo>
                <a:lnTo>
                  <a:pt x="137922" y="217804"/>
                </a:lnTo>
                <a:lnTo>
                  <a:pt x="136398" y="216915"/>
                </a:lnTo>
                <a:lnTo>
                  <a:pt x="135509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7"/>
                </a:lnTo>
                <a:lnTo>
                  <a:pt x="125856" y="61340"/>
                </a:lnTo>
                <a:lnTo>
                  <a:pt x="123189" y="57403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29"/>
                </a:lnTo>
                <a:lnTo>
                  <a:pt x="33655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2" y="217804"/>
                </a:lnTo>
                <a:lnTo>
                  <a:pt x="2159" y="216915"/>
                </a:lnTo>
                <a:lnTo>
                  <a:pt x="1269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9689" y="300481"/>
            <a:ext cx="162052" cy="290322"/>
          </a:xfrm>
          <a:custGeom>
            <a:avLst/>
            <a:gdLst/>
            <a:ahLst/>
            <a:cxnLst/>
            <a:rect l="l" t="t" r="r" b="b"/>
            <a:pathLst>
              <a:path w="162052" h="290322">
                <a:moveTo>
                  <a:pt x="17399" y="0"/>
                </a:moveTo>
                <a:lnTo>
                  <a:pt x="153416" y="0"/>
                </a:lnTo>
                <a:lnTo>
                  <a:pt x="154686" y="0"/>
                </a:lnTo>
                <a:lnTo>
                  <a:pt x="155956" y="508"/>
                </a:lnTo>
                <a:lnTo>
                  <a:pt x="161544" y="12826"/>
                </a:lnTo>
                <a:lnTo>
                  <a:pt x="161925" y="15875"/>
                </a:lnTo>
                <a:lnTo>
                  <a:pt x="162052" y="19685"/>
                </a:lnTo>
                <a:lnTo>
                  <a:pt x="162052" y="24129"/>
                </a:lnTo>
                <a:lnTo>
                  <a:pt x="162052" y="28575"/>
                </a:lnTo>
                <a:lnTo>
                  <a:pt x="161925" y="32385"/>
                </a:lnTo>
                <a:lnTo>
                  <a:pt x="161544" y="35433"/>
                </a:lnTo>
                <a:lnTo>
                  <a:pt x="161162" y="38481"/>
                </a:lnTo>
                <a:lnTo>
                  <a:pt x="154686" y="48006"/>
                </a:lnTo>
                <a:lnTo>
                  <a:pt x="153416" y="48006"/>
                </a:lnTo>
                <a:lnTo>
                  <a:pt x="58928" y="48006"/>
                </a:lnTo>
                <a:lnTo>
                  <a:pt x="58928" y="125730"/>
                </a:lnTo>
                <a:lnTo>
                  <a:pt x="147574" y="125730"/>
                </a:lnTo>
                <a:lnTo>
                  <a:pt x="148971" y="125730"/>
                </a:lnTo>
                <a:lnTo>
                  <a:pt x="150113" y="126111"/>
                </a:lnTo>
                <a:lnTo>
                  <a:pt x="151130" y="126873"/>
                </a:lnTo>
                <a:lnTo>
                  <a:pt x="152146" y="127635"/>
                </a:lnTo>
                <a:lnTo>
                  <a:pt x="153162" y="128905"/>
                </a:lnTo>
                <a:lnTo>
                  <a:pt x="153924" y="130683"/>
                </a:lnTo>
                <a:lnTo>
                  <a:pt x="154812" y="132461"/>
                </a:lnTo>
                <a:lnTo>
                  <a:pt x="155321" y="134874"/>
                </a:lnTo>
                <a:lnTo>
                  <a:pt x="155702" y="137795"/>
                </a:lnTo>
                <a:lnTo>
                  <a:pt x="156083" y="140716"/>
                </a:lnTo>
                <a:lnTo>
                  <a:pt x="156337" y="144526"/>
                </a:lnTo>
                <a:lnTo>
                  <a:pt x="156337" y="148971"/>
                </a:lnTo>
                <a:lnTo>
                  <a:pt x="156337" y="153416"/>
                </a:lnTo>
                <a:lnTo>
                  <a:pt x="153924" y="167513"/>
                </a:lnTo>
                <a:lnTo>
                  <a:pt x="153162" y="169418"/>
                </a:lnTo>
                <a:lnTo>
                  <a:pt x="152146" y="170815"/>
                </a:lnTo>
                <a:lnTo>
                  <a:pt x="151130" y="171577"/>
                </a:lnTo>
                <a:lnTo>
                  <a:pt x="150113" y="172466"/>
                </a:lnTo>
                <a:lnTo>
                  <a:pt x="148971" y="172847"/>
                </a:lnTo>
                <a:lnTo>
                  <a:pt x="147574" y="172847"/>
                </a:lnTo>
                <a:lnTo>
                  <a:pt x="58928" y="172847"/>
                </a:lnTo>
                <a:lnTo>
                  <a:pt x="58928" y="280416"/>
                </a:lnTo>
                <a:lnTo>
                  <a:pt x="58928" y="282067"/>
                </a:lnTo>
                <a:lnTo>
                  <a:pt x="58547" y="283464"/>
                </a:lnTo>
                <a:lnTo>
                  <a:pt x="57658" y="284734"/>
                </a:lnTo>
                <a:lnTo>
                  <a:pt x="56768" y="285877"/>
                </a:lnTo>
                <a:lnTo>
                  <a:pt x="55118" y="286893"/>
                </a:lnTo>
                <a:lnTo>
                  <a:pt x="52831" y="287655"/>
                </a:lnTo>
                <a:lnTo>
                  <a:pt x="50546" y="288544"/>
                </a:lnTo>
                <a:lnTo>
                  <a:pt x="47498" y="289179"/>
                </a:lnTo>
                <a:lnTo>
                  <a:pt x="43815" y="289560"/>
                </a:lnTo>
                <a:lnTo>
                  <a:pt x="40005" y="290068"/>
                </a:lnTo>
                <a:lnTo>
                  <a:pt x="35306" y="290322"/>
                </a:lnTo>
                <a:lnTo>
                  <a:pt x="29463" y="290322"/>
                </a:lnTo>
                <a:lnTo>
                  <a:pt x="23875" y="290322"/>
                </a:lnTo>
                <a:lnTo>
                  <a:pt x="19050" y="290068"/>
                </a:lnTo>
                <a:lnTo>
                  <a:pt x="15367" y="289560"/>
                </a:lnTo>
                <a:lnTo>
                  <a:pt x="11556" y="289179"/>
                </a:lnTo>
                <a:lnTo>
                  <a:pt x="8509" y="288544"/>
                </a:lnTo>
                <a:lnTo>
                  <a:pt x="6223" y="287655"/>
                </a:lnTo>
                <a:lnTo>
                  <a:pt x="4063" y="286893"/>
                </a:lnTo>
                <a:lnTo>
                  <a:pt x="2412" y="285877"/>
                </a:lnTo>
                <a:lnTo>
                  <a:pt x="1524" y="284734"/>
                </a:lnTo>
                <a:lnTo>
                  <a:pt x="508" y="283464"/>
                </a:lnTo>
                <a:lnTo>
                  <a:pt x="0" y="282067"/>
                </a:lnTo>
                <a:lnTo>
                  <a:pt x="0" y="280416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80" y="4445"/>
                </a:lnTo>
                <a:lnTo>
                  <a:pt x="8381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83072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43814" y="635"/>
                </a:lnTo>
                <a:lnTo>
                  <a:pt x="47498" y="1143"/>
                </a:lnTo>
                <a:lnTo>
                  <a:pt x="50418" y="1651"/>
                </a:lnTo>
                <a:lnTo>
                  <a:pt x="52704" y="2413"/>
                </a:lnTo>
                <a:lnTo>
                  <a:pt x="54990" y="3175"/>
                </a:lnTo>
                <a:lnTo>
                  <a:pt x="56514" y="4191"/>
                </a:lnTo>
                <a:lnTo>
                  <a:pt x="57530" y="5334"/>
                </a:lnTo>
                <a:lnTo>
                  <a:pt x="58419" y="6477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19" y="284988"/>
                </a:lnTo>
                <a:lnTo>
                  <a:pt x="57530" y="286131"/>
                </a:lnTo>
                <a:lnTo>
                  <a:pt x="56514" y="287401"/>
                </a:lnTo>
                <a:lnTo>
                  <a:pt x="54990" y="288290"/>
                </a:lnTo>
                <a:lnTo>
                  <a:pt x="52704" y="289052"/>
                </a:lnTo>
                <a:lnTo>
                  <a:pt x="50418" y="289814"/>
                </a:lnTo>
                <a:lnTo>
                  <a:pt x="47498" y="290449"/>
                </a:lnTo>
                <a:lnTo>
                  <a:pt x="43814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875" y="291592"/>
                </a:lnTo>
                <a:lnTo>
                  <a:pt x="19050" y="291338"/>
                </a:lnTo>
                <a:lnTo>
                  <a:pt x="15366" y="290830"/>
                </a:lnTo>
                <a:lnTo>
                  <a:pt x="11556" y="290449"/>
                </a:lnTo>
                <a:lnTo>
                  <a:pt x="1524" y="286131"/>
                </a:lnTo>
                <a:lnTo>
                  <a:pt x="507" y="284988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91205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170" y="1905"/>
                </a:lnTo>
                <a:lnTo>
                  <a:pt x="164536" y="3301"/>
                </a:lnTo>
                <a:lnTo>
                  <a:pt x="171521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969" y="17525"/>
                </a:lnTo>
                <a:lnTo>
                  <a:pt x="212415" y="39497"/>
                </a:lnTo>
                <a:lnTo>
                  <a:pt x="212669" y="42291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12542" y="58166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461" y="73152"/>
                </a:lnTo>
                <a:lnTo>
                  <a:pt x="196032" y="70612"/>
                </a:lnTo>
                <a:lnTo>
                  <a:pt x="192603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1" y="49292"/>
                </a:lnTo>
                <a:lnTo>
                  <a:pt x="124307" y="50278"/>
                </a:lnTo>
                <a:lnTo>
                  <a:pt x="89517" y="68414"/>
                </a:lnTo>
                <a:lnTo>
                  <a:pt x="69894" y="102459"/>
                </a:lnTo>
                <a:lnTo>
                  <a:pt x="63531" y="140509"/>
                </a:lnTo>
                <a:lnTo>
                  <a:pt x="63712" y="157334"/>
                </a:lnTo>
                <a:lnTo>
                  <a:pt x="72712" y="205567"/>
                </a:lnTo>
                <a:lnTo>
                  <a:pt x="97857" y="237375"/>
                </a:lnTo>
                <a:lnTo>
                  <a:pt x="131046" y="248155"/>
                </a:lnTo>
                <a:lnTo>
                  <a:pt x="147291" y="247826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6065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272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923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13558" y="256667"/>
                </a:lnTo>
                <a:lnTo>
                  <a:pt x="213304" y="259207"/>
                </a:lnTo>
                <a:lnTo>
                  <a:pt x="213050" y="261874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284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8" y="298169"/>
                </a:lnTo>
                <a:lnTo>
                  <a:pt x="117443" y="297736"/>
                </a:lnTo>
                <a:lnTo>
                  <a:pt x="67045" y="285216"/>
                </a:lnTo>
                <a:lnTo>
                  <a:pt x="28480" y="254108"/>
                </a:lnTo>
                <a:lnTo>
                  <a:pt x="6817" y="208450"/>
                </a:lnTo>
                <a:lnTo>
                  <a:pt x="0" y="158459"/>
                </a:lnTo>
                <a:lnTo>
                  <a:pt x="286" y="143173"/>
                </a:lnTo>
                <a:lnTo>
                  <a:pt x="4924" y="104955"/>
                </a:lnTo>
                <a:lnTo>
                  <a:pt x="18696" y="67024"/>
                </a:lnTo>
                <a:lnTo>
                  <a:pt x="41830" y="35473"/>
                </a:lnTo>
                <a:lnTo>
                  <a:pt x="85409" y="8274"/>
                </a:lnTo>
                <a:lnTo>
                  <a:pt x="133571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49265" y="295402"/>
            <a:ext cx="188341" cy="298877"/>
          </a:xfrm>
          <a:custGeom>
            <a:avLst/>
            <a:gdLst/>
            <a:ahLst/>
            <a:cxnLst/>
            <a:rect l="l" t="t" r="r" b="b"/>
            <a:pathLst>
              <a:path w="188341" h="298877">
                <a:moveTo>
                  <a:pt x="101854" y="0"/>
                </a:moveTo>
                <a:lnTo>
                  <a:pt x="108712" y="0"/>
                </a:lnTo>
                <a:lnTo>
                  <a:pt x="115443" y="507"/>
                </a:lnTo>
                <a:lnTo>
                  <a:pt x="152781" y="9651"/>
                </a:lnTo>
                <a:lnTo>
                  <a:pt x="166497" y="17399"/>
                </a:lnTo>
                <a:lnTo>
                  <a:pt x="168021" y="18923"/>
                </a:lnTo>
                <a:lnTo>
                  <a:pt x="170942" y="25400"/>
                </a:lnTo>
                <a:lnTo>
                  <a:pt x="171323" y="27050"/>
                </a:lnTo>
                <a:lnTo>
                  <a:pt x="171576" y="29209"/>
                </a:lnTo>
                <a:lnTo>
                  <a:pt x="171704" y="31876"/>
                </a:lnTo>
                <a:lnTo>
                  <a:pt x="171831" y="34417"/>
                </a:lnTo>
                <a:lnTo>
                  <a:pt x="171958" y="37719"/>
                </a:lnTo>
                <a:lnTo>
                  <a:pt x="171958" y="41528"/>
                </a:lnTo>
                <a:lnTo>
                  <a:pt x="171958" y="45847"/>
                </a:lnTo>
                <a:lnTo>
                  <a:pt x="171831" y="49529"/>
                </a:lnTo>
                <a:lnTo>
                  <a:pt x="171576" y="52450"/>
                </a:lnTo>
                <a:lnTo>
                  <a:pt x="171323" y="55499"/>
                </a:lnTo>
                <a:lnTo>
                  <a:pt x="170942" y="57912"/>
                </a:lnTo>
                <a:lnTo>
                  <a:pt x="170434" y="59817"/>
                </a:lnTo>
                <a:lnTo>
                  <a:pt x="169925" y="61722"/>
                </a:lnTo>
                <a:lnTo>
                  <a:pt x="169163" y="63119"/>
                </a:lnTo>
                <a:lnTo>
                  <a:pt x="168275" y="64135"/>
                </a:lnTo>
                <a:lnTo>
                  <a:pt x="167259" y="65024"/>
                </a:lnTo>
                <a:lnTo>
                  <a:pt x="165988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20" y="64388"/>
                </a:lnTo>
                <a:lnTo>
                  <a:pt x="156463" y="62230"/>
                </a:lnTo>
                <a:lnTo>
                  <a:pt x="152908" y="60198"/>
                </a:lnTo>
                <a:lnTo>
                  <a:pt x="125222" y="48768"/>
                </a:lnTo>
                <a:lnTo>
                  <a:pt x="118363" y="46736"/>
                </a:lnTo>
                <a:lnTo>
                  <a:pt x="110871" y="45720"/>
                </a:lnTo>
                <a:lnTo>
                  <a:pt x="102743" y="45720"/>
                </a:lnTo>
                <a:lnTo>
                  <a:pt x="96266" y="45720"/>
                </a:lnTo>
                <a:lnTo>
                  <a:pt x="90678" y="46608"/>
                </a:lnTo>
                <a:lnTo>
                  <a:pt x="85979" y="48132"/>
                </a:lnTo>
                <a:lnTo>
                  <a:pt x="81153" y="49656"/>
                </a:lnTo>
                <a:lnTo>
                  <a:pt x="77216" y="51816"/>
                </a:lnTo>
                <a:lnTo>
                  <a:pt x="74041" y="54609"/>
                </a:lnTo>
                <a:lnTo>
                  <a:pt x="70866" y="57276"/>
                </a:lnTo>
                <a:lnTo>
                  <a:pt x="68453" y="60706"/>
                </a:lnTo>
                <a:lnTo>
                  <a:pt x="66929" y="64515"/>
                </a:lnTo>
                <a:lnTo>
                  <a:pt x="65278" y="68452"/>
                </a:lnTo>
                <a:lnTo>
                  <a:pt x="64516" y="72517"/>
                </a:lnTo>
                <a:lnTo>
                  <a:pt x="64516" y="76835"/>
                </a:lnTo>
                <a:lnTo>
                  <a:pt x="64516" y="83185"/>
                </a:lnTo>
                <a:lnTo>
                  <a:pt x="96393" y="113030"/>
                </a:lnTo>
                <a:lnTo>
                  <a:pt x="111251" y="119380"/>
                </a:lnTo>
                <a:lnTo>
                  <a:pt x="118872" y="122809"/>
                </a:lnTo>
                <a:lnTo>
                  <a:pt x="159616" y="145716"/>
                </a:lnTo>
                <a:lnTo>
                  <a:pt x="186475" y="187573"/>
                </a:lnTo>
                <a:lnTo>
                  <a:pt x="188341" y="200108"/>
                </a:lnTo>
                <a:lnTo>
                  <a:pt x="187908" y="216150"/>
                </a:lnTo>
                <a:lnTo>
                  <a:pt x="176005" y="253963"/>
                </a:lnTo>
                <a:lnTo>
                  <a:pt x="138779" y="287282"/>
                </a:lnTo>
                <a:lnTo>
                  <a:pt x="101767" y="297742"/>
                </a:lnTo>
                <a:lnTo>
                  <a:pt x="89820" y="298877"/>
                </a:lnTo>
                <a:lnTo>
                  <a:pt x="73609" y="298737"/>
                </a:lnTo>
                <a:lnTo>
                  <a:pt x="35194" y="292112"/>
                </a:lnTo>
                <a:lnTo>
                  <a:pt x="14859" y="283463"/>
                </a:lnTo>
                <a:lnTo>
                  <a:pt x="10413" y="281050"/>
                </a:lnTo>
                <a:lnTo>
                  <a:pt x="1270" y="268477"/>
                </a:lnTo>
                <a:lnTo>
                  <a:pt x="381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26" y="244221"/>
                </a:lnTo>
                <a:lnTo>
                  <a:pt x="508" y="241046"/>
                </a:lnTo>
                <a:lnTo>
                  <a:pt x="762" y="237998"/>
                </a:lnTo>
                <a:lnTo>
                  <a:pt x="1270" y="235458"/>
                </a:lnTo>
                <a:lnTo>
                  <a:pt x="1905" y="233552"/>
                </a:lnTo>
                <a:lnTo>
                  <a:pt x="2539" y="231521"/>
                </a:lnTo>
                <a:lnTo>
                  <a:pt x="3429" y="230250"/>
                </a:lnTo>
                <a:lnTo>
                  <a:pt x="4572" y="229362"/>
                </a:lnTo>
                <a:lnTo>
                  <a:pt x="5714" y="228600"/>
                </a:lnTo>
                <a:lnTo>
                  <a:pt x="6985" y="228219"/>
                </a:lnTo>
                <a:lnTo>
                  <a:pt x="8509" y="228219"/>
                </a:lnTo>
                <a:lnTo>
                  <a:pt x="10541" y="228219"/>
                </a:lnTo>
                <a:lnTo>
                  <a:pt x="13462" y="229362"/>
                </a:lnTo>
                <a:lnTo>
                  <a:pt x="17272" y="231901"/>
                </a:lnTo>
                <a:lnTo>
                  <a:pt x="21082" y="234314"/>
                </a:lnTo>
                <a:lnTo>
                  <a:pt x="64867" y="250663"/>
                </a:lnTo>
                <a:lnTo>
                  <a:pt x="89026" y="251840"/>
                </a:lnTo>
                <a:lnTo>
                  <a:pt x="95504" y="250951"/>
                </a:lnTo>
                <a:lnTo>
                  <a:pt x="101092" y="249300"/>
                </a:lnTo>
                <a:lnTo>
                  <a:pt x="106807" y="247523"/>
                </a:lnTo>
                <a:lnTo>
                  <a:pt x="111633" y="245110"/>
                </a:lnTo>
                <a:lnTo>
                  <a:pt x="115570" y="241935"/>
                </a:lnTo>
                <a:lnTo>
                  <a:pt x="119507" y="238887"/>
                </a:lnTo>
                <a:lnTo>
                  <a:pt x="122555" y="234950"/>
                </a:lnTo>
                <a:lnTo>
                  <a:pt x="124587" y="230377"/>
                </a:lnTo>
                <a:lnTo>
                  <a:pt x="126619" y="225806"/>
                </a:lnTo>
                <a:lnTo>
                  <a:pt x="127762" y="220599"/>
                </a:lnTo>
                <a:lnTo>
                  <a:pt x="127762" y="215011"/>
                </a:lnTo>
                <a:lnTo>
                  <a:pt x="127762" y="208407"/>
                </a:lnTo>
                <a:lnTo>
                  <a:pt x="125857" y="202819"/>
                </a:lnTo>
                <a:lnTo>
                  <a:pt x="122300" y="198120"/>
                </a:lnTo>
                <a:lnTo>
                  <a:pt x="118745" y="193421"/>
                </a:lnTo>
                <a:lnTo>
                  <a:pt x="114173" y="189230"/>
                </a:lnTo>
                <a:lnTo>
                  <a:pt x="108458" y="185674"/>
                </a:lnTo>
                <a:lnTo>
                  <a:pt x="102616" y="181990"/>
                </a:lnTo>
                <a:lnTo>
                  <a:pt x="96138" y="178562"/>
                </a:lnTo>
                <a:lnTo>
                  <a:pt x="88900" y="175387"/>
                </a:lnTo>
                <a:lnTo>
                  <a:pt x="81534" y="172212"/>
                </a:lnTo>
                <a:lnTo>
                  <a:pt x="74041" y="168783"/>
                </a:lnTo>
                <a:lnTo>
                  <a:pt x="33513" y="145602"/>
                </a:lnTo>
                <a:lnTo>
                  <a:pt x="7068" y="103775"/>
                </a:lnTo>
                <a:lnTo>
                  <a:pt x="5226" y="91169"/>
                </a:lnTo>
                <a:lnTo>
                  <a:pt x="5657" y="74933"/>
                </a:lnTo>
                <a:lnTo>
                  <a:pt x="17578" y="38564"/>
                </a:lnTo>
                <a:lnTo>
                  <a:pt x="54766" y="8304"/>
                </a:lnTo>
                <a:lnTo>
                  <a:pt x="93754" y="245"/>
                </a:lnTo>
                <a:lnTo>
                  <a:pt x="10185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15132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9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28212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18710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3" y="310641"/>
                </a:lnTo>
                <a:lnTo>
                  <a:pt x="45338" y="311149"/>
                </a:lnTo>
                <a:lnTo>
                  <a:pt x="41783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1723644"/>
            <a:ext cx="2822448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8739" y="1551177"/>
            <a:ext cx="26235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Fu</a:t>
            </a:r>
            <a:r>
              <a:rPr sz="3600" b="1" spc="-4" baseline="3413" dirty="0">
                <a:latin typeface="Calibri"/>
                <a:cs typeface="Calibri"/>
              </a:rPr>
              <a:t>n</a:t>
            </a:r>
            <a:r>
              <a:rPr sz="3600" b="1" spc="0" baseline="3413" dirty="0">
                <a:latin typeface="Calibri"/>
                <a:cs typeface="Calibri"/>
              </a:rPr>
              <a:t>ciones</a:t>
            </a:r>
            <a:r>
              <a:rPr sz="3600" b="1" spc="-120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los</a:t>
            </a:r>
            <a:r>
              <a:rPr sz="3600" b="1" spc="-28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SIC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9323" y="2273960"/>
            <a:ext cx="2358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93724" y="2273960"/>
            <a:ext cx="775784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-1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gida</a:t>
            </a:r>
            <a:r>
              <a:rPr sz="3600" spc="33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32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:</a:t>
            </a:r>
            <a:r>
              <a:rPr sz="3600" spc="33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327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tu</a:t>
            </a:r>
            <a:r>
              <a:rPr sz="3600" spc="-5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3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33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32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ormación</a:t>
            </a:r>
            <a:r>
              <a:rPr sz="3600" spc="31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33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han</a:t>
            </a:r>
            <a:r>
              <a:rPr sz="3600" spc="3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9323" y="2694813"/>
            <a:ext cx="8673895" cy="7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ocesa</a:t>
            </a:r>
            <a:r>
              <a:rPr sz="3600" spc="-19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13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ma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enar</a:t>
            </a:r>
            <a:r>
              <a:rPr sz="3600" spc="12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18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di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tribui</a:t>
            </a:r>
            <a:r>
              <a:rPr sz="3600" spc="-20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205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19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</a:t>
            </a:r>
            <a:r>
              <a:rPr sz="3600" spc="19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cu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19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han</a:t>
            </a:r>
            <a:r>
              <a:rPr sz="3600" spc="2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95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onec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r>
              <a:rPr sz="3600" spc="179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19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fue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sumini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3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</a:t>
            </a:r>
            <a:r>
              <a:rPr sz="2400" spc="-6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able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fiabl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79323" y="3662553"/>
            <a:ext cx="235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93724" y="3662553"/>
            <a:ext cx="77582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4" baseline="3413" dirty="0">
                <a:latin typeface="Calibri"/>
                <a:cs typeface="Calibri"/>
              </a:rPr>
              <a:t>E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alua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r>
              <a:rPr sz="3600" spc="38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37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397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386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ele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cia</a:t>
            </a:r>
            <a:r>
              <a:rPr sz="3600" spc="35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37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los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: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39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deci</a:t>
            </a:r>
            <a:r>
              <a:rPr sz="3600" spc="-20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9323" y="4083329"/>
            <a:ext cx="8673976" cy="75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filt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r>
              <a:rPr sz="3600" spc="4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5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-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r>
              <a:rPr sz="3600" spc="39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ida</a:t>
            </a:r>
            <a:r>
              <a:rPr sz="3600" spc="41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vi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ndo</a:t>
            </a:r>
            <a:r>
              <a:rPr sz="3600" spc="2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los</a:t>
            </a:r>
            <a:r>
              <a:rPr sz="3600" spc="3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25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es,</a:t>
            </a:r>
            <a:r>
              <a:rPr sz="3600" spc="4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las</a:t>
            </a:r>
            <a:r>
              <a:rPr sz="3600" spc="44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9" baseline="3413" dirty="0">
                <a:latin typeface="Calibri"/>
                <a:cs typeface="Calibri"/>
              </a:rPr>
              <a:t>u</a:t>
            </a:r>
            <a:r>
              <a:rPr sz="3600" spc="0" baseline="3413" dirty="0">
                <a:latin typeface="Calibri"/>
                <a:cs typeface="Calibri"/>
              </a:rPr>
              <a:t>ndancias,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las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pé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didas,</a:t>
            </a:r>
            <a:r>
              <a:rPr sz="2400" spc="-3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spc="0" dirty="0">
                <a:latin typeface="Calibri"/>
                <a:cs typeface="Calibri"/>
              </a:rPr>
              <a:t>ando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 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alid</a:t>
            </a:r>
            <a:r>
              <a:rPr sz="2400" spc="-1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z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fue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utili</a:t>
            </a:r>
            <a:r>
              <a:rPr sz="2400" spc="-34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ad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9323" y="5052821"/>
            <a:ext cx="23561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93724" y="5052821"/>
            <a:ext cx="77575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Manipula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4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17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1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oceso</a:t>
            </a:r>
            <a:r>
              <a:rPr sz="3600" spc="16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6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los</a:t>
            </a:r>
            <a:r>
              <a:rPr sz="3600" spc="1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-1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s:</a:t>
            </a:r>
            <a:r>
              <a:rPr sz="3600" spc="17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pa</a:t>
            </a:r>
            <a:r>
              <a:rPr sz="3600" spc="-5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179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ormarlos</a:t>
            </a:r>
            <a:r>
              <a:rPr sz="3600" spc="163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79323" y="5473471"/>
            <a:ext cx="867477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ormación</a:t>
            </a:r>
            <a:r>
              <a:rPr sz="3600" spc="19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útil</a:t>
            </a:r>
            <a:r>
              <a:rPr sz="3600" spc="2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0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1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20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usuari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214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pli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ando</a:t>
            </a:r>
            <a:r>
              <a:rPr sz="3600" spc="20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los</a:t>
            </a:r>
            <a:r>
              <a:rPr sz="3600" spc="20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oced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mi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20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más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9323" y="5894323"/>
            <a:ext cx="2978697" cy="75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651000" algn="l"/>
              </a:tabLst>
            </a:pPr>
            <a:r>
              <a:rPr sz="3600" spc="0" baseline="3413" dirty="0">
                <a:latin typeface="Calibri"/>
                <a:cs typeface="Calibri"/>
              </a:rPr>
              <a:t>ap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opiados	diseñados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338829" y="5894323"/>
            <a:ext cx="5109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029583" y="5894323"/>
            <a:ext cx="43371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643754" y="5894323"/>
            <a:ext cx="177475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3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tru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599301" y="5894323"/>
            <a:ext cx="46556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247001" y="5894323"/>
            <a:ext cx="10296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457438" y="5894323"/>
            <a:ext cx="39561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4" name="object 94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2852" y="0"/>
            <a:ext cx="4451604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8212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0941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7" y="30861"/>
                </a:lnTo>
                <a:lnTo>
                  <a:pt x="19304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6459" y="417576"/>
            <a:ext cx="101980" cy="129412"/>
          </a:xfrm>
          <a:custGeom>
            <a:avLst/>
            <a:gdLst/>
            <a:ahLst/>
            <a:cxnLst/>
            <a:rect l="l" t="t" r="r" b="b"/>
            <a:pathLst>
              <a:path w="101980" h="129412">
                <a:moveTo>
                  <a:pt x="101980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5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6" y="129412"/>
                </a:lnTo>
                <a:lnTo>
                  <a:pt x="101980" y="129412"/>
                </a:lnTo>
                <a:lnTo>
                  <a:pt x="10198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1552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9771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4103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7" y="0"/>
                </a:lnTo>
                <a:lnTo>
                  <a:pt x="9651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9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510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34842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7" y="0"/>
                </a:lnTo>
                <a:lnTo>
                  <a:pt x="9651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8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73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81558" y="43814"/>
                </a:lnTo>
                <a:lnTo>
                  <a:pt x="86765" y="41148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4903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8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3601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1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2903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8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1601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9451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6" y="217042"/>
                </a:lnTo>
                <a:lnTo>
                  <a:pt x="33655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35555" y="373761"/>
            <a:ext cx="189992" cy="220688"/>
          </a:xfrm>
          <a:custGeom>
            <a:avLst/>
            <a:gdLst/>
            <a:ahLst/>
            <a:cxnLst/>
            <a:rect l="l" t="t" r="r" b="b"/>
            <a:pathLst>
              <a:path w="189992" h="220688">
                <a:moveTo>
                  <a:pt x="27939" y="0"/>
                </a:moveTo>
                <a:lnTo>
                  <a:pt x="18033" y="126"/>
                </a:lnTo>
                <a:lnTo>
                  <a:pt x="10794" y="888"/>
                </a:lnTo>
                <a:lnTo>
                  <a:pt x="7874" y="1524"/>
                </a:lnTo>
                <a:lnTo>
                  <a:pt x="5714" y="2286"/>
                </a:lnTo>
                <a:lnTo>
                  <a:pt x="3556" y="2921"/>
                </a:lnTo>
                <a:lnTo>
                  <a:pt x="2031" y="3937"/>
                </a:lnTo>
                <a:lnTo>
                  <a:pt x="1269" y="5079"/>
                </a:lnTo>
                <a:lnTo>
                  <a:pt x="381" y="6096"/>
                </a:lnTo>
                <a:lnTo>
                  <a:pt x="0" y="7492"/>
                </a:lnTo>
                <a:lnTo>
                  <a:pt x="55" y="136115"/>
                </a:lnTo>
                <a:lnTo>
                  <a:pt x="729" y="148695"/>
                </a:lnTo>
                <a:lnTo>
                  <a:pt x="16407" y="196377"/>
                </a:lnTo>
                <a:lnTo>
                  <a:pt x="48305" y="217715"/>
                </a:lnTo>
                <a:lnTo>
                  <a:pt x="75396" y="220688"/>
                </a:lnTo>
                <a:lnTo>
                  <a:pt x="86840" y="219360"/>
                </a:lnTo>
                <a:lnTo>
                  <a:pt x="122256" y="203022"/>
                </a:lnTo>
                <a:lnTo>
                  <a:pt x="141986" y="185038"/>
                </a:lnTo>
                <a:lnTo>
                  <a:pt x="189992" y="185038"/>
                </a:lnTo>
                <a:lnTo>
                  <a:pt x="189992" y="171958"/>
                </a:lnTo>
                <a:lnTo>
                  <a:pt x="83819" y="171958"/>
                </a:lnTo>
                <a:lnTo>
                  <a:pt x="78867" y="170814"/>
                </a:lnTo>
                <a:lnTo>
                  <a:pt x="56006" y="131825"/>
                </a:lnTo>
                <a:lnTo>
                  <a:pt x="56006" y="7492"/>
                </a:lnTo>
                <a:lnTo>
                  <a:pt x="55625" y="6096"/>
                </a:lnTo>
                <a:lnTo>
                  <a:pt x="54737" y="5079"/>
                </a:lnTo>
                <a:lnTo>
                  <a:pt x="53848" y="3937"/>
                </a:lnTo>
                <a:lnTo>
                  <a:pt x="52324" y="2921"/>
                </a:lnTo>
                <a:lnTo>
                  <a:pt x="50164" y="2286"/>
                </a:lnTo>
                <a:lnTo>
                  <a:pt x="48006" y="1524"/>
                </a:lnTo>
                <a:lnTo>
                  <a:pt x="45085" y="888"/>
                </a:lnTo>
                <a:lnTo>
                  <a:pt x="37973" y="126"/>
                </a:lnTo>
                <a:lnTo>
                  <a:pt x="2793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542" y="558800"/>
            <a:ext cx="48006" cy="32003"/>
          </a:xfrm>
          <a:custGeom>
            <a:avLst/>
            <a:gdLst/>
            <a:ahLst/>
            <a:cxnLst/>
            <a:rect l="l" t="t" r="r" b="b"/>
            <a:pathLst>
              <a:path w="48006" h="32003">
                <a:moveTo>
                  <a:pt x="48006" y="0"/>
                </a:moveTo>
                <a:lnTo>
                  <a:pt x="0" y="0"/>
                </a:lnTo>
                <a:lnTo>
                  <a:pt x="36" y="24634"/>
                </a:lnTo>
                <a:lnTo>
                  <a:pt x="19176" y="32003"/>
                </a:lnTo>
                <a:lnTo>
                  <a:pt x="28701" y="32003"/>
                </a:lnTo>
                <a:lnTo>
                  <a:pt x="32512" y="31750"/>
                </a:lnTo>
                <a:lnTo>
                  <a:pt x="38607" y="30987"/>
                </a:lnTo>
                <a:lnTo>
                  <a:pt x="41147" y="30479"/>
                </a:lnTo>
                <a:lnTo>
                  <a:pt x="42925" y="29717"/>
                </a:lnTo>
                <a:lnTo>
                  <a:pt x="44831" y="28955"/>
                </a:lnTo>
                <a:lnTo>
                  <a:pt x="46100" y="28066"/>
                </a:lnTo>
                <a:lnTo>
                  <a:pt x="47625" y="25780"/>
                </a:lnTo>
                <a:lnTo>
                  <a:pt x="47969" y="24634"/>
                </a:lnTo>
                <a:lnTo>
                  <a:pt x="4800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2202" y="373888"/>
            <a:ext cx="93345" cy="171831"/>
          </a:xfrm>
          <a:custGeom>
            <a:avLst/>
            <a:gdLst/>
            <a:ahLst/>
            <a:cxnLst/>
            <a:rect l="l" t="t" r="r" b="b"/>
            <a:pathLst>
              <a:path w="93345" h="171831">
                <a:moveTo>
                  <a:pt x="75438" y="0"/>
                </a:moveTo>
                <a:lnTo>
                  <a:pt x="55372" y="0"/>
                </a:lnTo>
                <a:lnTo>
                  <a:pt x="48260" y="762"/>
                </a:lnTo>
                <a:lnTo>
                  <a:pt x="45339" y="1397"/>
                </a:lnTo>
                <a:lnTo>
                  <a:pt x="43180" y="2159"/>
                </a:lnTo>
                <a:lnTo>
                  <a:pt x="41021" y="2794"/>
                </a:lnTo>
                <a:lnTo>
                  <a:pt x="39624" y="3810"/>
                </a:lnTo>
                <a:lnTo>
                  <a:pt x="37973" y="5969"/>
                </a:lnTo>
                <a:lnTo>
                  <a:pt x="37465" y="7365"/>
                </a:lnTo>
                <a:lnTo>
                  <a:pt x="37465" y="8762"/>
                </a:lnTo>
                <a:lnTo>
                  <a:pt x="32293" y="147277"/>
                </a:lnTo>
                <a:lnTo>
                  <a:pt x="23138" y="156711"/>
                </a:lnTo>
                <a:lnTo>
                  <a:pt x="14478" y="163957"/>
                </a:lnTo>
                <a:lnTo>
                  <a:pt x="7239" y="169163"/>
                </a:lnTo>
                <a:lnTo>
                  <a:pt x="0" y="171831"/>
                </a:lnTo>
                <a:lnTo>
                  <a:pt x="93345" y="171831"/>
                </a:lnTo>
                <a:lnTo>
                  <a:pt x="93345" y="7365"/>
                </a:lnTo>
                <a:lnTo>
                  <a:pt x="92837" y="5969"/>
                </a:lnTo>
                <a:lnTo>
                  <a:pt x="91948" y="4952"/>
                </a:lnTo>
                <a:lnTo>
                  <a:pt x="91059" y="3810"/>
                </a:lnTo>
                <a:lnTo>
                  <a:pt x="89662" y="2794"/>
                </a:lnTo>
                <a:lnTo>
                  <a:pt x="87503" y="2159"/>
                </a:lnTo>
                <a:lnTo>
                  <a:pt x="85471" y="1397"/>
                </a:lnTo>
                <a:lnTo>
                  <a:pt x="82677" y="762"/>
                </a:lnTo>
                <a:lnTo>
                  <a:pt x="754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5634" y="370204"/>
            <a:ext cx="162287" cy="224155"/>
          </a:xfrm>
          <a:custGeom>
            <a:avLst/>
            <a:gdLst/>
            <a:ahLst/>
            <a:cxnLst/>
            <a:rect l="l" t="t" r="r" b="b"/>
            <a:pathLst>
              <a:path w="162287" h="224155">
                <a:moveTo>
                  <a:pt x="105899" y="0"/>
                </a:moveTo>
                <a:lnTo>
                  <a:pt x="99930" y="0"/>
                </a:lnTo>
                <a:lnTo>
                  <a:pt x="90702" y="341"/>
                </a:lnTo>
                <a:lnTo>
                  <a:pt x="52575" y="10036"/>
                </a:lnTo>
                <a:lnTo>
                  <a:pt x="21797" y="35685"/>
                </a:lnTo>
                <a:lnTo>
                  <a:pt x="4650" y="72852"/>
                </a:lnTo>
                <a:lnTo>
                  <a:pt x="0" y="126439"/>
                </a:lnTo>
                <a:lnTo>
                  <a:pt x="1148" y="139224"/>
                </a:lnTo>
                <a:lnTo>
                  <a:pt x="17215" y="186642"/>
                </a:lnTo>
                <a:lnTo>
                  <a:pt x="56691" y="218025"/>
                </a:lnTo>
                <a:lnTo>
                  <a:pt x="94596" y="224155"/>
                </a:lnTo>
                <a:lnTo>
                  <a:pt x="101454" y="224155"/>
                </a:lnTo>
                <a:lnTo>
                  <a:pt x="142983" y="213487"/>
                </a:lnTo>
                <a:lnTo>
                  <a:pt x="162287" y="187071"/>
                </a:lnTo>
                <a:lnTo>
                  <a:pt x="162287" y="177292"/>
                </a:lnTo>
                <a:lnTo>
                  <a:pt x="95485" y="177292"/>
                </a:lnTo>
                <a:lnTo>
                  <a:pt x="88881" y="175895"/>
                </a:lnTo>
                <a:lnTo>
                  <a:pt x="62211" y="148336"/>
                </a:lnTo>
                <a:lnTo>
                  <a:pt x="57693" y="100534"/>
                </a:lnTo>
                <a:lnTo>
                  <a:pt x="59493" y="88522"/>
                </a:lnTo>
                <a:lnTo>
                  <a:pt x="77470" y="53282"/>
                </a:lnTo>
                <a:lnTo>
                  <a:pt x="102343" y="45466"/>
                </a:lnTo>
                <a:lnTo>
                  <a:pt x="161525" y="45466"/>
                </a:lnTo>
                <a:lnTo>
                  <a:pt x="161404" y="35685"/>
                </a:lnTo>
                <a:lnTo>
                  <a:pt x="161271" y="32639"/>
                </a:lnTo>
                <a:lnTo>
                  <a:pt x="161017" y="30099"/>
                </a:lnTo>
                <a:lnTo>
                  <a:pt x="160763" y="27940"/>
                </a:lnTo>
                <a:lnTo>
                  <a:pt x="160382" y="26162"/>
                </a:lnTo>
                <a:lnTo>
                  <a:pt x="160001" y="24257"/>
                </a:lnTo>
                <a:lnTo>
                  <a:pt x="159493" y="22860"/>
                </a:lnTo>
                <a:lnTo>
                  <a:pt x="158731" y="21717"/>
                </a:lnTo>
                <a:lnTo>
                  <a:pt x="158096" y="20574"/>
                </a:lnTo>
                <a:lnTo>
                  <a:pt x="123171" y="2540"/>
                </a:lnTo>
                <a:lnTo>
                  <a:pt x="111741" y="508"/>
                </a:lnTo>
                <a:lnTo>
                  <a:pt x="1058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26486" y="525144"/>
            <a:ext cx="51435" cy="22351"/>
          </a:xfrm>
          <a:custGeom>
            <a:avLst/>
            <a:gdLst/>
            <a:ahLst/>
            <a:cxnLst/>
            <a:rect l="l" t="t" r="r" b="b"/>
            <a:pathLst>
              <a:path w="51435" h="22351">
                <a:moveTo>
                  <a:pt x="45846" y="0"/>
                </a:moveTo>
                <a:lnTo>
                  <a:pt x="42544" y="0"/>
                </a:lnTo>
                <a:lnTo>
                  <a:pt x="40131" y="1142"/>
                </a:lnTo>
                <a:lnTo>
                  <a:pt x="34543" y="5714"/>
                </a:lnTo>
                <a:lnTo>
                  <a:pt x="30987" y="8254"/>
                </a:lnTo>
                <a:lnTo>
                  <a:pt x="26796" y="11175"/>
                </a:lnTo>
                <a:lnTo>
                  <a:pt x="22606" y="13969"/>
                </a:lnTo>
                <a:lnTo>
                  <a:pt x="17780" y="16509"/>
                </a:lnTo>
                <a:lnTo>
                  <a:pt x="12192" y="18795"/>
                </a:lnTo>
                <a:lnTo>
                  <a:pt x="6604" y="21208"/>
                </a:lnTo>
                <a:lnTo>
                  <a:pt x="0" y="22351"/>
                </a:lnTo>
                <a:lnTo>
                  <a:pt x="51435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25470" y="415670"/>
            <a:ext cx="51689" cy="20192"/>
          </a:xfrm>
          <a:custGeom>
            <a:avLst/>
            <a:gdLst/>
            <a:ahLst/>
            <a:cxnLst/>
            <a:rect l="l" t="t" r="r" b="b"/>
            <a:pathLst>
              <a:path w="51689" h="20192">
                <a:moveTo>
                  <a:pt x="51689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1" y="19050"/>
                </a:lnTo>
                <a:lnTo>
                  <a:pt x="41148" y="20192"/>
                </a:lnTo>
                <a:lnTo>
                  <a:pt x="46101" y="20192"/>
                </a:lnTo>
                <a:lnTo>
                  <a:pt x="48006" y="18414"/>
                </a:lnTo>
                <a:lnTo>
                  <a:pt x="49530" y="14858"/>
                </a:lnTo>
                <a:lnTo>
                  <a:pt x="50927" y="11429"/>
                </a:lnTo>
                <a:lnTo>
                  <a:pt x="51689" y="5333"/>
                </a:lnTo>
                <a:lnTo>
                  <a:pt x="516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5122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6055" y="369950"/>
            <a:ext cx="151003" cy="183769"/>
          </a:xfrm>
          <a:custGeom>
            <a:avLst/>
            <a:gdLst/>
            <a:ahLst/>
            <a:cxnLst/>
            <a:rect l="l" t="t" r="r" b="b"/>
            <a:pathLst>
              <a:path w="151003" h="183769">
                <a:moveTo>
                  <a:pt x="87376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7" y="81914"/>
                </a:lnTo>
                <a:lnTo>
                  <a:pt x="6985" y="95376"/>
                </a:lnTo>
                <a:lnTo>
                  <a:pt x="10541" y="101091"/>
                </a:lnTo>
                <a:lnTo>
                  <a:pt x="15113" y="105790"/>
                </a:lnTo>
                <a:lnTo>
                  <a:pt x="19685" y="110616"/>
                </a:lnTo>
                <a:lnTo>
                  <a:pt x="54229" y="129159"/>
                </a:lnTo>
                <a:lnTo>
                  <a:pt x="65786" y="133476"/>
                </a:lnTo>
                <a:lnTo>
                  <a:pt x="71501" y="135636"/>
                </a:lnTo>
                <a:lnTo>
                  <a:pt x="76708" y="137795"/>
                </a:lnTo>
                <a:lnTo>
                  <a:pt x="81153" y="140208"/>
                </a:lnTo>
                <a:lnTo>
                  <a:pt x="85725" y="142621"/>
                </a:lnTo>
                <a:lnTo>
                  <a:pt x="89408" y="145414"/>
                </a:lnTo>
                <a:lnTo>
                  <a:pt x="92202" y="148589"/>
                </a:lnTo>
                <a:lnTo>
                  <a:pt x="94869" y="151764"/>
                </a:lnTo>
                <a:lnTo>
                  <a:pt x="96266" y="155575"/>
                </a:lnTo>
                <a:lnTo>
                  <a:pt x="96266" y="163957"/>
                </a:lnTo>
                <a:lnTo>
                  <a:pt x="95504" y="167386"/>
                </a:lnTo>
                <a:lnTo>
                  <a:pt x="93980" y="170307"/>
                </a:lnTo>
                <a:lnTo>
                  <a:pt x="92583" y="173354"/>
                </a:lnTo>
                <a:lnTo>
                  <a:pt x="90297" y="175768"/>
                </a:lnTo>
                <a:lnTo>
                  <a:pt x="87503" y="177673"/>
                </a:lnTo>
                <a:lnTo>
                  <a:pt x="84582" y="179704"/>
                </a:lnTo>
                <a:lnTo>
                  <a:pt x="81153" y="181101"/>
                </a:lnTo>
                <a:lnTo>
                  <a:pt x="77216" y="182245"/>
                </a:lnTo>
                <a:lnTo>
                  <a:pt x="73279" y="183261"/>
                </a:lnTo>
                <a:lnTo>
                  <a:pt x="68707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3" y="155575"/>
                </a:lnTo>
                <a:lnTo>
                  <a:pt x="151003" y="146558"/>
                </a:lnTo>
                <a:lnTo>
                  <a:pt x="149606" y="138684"/>
                </a:lnTo>
                <a:lnTo>
                  <a:pt x="146685" y="132079"/>
                </a:lnTo>
                <a:lnTo>
                  <a:pt x="143891" y="125475"/>
                </a:lnTo>
                <a:lnTo>
                  <a:pt x="113919" y="99695"/>
                </a:lnTo>
                <a:lnTo>
                  <a:pt x="101981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2" y="85471"/>
                </a:lnTo>
                <a:lnTo>
                  <a:pt x="73025" y="83185"/>
                </a:lnTo>
                <a:lnTo>
                  <a:pt x="68326" y="80772"/>
                </a:lnTo>
                <a:lnTo>
                  <a:pt x="63754" y="78486"/>
                </a:lnTo>
                <a:lnTo>
                  <a:pt x="60071" y="75691"/>
                </a:lnTo>
                <a:lnTo>
                  <a:pt x="54356" y="69469"/>
                </a:lnTo>
                <a:lnTo>
                  <a:pt x="52959" y="65532"/>
                </a:lnTo>
                <a:lnTo>
                  <a:pt x="52959" y="58038"/>
                </a:lnTo>
                <a:lnTo>
                  <a:pt x="77343" y="39750"/>
                </a:lnTo>
                <a:lnTo>
                  <a:pt x="139792" y="39750"/>
                </a:lnTo>
                <a:lnTo>
                  <a:pt x="139827" y="31369"/>
                </a:lnTo>
                <a:lnTo>
                  <a:pt x="110490" y="3428"/>
                </a:lnTo>
                <a:lnTo>
                  <a:pt x="93472" y="508"/>
                </a:lnTo>
                <a:lnTo>
                  <a:pt x="8737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55590" y="409701"/>
            <a:ext cx="50257" cy="14732"/>
          </a:xfrm>
          <a:custGeom>
            <a:avLst/>
            <a:gdLst/>
            <a:ahLst/>
            <a:cxnLst/>
            <a:rect l="l" t="t" r="r" b="b"/>
            <a:pathLst>
              <a:path w="50257" h="14732">
                <a:moveTo>
                  <a:pt x="50257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9" y="5587"/>
                </a:lnTo>
                <a:lnTo>
                  <a:pt x="26670" y="7365"/>
                </a:lnTo>
                <a:lnTo>
                  <a:pt x="30987" y="9144"/>
                </a:lnTo>
                <a:lnTo>
                  <a:pt x="34544" y="10795"/>
                </a:lnTo>
                <a:lnTo>
                  <a:pt x="37337" y="12446"/>
                </a:lnTo>
                <a:lnTo>
                  <a:pt x="40132" y="13970"/>
                </a:lnTo>
                <a:lnTo>
                  <a:pt x="42291" y="14732"/>
                </a:lnTo>
                <a:lnTo>
                  <a:pt x="44704" y="14732"/>
                </a:lnTo>
                <a:lnTo>
                  <a:pt x="45847" y="14477"/>
                </a:lnTo>
                <a:lnTo>
                  <a:pt x="47625" y="13462"/>
                </a:lnTo>
                <a:lnTo>
                  <a:pt x="48260" y="12446"/>
                </a:lnTo>
                <a:lnTo>
                  <a:pt x="48820" y="10795"/>
                </a:lnTo>
                <a:lnTo>
                  <a:pt x="49403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25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1350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2284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5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5" y="110616"/>
                </a:lnTo>
                <a:lnTo>
                  <a:pt x="54228" y="129159"/>
                </a:lnTo>
                <a:lnTo>
                  <a:pt x="65786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278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5" y="138684"/>
                </a:lnTo>
                <a:lnTo>
                  <a:pt x="146685" y="132079"/>
                </a:lnTo>
                <a:lnTo>
                  <a:pt x="143890" y="125475"/>
                </a:lnTo>
                <a:lnTo>
                  <a:pt x="113918" y="99695"/>
                </a:lnTo>
                <a:lnTo>
                  <a:pt x="101980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60070" y="75691"/>
                </a:lnTo>
                <a:lnTo>
                  <a:pt x="54355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2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1819" y="409701"/>
            <a:ext cx="50164" cy="14732"/>
          </a:xfrm>
          <a:custGeom>
            <a:avLst/>
            <a:gdLst/>
            <a:ahLst/>
            <a:cxnLst/>
            <a:rect l="l" t="t" r="r" b="b"/>
            <a:pathLst>
              <a:path w="50164" h="14732">
                <a:moveTo>
                  <a:pt x="50164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8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0" y="14732"/>
                </a:lnTo>
                <a:lnTo>
                  <a:pt x="44703" y="14732"/>
                </a:lnTo>
                <a:lnTo>
                  <a:pt x="45846" y="14477"/>
                </a:lnTo>
                <a:lnTo>
                  <a:pt x="47625" y="13462"/>
                </a:lnTo>
                <a:lnTo>
                  <a:pt x="48259" y="12446"/>
                </a:lnTo>
                <a:lnTo>
                  <a:pt x="48820" y="10795"/>
                </a:lnTo>
                <a:lnTo>
                  <a:pt x="49402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7591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2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4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59" y="47625"/>
                </a:lnTo>
                <a:lnTo>
                  <a:pt x="93471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83889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199" y="0"/>
                </a:moveTo>
                <a:lnTo>
                  <a:pt x="0" y="0"/>
                </a:lnTo>
                <a:lnTo>
                  <a:pt x="4953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1" y="165734"/>
                </a:lnTo>
                <a:lnTo>
                  <a:pt x="50418" y="171957"/>
                </a:lnTo>
                <a:lnTo>
                  <a:pt x="61341" y="171957"/>
                </a:lnTo>
                <a:lnTo>
                  <a:pt x="83820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25597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82063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6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5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1778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5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60" y="47625"/>
                </a:lnTo>
                <a:lnTo>
                  <a:pt x="93472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88361" y="418845"/>
            <a:ext cx="83819" cy="171957"/>
          </a:xfrm>
          <a:custGeom>
            <a:avLst/>
            <a:gdLst/>
            <a:ahLst/>
            <a:cxnLst/>
            <a:rect l="l" t="t" r="r" b="b"/>
            <a:pathLst>
              <a:path w="83819" h="171957">
                <a:moveTo>
                  <a:pt x="79199" y="0"/>
                </a:moveTo>
                <a:lnTo>
                  <a:pt x="0" y="0"/>
                </a:lnTo>
                <a:lnTo>
                  <a:pt x="4952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0" y="165734"/>
                </a:lnTo>
                <a:lnTo>
                  <a:pt x="50418" y="171957"/>
                </a:lnTo>
                <a:lnTo>
                  <a:pt x="61340" y="171957"/>
                </a:lnTo>
                <a:lnTo>
                  <a:pt x="83819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30069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9689" y="300481"/>
            <a:ext cx="162052" cy="290322"/>
          </a:xfrm>
          <a:custGeom>
            <a:avLst/>
            <a:gdLst/>
            <a:ahLst/>
            <a:cxnLst/>
            <a:rect l="l" t="t" r="r" b="b"/>
            <a:pathLst>
              <a:path w="162052" h="290322">
                <a:moveTo>
                  <a:pt x="154686" y="0"/>
                </a:moveTo>
                <a:lnTo>
                  <a:pt x="12573" y="0"/>
                </a:lnTo>
                <a:lnTo>
                  <a:pt x="8381" y="1524"/>
                </a:lnTo>
                <a:lnTo>
                  <a:pt x="5080" y="4445"/>
                </a:lnTo>
                <a:lnTo>
                  <a:pt x="1650" y="7366"/>
                </a:lnTo>
                <a:lnTo>
                  <a:pt x="0" y="12065"/>
                </a:lnTo>
                <a:lnTo>
                  <a:pt x="0" y="282067"/>
                </a:lnTo>
                <a:lnTo>
                  <a:pt x="508" y="283464"/>
                </a:lnTo>
                <a:lnTo>
                  <a:pt x="2412" y="285877"/>
                </a:lnTo>
                <a:lnTo>
                  <a:pt x="4063" y="286893"/>
                </a:lnTo>
                <a:lnTo>
                  <a:pt x="6223" y="287655"/>
                </a:lnTo>
                <a:lnTo>
                  <a:pt x="8509" y="288544"/>
                </a:lnTo>
                <a:lnTo>
                  <a:pt x="11556" y="289179"/>
                </a:lnTo>
                <a:lnTo>
                  <a:pt x="15367" y="289560"/>
                </a:lnTo>
                <a:lnTo>
                  <a:pt x="19050" y="290068"/>
                </a:lnTo>
                <a:lnTo>
                  <a:pt x="23875" y="290322"/>
                </a:lnTo>
                <a:lnTo>
                  <a:pt x="35306" y="290322"/>
                </a:lnTo>
                <a:lnTo>
                  <a:pt x="40005" y="290068"/>
                </a:lnTo>
                <a:lnTo>
                  <a:pt x="43815" y="289560"/>
                </a:lnTo>
                <a:lnTo>
                  <a:pt x="47498" y="289179"/>
                </a:lnTo>
                <a:lnTo>
                  <a:pt x="50546" y="288544"/>
                </a:lnTo>
                <a:lnTo>
                  <a:pt x="52831" y="287655"/>
                </a:lnTo>
                <a:lnTo>
                  <a:pt x="55118" y="286893"/>
                </a:lnTo>
                <a:lnTo>
                  <a:pt x="56768" y="285877"/>
                </a:lnTo>
                <a:lnTo>
                  <a:pt x="57658" y="284734"/>
                </a:lnTo>
                <a:lnTo>
                  <a:pt x="58547" y="283464"/>
                </a:lnTo>
                <a:lnTo>
                  <a:pt x="58928" y="282067"/>
                </a:lnTo>
                <a:lnTo>
                  <a:pt x="58928" y="172847"/>
                </a:lnTo>
                <a:lnTo>
                  <a:pt x="148971" y="172847"/>
                </a:lnTo>
                <a:lnTo>
                  <a:pt x="150113" y="172466"/>
                </a:lnTo>
                <a:lnTo>
                  <a:pt x="151130" y="171577"/>
                </a:lnTo>
                <a:lnTo>
                  <a:pt x="152146" y="170815"/>
                </a:lnTo>
                <a:lnTo>
                  <a:pt x="153162" y="169418"/>
                </a:lnTo>
                <a:lnTo>
                  <a:pt x="153924" y="167513"/>
                </a:lnTo>
                <a:lnTo>
                  <a:pt x="154812" y="165608"/>
                </a:lnTo>
                <a:lnTo>
                  <a:pt x="155321" y="163068"/>
                </a:lnTo>
                <a:lnTo>
                  <a:pt x="156083" y="157099"/>
                </a:lnTo>
                <a:lnTo>
                  <a:pt x="156337" y="153416"/>
                </a:lnTo>
                <a:lnTo>
                  <a:pt x="156337" y="144526"/>
                </a:lnTo>
                <a:lnTo>
                  <a:pt x="156083" y="140716"/>
                </a:lnTo>
                <a:lnTo>
                  <a:pt x="155321" y="134874"/>
                </a:lnTo>
                <a:lnTo>
                  <a:pt x="154812" y="132461"/>
                </a:lnTo>
                <a:lnTo>
                  <a:pt x="153924" y="130683"/>
                </a:lnTo>
                <a:lnTo>
                  <a:pt x="153162" y="128905"/>
                </a:lnTo>
                <a:lnTo>
                  <a:pt x="152146" y="127635"/>
                </a:lnTo>
                <a:lnTo>
                  <a:pt x="150113" y="126111"/>
                </a:lnTo>
                <a:lnTo>
                  <a:pt x="148971" y="125730"/>
                </a:lnTo>
                <a:lnTo>
                  <a:pt x="58928" y="125730"/>
                </a:lnTo>
                <a:lnTo>
                  <a:pt x="58928" y="48006"/>
                </a:lnTo>
                <a:lnTo>
                  <a:pt x="154686" y="48006"/>
                </a:lnTo>
                <a:lnTo>
                  <a:pt x="155956" y="47625"/>
                </a:lnTo>
                <a:lnTo>
                  <a:pt x="162052" y="28575"/>
                </a:lnTo>
                <a:lnTo>
                  <a:pt x="162052" y="19685"/>
                </a:lnTo>
                <a:lnTo>
                  <a:pt x="155956" y="508"/>
                </a:lnTo>
                <a:lnTo>
                  <a:pt x="15468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83072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35305" y="0"/>
                </a:moveTo>
                <a:lnTo>
                  <a:pt x="23875" y="0"/>
                </a:lnTo>
                <a:lnTo>
                  <a:pt x="19176" y="254"/>
                </a:lnTo>
                <a:lnTo>
                  <a:pt x="1524" y="5334"/>
                </a:lnTo>
                <a:lnTo>
                  <a:pt x="507" y="6477"/>
                </a:lnTo>
                <a:lnTo>
                  <a:pt x="0" y="7874"/>
                </a:lnTo>
                <a:lnTo>
                  <a:pt x="0" y="283718"/>
                </a:lnTo>
                <a:lnTo>
                  <a:pt x="507" y="284988"/>
                </a:lnTo>
                <a:lnTo>
                  <a:pt x="1524" y="286131"/>
                </a:lnTo>
                <a:lnTo>
                  <a:pt x="2412" y="287401"/>
                </a:lnTo>
                <a:lnTo>
                  <a:pt x="15366" y="290830"/>
                </a:lnTo>
                <a:lnTo>
                  <a:pt x="19050" y="291338"/>
                </a:lnTo>
                <a:lnTo>
                  <a:pt x="23875" y="291592"/>
                </a:lnTo>
                <a:lnTo>
                  <a:pt x="35305" y="291592"/>
                </a:lnTo>
                <a:lnTo>
                  <a:pt x="40004" y="291338"/>
                </a:lnTo>
                <a:lnTo>
                  <a:pt x="43814" y="290830"/>
                </a:lnTo>
                <a:lnTo>
                  <a:pt x="47498" y="290449"/>
                </a:lnTo>
                <a:lnTo>
                  <a:pt x="58927" y="283718"/>
                </a:lnTo>
                <a:lnTo>
                  <a:pt x="58927" y="7874"/>
                </a:lnTo>
                <a:lnTo>
                  <a:pt x="40004" y="254"/>
                </a:lnTo>
                <a:lnTo>
                  <a:pt x="353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91205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41930" y="0"/>
                </a:moveTo>
                <a:lnTo>
                  <a:pt x="98188" y="4409"/>
                </a:lnTo>
                <a:lnTo>
                  <a:pt x="61708" y="19221"/>
                </a:lnTo>
                <a:lnTo>
                  <a:pt x="31084" y="46914"/>
                </a:lnTo>
                <a:lnTo>
                  <a:pt x="7724" y="94117"/>
                </a:lnTo>
                <a:lnTo>
                  <a:pt x="286" y="143173"/>
                </a:lnTo>
                <a:lnTo>
                  <a:pt x="0" y="158459"/>
                </a:lnTo>
                <a:lnTo>
                  <a:pt x="599" y="171293"/>
                </a:lnTo>
                <a:lnTo>
                  <a:pt x="10546" y="220942"/>
                </a:lnTo>
                <a:lnTo>
                  <a:pt x="37052" y="264294"/>
                </a:lnTo>
                <a:lnTo>
                  <a:pt x="80831" y="291039"/>
                </a:lnTo>
                <a:lnTo>
                  <a:pt x="131938" y="298169"/>
                </a:lnTo>
                <a:lnTo>
                  <a:pt x="144905" y="297474"/>
                </a:lnTo>
                <a:lnTo>
                  <a:pt x="157043" y="295783"/>
                </a:lnTo>
                <a:lnTo>
                  <a:pt x="165679" y="294132"/>
                </a:lnTo>
                <a:lnTo>
                  <a:pt x="173426" y="292100"/>
                </a:lnTo>
                <a:lnTo>
                  <a:pt x="180284" y="289560"/>
                </a:lnTo>
                <a:lnTo>
                  <a:pt x="187015" y="287147"/>
                </a:lnTo>
                <a:lnTo>
                  <a:pt x="213558" y="256667"/>
                </a:lnTo>
                <a:lnTo>
                  <a:pt x="213492" y="248155"/>
                </a:lnTo>
                <a:lnTo>
                  <a:pt x="131046" y="248155"/>
                </a:lnTo>
                <a:lnTo>
                  <a:pt x="118382" y="246193"/>
                </a:lnTo>
                <a:lnTo>
                  <a:pt x="78208" y="216721"/>
                </a:lnTo>
                <a:lnTo>
                  <a:pt x="64546" y="170993"/>
                </a:lnTo>
                <a:lnTo>
                  <a:pt x="63531" y="140509"/>
                </a:lnTo>
                <a:lnTo>
                  <a:pt x="64567" y="128483"/>
                </a:lnTo>
                <a:lnTo>
                  <a:pt x="80219" y="81275"/>
                </a:lnTo>
                <a:lnTo>
                  <a:pt x="112394" y="53296"/>
                </a:lnTo>
                <a:lnTo>
                  <a:pt x="138401" y="49292"/>
                </a:lnTo>
                <a:lnTo>
                  <a:pt x="212612" y="49292"/>
                </a:lnTo>
                <a:lnTo>
                  <a:pt x="212669" y="42291"/>
                </a:lnTo>
                <a:lnTo>
                  <a:pt x="194889" y="14732"/>
                </a:lnTo>
                <a:lnTo>
                  <a:pt x="189809" y="11811"/>
                </a:lnTo>
                <a:lnTo>
                  <a:pt x="149677" y="635"/>
                </a:lnTo>
                <a:lnTo>
                  <a:pt x="1419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22252" y="520826"/>
            <a:ext cx="82445" cy="23238"/>
          </a:xfrm>
          <a:custGeom>
            <a:avLst/>
            <a:gdLst/>
            <a:ahLst/>
            <a:cxnLst/>
            <a:rect l="l" t="t" r="r" b="b"/>
            <a:pathLst>
              <a:path w="82445" h="23238">
                <a:moveTo>
                  <a:pt x="76415" y="0"/>
                </a:moveTo>
                <a:lnTo>
                  <a:pt x="72986" y="0"/>
                </a:lnTo>
                <a:lnTo>
                  <a:pt x="70319" y="1270"/>
                </a:lnTo>
                <a:lnTo>
                  <a:pt x="66890" y="3683"/>
                </a:lnTo>
                <a:lnTo>
                  <a:pt x="63334" y="5969"/>
                </a:lnTo>
                <a:lnTo>
                  <a:pt x="27671" y="21429"/>
                </a:lnTo>
                <a:lnTo>
                  <a:pt x="0" y="23238"/>
                </a:lnTo>
                <a:lnTo>
                  <a:pt x="82445" y="23238"/>
                </a:lnTo>
                <a:lnTo>
                  <a:pt x="82384" y="15239"/>
                </a:lnTo>
                <a:lnTo>
                  <a:pt x="81876" y="8762"/>
                </a:lnTo>
                <a:lnTo>
                  <a:pt x="81368" y="6350"/>
                </a:lnTo>
                <a:lnTo>
                  <a:pt x="80710" y="4493"/>
                </a:lnTo>
                <a:lnTo>
                  <a:pt x="80225" y="2794"/>
                </a:lnTo>
                <a:lnTo>
                  <a:pt x="79463" y="1524"/>
                </a:lnTo>
                <a:lnTo>
                  <a:pt x="78574" y="888"/>
                </a:lnTo>
                <a:lnTo>
                  <a:pt x="77685" y="381"/>
                </a:lnTo>
                <a:lnTo>
                  <a:pt x="7641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29607" y="345202"/>
            <a:ext cx="74211" cy="25256"/>
          </a:xfrm>
          <a:custGeom>
            <a:avLst/>
            <a:gdLst/>
            <a:ahLst/>
            <a:cxnLst/>
            <a:rect l="l" t="t" r="r" b="b"/>
            <a:pathLst>
              <a:path w="74211" h="25256">
                <a:moveTo>
                  <a:pt x="74211" y="0"/>
                </a:moveTo>
                <a:lnTo>
                  <a:pt x="0" y="0"/>
                </a:lnTo>
                <a:lnTo>
                  <a:pt x="13389" y="1085"/>
                </a:lnTo>
                <a:lnTo>
                  <a:pt x="24864" y="3920"/>
                </a:lnTo>
                <a:lnTo>
                  <a:pt x="57630" y="21319"/>
                </a:lnTo>
                <a:lnTo>
                  <a:pt x="61059" y="23859"/>
                </a:lnTo>
                <a:lnTo>
                  <a:pt x="63853" y="25256"/>
                </a:lnTo>
                <a:lnTo>
                  <a:pt x="67409" y="25256"/>
                </a:lnTo>
                <a:lnTo>
                  <a:pt x="68552" y="24748"/>
                </a:lnTo>
                <a:lnTo>
                  <a:pt x="69568" y="23859"/>
                </a:lnTo>
                <a:lnTo>
                  <a:pt x="70711" y="22970"/>
                </a:lnTo>
                <a:lnTo>
                  <a:pt x="74099" y="9381"/>
                </a:lnTo>
                <a:lnTo>
                  <a:pt x="7421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49265" y="523620"/>
            <a:ext cx="177112" cy="70658"/>
          </a:xfrm>
          <a:custGeom>
            <a:avLst/>
            <a:gdLst/>
            <a:ahLst/>
            <a:cxnLst/>
            <a:rect l="l" t="t" r="r" b="b"/>
            <a:pathLst>
              <a:path w="177112" h="70658">
                <a:moveTo>
                  <a:pt x="10541" y="0"/>
                </a:moveTo>
                <a:lnTo>
                  <a:pt x="6985" y="0"/>
                </a:lnTo>
                <a:lnTo>
                  <a:pt x="5714" y="380"/>
                </a:lnTo>
                <a:lnTo>
                  <a:pt x="4572" y="1142"/>
                </a:lnTo>
                <a:lnTo>
                  <a:pt x="3429" y="2031"/>
                </a:lnTo>
                <a:lnTo>
                  <a:pt x="2539" y="3301"/>
                </a:lnTo>
                <a:lnTo>
                  <a:pt x="1905" y="5333"/>
                </a:lnTo>
                <a:lnTo>
                  <a:pt x="1270" y="7238"/>
                </a:lnTo>
                <a:lnTo>
                  <a:pt x="762" y="9778"/>
                </a:lnTo>
                <a:lnTo>
                  <a:pt x="508" y="12826"/>
                </a:lnTo>
                <a:lnTo>
                  <a:pt x="126" y="16001"/>
                </a:lnTo>
                <a:lnTo>
                  <a:pt x="0" y="31368"/>
                </a:lnTo>
                <a:lnTo>
                  <a:pt x="381" y="36575"/>
                </a:lnTo>
                <a:lnTo>
                  <a:pt x="1270" y="40258"/>
                </a:lnTo>
                <a:lnTo>
                  <a:pt x="2032" y="43941"/>
                </a:lnTo>
                <a:lnTo>
                  <a:pt x="14859" y="55244"/>
                </a:lnTo>
                <a:lnTo>
                  <a:pt x="19304" y="57784"/>
                </a:lnTo>
                <a:lnTo>
                  <a:pt x="61861" y="69674"/>
                </a:lnTo>
                <a:lnTo>
                  <a:pt x="89820" y="70658"/>
                </a:lnTo>
                <a:lnTo>
                  <a:pt x="101767" y="69523"/>
                </a:lnTo>
                <a:lnTo>
                  <a:pt x="138779" y="59063"/>
                </a:lnTo>
                <a:lnTo>
                  <a:pt x="176005" y="25744"/>
                </a:lnTo>
                <a:lnTo>
                  <a:pt x="177112" y="23621"/>
                </a:lnTo>
                <a:lnTo>
                  <a:pt x="89026" y="23621"/>
                </a:lnTo>
                <a:lnTo>
                  <a:pt x="78007" y="23565"/>
                </a:lnTo>
                <a:lnTo>
                  <a:pt x="37846" y="14731"/>
                </a:lnTo>
                <a:lnTo>
                  <a:pt x="13462" y="1142"/>
                </a:lnTo>
                <a:lnTo>
                  <a:pt x="105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4492" y="295402"/>
            <a:ext cx="183114" cy="251840"/>
          </a:xfrm>
          <a:custGeom>
            <a:avLst/>
            <a:gdLst/>
            <a:ahLst/>
            <a:cxnLst/>
            <a:rect l="l" t="t" r="r" b="b"/>
            <a:pathLst>
              <a:path w="183114" h="251840">
                <a:moveTo>
                  <a:pt x="103485" y="0"/>
                </a:moveTo>
                <a:lnTo>
                  <a:pt x="96627" y="0"/>
                </a:lnTo>
                <a:lnTo>
                  <a:pt x="88528" y="245"/>
                </a:lnTo>
                <a:lnTo>
                  <a:pt x="49539" y="8304"/>
                </a:lnTo>
                <a:lnTo>
                  <a:pt x="12351" y="38564"/>
                </a:lnTo>
                <a:lnTo>
                  <a:pt x="431" y="74933"/>
                </a:lnTo>
                <a:lnTo>
                  <a:pt x="0" y="91169"/>
                </a:lnTo>
                <a:lnTo>
                  <a:pt x="1842" y="103775"/>
                </a:lnTo>
                <a:lnTo>
                  <a:pt x="28286" y="145602"/>
                </a:lnTo>
                <a:lnTo>
                  <a:pt x="61067" y="165226"/>
                </a:lnTo>
                <a:lnTo>
                  <a:pt x="90912" y="178562"/>
                </a:lnTo>
                <a:lnTo>
                  <a:pt x="97389" y="181990"/>
                </a:lnTo>
                <a:lnTo>
                  <a:pt x="108946" y="189230"/>
                </a:lnTo>
                <a:lnTo>
                  <a:pt x="113518" y="193421"/>
                </a:lnTo>
                <a:lnTo>
                  <a:pt x="120630" y="202819"/>
                </a:lnTo>
                <a:lnTo>
                  <a:pt x="122535" y="208407"/>
                </a:lnTo>
                <a:lnTo>
                  <a:pt x="122535" y="220599"/>
                </a:lnTo>
                <a:lnTo>
                  <a:pt x="121392" y="225806"/>
                </a:lnTo>
                <a:lnTo>
                  <a:pt x="117328" y="234950"/>
                </a:lnTo>
                <a:lnTo>
                  <a:pt x="114280" y="238887"/>
                </a:lnTo>
                <a:lnTo>
                  <a:pt x="110343" y="241935"/>
                </a:lnTo>
                <a:lnTo>
                  <a:pt x="106406" y="245110"/>
                </a:lnTo>
                <a:lnTo>
                  <a:pt x="101580" y="247523"/>
                </a:lnTo>
                <a:lnTo>
                  <a:pt x="95865" y="249300"/>
                </a:lnTo>
                <a:lnTo>
                  <a:pt x="90277" y="250951"/>
                </a:lnTo>
                <a:lnTo>
                  <a:pt x="83800" y="251840"/>
                </a:lnTo>
                <a:lnTo>
                  <a:pt x="171885" y="251840"/>
                </a:lnTo>
                <a:lnTo>
                  <a:pt x="178100" y="239923"/>
                </a:lnTo>
                <a:lnTo>
                  <a:pt x="181001" y="229139"/>
                </a:lnTo>
                <a:lnTo>
                  <a:pt x="182682" y="216150"/>
                </a:lnTo>
                <a:lnTo>
                  <a:pt x="183114" y="200108"/>
                </a:lnTo>
                <a:lnTo>
                  <a:pt x="181248" y="187573"/>
                </a:lnTo>
                <a:lnTo>
                  <a:pt x="154390" y="145716"/>
                </a:lnTo>
                <a:lnTo>
                  <a:pt x="121392" y="126364"/>
                </a:lnTo>
                <a:lnTo>
                  <a:pt x="91166" y="113030"/>
                </a:lnTo>
                <a:lnTo>
                  <a:pt x="84435" y="109600"/>
                </a:lnTo>
                <a:lnTo>
                  <a:pt x="59289" y="83185"/>
                </a:lnTo>
                <a:lnTo>
                  <a:pt x="59289" y="72517"/>
                </a:lnTo>
                <a:lnTo>
                  <a:pt x="60051" y="68452"/>
                </a:lnTo>
                <a:lnTo>
                  <a:pt x="61854" y="64135"/>
                </a:lnTo>
                <a:lnTo>
                  <a:pt x="63226" y="60706"/>
                </a:lnTo>
                <a:lnTo>
                  <a:pt x="65639" y="57276"/>
                </a:lnTo>
                <a:lnTo>
                  <a:pt x="68814" y="54609"/>
                </a:lnTo>
                <a:lnTo>
                  <a:pt x="71997" y="51811"/>
                </a:lnTo>
                <a:lnTo>
                  <a:pt x="75926" y="49656"/>
                </a:lnTo>
                <a:lnTo>
                  <a:pt x="85451" y="46608"/>
                </a:lnTo>
                <a:lnTo>
                  <a:pt x="91039" y="45720"/>
                </a:lnTo>
                <a:lnTo>
                  <a:pt x="166645" y="45720"/>
                </a:lnTo>
                <a:lnTo>
                  <a:pt x="166731" y="37719"/>
                </a:lnTo>
                <a:lnTo>
                  <a:pt x="166350" y="29209"/>
                </a:lnTo>
                <a:lnTo>
                  <a:pt x="166096" y="27050"/>
                </a:lnTo>
                <a:lnTo>
                  <a:pt x="165715" y="25400"/>
                </a:lnTo>
                <a:lnTo>
                  <a:pt x="165334" y="23622"/>
                </a:lnTo>
                <a:lnTo>
                  <a:pt x="164826" y="22225"/>
                </a:lnTo>
                <a:lnTo>
                  <a:pt x="163810" y="20193"/>
                </a:lnTo>
                <a:lnTo>
                  <a:pt x="162794" y="18923"/>
                </a:lnTo>
                <a:lnTo>
                  <a:pt x="161270" y="17399"/>
                </a:lnTo>
                <a:lnTo>
                  <a:pt x="159873" y="15875"/>
                </a:lnTo>
                <a:lnTo>
                  <a:pt x="123932" y="2667"/>
                </a:lnTo>
                <a:lnTo>
                  <a:pt x="110216" y="507"/>
                </a:lnTo>
                <a:lnTo>
                  <a:pt x="10348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0136" y="341122"/>
            <a:ext cx="61000" cy="19685"/>
          </a:xfrm>
          <a:custGeom>
            <a:avLst/>
            <a:gdLst/>
            <a:ahLst/>
            <a:cxnLst/>
            <a:rect l="l" t="t" r="r" b="b"/>
            <a:pathLst>
              <a:path w="61000" h="19685">
                <a:moveTo>
                  <a:pt x="61000" y="0"/>
                </a:moveTo>
                <a:lnTo>
                  <a:pt x="0" y="0"/>
                </a:lnTo>
                <a:lnTo>
                  <a:pt x="7492" y="1016"/>
                </a:lnTo>
                <a:lnTo>
                  <a:pt x="21209" y="5079"/>
                </a:lnTo>
                <a:lnTo>
                  <a:pt x="49149" y="18668"/>
                </a:lnTo>
                <a:lnTo>
                  <a:pt x="51815" y="19685"/>
                </a:lnTo>
                <a:lnTo>
                  <a:pt x="55117" y="19685"/>
                </a:lnTo>
                <a:lnTo>
                  <a:pt x="56387" y="19303"/>
                </a:lnTo>
                <a:lnTo>
                  <a:pt x="60975" y="2412"/>
                </a:lnTo>
                <a:lnTo>
                  <a:pt x="6100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15132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9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4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18710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85310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1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8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7242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77982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0421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79" y="0"/>
                </a:moveTo>
                <a:lnTo>
                  <a:pt x="35940" y="0"/>
                </a:lnTo>
                <a:lnTo>
                  <a:pt x="29717" y="1397"/>
                </a:lnTo>
                <a:lnTo>
                  <a:pt x="24511" y="4063"/>
                </a:lnTo>
                <a:lnTo>
                  <a:pt x="19176" y="6731"/>
                </a:lnTo>
                <a:lnTo>
                  <a:pt x="380" y="43687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53608" y="943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68421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79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9451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3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3" y="210819"/>
                </a:lnTo>
                <a:lnTo>
                  <a:pt x="33655" y="217042"/>
                </a:lnTo>
                <a:lnTo>
                  <a:pt x="28067" y="217042"/>
                </a:lnTo>
                <a:lnTo>
                  <a:pt x="22606" y="217042"/>
                </a:lnTo>
                <a:lnTo>
                  <a:pt x="5842" y="214756"/>
                </a:lnTo>
                <a:lnTo>
                  <a:pt x="3682" y="213994"/>
                </a:lnTo>
                <a:lnTo>
                  <a:pt x="2159" y="213105"/>
                </a:lnTo>
                <a:lnTo>
                  <a:pt x="1269" y="211962"/>
                </a:lnTo>
                <a:lnTo>
                  <a:pt x="381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9" y="431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35555" y="373761"/>
            <a:ext cx="189992" cy="220688"/>
          </a:xfrm>
          <a:custGeom>
            <a:avLst/>
            <a:gdLst/>
            <a:ahLst/>
            <a:cxnLst/>
            <a:rect l="l" t="t" r="r" b="b"/>
            <a:pathLst>
              <a:path w="189992" h="220688">
                <a:moveTo>
                  <a:pt x="27939" y="0"/>
                </a:moveTo>
                <a:lnTo>
                  <a:pt x="33400" y="0"/>
                </a:lnTo>
                <a:lnTo>
                  <a:pt x="37973" y="126"/>
                </a:lnTo>
                <a:lnTo>
                  <a:pt x="41529" y="508"/>
                </a:lnTo>
                <a:lnTo>
                  <a:pt x="45085" y="888"/>
                </a:lnTo>
                <a:lnTo>
                  <a:pt x="48006" y="1524"/>
                </a:lnTo>
                <a:lnTo>
                  <a:pt x="50164" y="2286"/>
                </a:lnTo>
                <a:lnTo>
                  <a:pt x="52324" y="2921"/>
                </a:lnTo>
                <a:lnTo>
                  <a:pt x="53848" y="3937"/>
                </a:lnTo>
                <a:lnTo>
                  <a:pt x="54737" y="5079"/>
                </a:lnTo>
                <a:lnTo>
                  <a:pt x="55625" y="6096"/>
                </a:lnTo>
                <a:lnTo>
                  <a:pt x="56006" y="7492"/>
                </a:lnTo>
                <a:lnTo>
                  <a:pt x="56006" y="8889"/>
                </a:lnTo>
                <a:lnTo>
                  <a:pt x="56006" y="121412"/>
                </a:lnTo>
                <a:lnTo>
                  <a:pt x="56006" y="131825"/>
                </a:lnTo>
                <a:lnTo>
                  <a:pt x="56768" y="139826"/>
                </a:lnTo>
                <a:lnTo>
                  <a:pt x="74675" y="168655"/>
                </a:lnTo>
                <a:lnTo>
                  <a:pt x="78867" y="170814"/>
                </a:lnTo>
                <a:lnTo>
                  <a:pt x="83819" y="171958"/>
                </a:lnTo>
                <a:lnTo>
                  <a:pt x="89535" y="171958"/>
                </a:lnTo>
                <a:lnTo>
                  <a:pt x="96646" y="171958"/>
                </a:lnTo>
                <a:lnTo>
                  <a:pt x="128940" y="147404"/>
                </a:lnTo>
                <a:lnTo>
                  <a:pt x="134112" y="8889"/>
                </a:lnTo>
                <a:lnTo>
                  <a:pt x="134112" y="7492"/>
                </a:lnTo>
                <a:lnTo>
                  <a:pt x="134619" y="6096"/>
                </a:lnTo>
                <a:lnTo>
                  <a:pt x="135381" y="5079"/>
                </a:lnTo>
                <a:lnTo>
                  <a:pt x="136270" y="3937"/>
                </a:lnTo>
                <a:lnTo>
                  <a:pt x="137668" y="2921"/>
                </a:lnTo>
                <a:lnTo>
                  <a:pt x="139826" y="2286"/>
                </a:lnTo>
                <a:lnTo>
                  <a:pt x="141986" y="1524"/>
                </a:lnTo>
                <a:lnTo>
                  <a:pt x="144906" y="888"/>
                </a:lnTo>
                <a:lnTo>
                  <a:pt x="148462" y="508"/>
                </a:lnTo>
                <a:lnTo>
                  <a:pt x="152019" y="126"/>
                </a:lnTo>
                <a:lnTo>
                  <a:pt x="156591" y="0"/>
                </a:lnTo>
                <a:lnTo>
                  <a:pt x="162051" y="0"/>
                </a:lnTo>
                <a:lnTo>
                  <a:pt x="167639" y="0"/>
                </a:lnTo>
                <a:lnTo>
                  <a:pt x="172085" y="126"/>
                </a:lnTo>
                <a:lnTo>
                  <a:pt x="175641" y="508"/>
                </a:lnTo>
                <a:lnTo>
                  <a:pt x="179324" y="888"/>
                </a:lnTo>
                <a:lnTo>
                  <a:pt x="182118" y="1524"/>
                </a:lnTo>
                <a:lnTo>
                  <a:pt x="184150" y="2286"/>
                </a:lnTo>
                <a:lnTo>
                  <a:pt x="186308" y="2921"/>
                </a:lnTo>
                <a:lnTo>
                  <a:pt x="187706" y="3937"/>
                </a:lnTo>
                <a:lnTo>
                  <a:pt x="188594" y="5079"/>
                </a:lnTo>
                <a:lnTo>
                  <a:pt x="189483" y="6096"/>
                </a:lnTo>
                <a:lnTo>
                  <a:pt x="189992" y="7492"/>
                </a:lnTo>
                <a:lnTo>
                  <a:pt x="189992" y="8889"/>
                </a:lnTo>
                <a:lnTo>
                  <a:pt x="189992" y="208025"/>
                </a:lnTo>
                <a:lnTo>
                  <a:pt x="189992" y="209550"/>
                </a:lnTo>
                <a:lnTo>
                  <a:pt x="189611" y="210819"/>
                </a:lnTo>
                <a:lnTo>
                  <a:pt x="188849" y="211962"/>
                </a:lnTo>
                <a:lnTo>
                  <a:pt x="188087" y="213105"/>
                </a:lnTo>
                <a:lnTo>
                  <a:pt x="186817" y="213994"/>
                </a:lnTo>
                <a:lnTo>
                  <a:pt x="184912" y="214756"/>
                </a:lnTo>
                <a:lnTo>
                  <a:pt x="183133" y="215518"/>
                </a:lnTo>
                <a:lnTo>
                  <a:pt x="180594" y="216026"/>
                </a:lnTo>
                <a:lnTo>
                  <a:pt x="177545" y="216408"/>
                </a:lnTo>
                <a:lnTo>
                  <a:pt x="174498" y="216788"/>
                </a:lnTo>
                <a:lnTo>
                  <a:pt x="170687" y="217042"/>
                </a:lnTo>
                <a:lnTo>
                  <a:pt x="166116" y="217042"/>
                </a:lnTo>
                <a:lnTo>
                  <a:pt x="161162" y="217042"/>
                </a:lnTo>
                <a:lnTo>
                  <a:pt x="141986" y="209550"/>
                </a:lnTo>
                <a:lnTo>
                  <a:pt x="141986" y="208025"/>
                </a:lnTo>
                <a:lnTo>
                  <a:pt x="141986" y="185038"/>
                </a:lnTo>
                <a:lnTo>
                  <a:pt x="112242" y="209673"/>
                </a:lnTo>
                <a:lnTo>
                  <a:pt x="75396" y="220688"/>
                </a:lnTo>
                <a:lnTo>
                  <a:pt x="60554" y="219967"/>
                </a:lnTo>
                <a:lnTo>
                  <a:pt x="23052" y="203494"/>
                </a:lnTo>
                <a:lnTo>
                  <a:pt x="2313" y="160988"/>
                </a:lnTo>
                <a:lnTo>
                  <a:pt x="0" y="8889"/>
                </a:lnTo>
                <a:lnTo>
                  <a:pt x="0" y="7492"/>
                </a:lnTo>
                <a:lnTo>
                  <a:pt x="381" y="6096"/>
                </a:lnTo>
                <a:lnTo>
                  <a:pt x="1269" y="5079"/>
                </a:lnTo>
                <a:lnTo>
                  <a:pt x="2031" y="3937"/>
                </a:lnTo>
                <a:lnTo>
                  <a:pt x="3556" y="2921"/>
                </a:lnTo>
                <a:lnTo>
                  <a:pt x="5714" y="2286"/>
                </a:lnTo>
                <a:lnTo>
                  <a:pt x="7874" y="1524"/>
                </a:lnTo>
                <a:lnTo>
                  <a:pt x="10794" y="888"/>
                </a:lnTo>
                <a:lnTo>
                  <a:pt x="14350" y="508"/>
                </a:lnTo>
                <a:lnTo>
                  <a:pt x="18033" y="126"/>
                </a:lnTo>
                <a:lnTo>
                  <a:pt x="22606" y="0"/>
                </a:lnTo>
                <a:lnTo>
                  <a:pt x="2793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15634" y="370204"/>
            <a:ext cx="162414" cy="224155"/>
          </a:xfrm>
          <a:custGeom>
            <a:avLst/>
            <a:gdLst/>
            <a:ahLst/>
            <a:cxnLst/>
            <a:rect l="l" t="t" r="r" b="b"/>
            <a:pathLst>
              <a:path w="162414" h="224155">
                <a:moveTo>
                  <a:pt x="99930" y="0"/>
                </a:moveTo>
                <a:lnTo>
                  <a:pt x="105899" y="0"/>
                </a:lnTo>
                <a:lnTo>
                  <a:pt x="111741" y="508"/>
                </a:lnTo>
                <a:lnTo>
                  <a:pt x="146920" y="11811"/>
                </a:lnTo>
                <a:lnTo>
                  <a:pt x="150857" y="14097"/>
                </a:lnTo>
                <a:lnTo>
                  <a:pt x="153651" y="16002"/>
                </a:lnTo>
                <a:lnTo>
                  <a:pt x="155302" y="17653"/>
                </a:lnTo>
                <a:lnTo>
                  <a:pt x="156953" y="19304"/>
                </a:lnTo>
                <a:lnTo>
                  <a:pt x="158096" y="20574"/>
                </a:lnTo>
                <a:lnTo>
                  <a:pt x="158731" y="21717"/>
                </a:lnTo>
                <a:lnTo>
                  <a:pt x="159493" y="22860"/>
                </a:lnTo>
                <a:lnTo>
                  <a:pt x="160001" y="24257"/>
                </a:lnTo>
                <a:lnTo>
                  <a:pt x="160382" y="26162"/>
                </a:lnTo>
                <a:lnTo>
                  <a:pt x="160763" y="27940"/>
                </a:lnTo>
                <a:lnTo>
                  <a:pt x="161017" y="30099"/>
                </a:lnTo>
                <a:lnTo>
                  <a:pt x="161271" y="32639"/>
                </a:lnTo>
                <a:lnTo>
                  <a:pt x="161398" y="35306"/>
                </a:lnTo>
                <a:lnTo>
                  <a:pt x="161525" y="38481"/>
                </a:lnTo>
                <a:lnTo>
                  <a:pt x="161525" y="42164"/>
                </a:lnTo>
                <a:lnTo>
                  <a:pt x="161525" y="50800"/>
                </a:lnTo>
                <a:lnTo>
                  <a:pt x="160763" y="56896"/>
                </a:lnTo>
                <a:lnTo>
                  <a:pt x="159366" y="60325"/>
                </a:lnTo>
                <a:lnTo>
                  <a:pt x="157842" y="63881"/>
                </a:lnTo>
                <a:lnTo>
                  <a:pt x="155937" y="65659"/>
                </a:lnTo>
                <a:lnTo>
                  <a:pt x="153524" y="65659"/>
                </a:lnTo>
                <a:lnTo>
                  <a:pt x="150984" y="65659"/>
                </a:lnTo>
                <a:lnTo>
                  <a:pt x="148317" y="64516"/>
                </a:lnTo>
                <a:lnTo>
                  <a:pt x="145523" y="62484"/>
                </a:lnTo>
                <a:lnTo>
                  <a:pt x="142602" y="60452"/>
                </a:lnTo>
                <a:lnTo>
                  <a:pt x="109836" y="45466"/>
                </a:lnTo>
                <a:lnTo>
                  <a:pt x="102343" y="45466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2"/>
                </a:lnTo>
                <a:lnTo>
                  <a:pt x="95485" y="177292"/>
                </a:lnTo>
                <a:lnTo>
                  <a:pt x="103105" y="177292"/>
                </a:lnTo>
                <a:lnTo>
                  <a:pt x="110852" y="177292"/>
                </a:lnTo>
                <a:lnTo>
                  <a:pt x="117456" y="176149"/>
                </a:lnTo>
                <a:lnTo>
                  <a:pt x="123044" y="173736"/>
                </a:lnTo>
                <a:lnTo>
                  <a:pt x="128632" y="171450"/>
                </a:lnTo>
                <a:lnTo>
                  <a:pt x="148190" y="158369"/>
                </a:lnTo>
                <a:lnTo>
                  <a:pt x="150984" y="156083"/>
                </a:lnTo>
                <a:lnTo>
                  <a:pt x="153397" y="154940"/>
                </a:lnTo>
                <a:lnTo>
                  <a:pt x="155302" y="154940"/>
                </a:lnTo>
                <a:lnTo>
                  <a:pt x="156699" y="154940"/>
                </a:lnTo>
                <a:lnTo>
                  <a:pt x="157715" y="155321"/>
                </a:lnTo>
                <a:lnTo>
                  <a:pt x="158604" y="156083"/>
                </a:lnTo>
                <a:lnTo>
                  <a:pt x="159493" y="156718"/>
                </a:lnTo>
                <a:lnTo>
                  <a:pt x="162414" y="175006"/>
                </a:lnTo>
                <a:lnTo>
                  <a:pt x="162414" y="179959"/>
                </a:lnTo>
                <a:lnTo>
                  <a:pt x="162414" y="183769"/>
                </a:lnTo>
                <a:lnTo>
                  <a:pt x="159874" y="200533"/>
                </a:lnTo>
                <a:lnTo>
                  <a:pt x="159366" y="201675"/>
                </a:lnTo>
                <a:lnTo>
                  <a:pt x="147301" y="211074"/>
                </a:lnTo>
                <a:lnTo>
                  <a:pt x="142983" y="213487"/>
                </a:lnTo>
                <a:lnTo>
                  <a:pt x="101454" y="224155"/>
                </a:lnTo>
                <a:lnTo>
                  <a:pt x="94596" y="224155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65040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9" y="0"/>
                </a:moveTo>
                <a:lnTo>
                  <a:pt x="88392" y="0"/>
                </a:lnTo>
                <a:lnTo>
                  <a:pt x="94487" y="508"/>
                </a:lnTo>
                <a:lnTo>
                  <a:pt x="131572" y="10668"/>
                </a:lnTo>
                <a:lnTo>
                  <a:pt x="135382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8" y="24002"/>
                </a:lnTo>
                <a:lnTo>
                  <a:pt x="140462" y="26288"/>
                </a:lnTo>
                <a:lnTo>
                  <a:pt x="140715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5" y="42163"/>
                </a:lnTo>
                <a:lnTo>
                  <a:pt x="140462" y="44703"/>
                </a:lnTo>
                <a:lnTo>
                  <a:pt x="140208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5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3" y="53721"/>
                </a:lnTo>
                <a:lnTo>
                  <a:pt x="127888" y="52197"/>
                </a:lnTo>
                <a:lnTo>
                  <a:pt x="125095" y="50546"/>
                </a:lnTo>
                <a:lnTo>
                  <a:pt x="121538" y="48895"/>
                </a:lnTo>
                <a:lnTo>
                  <a:pt x="117221" y="47116"/>
                </a:lnTo>
                <a:lnTo>
                  <a:pt x="113030" y="45338"/>
                </a:lnTo>
                <a:lnTo>
                  <a:pt x="108076" y="43687"/>
                </a:lnTo>
                <a:lnTo>
                  <a:pt x="102488" y="42037"/>
                </a:lnTo>
                <a:lnTo>
                  <a:pt x="96900" y="40512"/>
                </a:lnTo>
                <a:lnTo>
                  <a:pt x="90550" y="39750"/>
                </a:lnTo>
                <a:lnTo>
                  <a:pt x="83438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0" y="83185"/>
                </a:lnTo>
                <a:lnTo>
                  <a:pt x="79248" y="85471"/>
                </a:lnTo>
                <a:lnTo>
                  <a:pt x="85089" y="87502"/>
                </a:lnTo>
                <a:lnTo>
                  <a:pt x="91059" y="89662"/>
                </a:lnTo>
                <a:lnTo>
                  <a:pt x="96900" y="91821"/>
                </a:lnTo>
                <a:lnTo>
                  <a:pt x="102997" y="94361"/>
                </a:lnTo>
                <a:lnTo>
                  <a:pt x="108965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7" y="125475"/>
                </a:lnTo>
                <a:lnTo>
                  <a:pt x="147700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1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70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7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5" y="165862"/>
                </a:lnTo>
                <a:lnTo>
                  <a:pt x="5969" y="165608"/>
                </a:lnTo>
                <a:lnTo>
                  <a:pt x="7365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9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6" y="170307"/>
                </a:lnTo>
                <a:lnTo>
                  <a:pt x="96520" y="167386"/>
                </a:lnTo>
                <a:lnTo>
                  <a:pt x="97282" y="163957"/>
                </a:lnTo>
                <a:lnTo>
                  <a:pt x="97282" y="160020"/>
                </a:lnTo>
                <a:lnTo>
                  <a:pt x="97282" y="155575"/>
                </a:lnTo>
                <a:lnTo>
                  <a:pt x="82169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1" y="133476"/>
                </a:lnTo>
                <a:lnTo>
                  <a:pt x="61087" y="131445"/>
                </a:lnTo>
                <a:lnTo>
                  <a:pt x="55245" y="129159"/>
                </a:lnTo>
                <a:lnTo>
                  <a:pt x="20700" y="110616"/>
                </a:lnTo>
                <a:lnTo>
                  <a:pt x="16129" y="105790"/>
                </a:lnTo>
                <a:lnTo>
                  <a:pt x="11557" y="101091"/>
                </a:lnTo>
                <a:lnTo>
                  <a:pt x="8000" y="95376"/>
                </a:lnTo>
                <a:lnTo>
                  <a:pt x="5207" y="88646"/>
                </a:lnTo>
                <a:lnTo>
                  <a:pt x="2412" y="81914"/>
                </a:lnTo>
                <a:lnTo>
                  <a:pt x="1015" y="73913"/>
                </a:lnTo>
                <a:lnTo>
                  <a:pt x="1015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19771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73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41267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9" y="0"/>
                </a:moveTo>
                <a:lnTo>
                  <a:pt x="88392" y="0"/>
                </a:lnTo>
                <a:lnTo>
                  <a:pt x="94487" y="508"/>
                </a:lnTo>
                <a:lnTo>
                  <a:pt x="131572" y="10668"/>
                </a:lnTo>
                <a:lnTo>
                  <a:pt x="135382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8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8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6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3" y="53721"/>
                </a:lnTo>
                <a:lnTo>
                  <a:pt x="127889" y="52197"/>
                </a:lnTo>
                <a:lnTo>
                  <a:pt x="125095" y="50546"/>
                </a:lnTo>
                <a:lnTo>
                  <a:pt x="121539" y="48895"/>
                </a:lnTo>
                <a:lnTo>
                  <a:pt x="117221" y="47116"/>
                </a:lnTo>
                <a:lnTo>
                  <a:pt x="113030" y="45338"/>
                </a:lnTo>
                <a:lnTo>
                  <a:pt x="108077" y="43687"/>
                </a:lnTo>
                <a:lnTo>
                  <a:pt x="102489" y="42037"/>
                </a:lnTo>
                <a:lnTo>
                  <a:pt x="96901" y="40512"/>
                </a:lnTo>
                <a:lnTo>
                  <a:pt x="90551" y="39750"/>
                </a:lnTo>
                <a:lnTo>
                  <a:pt x="83439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1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7" y="125475"/>
                </a:lnTo>
                <a:lnTo>
                  <a:pt x="147701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1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70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6" y="165862"/>
                </a:lnTo>
                <a:lnTo>
                  <a:pt x="5969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9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6" y="170307"/>
                </a:lnTo>
                <a:lnTo>
                  <a:pt x="96520" y="167386"/>
                </a:lnTo>
                <a:lnTo>
                  <a:pt x="97282" y="163957"/>
                </a:lnTo>
                <a:lnTo>
                  <a:pt x="97282" y="160020"/>
                </a:lnTo>
                <a:lnTo>
                  <a:pt x="97282" y="155575"/>
                </a:lnTo>
                <a:lnTo>
                  <a:pt x="82169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2" y="133476"/>
                </a:lnTo>
                <a:lnTo>
                  <a:pt x="61087" y="131445"/>
                </a:lnTo>
                <a:lnTo>
                  <a:pt x="55245" y="129159"/>
                </a:lnTo>
                <a:lnTo>
                  <a:pt x="20701" y="110616"/>
                </a:lnTo>
                <a:lnTo>
                  <a:pt x="16129" y="105790"/>
                </a:lnTo>
                <a:lnTo>
                  <a:pt x="11557" y="101091"/>
                </a:lnTo>
                <a:lnTo>
                  <a:pt x="8001" y="95376"/>
                </a:lnTo>
                <a:lnTo>
                  <a:pt x="5207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11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77591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7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5" y="219328"/>
                </a:lnTo>
                <a:lnTo>
                  <a:pt x="139953" y="218566"/>
                </a:lnTo>
                <a:lnTo>
                  <a:pt x="137921" y="217804"/>
                </a:lnTo>
                <a:lnTo>
                  <a:pt x="136397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1" y="213360"/>
                </a:lnTo>
                <a:lnTo>
                  <a:pt x="134111" y="211836"/>
                </a:lnTo>
                <a:lnTo>
                  <a:pt x="134111" y="98298"/>
                </a:lnTo>
                <a:lnTo>
                  <a:pt x="134111" y="88519"/>
                </a:lnTo>
                <a:lnTo>
                  <a:pt x="133476" y="81025"/>
                </a:lnTo>
                <a:lnTo>
                  <a:pt x="115442" y="52197"/>
                </a:lnTo>
                <a:lnTo>
                  <a:pt x="111251" y="50037"/>
                </a:lnTo>
                <a:lnTo>
                  <a:pt x="106298" y="48895"/>
                </a:lnTo>
                <a:lnTo>
                  <a:pt x="100710" y="48895"/>
                </a:lnTo>
                <a:lnTo>
                  <a:pt x="93471" y="48895"/>
                </a:lnTo>
                <a:lnTo>
                  <a:pt x="61185" y="735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2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20510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2063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8"/>
                </a:lnTo>
                <a:lnTo>
                  <a:pt x="139954" y="218566"/>
                </a:lnTo>
                <a:lnTo>
                  <a:pt x="137922" y="217804"/>
                </a:lnTo>
                <a:lnTo>
                  <a:pt x="136398" y="216915"/>
                </a:lnTo>
                <a:lnTo>
                  <a:pt x="135509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7"/>
                </a:lnTo>
                <a:lnTo>
                  <a:pt x="125856" y="61340"/>
                </a:lnTo>
                <a:lnTo>
                  <a:pt x="123189" y="57403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29"/>
                </a:lnTo>
                <a:lnTo>
                  <a:pt x="33655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2" y="217804"/>
                </a:lnTo>
                <a:lnTo>
                  <a:pt x="2159" y="216915"/>
                </a:lnTo>
                <a:lnTo>
                  <a:pt x="1269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9689" y="300481"/>
            <a:ext cx="162052" cy="290322"/>
          </a:xfrm>
          <a:custGeom>
            <a:avLst/>
            <a:gdLst/>
            <a:ahLst/>
            <a:cxnLst/>
            <a:rect l="l" t="t" r="r" b="b"/>
            <a:pathLst>
              <a:path w="162052" h="290322">
                <a:moveTo>
                  <a:pt x="17399" y="0"/>
                </a:moveTo>
                <a:lnTo>
                  <a:pt x="153416" y="0"/>
                </a:lnTo>
                <a:lnTo>
                  <a:pt x="154686" y="0"/>
                </a:lnTo>
                <a:lnTo>
                  <a:pt x="155956" y="508"/>
                </a:lnTo>
                <a:lnTo>
                  <a:pt x="161544" y="12826"/>
                </a:lnTo>
                <a:lnTo>
                  <a:pt x="161925" y="15875"/>
                </a:lnTo>
                <a:lnTo>
                  <a:pt x="162052" y="19685"/>
                </a:lnTo>
                <a:lnTo>
                  <a:pt x="162052" y="24129"/>
                </a:lnTo>
                <a:lnTo>
                  <a:pt x="162052" y="28575"/>
                </a:lnTo>
                <a:lnTo>
                  <a:pt x="161925" y="32385"/>
                </a:lnTo>
                <a:lnTo>
                  <a:pt x="161544" y="35433"/>
                </a:lnTo>
                <a:lnTo>
                  <a:pt x="161162" y="38481"/>
                </a:lnTo>
                <a:lnTo>
                  <a:pt x="154686" y="48006"/>
                </a:lnTo>
                <a:lnTo>
                  <a:pt x="153416" y="48006"/>
                </a:lnTo>
                <a:lnTo>
                  <a:pt x="58928" y="48006"/>
                </a:lnTo>
                <a:lnTo>
                  <a:pt x="58928" y="125730"/>
                </a:lnTo>
                <a:lnTo>
                  <a:pt x="147574" y="125730"/>
                </a:lnTo>
                <a:lnTo>
                  <a:pt x="148971" y="125730"/>
                </a:lnTo>
                <a:lnTo>
                  <a:pt x="150113" y="126111"/>
                </a:lnTo>
                <a:lnTo>
                  <a:pt x="151130" y="126873"/>
                </a:lnTo>
                <a:lnTo>
                  <a:pt x="152146" y="127635"/>
                </a:lnTo>
                <a:lnTo>
                  <a:pt x="153162" y="128905"/>
                </a:lnTo>
                <a:lnTo>
                  <a:pt x="153924" y="130683"/>
                </a:lnTo>
                <a:lnTo>
                  <a:pt x="154812" y="132461"/>
                </a:lnTo>
                <a:lnTo>
                  <a:pt x="155321" y="134874"/>
                </a:lnTo>
                <a:lnTo>
                  <a:pt x="155702" y="137795"/>
                </a:lnTo>
                <a:lnTo>
                  <a:pt x="156083" y="140716"/>
                </a:lnTo>
                <a:lnTo>
                  <a:pt x="156337" y="144526"/>
                </a:lnTo>
                <a:lnTo>
                  <a:pt x="156337" y="148971"/>
                </a:lnTo>
                <a:lnTo>
                  <a:pt x="156337" y="153416"/>
                </a:lnTo>
                <a:lnTo>
                  <a:pt x="153924" y="167513"/>
                </a:lnTo>
                <a:lnTo>
                  <a:pt x="153162" y="169418"/>
                </a:lnTo>
                <a:lnTo>
                  <a:pt x="152146" y="170815"/>
                </a:lnTo>
                <a:lnTo>
                  <a:pt x="151130" y="171577"/>
                </a:lnTo>
                <a:lnTo>
                  <a:pt x="150113" y="172466"/>
                </a:lnTo>
                <a:lnTo>
                  <a:pt x="148971" y="172847"/>
                </a:lnTo>
                <a:lnTo>
                  <a:pt x="147574" y="172847"/>
                </a:lnTo>
                <a:lnTo>
                  <a:pt x="58928" y="172847"/>
                </a:lnTo>
                <a:lnTo>
                  <a:pt x="58928" y="280416"/>
                </a:lnTo>
                <a:lnTo>
                  <a:pt x="58928" y="282067"/>
                </a:lnTo>
                <a:lnTo>
                  <a:pt x="58547" y="283464"/>
                </a:lnTo>
                <a:lnTo>
                  <a:pt x="57658" y="284734"/>
                </a:lnTo>
                <a:lnTo>
                  <a:pt x="56768" y="285877"/>
                </a:lnTo>
                <a:lnTo>
                  <a:pt x="55118" y="286893"/>
                </a:lnTo>
                <a:lnTo>
                  <a:pt x="52831" y="287655"/>
                </a:lnTo>
                <a:lnTo>
                  <a:pt x="50546" y="288544"/>
                </a:lnTo>
                <a:lnTo>
                  <a:pt x="47498" y="289179"/>
                </a:lnTo>
                <a:lnTo>
                  <a:pt x="43815" y="289560"/>
                </a:lnTo>
                <a:lnTo>
                  <a:pt x="40005" y="290068"/>
                </a:lnTo>
                <a:lnTo>
                  <a:pt x="35306" y="290322"/>
                </a:lnTo>
                <a:lnTo>
                  <a:pt x="29463" y="290322"/>
                </a:lnTo>
                <a:lnTo>
                  <a:pt x="23875" y="290322"/>
                </a:lnTo>
                <a:lnTo>
                  <a:pt x="19050" y="290068"/>
                </a:lnTo>
                <a:lnTo>
                  <a:pt x="15367" y="289560"/>
                </a:lnTo>
                <a:lnTo>
                  <a:pt x="11556" y="289179"/>
                </a:lnTo>
                <a:lnTo>
                  <a:pt x="8509" y="288544"/>
                </a:lnTo>
                <a:lnTo>
                  <a:pt x="6223" y="287655"/>
                </a:lnTo>
                <a:lnTo>
                  <a:pt x="4063" y="286893"/>
                </a:lnTo>
                <a:lnTo>
                  <a:pt x="2412" y="285877"/>
                </a:lnTo>
                <a:lnTo>
                  <a:pt x="1524" y="284734"/>
                </a:lnTo>
                <a:lnTo>
                  <a:pt x="508" y="283464"/>
                </a:lnTo>
                <a:lnTo>
                  <a:pt x="0" y="282067"/>
                </a:lnTo>
                <a:lnTo>
                  <a:pt x="0" y="280416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5080" y="4445"/>
                </a:lnTo>
                <a:lnTo>
                  <a:pt x="8381" y="1524"/>
                </a:lnTo>
                <a:lnTo>
                  <a:pt x="12573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83072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43814" y="635"/>
                </a:lnTo>
                <a:lnTo>
                  <a:pt x="47498" y="1143"/>
                </a:lnTo>
                <a:lnTo>
                  <a:pt x="50418" y="1651"/>
                </a:lnTo>
                <a:lnTo>
                  <a:pt x="52704" y="2413"/>
                </a:lnTo>
                <a:lnTo>
                  <a:pt x="54990" y="3175"/>
                </a:lnTo>
                <a:lnTo>
                  <a:pt x="56514" y="4191"/>
                </a:lnTo>
                <a:lnTo>
                  <a:pt x="57530" y="5334"/>
                </a:lnTo>
                <a:lnTo>
                  <a:pt x="58419" y="6477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19" y="284988"/>
                </a:lnTo>
                <a:lnTo>
                  <a:pt x="57530" y="286131"/>
                </a:lnTo>
                <a:lnTo>
                  <a:pt x="56514" y="287401"/>
                </a:lnTo>
                <a:lnTo>
                  <a:pt x="54990" y="288290"/>
                </a:lnTo>
                <a:lnTo>
                  <a:pt x="52704" y="289052"/>
                </a:lnTo>
                <a:lnTo>
                  <a:pt x="50418" y="289814"/>
                </a:lnTo>
                <a:lnTo>
                  <a:pt x="47498" y="290449"/>
                </a:lnTo>
                <a:lnTo>
                  <a:pt x="43814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875" y="291592"/>
                </a:lnTo>
                <a:lnTo>
                  <a:pt x="19050" y="291338"/>
                </a:lnTo>
                <a:lnTo>
                  <a:pt x="15366" y="290830"/>
                </a:lnTo>
                <a:lnTo>
                  <a:pt x="11556" y="290449"/>
                </a:lnTo>
                <a:lnTo>
                  <a:pt x="1524" y="286131"/>
                </a:lnTo>
                <a:lnTo>
                  <a:pt x="507" y="284988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524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875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91205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170" y="1905"/>
                </a:lnTo>
                <a:lnTo>
                  <a:pt x="164536" y="3301"/>
                </a:lnTo>
                <a:lnTo>
                  <a:pt x="171521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969" y="17525"/>
                </a:lnTo>
                <a:lnTo>
                  <a:pt x="212415" y="39497"/>
                </a:lnTo>
                <a:lnTo>
                  <a:pt x="212669" y="42291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12542" y="58166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461" y="73152"/>
                </a:lnTo>
                <a:lnTo>
                  <a:pt x="196032" y="70612"/>
                </a:lnTo>
                <a:lnTo>
                  <a:pt x="192603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1" y="49292"/>
                </a:lnTo>
                <a:lnTo>
                  <a:pt x="124307" y="50278"/>
                </a:lnTo>
                <a:lnTo>
                  <a:pt x="89517" y="68414"/>
                </a:lnTo>
                <a:lnTo>
                  <a:pt x="69894" y="102459"/>
                </a:lnTo>
                <a:lnTo>
                  <a:pt x="63531" y="140509"/>
                </a:lnTo>
                <a:lnTo>
                  <a:pt x="63712" y="157334"/>
                </a:lnTo>
                <a:lnTo>
                  <a:pt x="72712" y="205567"/>
                </a:lnTo>
                <a:lnTo>
                  <a:pt x="97857" y="237375"/>
                </a:lnTo>
                <a:lnTo>
                  <a:pt x="131046" y="248155"/>
                </a:lnTo>
                <a:lnTo>
                  <a:pt x="147291" y="247826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6065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272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923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13558" y="256667"/>
                </a:lnTo>
                <a:lnTo>
                  <a:pt x="213304" y="259207"/>
                </a:lnTo>
                <a:lnTo>
                  <a:pt x="213050" y="261874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284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8" y="298169"/>
                </a:lnTo>
                <a:lnTo>
                  <a:pt x="117443" y="297736"/>
                </a:lnTo>
                <a:lnTo>
                  <a:pt x="67045" y="285216"/>
                </a:lnTo>
                <a:lnTo>
                  <a:pt x="28480" y="254108"/>
                </a:lnTo>
                <a:lnTo>
                  <a:pt x="6817" y="208450"/>
                </a:lnTo>
                <a:lnTo>
                  <a:pt x="0" y="158459"/>
                </a:lnTo>
                <a:lnTo>
                  <a:pt x="286" y="143173"/>
                </a:lnTo>
                <a:lnTo>
                  <a:pt x="4924" y="104955"/>
                </a:lnTo>
                <a:lnTo>
                  <a:pt x="18696" y="67024"/>
                </a:lnTo>
                <a:lnTo>
                  <a:pt x="41830" y="35473"/>
                </a:lnTo>
                <a:lnTo>
                  <a:pt x="85409" y="8274"/>
                </a:lnTo>
                <a:lnTo>
                  <a:pt x="133571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49265" y="295402"/>
            <a:ext cx="188341" cy="298877"/>
          </a:xfrm>
          <a:custGeom>
            <a:avLst/>
            <a:gdLst/>
            <a:ahLst/>
            <a:cxnLst/>
            <a:rect l="l" t="t" r="r" b="b"/>
            <a:pathLst>
              <a:path w="188341" h="298877">
                <a:moveTo>
                  <a:pt x="101854" y="0"/>
                </a:moveTo>
                <a:lnTo>
                  <a:pt x="108712" y="0"/>
                </a:lnTo>
                <a:lnTo>
                  <a:pt x="115443" y="507"/>
                </a:lnTo>
                <a:lnTo>
                  <a:pt x="152781" y="9651"/>
                </a:lnTo>
                <a:lnTo>
                  <a:pt x="166497" y="17399"/>
                </a:lnTo>
                <a:lnTo>
                  <a:pt x="168021" y="18923"/>
                </a:lnTo>
                <a:lnTo>
                  <a:pt x="170942" y="25400"/>
                </a:lnTo>
                <a:lnTo>
                  <a:pt x="171323" y="27050"/>
                </a:lnTo>
                <a:lnTo>
                  <a:pt x="171576" y="29209"/>
                </a:lnTo>
                <a:lnTo>
                  <a:pt x="171704" y="31876"/>
                </a:lnTo>
                <a:lnTo>
                  <a:pt x="171831" y="34417"/>
                </a:lnTo>
                <a:lnTo>
                  <a:pt x="171958" y="37719"/>
                </a:lnTo>
                <a:lnTo>
                  <a:pt x="171958" y="41528"/>
                </a:lnTo>
                <a:lnTo>
                  <a:pt x="171958" y="45847"/>
                </a:lnTo>
                <a:lnTo>
                  <a:pt x="171831" y="49529"/>
                </a:lnTo>
                <a:lnTo>
                  <a:pt x="171576" y="52450"/>
                </a:lnTo>
                <a:lnTo>
                  <a:pt x="171323" y="55499"/>
                </a:lnTo>
                <a:lnTo>
                  <a:pt x="170942" y="57912"/>
                </a:lnTo>
                <a:lnTo>
                  <a:pt x="170434" y="59817"/>
                </a:lnTo>
                <a:lnTo>
                  <a:pt x="169925" y="61722"/>
                </a:lnTo>
                <a:lnTo>
                  <a:pt x="169163" y="63119"/>
                </a:lnTo>
                <a:lnTo>
                  <a:pt x="168275" y="64135"/>
                </a:lnTo>
                <a:lnTo>
                  <a:pt x="167259" y="65024"/>
                </a:lnTo>
                <a:lnTo>
                  <a:pt x="165988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20" y="64388"/>
                </a:lnTo>
                <a:lnTo>
                  <a:pt x="156463" y="62230"/>
                </a:lnTo>
                <a:lnTo>
                  <a:pt x="152908" y="60198"/>
                </a:lnTo>
                <a:lnTo>
                  <a:pt x="125222" y="48768"/>
                </a:lnTo>
                <a:lnTo>
                  <a:pt x="118363" y="46736"/>
                </a:lnTo>
                <a:lnTo>
                  <a:pt x="110871" y="45720"/>
                </a:lnTo>
                <a:lnTo>
                  <a:pt x="102743" y="45720"/>
                </a:lnTo>
                <a:lnTo>
                  <a:pt x="96266" y="45720"/>
                </a:lnTo>
                <a:lnTo>
                  <a:pt x="90678" y="46608"/>
                </a:lnTo>
                <a:lnTo>
                  <a:pt x="85979" y="48132"/>
                </a:lnTo>
                <a:lnTo>
                  <a:pt x="81153" y="49656"/>
                </a:lnTo>
                <a:lnTo>
                  <a:pt x="77216" y="51816"/>
                </a:lnTo>
                <a:lnTo>
                  <a:pt x="74041" y="54609"/>
                </a:lnTo>
                <a:lnTo>
                  <a:pt x="70866" y="57276"/>
                </a:lnTo>
                <a:lnTo>
                  <a:pt x="68453" y="60706"/>
                </a:lnTo>
                <a:lnTo>
                  <a:pt x="66929" y="64515"/>
                </a:lnTo>
                <a:lnTo>
                  <a:pt x="65278" y="68452"/>
                </a:lnTo>
                <a:lnTo>
                  <a:pt x="64516" y="72517"/>
                </a:lnTo>
                <a:lnTo>
                  <a:pt x="64516" y="76835"/>
                </a:lnTo>
                <a:lnTo>
                  <a:pt x="64516" y="83185"/>
                </a:lnTo>
                <a:lnTo>
                  <a:pt x="96393" y="113030"/>
                </a:lnTo>
                <a:lnTo>
                  <a:pt x="111251" y="119380"/>
                </a:lnTo>
                <a:lnTo>
                  <a:pt x="118872" y="122809"/>
                </a:lnTo>
                <a:lnTo>
                  <a:pt x="159616" y="145716"/>
                </a:lnTo>
                <a:lnTo>
                  <a:pt x="186475" y="187573"/>
                </a:lnTo>
                <a:lnTo>
                  <a:pt x="188341" y="200108"/>
                </a:lnTo>
                <a:lnTo>
                  <a:pt x="187908" y="216150"/>
                </a:lnTo>
                <a:lnTo>
                  <a:pt x="176005" y="253963"/>
                </a:lnTo>
                <a:lnTo>
                  <a:pt x="138779" y="287282"/>
                </a:lnTo>
                <a:lnTo>
                  <a:pt x="101767" y="297742"/>
                </a:lnTo>
                <a:lnTo>
                  <a:pt x="89820" y="298877"/>
                </a:lnTo>
                <a:lnTo>
                  <a:pt x="73609" y="298737"/>
                </a:lnTo>
                <a:lnTo>
                  <a:pt x="35194" y="292112"/>
                </a:lnTo>
                <a:lnTo>
                  <a:pt x="14859" y="283463"/>
                </a:lnTo>
                <a:lnTo>
                  <a:pt x="10413" y="281050"/>
                </a:lnTo>
                <a:lnTo>
                  <a:pt x="1270" y="268477"/>
                </a:lnTo>
                <a:lnTo>
                  <a:pt x="381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26" y="244221"/>
                </a:lnTo>
                <a:lnTo>
                  <a:pt x="508" y="241046"/>
                </a:lnTo>
                <a:lnTo>
                  <a:pt x="762" y="237998"/>
                </a:lnTo>
                <a:lnTo>
                  <a:pt x="1270" y="235458"/>
                </a:lnTo>
                <a:lnTo>
                  <a:pt x="1905" y="233552"/>
                </a:lnTo>
                <a:lnTo>
                  <a:pt x="2539" y="231521"/>
                </a:lnTo>
                <a:lnTo>
                  <a:pt x="3429" y="230250"/>
                </a:lnTo>
                <a:lnTo>
                  <a:pt x="4572" y="229362"/>
                </a:lnTo>
                <a:lnTo>
                  <a:pt x="5714" y="228600"/>
                </a:lnTo>
                <a:lnTo>
                  <a:pt x="6985" y="228219"/>
                </a:lnTo>
                <a:lnTo>
                  <a:pt x="8509" y="228219"/>
                </a:lnTo>
                <a:lnTo>
                  <a:pt x="10541" y="228219"/>
                </a:lnTo>
                <a:lnTo>
                  <a:pt x="13462" y="229362"/>
                </a:lnTo>
                <a:lnTo>
                  <a:pt x="17272" y="231901"/>
                </a:lnTo>
                <a:lnTo>
                  <a:pt x="21082" y="234314"/>
                </a:lnTo>
                <a:lnTo>
                  <a:pt x="64867" y="250663"/>
                </a:lnTo>
                <a:lnTo>
                  <a:pt x="89026" y="251840"/>
                </a:lnTo>
                <a:lnTo>
                  <a:pt x="95504" y="250951"/>
                </a:lnTo>
                <a:lnTo>
                  <a:pt x="101092" y="249300"/>
                </a:lnTo>
                <a:lnTo>
                  <a:pt x="106807" y="247523"/>
                </a:lnTo>
                <a:lnTo>
                  <a:pt x="111633" y="245110"/>
                </a:lnTo>
                <a:lnTo>
                  <a:pt x="115570" y="241935"/>
                </a:lnTo>
                <a:lnTo>
                  <a:pt x="119507" y="238887"/>
                </a:lnTo>
                <a:lnTo>
                  <a:pt x="122555" y="234950"/>
                </a:lnTo>
                <a:lnTo>
                  <a:pt x="124587" y="230377"/>
                </a:lnTo>
                <a:lnTo>
                  <a:pt x="126619" y="225806"/>
                </a:lnTo>
                <a:lnTo>
                  <a:pt x="127762" y="220599"/>
                </a:lnTo>
                <a:lnTo>
                  <a:pt x="127762" y="215011"/>
                </a:lnTo>
                <a:lnTo>
                  <a:pt x="127762" y="208407"/>
                </a:lnTo>
                <a:lnTo>
                  <a:pt x="125857" y="202819"/>
                </a:lnTo>
                <a:lnTo>
                  <a:pt x="122300" y="198120"/>
                </a:lnTo>
                <a:lnTo>
                  <a:pt x="118745" y="193421"/>
                </a:lnTo>
                <a:lnTo>
                  <a:pt x="114173" y="189230"/>
                </a:lnTo>
                <a:lnTo>
                  <a:pt x="108458" y="185674"/>
                </a:lnTo>
                <a:lnTo>
                  <a:pt x="102616" y="181990"/>
                </a:lnTo>
                <a:lnTo>
                  <a:pt x="96138" y="178562"/>
                </a:lnTo>
                <a:lnTo>
                  <a:pt x="88900" y="175387"/>
                </a:lnTo>
                <a:lnTo>
                  <a:pt x="81534" y="172212"/>
                </a:lnTo>
                <a:lnTo>
                  <a:pt x="74041" y="168783"/>
                </a:lnTo>
                <a:lnTo>
                  <a:pt x="33513" y="145602"/>
                </a:lnTo>
                <a:lnTo>
                  <a:pt x="7068" y="103775"/>
                </a:lnTo>
                <a:lnTo>
                  <a:pt x="5226" y="91169"/>
                </a:lnTo>
                <a:lnTo>
                  <a:pt x="5657" y="74933"/>
                </a:lnTo>
                <a:lnTo>
                  <a:pt x="17578" y="38564"/>
                </a:lnTo>
                <a:lnTo>
                  <a:pt x="54766" y="8304"/>
                </a:lnTo>
                <a:lnTo>
                  <a:pt x="93754" y="245"/>
                </a:lnTo>
                <a:lnTo>
                  <a:pt x="10185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15132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9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28212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18710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3" y="310641"/>
                </a:lnTo>
                <a:lnTo>
                  <a:pt x="45338" y="311149"/>
                </a:lnTo>
                <a:lnTo>
                  <a:pt x="41783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1723644"/>
            <a:ext cx="2822448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8739" y="1551177"/>
            <a:ext cx="26235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Fu</a:t>
            </a:r>
            <a:r>
              <a:rPr sz="3600" b="1" spc="-4" baseline="3413" dirty="0">
                <a:latin typeface="Calibri"/>
                <a:cs typeface="Calibri"/>
              </a:rPr>
              <a:t>n</a:t>
            </a:r>
            <a:r>
              <a:rPr sz="3600" b="1" spc="0" baseline="3413" dirty="0">
                <a:latin typeface="Calibri"/>
                <a:cs typeface="Calibri"/>
              </a:rPr>
              <a:t>ciones</a:t>
            </a:r>
            <a:r>
              <a:rPr sz="3600" b="1" spc="-120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los</a:t>
            </a:r>
            <a:r>
              <a:rPr sz="3600" b="1" spc="-28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SIC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9323" y="2273960"/>
            <a:ext cx="2358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84351" y="2273960"/>
            <a:ext cx="806878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macenamie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:</a:t>
            </a:r>
            <a:r>
              <a:rPr sz="3600" spc="163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ti</a:t>
            </a:r>
            <a:r>
              <a:rPr sz="3600" spc="-34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ando</a:t>
            </a:r>
            <a:r>
              <a:rPr sz="3600" spc="1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17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segurida</a:t>
            </a:r>
            <a:r>
              <a:rPr sz="3600" spc="-1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17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1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disp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nibilidad</a:t>
            </a:r>
            <a:r>
              <a:rPr sz="3600" spc="16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9323" y="2694813"/>
            <a:ext cx="8672912" cy="75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25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r>
              <a:rPr sz="3600" spc="244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23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25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ción</a:t>
            </a:r>
            <a:r>
              <a:rPr sz="3600" spc="19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ha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41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24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mome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151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22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25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228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equ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rida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por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 usuario.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79323" y="3662553"/>
            <a:ext cx="235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11783" y="3662553"/>
            <a:ext cx="16576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Di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tribu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546350" y="3662553"/>
            <a:ext cx="17488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368300" algn="l"/>
              </a:tabLst>
            </a:pPr>
            <a:r>
              <a:rPr sz="3600" spc="0" baseline="3413" dirty="0">
                <a:latin typeface="Calibri"/>
                <a:cs typeface="Calibri"/>
              </a:rPr>
              <a:t>O	t</a:t>
            </a:r>
            <a:r>
              <a:rPr sz="3600" spc="-5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anspor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72483" y="3662553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44922" y="3662553"/>
            <a:ext cx="19526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381000" algn="l"/>
              </a:tabLst>
            </a:pPr>
            <a:r>
              <a:rPr sz="3600" spc="0" baseline="3413" dirty="0">
                <a:latin typeface="Calibri"/>
                <a:cs typeface="Calibri"/>
              </a:rPr>
              <a:t>la	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73620" y="3662553"/>
            <a:ext cx="15952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635000" algn="l"/>
              </a:tabLst>
            </a:pPr>
            <a:r>
              <a:rPr sz="3600" spc="0" baseline="3413" dirty="0">
                <a:latin typeface="Calibri"/>
                <a:cs typeface="Calibri"/>
              </a:rPr>
              <a:t>que	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isa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545830" y="3662553"/>
            <a:ext cx="3066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9323" y="4083329"/>
            <a:ext cx="1204704" cy="75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usuari</a:t>
            </a:r>
            <a:r>
              <a:rPr sz="3600" spc="-5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2"/>
              </a:spcBef>
            </a:pP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equi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32991" y="4083329"/>
            <a:ext cx="155054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cumpliendo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60877" y="4083329"/>
            <a:ext cx="43273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469894" y="4083329"/>
            <a:ext cx="129679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equisi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43398" y="4083329"/>
            <a:ext cx="117769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482600" algn="l"/>
              </a:tabLst>
            </a:pPr>
            <a:r>
              <a:rPr sz="3600" spc="0" baseline="3413" dirty="0">
                <a:latin typeface="Calibri"/>
                <a:cs typeface="Calibri"/>
              </a:rPr>
              <a:t>de	lu</a:t>
            </a:r>
            <a:r>
              <a:rPr sz="3600" spc="-50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097904" y="4083329"/>
            <a:ext cx="22196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398133" y="4083329"/>
            <a:ext cx="97189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ti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mpo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446644" y="4083329"/>
            <a:ext cx="55432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4" baseline="3413" dirty="0">
                <a:latin typeface="Calibri"/>
                <a:cs typeface="Calibri"/>
              </a:rPr>
              <a:t>q</a:t>
            </a:r>
            <a:r>
              <a:rPr sz="3600" spc="0" baseline="3413" dirty="0">
                <a:latin typeface="Calibri"/>
                <a:cs typeface="Calibri"/>
              </a:rPr>
              <a:t>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079485" y="4083329"/>
            <a:ext cx="77243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aquel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79323" y="5052821"/>
            <a:ext cx="23561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27024" y="5052821"/>
            <a:ext cx="80269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19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ció</a:t>
            </a:r>
            <a:r>
              <a:rPr sz="3600" spc="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:</a:t>
            </a:r>
            <a:r>
              <a:rPr sz="3600" spc="17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218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3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ón</a:t>
            </a:r>
            <a:r>
              <a:rPr sz="3600" spc="17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al</a:t>
            </a:r>
            <a:r>
              <a:rPr sz="3600" spc="23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usuario</a:t>
            </a:r>
            <a:r>
              <a:rPr sz="3600" spc="23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219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239" baseline="3413" dirty="0">
                <a:latin typeface="Calibri"/>
                <a:cs typeface="Calibri"/>
              </a:rPr>
              <a:t> 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m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17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</a:t>
            </a:r>
            <a:r>
              <a:rPr sz="3600" spc="-4" baseline="3413" dirty="0">
                <a:latin typeface="Calibri"/>
                <a:cs typeface="Calibri"/>
              </a:rPr>
              <a:t>á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9323" y="5473471"/>
            <a:ext cx="371548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iado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u utili</a:t>
            </a:r>
            <a:r>
              <a:rPr sz="3600" spc="-39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ación.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0" name="object 100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3227" y="0"/>
            <a:ext cx="453237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9360" y="369952"/>
            <a:ext cx="200227" cy="224479"/>
          </a:xfrm>
          <a:custGeom>
            <a:avLst/>
            <a:gdLst/>
            <a:ahLst/>
            <a:cxnLst/>
            <a:rect l="l" t="t" r="r" b="b"/>
            <a:pathLst>
              <a:path w="200227" h="224479">
                <a:moveTo>
                  <a:pt x="86297" y="0"/>
                </a:moveTo>
                <a:lnTo>
                  <a:pt x="38963" y="14433"/>
                </a:lnTo>
                <a:lnTo>
                  <a:pt x="9503" y="55312"/>
                </a:lnTo>
                <a:lnTo>
                  <a:pt x="302" y="104523"/>
                </a:lnTo>
                <a:lnTo>
                  <a:pt x="0" y="119592"/>
                </a:lnTo>
                <a:lnTo>
                  <a:pt x="689" y="132480"/>
                </a:lnTo>
                <a:lnTo>
                  <a:pt x="8057" y="169995"/>
                </a:lnTo>
                <a:lnTo>
                  <a:pt x="35809" y="209856"/>
                </a:lnTo>
                <a:lnTo>
                  <a:pt x="86142" y="224479"/>
                </a:lnTo>
                <a:lnTo>
                  <a:pt x="98409" y="223101"/>
                </a:lnTo>
                <a:lnTo>
                  <a:pt x="133090" y="207299"/>
                </a:lnTo>
                <a:lnTo>
                  <a:pt x="152602" y="189736"/>
                </a:lnTo>
                <a:lnTo>
                  <a:pt x="200227" y="189736"/>
                </a:lnTo>
                <a:lnTo>
                  <a:pt x="200227" y="177036"/>
                </a:lnTo>
                <a:lnTo>
                  <a:pt x="89356" y="177036"/>
                </a:lnTo>
                <a:lnTo>
                  <a:pt x="82879" y="175131"/>
                </a:lnTo>
                <a:lnTo>
                  <a:pt x="77799" y="171448"/>
                </a:lnTo>
                <a:lnTo>
                  <a:pt x="72846" y="167765"/>
                </a:lnTo>
                <a:lnTo>
                  <a:pt x="68782" y="162812"/>
                </a:lnTo>
                <a:lnTo>
                  <a:pt x="65734" y="156589"/>
                </a:lnTo>
                <a:lnTo>
                  <a:pt x="62686" y="150493"/>
                </a:lnTo>
                <a:lnTo>
                  <a:pt x="60400" y="143381"/>
                </a:lnTo>
                <a:lnTo>
                  <a:pt x="59130" y="135507"/>
                </a:lnTo>
                <a:lnTo>
                  <a:pt x="57733" y="127633"/>
                </a:lnTo>
                <a:lnTo>
                  <a:pt x="57105" y="119592"/>
                </a:lnTo>
                <a:lnTo>
                  <a:pt x="57098" y="103249"/>
                </a:lnTo>
                <a:lnTo>
                  <a:pt x="57860" y="95629"/>
                </a:lnTo>
                <a:lnTo>
                  <a:pt x="59384" y="88136"/>
                </a:lnTo>
                <a:lnTo>
                  <a:pt x="61035" y="80516"/>
                </a:lnTo>
                <a:lnTo>
                  <a:pt x="63321" y="73785"/>
                </a:lnTo>
                <a:lnTo>
                  <a:pt x="66623" y="67689"/>
                </a:lnTo>
                <a:lnTo>
                  <a:pt x="69798" y="61593"/>
                </a:lnTo>
                <a:lnTo>
                  <a:pt x="73989" y="56640"/>
                </a:lnTo>
                <a:lnTo>
                  <a:pt x="79323" y="53084"/>
                </a:lnTo>
                <a:lnTo>
                  <a:pt x="84530" y="49401"/>
                </a:lnTo>
                <a:lnTo>
                  <a:pt x="90880" y="47623"/>
                </a:lnTo>
                <a:lnTo>
                  <a:pt x="200227" y="47623"/>
                </a:lnTo>
                <a:lnTo>
                  <a:pt x="200227" y="25808"/>
                </a:lnTo>
                <a:lnTo>
                  <a:pt x="143336" y="25808"/>
                </a:lnTo>
                <a:lnTo>
                  <a:pt x="134478" y="18048"/>
                </a:lnTo>
                <a:lnTo>
                  <a:pt x="124307" y="11045"/>
                </a:lnTo>
                <a:lnTo>
                  <a:pt x="111721" y="4353"/>
                </a:lnTo>
                <a:lnTo>
                  <a:pt x="99678" y="1087"/>
                </a:lnTo>
                <a:lnTo>
                  <a:pt x="862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1963" y="559688"/>
            <a:ext cx="47625" cy="31114"/>
          </a:xfrm>
          <a:custGeom>
            <a:avLst/>
            <a:gdLst/>
            <a:ahLst/>
            <a:cxnLst/>
            <a:rect l="l" t="t" r="r" b="b"/>
            <a:pathLst>
              <a:path w="47625" h="31114">
                <a:moveTo>
                  <a:pt x="47625" y="0"/>
                </a:moveTo>
                <a:lnTo>
                  <a:pt x="0" y="0"/>
                </a:lnTo>
                <a:lnTo>
                  <a:pt x="0" y="23749"/>
                </a:lnTo>
                <a:lnTo>
                  <a:pt x="381" y="25146"/>
                </a:lnTo>
                <a:lnTo>
                  <a:pt x="1270" y="26288"/>
                </a:lnTo>
                <a:lnTo>
                  <a:pt x="2032" y="27432"/>
                </a:lnTo>
                <a:lnTo>
                  <a:pt x="3428" y="28321"/>
                </a:lnTo>
                <a:lnTo>
                  <a:pt x="5334" y="29083"/>
                </a:lnTo>
                <a:lnTo>
                  <a:pt x="7112" y="29845"/>
                </a:lnTo>
                <a:lnTo>
                  <a:pt x="9525" y="30352"/>
                </a:lnTo>
                <a:lnTo>
                  <a:pt x="15494" y="30861"/>
                </a:lnTo>
                <a:lnTo>
                  <a:pt x="19431" y="31114"/>
                </a:lnTo>
                <a:lnTo>
                  <a:pt x="28575" y="31114"/>
                </a:lnTo>
                <a:lnTo>
                  <a:pt x="47625" y="23749"/>
                </a:lnTo>
                <a:lnTo>
                  <a:pt x="476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7479" y="417576"/>
            <a:ext cx="102108" cy="129412"/>
          </a:xfrm>
          <a:custGeom>
            <a:avLst/>
            <a:gdLst/>
            <a:ahLst/>
            <a:cxnLst/>
            <a:rect l="l" t="t" r="r" b="b"/>
            <a:pathLst>
              <a:path w="102108" h="129412">
                <a:moveTo>
                  <a:pt x="102108" y="0"/>
                </a:moveTo>
                <a:lnTo>
                  <a:pt x="0" y="0"/>
                </a:lnTo>
                <a:lnTo>
                  <a:pt x="4115" y="249"/>
                </a:lnTo>
                <a:lnTo>
                  <a:pt x="14794" y="3529"/>
                </a:lnTo>
                <a:lnTo>
                  <a:pt x="28144" y="11969"/>
                </a:lnTo>
                <a:lnTo>
                  <a:pt x="37049" y="20519"/>
                </a:lnTo>
                <a:lnTo>
                  <a:pt x="46228" y="31241"/>
                </a:lnTo>
                <a:lnTo>
                  <a:pt x="46115" y="97424"/>
                </a:lnTo>
                <a:lnTo>
                  <a:pt x="17525" y="124840"/>
                </a:lnTo>
                <a:lnTo>
                  <a:pt x="10160" y="127762"/>
                </a:lnTo>
                <a:lnTo>
                  <a:pt x="6604" y="128904"/>
                </a:lnTo>
                <a:lnTo>
                  <a:pt x="2794" y="129412"/>
                </a:lnTo>
                <a:lnTo>
                  <a:pt x="102108" y="129412"/>
                </a:lnTo>
                <a:lnTo>
                  <a:pt x="10210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2697" y="279272"/>
            <a:ext cx="56890" cy="116488"/>
          </a:xfrm>
          <a:custGeom>
            <a:avLst/>
            <a:gdLst/>
            <a:ahLst/>
            <a:cxnLst/>
            <a:rect l="l" t="t" r="r" b="b"/>
            <a:pathLst>
              <a:path w="56890" h="116488">
                <a:moveTo>
                  <a:pt x="34411" y="0"/>
                </a:moveTo>
                <a:lnTo>
                  <a:pt x="23489" y="0"/>
                </a:lnTo>
                <a:lnTo>
                  <a:pt x="18917" y="253"/>
                </a:lnTo>
                <a:lnTo>
                  <a:pt x="15361" y="761"/>
                </a:lnTo>
                <a:lnTo>
                  <a:pt x="11805" y="1143"/>
                </a:lnTo>
                <a:lnTo>
                  <a:pt x="8884" y="1777"/>
                </a:lnTo>
                <a:lnTo>
                  <a:pt x="6725" y="2667"/>
                </a:lnTo>
                <a:lnTo>
                  <a:pt x="4566" y="3428"/>
                </a:lnTo>
                <a:lnTo>
                  <a:pt x="3042" y="4445"/>
                </a:lnTo>
                <a:lnTo>
                  <a:pt x="2280" y="5587"/>
                </a:lnTo>
                <a:lnTo>
                  <a:pt x="1391" y="6857"/>
                </a:lnTo>
                <a:lnTo>
                  <a:pt x="1010" y="8127"/>
                </a:lnTo>
                <a:lnTo>
                  <a:pt x="1010" y="9651"/>
                </a:lnTo>
                <a:lnTo>
                  <a:pt x="0" y="116488"/>
                </a:lnTo>
                <a:lnTo>
                  <a:pt x="56890" y="116488"/>
                </a:lnTo>
                <a:lnTo>
                  <a:pt x="56890" y="8127"/>
                </a:lnTo>
                <a:lnTo>
                  <a:pt x="51048" y="2667"/>
                </a:lnTo>
                <a:lnTo>
                  <a:pt x="49016" y="1777"/>
                </a:lnTo>
                <a:lnTo>
                  <a:pt x="46095" y="1143"/>
                </a:lnTo>
                <a:lnTo>
                  <a:pt x="42539" y="761"/>
                </a:lnTo>
                <a:lnTo>
                  <a:pt x="38983" y="253"/>
                </a:lnTo>
                <a:lnTo>
                  <a:pt x="3441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0916" y="369950"/>
            <a:ext cx="198622" cy="224490"/>
          </a:xfrm>
          <a:custGeom>
            <a:avLst/>
            <a:gdLst/>
            <a:ahLst/>
            <a:cxnLst/>
            <a:rect l="l" t="t" r="r" b="b"/>
            <a:pathLst>
              <a:path w="198622" h="224490">
                <a:moveTo>
                  <a:pt x="108746" y="0"/>
                </a:moveTo>
                <a:lnTo>
                  <a:pt x="65889" y="7045"/>
                </a:lnTo>
                <a:lnTo>
                  <a:pt x="32256" y="26865"/>
                </a:lnTo>
                <a:lnTo>
                  <a:pt x="9854" y="59297"/>
                </a:lnTo>
                <a:lnTo>
                  <a:pt x="191" y="108498"/>
                </a:lnTo>
                <a:lnTo>
                  <a:pt x="0" y="126336"/>
                </a:lnTo>
                <a:lnTo>
                  <a:pt x="1219" y="138951"/>
                </a:lnTo>
                <a:lnTo>
                  <a:pt x="17794" y="186563"/>
                </a:lnTo>
                <a:lnTo>
                  <a:pt x="57706" y="217175"/>
                </a:lnTo>
                <a:lnTo>
                  <a:pt x="107967" y="224490"/>
                </a:lnTo>
                <a:lnTo>
                  <a:pt x="120222" y="223706"/>
                </a:lnTo>
                <a:lnTo>
                  <a:pt x="157725" y="213707"/>
                </a:lnTo>
                <a:lnTo>
                  <a:pt x="188191" y="190341"/>
                </a:lnTo>
                <a:lnTo>
                  <a:pt x="195805" y="179704"/>
                </a:lnTo>
                <a:lnTo>
                  <a:pt x="96681" y="179704"/>
                </a:lnTo>
                <a:lnTo>
                  <a:pt x="88934" y="178053"/>
                </a:lnTo>
                <a:lnTo>
                  <a:pt x="62702" y="149144"/>
                </a:lnTo>
                <a:lnTo>
                  <a:pt x="57474" y="108498"/>
                </a:lnTo>
                <a:lnTo>
                  <a:pt x="58374" y="95342"/>
                </a:lnTo>
                <a:lnTo>
                  <a:pt x="60486" y="83565"/>
                </a:lnTo>
                <a:lnTo>
                  <a:pt x="62391" y="75311"/>
                </a:lnTo>
                <a:lnTo>
                  <a:pt x="65439" y="68325"/>
                </a:lnTo>
                <a:lnTo>
                  <a:pt x="69503" y="62357"/>
                </a:lnTo>
                <a:lnTo>
                  <a:pt x="73440" y="56514"/>
                </a:lnTo>
                <a:lnTo>
                  <a:pt x="78647" y="52070"/>
                </a:lnTo>
                <a:lnTo>
                  <a:pt x="91093" y="45974"/>
                </a:lnTo>
                <a:lnTo>
                  <a:pt x="98459" y="44450"/>
                </a:lnTo>
                <a:lnTo>
                  <a:pt x="198622" y="44450"/>
                </a:lnTo>
                <a:lnTo>
                  <a:pt x="192294" y="34853"/>
                </a:lnTo>
                <a:lnTo>
                  <a:pt x="162400" y="10714"/>
                </a:lnTo>
                <a:lnTo>
                  <a:pt x="122722" y="527"/>
                </a:lnTo>
                <a:lnTo>
                  <a:pt x="10874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5251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7" y="0"/>
                </a:lnTo>
                <a:lnTo>
                  <a:pt x="9525" y="1650"/>
                </a:lnTo>
                <a:lnTo>
                  <a:pt x="21971" y="8509"/>
                </a:lnTo>
                <a:lnTo>
                  <a:pt x="39237" y="45185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9" y="123189"/>
                </a:lnTo>
                <a:lnTo>
                  <a:pt x="0" y="135254"/>
                </a:lnTo>
                <a:lnTo>
                  <a:pt x="81471" y="135254"/>
                </a:lnTo>
                <a:lnTo>
                  <a:pt x="97026" y="89655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7143" y="369950"/>
            <a:ext cx="198622" cy="224490"/>
          </a:xfrm>
          <a:custGeom>
            <a:avLst/>
            <a:gdLst/>
            <a:ahLst/>
            <a:cxnLst/>
            <a:rect l="l" t="t" r="r" b="b"/>
            <a:pathLst>
              <a:path w="198622" h="224490">
                <a:moveTo>
                  <a:pt x="108746" y="0"/>
                </a:moveTo>
                <a:lnTo>
                  <a:pt x="65889" y="7045"/>
                </a:lnTo>
                <a:lnTo>
                  <a:pt x="32256" y="26865"/>
                </a:lnTo>
                <a:lnTo>
                  <a:pt x="9854" y="59297"/>
                </a:lnTo>
                <a:lnTo>
                  <a:pt x="191" y="108498"/>
                </a:lnTo>
                <a:lnTo>
                  <a:pt x="0" y="126336"/>
                </a:lnTo>
                <a:lnTo>
                  <a:pt x="1219" y="138951"/>
                </a:lnTo>
                <a:lnTo>
                  <a:pt x="17794" y="186563"/>
                </a:lnTo>
                <a:lnTo>
                  <a:pt x="57706" y="217175"/>
                </a:lnTo>
                <a:lnTo>
                  <a:pt x="107967" y="224490"/>
                </a:lnTo>
                <a:lnTo>
                  <a:pt x="120222" y="223706"/>
                </a:lnTo>
                <a:lnTo>
                  <a:pt x="157725" y="213707"/>
                </a:lnTo>
                <a:lnTo>
                  <a:pt x="188191" y="190341"/>
                </a:lnTo>
                <a:lnTo>
                  <a:pt x="195805" y="179704"/>
                </a:lnTo>
                <a:lnTo>
                  <a:pt x="96681" y="179704"/>
                </a:lnTo>
                <a:lnTo>
                  <a:pt x="88934" y="178053"/>
                </a:lnTo>
                <a:lnTo>
                  <a:pt x="62702" y="149144"/>
                </a:lnTo>
                <a:lnTo>
                  <a:pt x="57474" y="108498"/>
                </a:lnTo>
                <a:lnTo>
                  <a:pt x="58374" y="95342"/>
                </a:lnTo>
                <a:lnTo>
                  <a:pt x="60486" y="83565"/>
                </a:lnTo>
                <a:lnTo>
                  <a:pt x="62391" y="75311"/>
                </a:lnTo>
                <a:lnTo>
                  <a:pt x="65439" y="68325"/>
                </a:lnTo>
                <a:lnTo>
                  <a:pt x="69503" y="62357"/>
                </a:lnTo>
                <a:lnTo>
                  <a:pt x="73440" y="56514"/>
                </a:lnTo>
                <a:lnTo>
                  <a:pt x="78647" y="52070"/>
                </a:lnTo>
                <a:lnTo>
                  <a:pt x="91093" y="45974"/>
                </a:lnTo>
                <a:lnTo>
                  <a:pt x="98459" y="44450"/>
                </a:lnTo>
                <a:lnTo>
                  <a:pt x="198622" y="44450"/>
                </a:lnTo>
                <a:lnTo>
                  <a:pt x="192294" y="34853"/>
                </a:lnTo>
                <a:lnTo>
                  <a:pt x="162400" y="10714"/>
                </a:lnTo>
                <a:lnTo>
                  <a:pt x="122722" y="527"/>
                </a:lnTo>
                <a:lnTo>
                  <a:pt x="10874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1478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8" y="0"/>
                </a:lnTo>
                <a:lnTo>
                  <a:pt x="9525" y="1650"/>
                </a:lnTo>
                <a:lnTo>
                  <a:pt x="21971" y="8509"/>
                </a:lnTo>
                <a:lnTo>
                  <a:pt x="39237" y="45185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9" y="123189"/>
                </a:lnTo>
                <a:lnTo>
                  <a:pt x="0" y="135254"/>
                </a:lnTo>
                <a:lnTo>
                  <a:pt x="81471" y="135254"/>
                </a:lnTo>
                <a:lnTo>
                  <a:pt x="97026" y="89655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4517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53369" y="10409"/>
                </a:lnTo>
                <a:lnTo>
                  <a:pt x="23203" y="35016"/>
                </a:lnTo>
                <a:lnTo>
                  <a:pt x="5874" y="69893"/>
                </a:lnTo>
                <a:lnTo>
                  <a:pt x="0" y="121117"/>
                </a:lnTo>
                <a:lnTo>
                  <a:pt x="773" y="132972"/>
                </a:lnTo>
                <a:lnTo>
                  <a:pt x="9559" y="171434"/>
                </a:lnTo>
                <a:lnTo>
                  <a:pt x="32764" y="203250"/>
                </a:lnTo>
                <a:lnTo>
                  <a:pt x="69447" y="220643"/>
                </a:lnTo>
                <a:lnTo>
                  <a:pt x="108921" y="224524"/>
                </a:lnTo>
                <a:lnTo>
                  <a:pt x="121894" y="224047"/>
                </a:lnTo>
                <a:lnTo>
                  <a:pt x="134141" y="222758"/>
                </a:lnTo>
                <a:lnTo>
                  <a:pt x="142777" y="221487"/>
                </a:lnTo>
                <a:lnTo>
                  <a:pt x="150397" y="219963"/>
                </a:lnTo>
                <a:lnTo>
                  <a:pt x="157128" y="218186"/>
                </a:lnTo>
                <a:lnTo>
                  <a:pt x="163732" y="216535"/>
                </a:lnTo>
                <a:lnTo>
                  <a:pt x="185830" y="195452"/>
                </a:lnTo>
                <a:lnTo>
                  <a:pt x="186084" y="193166"/>
                </a:lnTo>
                <a:lnTo>
                  <a:pt x="186032" y="182245"/>
                </a:lnTo>
                <a:lnTo>
                  <a:pt x="101883" y="182245"/>
                </a:lnTo>
                <a:lnTo>
                  <a:pt x="93628" y="180975"/>
                </a:lnTo>
                <a:lnTo>
                  <a:pt x="62132" y="156590"/>
                </a:lnTo>
                <a:lnTo>
                  <a:pt x="57052" y="135127"/>
                </a:lnTo>
                <a:lnTo>
                  <a:pt x="57052" y="126619"/>
                </a:lnTo>
                <a:lnTo>
                  <a:pt x="183671" y="126619"/>
                </a:lnTo>
                <a:lnTo>
                  <a:pt x="187862" y="124968"/>
                </a:lnTo>
                <a:lnTo>
                  <a:pt x="193958" y="118363"/>
                </a:lnTo>
                <a:lnTo>
                  <a:pt x="195482" y="113411"/>
                </a:lnTo>
                <a:lnTo>
                  <a:pt x="195461" y="105498"/>
                </a:lnTo>
                <a:lnTo>
                  <a:pt x="195167" y="90424"/>
                </a:lnTo>
                <a:lnTo>
                  <a:pt x="57052" y="90424"/>
                </a:lnTo>
                <a:lnTo>
                  <a:pt x="57433" y="83438"/>
                </a:lnTo>
                <a:lnTo>
                  <a:pt x="58449" y="76835"/>
                </a:lnTo>
                <a:lnTo>
                  <a:pt x="60354" y="70612"/>
                </a:lnTo>
                <a:lnTo>
                  <a:pt x="62132" y="64515"/>
                </a:lnTo>
                <a:lnTo>
                  <a:pt x="64799" y="59182"/>
                </a:lnTo>
                <a:lnTo>
                  <a:pt x="68355" y="54610"/>
                </a:lnTo>
                <a:lnTo>
                  <a:pt x="71784" y="50037"/>
                </a:lnTo>
                <a:lnTo>
                  <a:pt x="76229" y="46482"/>
                </a:lnTo>
                <a:lnTo>
                  <a:pt x="81563" y="43814"/>
                </a:lnTo>
                <a:lnTo>
                  <a:pt x="86770" y="41148"/>
                </a:lnTo>
                <a:lnTo>
                  <a:pt x="92993" y="39750"/>
                </a:lnTo>
                <a:lnTo>
                  <a:pt x="181675" y="39750"/>
                </a:lnTo>
                <a:lnTo>
                  <a:pt x="180179" y="37009"/>
                </a:lnTo>
                <a:lnTo>
                  <a:pt x="139803" y="5657"/>
                </a:lnTo>
                <a:lnTo>
                  <a:pt x="115481" y="622"/>
                </a:lnTo>
                <a:lnTo>
                  <a:pt x="10150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6052" y="538480"/>
            <a:ext cx="74497" cy="13716"/>
          </a:xfrm>
          <a:custGeom>
            <a:avLst/>
            <a:gdLst/>
            <a:ahLst/>
            <a:cxnLst/>
            <a:rect l="l" t="t" r="r" b="b"/>
            <a:pathLst>
              <a:path w="74497" h="13716">
                <a:moveTo>
                  <a:pt x="68707" y="0"/>
                </a:moveTo>
                <a:lnTo>
                  <a:pt x="65150" y="0"/>
                </a:lnTo>
                <a:lnTo>
                  <a:pt x="62357" y="762"/>
                </a:lnTo>
                <a:lnTo>
                  <a:pt x="58674" y="2159"/>
                </a:lnTo>
                <a:lnTo>
                  <a:pt x="55118" y="3556"/>
                </a:lnTo>
                <a:lnTo>
                  <a:pt x="50673" y="5080"/>
                </a:lnTo>
                <a:lnTo>
                  <a:pt x="0" y="13716"/>
                </a:lnTo>
                <a:lnTo>
                  <a:pt x="74497" y="13716"/>
                </a:lnTo>
                <a:lnTo>
                  <a:pt x="69850" y="254"/>
                </a:lnTo>
                <a:lnTo>
                  <a:pt x="6870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4621" y="409701"/>
            <a:ext cx="95062" cy="50673"/>
          </a:xfrm>
          <a:custGeom>
            <a:avLst/>
            <a:gdLst/>
            <a:ahLst/>
            <a:cxnLst/>
            <a:rect l="l" t="t" r="r" b="b"/>
            <a:pathLst>
              <a:path w="95062" h="50673">
                <a:moveTo>
                  <a:pt x="81570" y="0"/>
                </a:moveTo>
                <a:lnTo>
                  <a:pt x="0" y="0"/>
                </a:lnTo>
                <a:lnTo>
                  <a:pt x="10526" y="948"/>
                </a:lnTo>
                <a:lnTo>
                  <a:pt x="22531" y="5472"/>
                </a:lnTo>
                <a:lnTo>
                  <a:pt x="31672" y="13866"/>
                </a:lnTo>
                <a:lnTo>
                  <a:pt x="37129" y="23954"/>
                </a:lnTo>
                <a:lnTo>
                  <a:pt x="40203" y="36231"/>
                </a:lnTo>
                <a:lnTo>
                  <a:pt x="40893" y="50673"/>
                </a:lnTo>
                <a:lnTo>
                  <a:pt x="95062" y="50673"/>
                </a:lnTo>
                <a:lnTo>
                  <a:pt x="95002" y="47597"/>
                </a:lnTo>
                <a:lnTo>
                  <a:pt x="93583" y="36456"/>
                </a:lnTo>
                <a:lnTo>
                  <a:pt x="90737" y="23689"/>
                </a:lnTo>
                <a:lnTo>
                  <a:pt x="86084" y="8271"/>
                </a:lnTo>
                <a:lnTo>
                  <a:pt x="8157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243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53369" y="10409"/>
                </a:lnTo>
                <a:lnTo>
                  <a:pt x="23203" y="35016"/>
                </a:lnTo>
                <a:lnTo>
                  <a:pt x="5874" y="69893"/>
                </a:lnTo>
                <a:lnTo>
                  <a:pt x="0" y="121117"/>
                </a:lnTo>
                <a:lnTo>
                  <a:pt x="773" y="132972"/>
                </a:lnTo>
                <a:lnTo>
                  <a:pt x="9559" y="171434"/>
                </a:lnTo>
                <a:lnTo>
                  <a:pt x="32764" y="203250"/>
                </a:lnTo>
                <a:lnTo>
                  <a:pt x="69447" y="220643"/>
                </a:lnTo>
                <a:lnTo>
                  <a:pt x="108921" y="224524"/>
                </a:lnTo>
                <a:lnTo>
                  <a:pt x="121894" y="224047"/>
                </a:lnTo>
                <a:lnTo>
                  <a:pt x="134141" y="222758"/>
                </a:lnTo>
                <a:lnTo>
                  <a:pt x="142777" y="221487"/>
                </a:lnTo>
                <a:lnTo>
                  <a:pt x="150397" y="219963"/>
                </a:lnTo>
                <a:lnTo>
                  <a:pt x="157128" y="218186"/>
                </a:lnTo>
                <a:lnTo>
                  <a:pt x="163732" y="216535"/>
                </a:lnTo>
                <a:lnTo>
                  <a:pt x="185195" y="201422"/>
                </a:lnTo>
                <a:lnTo>
                  <a:pt x="185576" y="199771"/>
                </a:lnTo>
                <a:lnTo>
                  <a:pt x="185830" y="195452"/>
                </a:lnTo>
                <a:lnTo>
                  <a:pt x="186084" y="193166"/>
                </a:lnTo>
                <a:lnTo>
                  <a:pt x="186032" y="182245"/>
                </a:lnTo>
                <a:lnTo>
                  <a:pt x="101883" y="182245"/>
                </a:lnTo>
                <a:lnTo>
                  <a:pt x="93628" y="180975"/>
                </a:lnTo>
                <a:lnTo>
                  <a:pt x="62132" y="156590"/>
                </a:lnTo>
                <a:lnTo>
                  <a:pt x="57052" y="135127"/>
                </a:lnTo>
                <a:lnTo>
                  <a:pt x="57052" y="126619"/>
                </a:lnTo>
                <a:lnTo>
                  <a:pt x="183671" y="126619"/>
                </a:lnTo>
                <a:lnTo>
                  <a:pt x="187862" y="124968"/>
                </a:lnTo>
                <a:lnTo>
                  <a:pt x="193958" y="118363"/>
                </a:lnTo>
                <a:lnTo>
                  <a:pt x="195482" y="113411"/>
                </a:lnTo>
                <a:lnTo>
                  <a:pt x="195461" y="105498"/>
                </a:lnTo>
                <a:lnTo>
                  <a:pt x="195167" y="90424"/>
                </a:lnTo>
                <a:lnTo>
                  <a:pt x="57052" y="90424"/>
                </a:lnTo>
                <a:lnTo>
                  <a:pt x="57433" y="83438"/>
                </a:lnTo>
                <a:lnTo>
                  <a:pt x="58449" y="76835"/>
                </a:lnTo>
                <a:lnTo>
                  <a:pt x="60354" y="70612"/>
                </a:lnTo>
                <a:lnTo>
                  <a:pt x="62132" y="64515"/>
                </a:lnTo>
                <a:lnTo>
                  <a:pt x="64799" y="59182"/>
                </a:lnTo>
                <a:lnTo>
                  <a:pt x="68355" y="54610"/>
                </a:lnTo>
                <a:lnTo>
                  <a:pt x="71784" y="50037"/>
                </a:lnTo>
                <a:lnTo>
                  <a:pt x="76229" y="46482"/>
                </a:lnTo>
                <a:lnTo>
                  <a:pt x="81563" y="43814"/>
                </a:lnTo>
                <a:lnTo>
                  <a:pt x="86770" y="41148"/>
                </a:lnTo>
                <a:lnTo>
                  <a:pt x="92993" y="39750"/>
                </a:lnTo>
                <a:lnTo>
                  <a:pt x="181675" y="39750"/>
                </a:lnTo>
                <a:lnTo>
                  <a:pt x="180179" y="37009"/>
                </a:lnTo>
                <a:lnTo>
                  <a:pt x="139803" y="5657"/>
                </a:lnTo>
                <a:lnTo>
                  <a:pt x="115481" y="622"/>
                </a:lnTo>
                <a:lnTo>
                  <a:pt x="10150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3972" y="538480"/>
            <a:ext cx="74497" cy="13716"/>
          </a:xfrm>
          <a:custGeom>
            <a:avLst/>
            <a:gdLst/>
            <a:ahLst/>
            <a:cxnLst/>
            <a:rect l="l" t="t" r="r" b="b"/>
            <a:pathLst>
              <a:path w="74497" h="13716">
                <a:moveTo>
                  <a:pt x="68706" y="0"/>
                </a:moveTo>
                <a:lnTo>
                  <a:pt x="65150" y="0"/>
                </a:lnTo>
                <a:lnTo>
                  <a:pt x="62356" y="762"/>
                </a:lnTo>
                <a:lnTo>
                  <a:pt x="58673" y="2159"/>
                </a:lnTo>
                <a:lnTo>
                  <a:pt x="55117" y="3556"/>
                </a:lnTo>
                <a:lnTo>
                  <a:pt x="50672" y="5080"/>
                </a:lnTo>
                <a:lnTo>
                  <a:pt x="0" y="13716"/>
                </a:lnTo>
                <a:lnTo>
                  <a:pt x="74497" y="13716"/>
                </a:lnTo>
                <a:lnTo>
                  <a:pt x="69850" y="254"/>
                </a:lnTo>
                <a:lnTo>
                  <a:pt x="6870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2542" y="409701"/>
            <a:ext cx="95062" cy="50673"/>
          </a:xfrm>
          <a:custGeom>
            <a:avLst/>
            <a:gdLst/>
            <a:ahLst/>
            <a:cxnLst/>
            <a:rect l="l" t="t" r="r" b="b"/>
            <a:pathLst>
              <a:path w="95062" h="50673">
                <a:moveTo>
                  <a:pt x="81570" y="0"/>
                </a:moveTo>
                <a:lnTo>
                  <a:pt x="0" y="0"/>
                </a:lnTo>
                <a:lnTo>
                  <a:pt x="10526" y="948"/>
                </a:lnTo>
                <a:lnTo>
                  <a:pt x="22531" y="5472"/>
                </a:lnTo>
                <a:lnTo>
                  <a:pt x="31672" y="13866"/>
                </a:lnTo>
                <a:lnTo>
                  <a:pt x="37129" y="23954"/>
                </a:lnTo>
                <a:lnTo>
                  <a:pt x="40203" y="36231"/>
                </a:lnTo>
                <a:lnTo>
                  <a:pt x="40893" y="50673"/>
                </a:lnTo>
                <a:lnTo>
                  <a:pt x="95062" y="50673"/>
                </a:lnTo>
                <a:lnTo>
                  <a:pt x="95002" y="47597"/>
                </a:lnTo>
                <a:lnTo>
                  <a:pt x="93583" y="36456"/>
                </a:lnTo>
                <a:lnTo>
                  <a:pt x="90737" y="23689"/>
                </a:lnTo>
                <a:lnTo>
                  <a:pt x="86084" y="8271"/>
                </a:lnTo>
                <a:lnTo>
                  <a:pt x="8157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045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53369" y="10409"/>
                </a:lnTo>
                <a:lnTo>
                  <a:pt x="23203" y="35016"/>
                </a:lnTo>
                <a:lnTo>
                  <a:pt x="5874" y="69893"/>
                </a:lnTo>
                <a:lnTo>
                  <a:pt x="0" y="121117"/>
                </a:lnTo>
                <a:lnTo>
                  <a:pt x="773" y="132972"/>
                </a:lnTo>
                <a:lnTo>
                  <a:pt x="9559" y="171434"/>
                </a:lnTo>
                <a:lnTo>
                  <a:pt x="32764" y="203250"/>
                </a:lnTo>
                <a:lnTo>
                  <a:pt x="69447" y="220643"/>
                </a:lnTo>
                <a:lnTo>
                  <a:pt x="108921" y="224524"/>
                </a:lnTo>
                <a:lnTo>
                  <a:pt x="121894" y="224047"/>
                </a:lnTo>
                <a:lnTo>
                  <a:pt x="134141" y="222758"/>
                </a:lnTo>
                <a:lnTo>
                  <a:pt x="142777" y="221487"/>
                </a:lnTo>
                <a:lnTo>
                  <a:pt x="150397" y="219963"/>
                </a:lnTo>
                <a:lnTo>
                  <a:pt x="157128" y="218186"/>
                </a:lnTo>
                <a:lnTo>
                  <a:pt x="163732" y="216535"/>
                </a:lnTo>
                <a:lnTo>
                  <a:pt x="185195" y="201422"/>
                </a:lnTo>
                <a:lnTo>
                  <a:pt x="185576" y="199771"/>
                </a:lnTo>
                <a:lnTo>
                  <a:pt x="185830" y="195452"/>
                </a:lnTo>
                <a:lnTo>
                  <a:pt x="186084" y="193166"/>
                </a:lnTo>
                <a:lnTo>
                  <a:pt x="186032" y="182245"/>
                </a:lnTo>
                <a:lnTo>
                  <a:pt x="101883" y="182245"/>
                </a:lnTo>
                <a:lnTo>
                  <a:pt x="93628" y="180975"/>
                </a:lnTo>
                <a:lnTo>
                  <a:pt x="62132" y="156590"/>
                </a:lnTo>
                <a:lnTo>
                  <a:pt x="57052" y="135127"/>
                </a:lnTo>
                <a:lnTo>
                  <a:pt x="57052" y="126619"/>
                </a:lnTo>
                <a:lnTo>
                  <a:pt x="183671" y="126619"/>
                </a:lnTo>
                <a:lnTo>
                  <a:pt x="187862" y="124968"/>
                </a:lnTo>
                <a:lnTo>
                  <a:pt x="193958" y="118363"/>
                </a:lnTo>
                <a:lnTo>
                  <a:pt x="195482" y="113411"/>
                </a:lnTo>
                <a:lnTo>
                  <a:pt x="195461" y="105498"/>
                </a:lnTo>
                <a:lnTo>
                  <a:pt x="195167" y="90424"/>
                </a:lnTo>
                <a:lnTo>
                  <a:pt x="57052" y="90424"/>
                </a:lnTo>
                <a:lnTo>
                  <a:pt x="57433" y="83438"/>
                </a:lnTo>
                <a:lnTo>
                  <a:pt x="58449" y="76835"/>
                </a:lnTo>
                <a:lnTo>
                  <a:pt x="60354" y="70612"/>
                </a:lnTo>
                <a:lnTo>
                  <a:pt x="62132" y="64515"/>
                </a:lnTo>
                <a:lnTo>
                  <a:pt x="64799" y="59182"/>
                </a:lnTo>
                <a:lnTo>
                  <a:pt x="68355" y="54610"/>
                </a:lnTo>
                <a:lnTo>
                  <a:pt x="71784" y="50037"/>
                </a:lnTo>
                <a:lnTo>
                  <a:pt x="76229" y="46482"/>
                </a:lnTo>
                <a:lnTo>
                  <a:pt x="81563" y="43814"/>
                </a:lnTo>
                <a:lnTo>
                  <a:pt x="86770" y="41148"/>
                </a:lnTo>
                <a:lnTo>
                  <a:pt x="92993" y="39750"/>
                </a:lnTo>
                <a:lnTo>
                  <a:pt x="181675" y="39750"/>
                </a:lnTo>
                <a:lnTo>
                  <a:pt x="180179" y="37009"/>
                </a:lnTo>
                <a:lnTo>
                  <a:pt x="139803" y="5657"/>
                </a:lnTo>
                <a:lnTo>
                  <a:pt x="115481" y="622"/>
                </a:lnTo>
                <a:lnTo>
                  <a:pt x="10150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21992" y="538480"/>
            <a:ext cx="74497" cy="13716"/>
          </a:xfrm>
          <a:custGeom>
            <a:avLst/>
            <a:gdLst/>
            <a:ahLst/>
            <a:cxnLst/>
            <a:rect l="l" t="t" r="r" b="b"/>
            <a:pathLst>
              <a:path w="74497" h="13716">
                <a:moveTo>
                  <a:pt x="68706" y="0"/>
                </a:moveTo>
                <a:lnTo>
                  <a:pt x="65150" y="0"/>
                </a:lnTo>
                <a:lnTo>
                  <a:pt x="62356" y="762"/>
                </a:lnTo>
                <a:lnTo>
                  <a:pt x="58674" y="2159"/>
                </a:lnTo>
                <a:lnTo>
                  <a:pt x="55118" y="3556"/>
                </a:lnTo>
                <a:lnTo>
                  <a:pt x="50672" y="5080"/>
                </a:lnTo>
                <a:lnTo>
                  <a:pt x="0" y="13716"/>
                </a:lnTo>
                <a:lnTo>
                  <a:pt x="74497" y="13716"/>
                </a:lnTo>
                <a:lnTo>
                  <a:pt x="69850" y="254"/>
                </a:lnTo>
                <a:lnTo>
                  <a:pt x="6870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0561" y="409701"/>
            <a:ext cx="95062" cy="50673"/>
          </a:xfrm>
          <a:custGeom>
            <a:avLst/>
            <a:gdLst/>
            <a:ahLst/>
            <a:cxnLst/>
            <a:rect l="l" t="t" r="r" b="b"/>
            <a:pathLst>
              <a:path w="95062" h="50673">
                <a:moveTo>
                  <a:pt x="81570" y="0"/>
                </a:moveTo>
                <a:lnTo>
                  <a:pt x="0" y="0"/>
                </a:lnTo>
                <a:lnTo>
                  <a:pt x="10526" y="948"/>
                </a:lnTo>
                <a:lnTo>
                  <a:pt x="22531" y="5472"/>
                </a:lnTo>
                <a:lnTo>
                  <a:pt x="31672" y="13866"/>
                </a:lnTo>
                <a:lnTo>
                  <a:pt x="37129" y="23954"/>
                </a:lnTo>
                <a:lnTo>
                  <a:pt x="40203" y="36231"/>
                </a:lnTo>
                <a:lnTo>
                  <a:pt x="40893" y="50673"/>
                </a:lnTo>
                <a:lnTo>
                  <a:pt x="95062" y="50673"/>
                </a:lnTo>
                <a:lnTo>
                  <a:pt x="95002" y="47597"/>
                </a:lnTo>
                <a:lnTo>
                  <a:pt x="93583" y="36456"/>
                </a:lnTo>
                <a:lnTo>
                  <a:pt x="90737" y="23689"/>
                </a:lnTo>
                <a:lnTo>
                  <a:pt x="86084" y="8271"/>
                </a:lnTo>
                <a:lnTo>
                  <a:pt x="8157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6172" y="535558"/>
            <a:ext cx="146021" cy="58828"/>
          </a:xfrm>
          <a:custGeom>
            <a:avLst/>
            <a:gdLst/>
            <a:ahLst/>
            <a:cxnLst/>
            <a:rect l="l" t="t" r="r" b="b"/>
            <a:pathLst>
              <a:path w="146021" h="58828">
                <a:moveTo>
                  <a:pt x="8905" y="0"/>
                </a:moveTo>
                <a:lnTo>
                  <a:pt x="5984" y="0"/>
                </a:lnTo>
                <a:lnTo>
                  <a:pt x="4841" y="253"/>
                </a:lnTo>
                <a:lnTo>
                  <a:pt x="3952" y="888"/>
                </a:lnTo>
                <a:lnTo>
                  <a:pt x="3063" y="1396"/>
                </a:lnTo>
                <a:lnTo>
                  <a:pt x="0" y="28265"/>
                </a:lnTo>
                <a:lnTo>
                  <a:pt x="396" y="32130"/>
                </a:lnTo>
                <a:lnTo>
                  <a:pt x="31638" y="54737"/>
                </a:lnTo>
                <a:lnTo>
                  <a:pt x="71150" y="58828"/>
                </a:lnTo>
                <a:lnTo>
                  <a:pt x="81979" y="57883"/>
                </a:lnTo>
                <a:lnTo>
                  <a:pt x="120532" y="45869"/>
                </a:lnTo>
                <a:lnTo>
                  <a:pt x="146021" y="18161"/>
                </a:lnTo>
                <a:lnTo>
                  <a:pt x="56657" y="18161"/>
                </a:lnTo>
                <a:lnTo>
                  <a:pt x="49418" y="17144"/>
                </a:lnTo>
                <a:lnTo>
                  <a:pt x="14620" y="2793"/>
                </a:lnTo>
                <a:lnTo>
                  <a:pt x="11318" y="1015"/>
                </a:lnTo>
                <a:lnTo>
                  <a:pt x="89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7203" y="369950"/>
            <a:ext cx="150875" cy="183769"/>
          </a:xfrm>
          <a:custGeom>
            <a:avLst/>
            <a:gdLst/>
            <a:ahLst/>
            <a:cxnLst/>
            <a:rect l="l" t="t" r="r" b="b"/>
            <a:pathLst>
              <a:path w="150875" h="183769">
                <a:moveTo>
                  <a:pt x="87375" y="0"/>
                </a:moveTo>
                <a:lnTo>
                  <a:pt x="42264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7" y="81914"/>
                </a:lnTo>
                <a:lnTo>
                  <a:pt x="4191" y="88646"/>
                </a:lnTo>
                <a:lnTo>
                  <a:pt x="6858" y="95376"/>
                </a:lnTo>
                <a:lnTo>
                  <a:pt x="10541" y="101091"/>
                </a:lnTo>
                <a:lnTo>
                  <a:pt x="15112" y="105790"/>
                </a:lnTo>
                <a:lnTo>
                  <a:pt x="19685" y="110616"/>
                </a:lnTo>
                <a:lnTo>
                  <a:pt x="54101" y="129159"/>
                </a:lnTo>
                <a:lnTo>
                  <a:pt x="65786" y="133476"/>
                </a:lnTo>
                <a:lnTo>
                  <a:pt x="71500" y="135636"/>
                </a:lnTo>
                <a:lnTo>
                  <a:pt x="76581" y="137795"/>
                </a:lnTo>
                <a:lnTo>
                  <a:pt x="85725" y="142621"/>
                </a:lnTo>
                <a:lnTo>
                  <a:pt x="89408" y="145414"/>
                </a:lnTo>
                <a:lnTo>
                  <a:pt x="92075" y="148589"/>
                </a:lnTo>
                <a:lnTo>
                  <a:pt x="94869" y="151764"/>
                </a:lnTo>
                <a:lnTo>
                  <a:pt x="96266" y="155575"/>
                </a:lnTo>
                <a:lnTo>
                  <a:pt x="96266" y="163957"/>
                </a:lnTo>
                <a:lnTo>
                  <a:pt x="95504" y="167386"/>
                </a:lnTo>
                <a:lnTo>
                  <a:pt x="93980" y="170307"/>
                </a:lnTo>
                <a:lnTo>
                  <a:pt x="92583" y="173354"/>
                </a:lnTo>
                <a:lnTo>
                  <a:pt x="90297" y="175768"/>
                </a:lnTo>
                <a:lnTo>
                  <a:pt x="87375" y="177673"/>
                </a:lnTo>
                <a:lnTo>
                  <a:pt x="84582" y="179704"/>
                </a:lnTo>
                <a:lnTo>
                  <a:pt x="81153" y="181101"/>
                </a:lnTo>
                <a:lnTo>
                  <a:pt x="77216" y="182245"/>
                </a:lnTo>
                <a:lnTo>
                  <a:pt x="73151" y="183261"/>
                </a:lnTo>
                <a:lnTo>
                  <a:pt x="68707" y="183769"/>
                </a:lnTo>
                <a:lnTo>
                  <a:pt x="144990" y="183769"/>
                </a:lnTo>
                <a:lnTo>
                  <a:pt x="146482" y="181101"/>
                </a:lnTo>
                <a:lnTo>
                  <a:pt x="146581" y="180848"/>
                </a:lnTo>
                <a:lnTo>
                  <a:pt x="149810" y="168967"/>
                </a:lnTo>
                <a:lnTo>
                  <a:pt x="150875" y="155575"/>
                </a:lnTo>
                <a:lnTo>
                  <a:pt x="150875" y="146558"/>
                </a:lnTo>
                <a:lnTo>
                  <a:pt x="130937" y="110236"/>
                </a:lnTo>
                <a:lnTo>
                  <a:pt x="101981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2" y="85471"/>
                </a:lnTo>
                <a:lnTo>
                  <a:pt x="72898" y="83185"/>
                </a:lnTo>
                <a:lnTo>
                  <a:pt x="68325" y="80772"/>
                </a:lnTo>
                <a:lnTo>
                  <a:pt x="63754" y="78486"/>
                </a:lnTo>
                <a:lnTo>
                  <a:pt x="59944" y="75691"/>
                </a:lnTo>
                <a:lnTo>
                  <a:pt x="57150" y="72516"/>
                </a:lnTo>
                <a:lnTo>
                  <a:pt x="54356" y="69469"/>
                </a:lnTo>
                <a:lnTo>
                  <a:pt x="52959" y="65532"/>
                </a:lnTo>
                <a:lnTo>
                  <a:pt x="52959" y="58038"/>
                </a:lnTo>
                <a:lnTo>
                  <a:pt x="53467" y="55245"/>
                </a:lnTo>
                <a:lnTo>
                  <a:pt x="54737" y="52577"/>
                </a:lnTo>
                <a:lnTo>
                  <a:pt x="55880" y="50037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37287" y="16383"/>
                </a:lnTo>
                <a:lnTo>
                  <a:pt x="136779" y="15366"/>
                </a:lnTo>
                <a:lnTo>
                  <a:pt x="93345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96739" y="409701"/>
            <a:ext cx="50164" cy="14732"/>
          </a:xfrm>
          <a:custGeom>
            <a:avLst/>
            <a:gdLst/>
            <a:ahLst/>
            <a:cxnLst/>
            <a:rect l="l" t="t" r="r" b="b"/>
            <a:pathLst>
              <a:path w="50164" h="14732">
                <a:moveTo>
                  <a:pt x="50164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8" y="5587"/>
                </a:lnTo>
                <a:lnTo>
                  <a:pt x="26670" y="7365"/>
                </a:lnTo>
                <a:lnTo>
                  <a:pt x="30987" y="9144"/>
                </a:lnTo>
                <a:lnTo>
                  <a:pt x="34416" y="10795"/>
                </a:lnTo>
                <a:lnTo>
                  <a:pt x="37337" y="12446"/>
                </a:lnTo>
                <a:lnTo>
                  <a:pt x="40132" y="13970"/>
                </a:lnTo>
                <a:lnTo>
                  <a:pt x="42163" y="14732"/>
                </a:lnTo>
                <a:lnTo>
                  <a:pt x="44703" y="14732"/>
                </a:lnTo>
                <a:lnTo>
                  <a:pt x="45720" y="14477"/>
                </a:lnTo>
                <a:lnTo>
                  <a:pt x="46609" y="13970"/>
                </a:lnTo>
                <a:lnTo>
                  <a:pt x="47625" y="13462"/>
                </a:lnTo>
                <a:lnTo>
                  <a:pt x="48260" y="12446"/>
                </a:lnTo>
                <a:lnTo>
                  <a:pt x="49275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2400" y="535558"/>
            <a:ext cx="146021" cy="58828"/>
          </a:xfrm>
          <a:custGeom>
            <a:avLst/>
            <a:gdLst/>
            <a:ahLst/>
            <a:cxnLst/>
            <a:rect l="l" t="t" r="r" b="b"/>
            <a:pathLst>
              <a:path w="146021" h="58828">
                <a:moveTo>
                  <a:pt x="8905" y="0"/>
                </a:moveTo>
                <a:lnTo>
                  <a:pt x="5984" y="0"/>
                </a:lnTo>
                <a:lnTo>
                  <a:pt x="4841" y="253"/>
                </a:lnTo>
                <a:lnTo>
                  <a:pt x="3952" y="888"/>
                </a:lnTo>
                <a:lnTo>
                  <a:pt x="3063" y="1396"/>
                </a:lnTo>
                <a:lnTo>
                  <a:pt x="0" y="28265"/>
                </a:lnTo>
                <a:lnTo>
                  <a:pt x="396" y="32130"/>
                </a:lnTo>
                <a:lnTo>
                  <a:pt x="31638" y="54737"/>
                </a:lnTo>
                <a:lnTo>
                  <a:pt x="71150" y="58828"/>
                </a:lnTo>
                <a:lnTo>
                  <a:pt x="81979" y="57883"/>
                </a:lnTo>
                <a:lnTo>
                  <a:pt x="120532" y="45869"/>
                </a:lnTo>
                <a:lnTo>
                  <a:pt x="146021" y="18161"/>
                </a:lnTo>
                <a:lnTo>
                  <a:pt x="56657" y="18161"/>
                </a:lnTo>
                <a:lnTo>
                  <a:pt x="49418" y="17144"/>
                </a:lnTo>
                <a:lnTo>
                  <a:pt x="14620" y="2793"/>
                </a:lnTo>
                <a:lnTo>
                  <a:pt x="11318" y="1015"/>
                </a:lnTo>
                <a:lnTo>
                  <a:pt x="89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3432" y="369950"/>
            <a:ext cx="150875" cy="183769"/>
          </a:xfrm>
          <a:custGeom>
            <a:avLst/>
            <a:gdLst/>
            <a:ahLst/>
            <a:cxnLst/>
            <a:rect l="l" t="t" r="r" b="b"/>
            <a:pathLst>
              <a:path w="150875" h="183769">
                <a:moveTo>
                  <a:pt x="87375" y="0"/>
                </a:moveTo>
                <a:lnTo>
                  <a:pt x="42264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4190" y="88646"/>
                </a:lnTo>
                <a:lnTo>
                  <a:pt x="6857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4" y="110616"/>
                </a:lnTo>
                <a:lnTo>
                  <a:pt x="54101" y="129159"/>
                </a:lnTo>
                <a:lnTo>
                  <a:pt x="65785" y="133476"/>
                </a:lnTo>
                <a:lnTo>
                  <a:pt x="71500" y="135636"/>
                </a:lnTo>
                <a:lnTo>
                  <a:pt x="76580" y="137795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075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375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151" y="183261"/>
                </a:lnTo>
                <a:lnTo>
                  <a:pt x="68706" y="183769"/>
                </a:lnTo>
                <a:lnTo>
                  <a:pt x="144990" y="183769"/>
                </a:lnTo>
                <a:lnTo>
                  <a:pt x="146482" y="181101"/>
                </a:lnTo>
                <a:lnTo>
                  <a:pt x="146581" y="180848"/>
                </a:lnTo>
                <a:lnTo>
                  <a:pt x="149810" y="168967"/>
                </a:lnTo>
                <a:lnTo>
                  <a:pt x="150875" y="155575"/>
                </a:lnTo>
                <a:lnTo>
                  <a:pt x="150875" y="146558"/>
                </a:lnTo>
                <a:lnTo>
                  <a:pt x="130937" y="110236"/>
                </a:lnTo>
                <a:lnTo>
                  <a:pt x="101980" y="94361"/>
                </a:lnTo>
                <a:lnTo>
                  <a:pt x="95884" y="91821"/>
                </a:lnTo>
                <a:lnTo>
                  <a:pt x="84073" y="87502"/>
                </a:lnTo>
                <a:lnTo>
                  <a:pt x="78231" y="85471"/>
                </a:lnTo>
                <a:lnTo>
                  <a:pt x="72897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59943" y="75691"/>
                </a:lnTo>
                <a:lnTo>
                  <a:pt x="57150" y="72516"/>
                </a:lnTo>
                <a:lnTo>
                  <a:pt x="54355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53466" y="55245"/>
                </a:lnTo>
                <a:lnTo>
                  <a:pt x="54737" y="52577"/>
                </a:lnTo>
                <a:lnTo>
                  <a:pt x="55879" y="50037"/>
                </a:lnTo>
                <a:lnTo>
                  <a:pt x="77342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37287" y="16383"/>
                </a:lnTo>
                <a:lnTo>
                  <a:pt x="136778" y="15366"/>
                </a:lnTo>
                <a:lnTo>
                  <a:pt x="93344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2966" y="409701"/>
            <a:ext cx="50165" cy="14732"/>
          </a:xfrm>
          <a:custGeom>
            <a:avLst/>
            <a:gdLst/>
            <a:ahLst/>
            <a:cxnLst/>
            <a:rect l="l" t="t" r="r" b="b"/>
            <a:pathLst>
              <a:path w="50165" h="14732">
                <a:moveTo>
                  <a:pt x="50165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9" y="5587"/>
                </a:lnTo>
                <a:lnTo>
                  <a:pt x="26670" y="7365"/>
                </a:lnTo>
                <a:lnTo>
                  <a:pt x="30987" y="9144"/>
                </a:lnTo>
                <a:lnTo>
                  <a:pt x="34417" y="10795"/>
                </a:lnTo>
                <a:lnTo>
                  <a:pt x="37337" y="12446"/>
                </a:lnTo>
                <a:lnTo>
                  <a:pt x="40132" y="13970"/>
                </a:lnTo>
                <a:lnTo>
                  <a:pt x="42163" y="14732"/>
                </a:lnTo>
                <a:lnTo>
                  <a:pt x="44704" y="14732"/>
                </a:lnTo>
                <a:lnTo>
                  <a:pt x="50139" y="2667"/>
                </a:lnTo>
                <a:lnTo>
                  <a:pt x="501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54147" y="373888"/>
            <a:ext cx="185378" cy="216915"/>
          </a:xfrm>
          <a:custGeom>
            <a:avLst/>
            <a:gdLst/>
            <a:ahLst/>
            <a:cxnLst/>
            <a:rect l="l" t="t" r="r" b="b"/>
            <a:pathLst>
              <a:path w="18537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0" y="209423"/>
                </a:lnTo>
                <a:lnTo>
                  <a:pt x="380" y="210692"/>
                </a:lnTo>
                <a:lnTo>
                  <a:pt x="22605" y="216915"/>
                </a:lnTo>
                <a:lnTo>
                  <a:pt x="33527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1172" y="69579"/>
                </a:lnTo>
                <a:lnTo>
                  <a:pt x="70189" y="60088"/>
                </a:lnTo>
                <a:lnTo>
                  <a:pt x="78993" y="52832"/>
                </a:lnTo>
                <a:lnTo>
                  <a:pt x="86232" y="47625"/>
                </a:lnTo>
                <a:lnTo>
                  <a:pt x="93471" y="44958"/>
                </a:lnTo>
                <a:lnTo>
                  <a:pt x="185378" y="44958"/>
                </a:lnTo>
                <a:lnTo>
                  <a:pt x="182894" y="37461"/>
                </a:lnTo>
                <a:lnTo>
                  <a:pt x="179827" y="31750"/>
                </a:lnTo>
                <a:lnTo>
                  <a:pt x="48005" y="31750"/>
                </a:lnTo>
                <a:lnTo>
                  <a:pt x="47902" y="6985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0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0445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079" y="0"/>
                </a:moveTo>
                <a:lnTo>
                  <a:pt x="0" y="0"/>
                </a:lnTo>
                <a:lnTo>
                  <a:pt x="4953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1" y="165734"/>
                </a:lnTo>
                <a:lnTo>
                  <a:pt x="30099" y="168020"/>
                </a:lnTo>
                <a:lnTo>
                  <a:pt x="31496" y="168909"/>
                </a:lnTo>
                <a:lnTo>
                  <a:pt x="33655" y="169671"/>
                </a:lnTo>
                <a:lnTo>
                  <a:pt x="35687" y="170433"/>
                </a:lnTo>
                <a:lnTo>
                  <a:pt x="38608" y="170941"/>
                </a:lnTo>
                <a:lnTo>
                  <a:pt x="45847" y="171703"/>
                </a:lnTo>
                <a:lnTo>
                  <a:pt x="50418" y="171957"/>
                </a:lnTo>
                <a:lnTo>
                  <a:pt x="61341" y="171957"/>
                </a:lnTo>
                <a:lnTo>
                  <a:pt x="83820" y="164464"/>
                </a:lnTo>
                <a:lnTo>
                  <a:pt x="83408" y="26473"/>
                </a:lnTo>
                <a:lnTo>
                  <a:pt x="82109" y="13867"/>
                </a:lnTo>
                <a:lnTo>
                  <a:pt x="79896" y="2467"/>
                </a:lnTo>
                <a:lnTo>
                  <a:pt x="7907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2152" y="369950"/>
            <a:ext cx="131821" cy="35687"/>
          </a:xfrm>
          <a:custGeom>
            <a:avLst/>
            <a:gdLst/>
            <a:ahLst/>
            <a:cxnLst/>
            <a:rect l="l" t="t" r="r" b="b"/>
            <a:pathLst>
              <a:path w="131821" h="35687">
                <a:moveTo>
                  <a:pt x="69088" y="0"/>
                </a:moveTo>
                <a:lnTo>
                  <a:pt x="29686" y="11016"/>
                </a:lnTo>
                <a:lnTo>
                  <a:pt x="0" y="35687"/>
                </a:lnTo>
                <a:lnTo>
                  <a:pt x="131821" y="35687"/>
                </a:lnTo>
                <a:lnTo>
                  <a:pt x="95298" y="3574"/>
                </a:lnTo>
                <a:lnTo>
                  <a:pt x="6908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2167" y="373888"/>
            <a:ext cx="311810" cy="216915"/>
          </a:xfrm>
          <a:custGeom>
            <a:avLst/>
            <a:gdLst/>
            <a:ahLst/>
            <a:cxnLst/>
            <a:rect l="l" t="t" r="r" b="b"/>
            <a:pathLst>
              <a:path w="311810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527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0897" y="69879"/>
                </a:lnTo>
                <a:lnTo>
                  <a:pt x="69927" y="60159"/>
                </a:lnTo>
                <a:lnTo>
                  <a:pt x="78358" y="52832"/>
                </a:lnTo>
                <a:lnTo>
                  <a:pt x="85089" y="47625"/>
                </a:lnTo>
                <a:lnTo>
                  <a:pt x="91947" y="44958"/>
                </a:lnTo>
                <a:lnTo>
                  <a:pt x="311810" y="44958"/>
                </a:lnTo>
                <a:lnTo>
                  <a:pt x="310110" y="37941"/>
                </a:lnTo>
                <a:lnTo>
                  <a:pt x="307353" y="32512"/>
                </a:lnTo>
                <a:lnTo>
                  <a:pt x="177419" y="32512"/>
                </a:lnTo>
                <a:lnTo>
                  <a:pt x="177072" y="31750"/>
                </a:lnTo>
                <a:lnTo>
                  <a:pt x="48006" y="31750"/>
                </a:lnTo>
                <a:lnTo>
                  <a:pt x="47973" y="7246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04" y="751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56307" y="418845"/>
            <a:ext cx="118110" cy="171957"/>
          </a:xfrm>
          <a:custGeom>
            <a:avLst/>
            <a:gdLst/>
            <a:ahLst/>
            <a:cxnLst/>
            <a:rect l="l" t="t" r="r" b="b"/>
            <a:pathLst>
              <a:path w="118110" h="171957">
                <a:moveTo>
                  <a:pt x="118110" y="0"/>
                </a:moveTo>
                <a:lnTo>
                  <a:pt x="0" y="0"/>
                </a:lnTo>
                <a:lnTo>
                  <a:pt x="4699" y="1142"/>
                </a:lnTo>
                <a:lnTo>
                  <a:pt x="12826" y="5461"/>
                </a:lnTo>
                <a:lnTo>
                  <a:pt x="26162" y="38226"/>
                </a:lnTo>
                <a:lnTo>
                  <a:pt x="26162" y="164464"/>
                </a:lnTo>
                <a:lnTo>
                  <a:pt x="26669" y="165734"/>
                </a:lnTo>
                <a:lnTo>
                  <a:pt x="48768" y="171957"/>
                </a:lnTo>
                <a:lnTo>
                  <a:pt x="59690" y="171957"/>
                </a:lnTo>
                <a:lnTo>
                  <a:pt x="82168" y="164464"/>
                </a:lnTo>
                <a:lnTo>
                  <a:pt x="82168" y="162940"/>
                </a:lnTo>
                <a:lnTo>
                  <a:pt x="87033" y="24800"/>
                </a:lnTo>
                <a:lnTo>
                  <a:pt x="96067" y="15201"/>
                </a:lnTo>
                <a:lnTo>
                  <a:pt x="104520" y="7874"/>
                </a:lnTo>
                <a:lnTo>
                  <a:pt x="111379" y="2666"/>
                </a:lnTo>
                <a:lnTo>
                  <a:pt x="11811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86608" y="418845"/>
            <a:ext cx="82296" cy="171957"/>
          </a:xfrm>
          <a:custGeom>
            <a:avLst/>
            <a:gdLst/>
            <a:ahLst/>
            <a:cxnLst/>
            <a:rect l="l" t="t" r="r" b="b"/>
            <a:pathLst>
              <a:path w="82296" h="171957">
                <a:moveTo>
                  <a:pt x="77368" y="0"/>
                </a:moveTo>
                <a:lnTo>
                  <a:pt x="0" y="0"/>
                </a:lnTo>
                <a:lnTo>
                  <a:pt x="4826" y="1142"/>
                </a:lnTo>
                <a:lnTo>
                  <a:pt x="12700" y="5461"/>
                </a:lnTo>
                <a:lnTo>
                  <a:pt x="16002" y="8508"/>
                </a:lnTo>
                <a:lnTo>
                  <a:pt x="18542" y="12445"/>
                </a:lnTo>
                <a:lnTo>
                  <a:pt x="21209" y="16382"/>
                </a:lnTo>
                <a:lnTo>
                  <a:pt x="23114" y="21081"/>
                </a:lnTo>
                <a:lnTo>
                  <a:pt x="24384" y="26542"/>
                </a:lnTo>
                <a:lnTo>
                  <a:pt x="25654" y="32130"/>
                </a:lnTo>
                <a:lnTo>
                  <a:pt x="26289" y="38226"/>
                </a:lnTo>
                <a:lnTo>
                  <a:pt x="26289" y="164464"/>
                </a:lnTo>
                <a:lnTo>
                  <a:pt x="26670" y="165734"/>
                </a:lnTo>
                <a:lnTo>
                  <a:pt x="48768" y="171957"/>
                </a:lnTo>
                <a:lnTo>
                  <a:pt x="59943" y="171957"/>
                </a:lnTo>
                <a:lnTo>
                  <a:pt x="64389" y="171703"/>
                </a:lnTo>
                <a:lnTo>
                  <a:pt x="71628" y="170941"/>
                </a:lnTo>
                <a:lnTo>
                  <a:pt x="74422" y="170433"/>
                </a:lnTo>
                <a:lnTo>
                  <a:pt x="76454" y="169671"/>
                </a:lnTo>
                <a:lnTo>
                  <a:pt x="78613" y="168909"/>
                </a:lnTo>
                <a:lnTo>
                  <a:pt x="80010" y="168020"/>
                </a:lnTo>
                <a:lnTo>
                  <a:pt x="81788" y="165734"/>
                </a:lnTo>
                <a:lnTo>
                  <a:pt x="82296" y="164464"/>
                </a:lnTo>
                <a:lnTo>
                  <a:pt x="82245" y="31560"/>
                </a:lnTo>
                <a:lnTo>
                  <a:pt x="81496" y="21007"/>
                </a:lnTo>
                <a:lnTo>
                  <a:pt x="79429" y="8508"/>
                </a:lnTo>
                <a:lnTo>
                  <a:pt x="773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9585" y="369950"/>
            <a:ext cx="129934" cy="36449"/>
          </a:xfrm>
          <a:custGeom>
            <a:avLst/>
            <a:gdLst/>
            <a:ahLst/>
            <a:cxnLst/>
            <a:rect l="l" t="t" r="r" b="b"/>
            <a:pathLst>
              <a:path w="129934" h="36449">
                <a:moveTo>
                  <a:pt x="68325" y="0"/>
                </a:moveTo>
                <a:lnTo>
                  <a:pt x="28956" y="11557"/>
                </a:lnTo>
                <a:lnTo>
                  <a:pt x="17525" y="19938"/>
                </a:lnTo>
                <a:lnTo>
                  <a:pt x="11811" y="24511"/>
                </a:lnTo>
                <a:lnTo>
                  <a:pt x="5968" y="29972"/>
                </a:lnTo>
                <a:lnTo>
                  <a:pt x="0" y="36449"/>
                </a:lnTo>
                <a:lnTo>
                  <a:pt x="129934" y="36449"/>
                </a:lnTo>
                <a:lnTo>
                  <a:pt x="94393" y="3731"/>
                </a:lnTo>
                <a:lnTo>
                  <a:pt x="82200" y="939"/>
                </a:lnTo>
                <a:lnTo>
                  <a:pt x="683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00173" y="369950"/>
            <a:ext cx="129066" cy="35687"/>
          </a:xfrm>
          <a:custGeom>
            <a:avLst/>
            <a:gdLst/>
            <a:ahLst/>
            <a:cxnLst/>
            <a:rect l="l" t="t" r="r" b="b"/>
            <a:pathLst>
              <a:path w="129066" h="35687">
                <a:moveTo>
                  <a:pt x="75310" y="0"/>
                </a:moveTo>
                <a:lnTo>
                  <a:pt x="29547" y="10811"/>
                </a:lnTo>
                <a:lnTo>
                  <a:pt x="0" y="35687"/>
                </a:lnTo>
                <a:lnTo>
                  <a:pt x="129066" y="35687"/>
                </a:lnTo>
                <a:lnTo>
                  <a:pt x="126872" y="30861"/>
                </a:lnTo>
                <a:lnTo>
                  <a:pt x="123825" y="25908"/>
                </a:lnTo>
                <a:lnTo>
                  <a:pt x="120014" y="21462"/>
                </a:lnTo>
                <a:lnTo>
                  <a:pt x="116331" y="17018"/>
                </a:lnTo>
                <a:lnTo>
                  <a:pt x="82676" y="888"/>
                </a:lnTo>
                <a:lnTo>
                  <a:pt x="7531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4464" y="420623"/>
            <a:ext cx="108331" cy="173227"/>
          </a:xfrm>
          <a:custGeom>
            <a:avLst/>
            <a:gdLst/>
            <a:ahLst/>
            <a:cxnLst/>
            <a:rect l="l" t="t" r="r" b="b"/>
            <a:pathLst>
              <a:path w="108331" h="173227">
                <a:moveTo>
                  <a:pt x="56007" y="0"/>
                </a:moveTo>
                <a:lnTo>
                  <a:pt x="0" y="0"/>
                </a:lnTo>
                <a:lnTo>
                  <a:pt x="234" y="110721"/>
                </a:lnTo>
                <a:lnTo>
                  <a:pt x="16952" y="157351"/>
                </a:lnTo>
                <a:lnTo>
                  <a:pt x="65024" y="173227"/>
                </a:lnTo>
                <a:lnTo>
                  <a:pt x="69214" y="173227"/>
                </a:lnTo>
                <a:lnTo>
                  <a:pt x="106299" y="160147"/>
                </a:lnTo>
                <a:lnTo>
                  <a:pt x="107061" y="156590"/>
                </a:lnTo>
                <a:lnTo>
                  <a:pt x="107823" y="153162"/>
                </a:lnTo>
                <a:lnTo>
                  <a:pt x="108331" y="148081"/>
                </a:lnTo>
                <a:lnTo>
                  <a:pt x="108331" y="137413"/>
                </a:lnTo>
                <a:lnTo>
                  <a:pt x="108076" y="133985"/>
                </a:lnTo>
                <a:lnTo>
                  <a:pt x="107314" y="128650"/>
                </a:lnTo>
                <a:lnTo>
                  <a:pt x="106934" y="126491"/>
                </a:lnTo>
                <a:lnTo>
                  <a:pt x="106838" y="126111"/>
                </a:lnTo>
                <a:lnTo>
                  <a:pt x="70738" y="126111"/>
                </a:lnTo>
                <a:lnTo>
                  <a:pt x="64643" y="123443"/>
                </a:lnTo>
                <a:lnTo>
                  <a:pt x="57785" y="112522"/>
                </a:lnTo>
                <a:lnTo>
                  <a:pt x="56007" y="104393"/>
                </a:lnTo>
                <a:lnTo>
                  <a:pt x="5600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86886" y="541655"/>
            <a:ext cx="24415" cy="5080"/>
          </a:xfrm>
          <a:custGeom>
            <a:avLst/>
            <a:gdLst/>
            <a:ahLst/>
            <a:cxnLst/>
            <a:rect l="l" t="t" r="r" b="b"/>
            <a:pathLst>
              <a:path w="24415" h="5080">
                <a:moveTo>
                  <a:pt x="20574" y="0"/>
                </a:moveTo>
                <a:lnTo>
                  <a:pt x="18541" y="0"/>
                </a:lnTo>
                <a:lnTo>
                  <a:pt x="17399" y="254"/>
                </a:lnTo>
                <a:lnTo>
                  <a:pt x="13335" y="1905"/>
                </a:lnTo>
                <a:lnTo>
                  <a:pt x="11429" y="2540"/>
                </a:lnTo>
                <a:lnTo>
                  <a:pt x="9651" y="3175"/>
                </a:lnTo>
                <a:lnTo>
                  <a:pt x="7492" y="3810"/>
                </a:lnTo>
                <a:lnTo>
                  <a:pt x="2666" y="4825"/>
                </a:lnTo>
                <a:lnTo>
                  <a:pt x="0" y="5080"/>
                </a:lnTo>
                <a:lnTo>
                  <a:pt x="24415" y="5080"/>
                </a:lnTo>
                <a:lnTo>
                  <a:pt x="21336" y="254"/>
                </a:lnTo>
                <a:lnTo>
                  <a:pt x="2057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71951" y="375158"/>
            <a:ext cx="140843" cy="45465"/>
          </a:xfrm>
          <a:custGeom>
            <a:avLst/>
            <a:gdLst/>
            <a:ahLst/>
            <a:cxnLst/>
            <a:rect l="l" t="t" r="r" b="b"/>
            <a:pathLst>
              <a:path w="140843" h="45465">
                <a:moveTo>
                  <a:pt x="133350" y="0"/>
                </a:moveTo>
                <a:lnTo>
                  <a:pt x="7366" y="0"/>
                </a:lnTo>
                <a:lnTo>
                  <a:pt x="6096" y="253"/>
                </a:lnTo>
                <a:lnTo>
                  <a:pt x="0" y="18414"/>
                </a:lnTo>
                <a:lnTo>
                  <a:pt x="0" y="30861"/>
                </a:lnTo>
                <a:lnTo>
                  <a:pt x="635" y="36702"/>
                </a:lnTo>
                <a:lnTo>
                  <a:pt x="2159" y="40258"/>
                </a:lnTo>
                <a:lnTo>
                  <a:pt x="3683" y="43687"/>
                </a:lnTo>
                <a:lnTo>
                  <a:pt x="5842" y="45465"/>
                </a:lnTo>
                <a:lnTo>
                  <a:pt x="134874" y="45465"/>
                </a:lnTo>
                <a:lnTo>
                  <a:pt x="137033" y="43687"/>
                </a:lnTo>
                <a:lnTo>
                  <a:pt x="138557" y="40258"/>
                </a:lnTo>
                <a:lnTo>
                  <a:pt x="140081" y="36702"/>
                </a:lnTo>
                <a:lnTo>
                  <a:pt x="140843" y="30861"/>
                </a:lnTo>
                <a:lnTo>
                  <a:pt x="140843" y="18414"/>
                </a:lnTo>
                <a:lnTo>
                  <a:pt x="13335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4464" y="321309"/>
            <a:ext cx="56007" cy="53848"/>
          </a:xfrm>
          <a:custGeom>
            <a:avLst/>
            <a:gdLst/>
            <a:ahLst/>
            <a:cxnLst/>
            <a:rect l="l" t="t" r="r" b="b"/>
            <a:pathLst>
              <a:path w="56007" h="53848">
                <a:moveTo>
                  <a:pt x="27940" y="0"/>
                </a:moveTo>
                <a:lnTo>
                  <a:pt x="1269" y="5334"/>
                </a:lnTo>
                <a:lnTo>
                  <a:pt x="381" y="6476"/>
                </a:lnTo>
                <a:lnTo>
                  <a:pt x="0" y="7874"/>
                </a:lnTo>
                <a:lnTo>
                  <a:pt x="0" y="53848"/>
                </a:lnTo>
                <a:lnTo>
                  <a:pt x="56007" y="53848"/>
                </a:lnTo>
                <a:lnTo>
                  <a:pt x="56007" y="7874"/>
                </a:lnTo>
                <a:lnTo>
                  <a:pt x="37973" y="126"/>
                </a:lnTo>
                <a:lnTo>
                  <a:pt x="2794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90064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62941" y="0"/>
                </a:moveTo>
                <a:lnTo>
                  <a:pt x="12446" y="0"/>
                </a:lnTo>
                <a:lnTo>
                  <a:pt x="8382" y="1524"/>
                </a:lnTo>
                <a:lnTo>
                  <a:pt x="4953" y="4445"/>
                </a:lnTo>
                <a:lnTo>
                  <a:pt x="1651" y="7366"/>
                </a:lnTo>
                <a:lnTo>
                  <a:pt x="0" y="12065"/>
                </a:lnTo>
                <a:lnTo>
                  <a:pt x="0" y="276987"/>
                </a:lnTo>
                <a:lnTo>
                  <a:pt x="1651" y="281686"/>
                </a:lnTo>
                <a:lnTo>
                  <a:pt x="4953" y="284607"/>
                </a:lnTo>
                <a:lnTo>
                  <a:pt x="8382" y="287528"/>
                </a:lnTo>
                <a:lnTo>
                  <a:pt x="12446" y="288925"/>
                </a:lnTo>
                <a:lnTo>
                  <a:pt x="163830" y="288925"/>
                </a:lnTo>
                <a:lnTo>
                  <a:pt x="171196" y="270256"/>
                </a:lnTo>
                <a:lnTo>
                  <a:pt x="171196" y="261620"/>
                </a:lnTo>
                <a:lnTo>
                  <a:pt x="58420" y="242951"/>
                </a:lnTo>
                <a:lnTo>
                  <a:pt x="58420" y="161417"/>
                </a:lnTo>
                <a:lnTo>
                  <a:pt x="147066" y="161417"/>
                </a:lnTo>
                <a:lnTo>
                  <a:pt x="148336" y="161036"/>
                </a:lnTo>
                <a:lnTo>
                  <a:pt x="154432" y="143510"/>
                </a:lnTo>
                <a:lnTo>
                  <a:pt x="154432" y="135001"/>
                </a:lnTo>
                <a:lnTo>
                  <a:pt x="154305" y="131445"/>
                </a:lnTo>
                <a:lnTo>
                  <a:pt x="153543" y="125603"/>
                </a:lnTo>
                <a:lnTo>
                  <a:pt x="153035" y="123317"/>
                </a:lnTo>
                <a:lnTo>
                  <a:pt x="152273" y="121666"/>
                </a:lnTo>
                <a:lnTo>
                  <a:pt x="151511" y="119888"/>
                </a:lnTo>
                <a:lnTo>
                  <a:pt x="150622" y="118618"/>
                </a:lnTo>
                <a:lnTo>
                  <a:pt x="149479" y="117856"/>
                </a:lnTo>
                <a:lnTo>
                  <a:pt x="148336" y="116967"/>
                </a:lnTo>
                <a:lnTo>
                  <a:pt x="147066" y="116586"/>
                </a:lnTo>
                <a:lnTo>
                  <a:pt x="58420" y="116586"/>
                </a:lnTo>
                <a:lnTo>
                  <a:pt x="58420" y="46100"/>
                </a:lnTo>
                <a:lnTo>
                  <a:pt x="162941" y="46100"/>
                </a:lnTo>
                <a:lnTo>
                  <a:pt x="164211" y="45593"/>
                </a:lnTo>
                <a:lnTo>
                  <a:pt x="169926" y="30988"/>
                </a:lnTo>
                <a:lnTo>
                  <a:pt x="169926" y="15113"/>
                </a:lnTo>
                <a:lnTo>
                  <a:pt x="164211" y="381"/>
                </a:lnTo>
                <a:lnTo>
                  <a:pt x="1629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4221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35305" y="0"/>
                </a:moveTo>
                <a:lnTo>
                  <a:pt x="23749" y="0"/>
                </a:lnTo>
                <a:lnTo>
                  <a:pt x="19176" y="254"/>
                </a:lnTo>
                <a:lnTo>
                  <a:pt x="0" y="7874"/>
                </a:lnTo>
                <a:lnTo>
                  <a:pt x="0" y="283718"/>
                </a:lnTo>
                <a:lnTo>
                  <a:pt x="15239" y="290830"/>
                </a:lnTo>
                <a:lnTo>
                  <a:pt x="19050" y="291338"/>
                </a:lnTo>
                <a:lnTo>
                  <a:pt x="23749" y="291592"/>
                </a:lnTo>
                <a:lnTo>
                  <a:pt x="35305" y="291592"/>
                </a:lnTo>
                <a:lnTo>
                  <a:pt x="40004" y="291338"/>
                </a:lnTo>
                <a:lnTo>
                  <a:pt x="43687" y="290830"/>
                </a:lnTo>
                <a:lnTo>
                  <a:pt x="47498" y="290449"/>
                </a:lnTo>
                <a:lnTo>
                  <a:pt x="58927" y="283718"/>
                </a:lnTo>
                <a:lnTo>
                  <a:pt x="58927" y="7874"/>
                </a:lnTo>
                <a:lnTo>
                  <a:pt x="40004" y="254"/>
                </a:lnTo>
                <a:lnTo>
                  <a:pt x="353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32353" y="295909"/>
            <a:ext cx="213378" cy="298169"/>
          </a:xfrm>
          <a:custGeom>
            <a:avLst/>
            <a:gdLst/>
            <a:ahLst/>
            <a:cxnLst/>
            <a:rect l="l" t="t" r="r" b="b"/>
            <a:pathLst>
              <a:path w="213378" h="298169">
                <a:moveTo>
                  <a:pt x="141930" y="0"/>
                </a:moveTo>
                <a:lnTo>
                  <a:pt x="98164" y="4417"/>
                </a:lnTo>
                <a:lnTo>
                  <a:pt x="61679" y="19241"/>
                </a:lnTo>
                <a:lnTo>
                  <a:pt x="31048" y="46961"/>
                </a:lnTo>
                <a:lnTo>
                  <a:pt x="7624" y="94158"/>
                </a:lnTo>
                <a:lnTo>
                  <a:pt x="285" y="143225"/>
                </a:lnTo>
                <a:lnTo>
                  <a:pt x="0" y="158534"/>
                </a:lnTo>
                <a:lnTo>
                  <a:pt x="583" y="171352"/>
                </a:lnTo>
                <a:lnTo>
                  <a:pt x="10483" y="221031"/>
                </a:lnTo>
                <a:lnTo>
                  <a:pt x="37002" y="264368"/>
                </a:lnTo>
                <a:lnTo>
                  <a:pt x="80835" y="291070"/>
                </a:lnTo>
                <a:lnTo>
                  <a:pt x="131939" y="298169"/>
                </a:lnTo>
                <a:lnTo>
                  <a:pt x="144905" y="297474"/>
                </a:lnTo>
                <a:lnTo>
                  <a:pt x="157043" y="295783"/>
                </a:lnTo>
                <a:lnTo>
                  <a:pt x="165679" y="294132"/>
                </a:lnTo>
                <a:lnTo>
                  <a:pt x="173426" y="292100"/>
                </a:lnTo>
                <a:lnTo>
                  <a:pt x="180157" y="289560"/>
                </a:lnTo>
                <a:lnTo>
                  <a:pt x="187015" y="287147"/>
                </a:lnTo>
                <a:lnTo>
                  <a:pt x="213304" y="259207"/>
                </a:lnTo>
                <a:lnTo>
                  <a:pt x="213378" y="248160"/>
                </a:lnTo>
                <a:lnTo>
                  <a:pt x="131043" y="248160"/>
                </a:lnTo>
                <a:lnTo>
                  <a:pt x="118392" y="246195"/>
                </a:lnTo>
                <a:lnTo>
                  <a:pt x="78111" y="216729"/>
                </a:lnTo>
                <a:lnTo>
                  <a:pt x="64534" y="170996"/>
                </a:lnTo>
                <a:lnTo>
                  <a:pt x="63532" y="140505"/>
                </a:lnTo>
                <a:lnTo>
                  <a:pt x="64567" y="128479"/>
                </a:lnTo>
                <a:lnTo>
                  <a:pt x="80162" y="81266"/>
                </a:lnTo>
                <a:lnTo>
                  <a:pt x="112421" y="53266"/>
                </a:lnTo>
                <a:lnTo>
                  <a:pt x="138402" y="49292"/>
                </a:lnTo>
                <a:lnTo>
                  <a:pt x="212633" y="49292"/>
                </a:lnTo>
                <a:lnTo>
                  <a:pt x="212669" y="45720"/>
                </a:lnTo>
                <a:lnTo>
                  <a:pt x="194889" y="14732"/>
                </a:lnTo>
                <a:lnTo>
                  <a:pt x="189809" y="11811"/>
                </a:lnTo>
                <a:lnTo>
                  <a:pt x="149677" y="635"/>
                </a:lnTo>
                <a:lnTo>
                  <a:pt x="1419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63397" y="520826"/>
            <a:ext cx="82387" cy="23243"/>
          </a:xfrm>
          <a:custGeom>
            <a:avLst/>
            <a:gdLst/>
            <a:ahLst/>
            <a:cxnLst/>
            <a:rect l="l" t="t" r="r" b="b"/>
            <a:pathLst>
              <a:path w="82387" h="23243">
                <a:moveTo>
                  <a:pt x="76418" y="0"/>
                </a:moveTo>
                <a:lnTo>
                  <a:pt x="72989" y="0"/>
                </a:lnTo>
                <a:lnTo>
                  <a:pt x="70322" y="1270"/>
                </a:lnTo>
                <a:lnTo>
                  <a:pt x="66766" y="3683"/>
                </a:lnTo>
                <a:lnTo>
                  <a:pt x="63337" y="5969"/>
                </a:lnTo>
                <a:lnTo>
                  <a:pt x="27654" y="21429"/>
                </a:lnTo>
                <a:lnTo>
                  <a:pt x="0" y="23243"/>
                </a:lnTo>
                <a:lnTo>
                  <a:pt x="82334" y="23243"/>
                </a:lnTo>
                <a:lnTo>
                  <a:pt x="77688" y="381"/>
                </a:lnTo>
                <a:lnTo>
                  <a:pt x="7641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70756" y="345202"/>
            <a:ext cx="74230" cy="25256"/>
          </a:xfrm>
          <a:custGeom>
            <a:avLst/>
            <a:gdLst/>
            <a:ahLst/>
            <a:cxnLst/>
            <a:rect l="l" t="t" r="r" b="b"/>
            <a:pathLst>
              <a:path w="74230" h="25256">
                <a:moveTo>
                  <a:pt x="74230" y="0"/>
                </a:moveTo>
                <a:lnTo>
                  <a:pt x="0" y="0"/>
                </a:lnTo>
                <a:lnTo>
                  <a:pt x="13389" y="1085"/>
                </a:lnTo>
                <a:lnTo>
                  <a:pt x="24864" y="3920"/>
                </a:lnTo>
                <a:lnTo>
                  <a:pt x="57503" y="21319"/>
                </a:lnTo>
                <a:lnTo>
                  <a:pt x="60932" y="23859"/>
                </a:lnTo>
                <a:lnTo>
                  <a:pt x="63853" y="25256"/>
                </a:lnTo>
                <a:lnTo>
                  <a:pt x="67409" y="25256"/>
                </a:lnTo>
                <a:lnTo>
                  <a:pt x="74099" y="9381"/>
                </a:lnTo>
                <a:lnTo>
                  <a:pt x="742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90414" y="523620"/>
            <a:ext cx="177081" cy="70659"/>
          </a:xfrm>
          <a:custGeom>
            <a:avLst/>
            <a:gdLst/>
            <a:ahLst/>
            <a:cxnLst/>
            <a:rect l="l" t="t" r="r" b="b"/>
            <a:pathLst>
              <a:path w="177081" h="70659">
                <a:moveTo>
                  <a:pt x="10540" y="0"/>
                </a:moveTo>
                <a:lnTo>
                  <a:pt x="6985" y="0"/>
                </a:lnTo>
                <a:lnTo>
                  <a:pt x="5714" y="380"/>
                </a:lnTo>
                <a:lnTo>
                  <a:pt x="4572" y="1142"/>
                </a:lnTo>
                <a:lnTo>
                  <a:pt x="3428" y="2031"/>
                </a:lnTo>
                <a:lnTo>
                  <a:pt x="2539" y="3301"/>
                </a:lnTo>
                <a:lnTo>
                  <a:pt x="1905" y="5333"/>
                </a:lnTo>
                <a:lnTo>
                  <a:pt x="1270" y="7238"/>
                </a:lnTo>
                <a:lnTo>
                  <a:pt x="762" y="9778"/>
                </a:lnTo>
                <a:lnTo>
                  <a:pt x="381" y="12826"/>
                </a:lnTo>
                <a:lnTo>
                  <a:pt x="126" y="16001"/>
                </a:lnTo>
                <a:lnTo>
                  <a:pt x="0" y="31368"/>
                </a:lnTo>
                <a:lnTo>
                  <a:pt x="381" y="36575"/>
                </a:lnTo>
                <a:lnTo>
                  <a:pt x="1270" y="40258"/>
                </a:lnTo>
                <a:lnTo>
                  <a:pt x="2032" y="43941"/>
                </a:lnTo>
                <a:lnTo>
                  <a:pt x="14859" y="55244"/>
                </a:lnTo>
                <a:lnTo>
                  <a:pt x="19176" y="57784"/>
                </a:lnTo>
                <a:lnTo>
                  <a:pt x="61872" y="69680"/>
                </a:lnTo>
                <a:lnTo>
                  <a:pt x="89793" y="70659"/>
                </a:lnTo>
                <a:lnTo>
                  <a:pt x="101745" y="69526"/>
                </a:lnTo>
                <a:lnTo>
                  <a:pt x="138753" y="59072"/>
                </a:lnTo>
                <a:lnTo>
                  <a:pt x="175985" y="25734"/>
                </a:lnTo>
                <a:lnTo>
                  <a:pt x="177081" y="23621"/>
                </a:lnTo>
                <a:lnTo>
                  <a:pt x="89026" y="23621"/>
                </a:lnTo>
                <a:lnTo>
                  <a:pt x="77972" y="23565"/>
                </a:lnTo>
                <a:lnTo>
                  <a:pt x="37846" y="14731"/>
                </a:lnTo>
                <a:lnTo>
                  <a:pt x="13462" y="1142"/>
                </a:lnTo>
                <a:lnTo>
                  <a:pt x="1054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95641" y="295402"/>
            <a:ext cx="183115" cy="251840"/>
          </a:xfrm>
          <a:custGeom>
            <a:avLst/>
            <a:gdLst/>
            <a:ahLst/>
            <a:cxnLst/>
            <a:rect l="l" t="t" r="r" b="b"/>
            <a:pathLst>
              <a:path w="183115" h="251840">
                <a:moveTo>
                  <a:pt x="103357" y="0"/>
                </a:moveTo>
                <a:lnTo>
                  <a:pt x="96499" y="0"/>
                </a:lnTo>
                <a:lnTo>
                  <a:pt x="88530" y="240"/>
                </a:lnTo>
                <a:lnTo>
                  <a:pt x="49534" y="8306"/>
                </a:lnTo>
                <a:lnTo>
                  <a:pt x="12348" y="38569"/>
                </a:lnTo>
                <a:lnTo>
                  <a:pt x="430" y="74941"/>
                </a:lnTo>
                <a:lnTo>
                  <a:pt x="0" y="91181"/>
                </a:lnTo>
                <a:lnTo>
                  <a:pt x="1843" y="103784"/>
                </a:lnTo>
                <a:lnTo>
                  <a:pt x="28287" y="145615"/>
                </a:lnTo>
                <a:lnTo>
                  <a:pt x="61066" y="165226"/>
                </a:lnTo>
                <a:lnTo>
                  <a:pt x="90911" y="178562"/>
                </a:lnTo>
                <a:lnTo>
                  <a:pt x="97388" y="181990"/>
                </a:lnTo>
                <a:lnTo>
                  <a:pt x="103103" y="185674"/>
                </a:lnTo>
                <a:lnTo>
                  <a:pt x="108818" y="189230"/>
                </a:lnTo>
                <a:lnTo>
                  <a:pt x="113517" y="193421"/>
                </a:lnTo>
                <a:lnTo>
                  <a:pt x="120629" y="202819"/>
                </a:lnTo>
                <a:lnTo>
                  <a:pt x="122407" y="208407"/>
                </a:lnTo>
                <a:lnTo>
                  <a:pt x="122407" y="220599"/>
                </a:lnTo>
                <a:lnTo>
                  <a:pt x="95864" y="249300"/>
                </a:lnTo>
                <a:lnTo>
                  <a:pt x="83799" y="251840"/>
                </a:lnTo>
                <a:lnTo>
                  <a:pt x="171853" y="251840"/>
                </a:lnTo>
                <a:lnTo>
                  <a:pt x="178036" y="239924"/>
                </a:lnTo>
                <a:lnTo>
                  <a:pt x="180982" y="229142"/>
                </a:lnTo>
                <a:lnTo>
                  <a:pt x="182679" y="216159"/>
                </a:lnTo>
                <a:lnTo>
                  <a:pt x="183115" y="200131"/>
                </a:lnTo>
                <a:lnTo>
                  <a:pt x="181252" y="187590"/>
                </a:lnTo>
                <a:lnTo>
                  <a:pt x="154362" y="145746"/>
                </a:lnTo>
                <a:lnTo>
                  <a:pt x="121391" y="126364"/>
                </a:lnTo>
                <a:lnTo>
                  <a:pt x="91165" y="113030"/>
                </a:lnTo>
                <a:lnTo>
                  <a:pt x="84434" y="109600"/>
                </a:lnTo>
                <a:lnTo>
                  <a:pt x="59288" y="83185"/>
                </a:lnTo>
                <a:lnTo>
                  <a:pt x="59288" y="72517"/>
                </a:lnTo>
                <a:lnTo>
                  <a:pt x="68813" y="54609"/>
                </a:lnTo>
                <a:lnTo>
                  <a:pt x="71988" y="51816"/>
                </a:lnTo>
                <a:lnTo>
                  <a:pt x="75925" y="49656"/>
                </a:lnTo>
                <a:lnTo>
                  <a:pt x="85450" y="46608"/>
                </a:lnTo>
                <a:lnTo>
                  <a:pt x="91038" y="45720"/>
                </a:lnTo>
                <a:lnTo>
                  <a:pt x="166603" y="45720"/>
                </a:lnTo>
                <a:lnTo>
                  <a:pt x="166603" y="34417"/>
                </a:lnTo>
                <a:lnTo>
                  <a:pt x="166476" y="31876"/>
                </a:lnTo>
                <a:lnTo>
                  <a:pt x="166156" y="28645"/>
                </a:lnTo>
                <a:lnTo>
                  <a:pt x="165968" y="27050"/>
                </a:lnTo>
                <a:lnTo>
                  <a:pt x="165587" y="25400"/>
                </a:lnTo>
                <a:lnTo>
                  <a:pt x="165333" y="23622"/>
                </a:lnTo>
                <a:lnTo>
                  <a:pt x="130197" y="4045"/>
                </a:lnTo>
                <a:lnTo>
                  <a:pt x="110215" y="507"/>
                </a:lnTo>
                <a:lnTo>
                  <a:pt x="10335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1284" y="341122"/>
            <a:ext cx="60960" cy="19685"/>
          </a:xfrm>
          <a:custGeom>
            <a:avLst/>
            <a:gdLst/>
            <a:ahLst/>
            <a:cxnLst/>
            <a:rect l="l" t="t" r="r" b="b"/>
            <a:pathLst>
              <a:path w="60960" h="19685">
                <a:moveTo>
                  <a:pt x="60960" y="0"/>
                </a:moveTo>
                <a:lnTo>
                  <a:pt x="0" y="0"/>
                </a:lnTo>
                <a:lnTo>
                  <a:pt x="7492" y="1016"/>
                </a:lnTo>
                <a:lnTo>
                  <a:pt x="21209" y="5079"/>
                </a:lnTo>
                <a:lnTo>
                  <a:pt x="49149" y="18668"/>
                </a:lnTo>
                <a:lnTo>
                  <a:pt x="51815" y="19685"/>
                </a:lnTo>
                <a:lnTo>
                  <a:pt x="54990" y="19685"/>
                </a:lnTo>
                <a:lnTo>
                  <a:pt x="56387" y="19303"/>
                </a:lnTo>
                <a:lnTo>
                  <a:pt x="60777" y="5079"/>
                </a:lnTo>
                <a:lnTo>
                  <a:pt x="6096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59859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527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527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52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09267" y="278638"/>
            <a:ext cx="56260" cy="312165"/>
          </a:xfrm>
          <a:custGeom>
            <a:avLst/>
            <a:gdLst/>
            <a:ahLst/>
            <a:cxnLst/>
            <a:rect l="l" t="t" r="r" b="b"/>
            <a:pathLst>
              <a:path w="56260" h="312165">
                <a:moveTo>
                  <a:pt x="33527" y="0"/>
                </a:moveTo>
                <a:lnTo>
                  <a:pt x="22606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527" y="312165"/>
                </a:lnTo>
                <a:lnTo>
                  <a:pt x="56260" y="304672"/>
                </a:lnTo>
                <a:lnTo>
                  <a:pt x="56260" y="8127"/>
                </a:lnTo>
                <a:lnTo>
                  <a:pt x="3352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6459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020" y="0"/>
                </a:moveTo>
                <a:lnTo>
                  <a:pt x="33781" y="0"/>
                </a:lnTo>
                <a:lnTo>
                  <a:pt x="27431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12700" y="13970"/>
                </a:lnTo>
                <a:lnTo>
                  <a:pt x="9525" y="20065"/>
                </a:lnTo>
                <a:lnTo>
                  <a:pt x="6223" y="26162"/>
                </a:lnTo>
                <a:lnTo>
                  <a:pt x="3937" y="32893"/>
                </a:lnTo>
                <a:lnTo>
                  <a:pt x="2286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1" y="87884"/>
                </a:lnTo>
                <a:lnTo>
                  <a:pt x="3301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8" y="120141"/>
                </a:lnTo>
                <a:lnTo>
                  <a:pt x="20700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47625" y="128904"/>
                </a:lnTo>
                <a:lnTo>
                  <a:pt x="51180" y="127762"/>
                </a:lnTo>
                <a:lnTo>
                  <a:pt x="54863" y="126619"/>
                </a:lnTo>
                <a:lnTo>
                  <a:pt x="58546" y="124840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70" y="20519"/>
                </a:lnTo>
                <a:lnTo>
                  <a:pt x="69165" y="11969"/>
                </a:lnTo>
                <a:lnTo>
                  <a:pt x="55815" y="3529"/>
                </a:lnTo>
                <a:lnTo>
                  <a:pt x="45136" y="249"/>
                </a:lnTo>
                <a:lnTo>
                  <a:pt x="410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18390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240" y="0"/>
                </a:moveTo>
                <a:lnTo>
                  <a:pt x="40985" y="0"/>
                </a:lnTo>
                <a:lnTo>
                  <a:pt x="33619" y="1524"/>
                </a:lnTo>
                <a:lnTo>
                  <a:pt x="27396" y="4572"/>
                </a:lnTo>
                <a:lnTo>
                  <a:pt x="21173" y="7620"/>
                </a:lnTo>
                <a:lnTo>
                  <a:pt x="15966" y="12064"/>
                </a:lnTo>
                <a:lnTo>
                  <a:pt x="12029" y="17907"/>
                </a:lnTo>
                <a:lnTo>
                  <a:pt x="7965" y="23875"/>
                </a:lnTo>
                <a:lnTo>
                  <a:pt x="4917" y="30861"/>
                </a:lnTo>
                <a:lnTo>
                  <a:pt x="3012" y="39115"/>
                </a:lnTo>
                <a:lnTo>
                  <a:pt x="900" y="50892"/>
                </a:lnTo>
                <a:lnTo>
                  <a:pt x="0" y="64048"/>
                </a:lnTo>
                <a:lnTo>
                  <a:pt x="375" y="78566"/>
                </a:lnTo>
                <a:lnTo>
                  <a:pt x="13934" y="122174"/>
                </a:lnTo>
                <a:lnTo>
                  <a:pt x="39207" y="135254"/>
                </a:lnTo>
                <a:lnTo>
                  <a:pt x="48351" y="135254"/>
                </a:lnTo>
                <a:lnTo>
                  <a:pt x="56860" y="135254"/>
                </a:lnTo>
                <a:lnTo>
                  <a:pt x="64226" y="133731"/>
                </a:lnTo>
                <a:lnTo>
                  <a:pt x="70449" y="130683"/>
                </a:lnTo>
                <a:lnTo>
                  <a:pt x="76799" y="127635"/>
                </a:lnTo>
                <a:lnTo>
                  <a:pt x="96847" y="84481"/>
                </a:lnTo>
                <a:lnTo>
                  <a:pt x="97721" y="71320"/>
                </a:lnTo>
                <a:lnTo>
                  <a:pt x="97342" y="56899"/>
                </a:lnTo>
                <a:lnTo>
                  <a:pt x="83784" y="13335"/>
                </a:lnTo>
                <a:lnTo>
                  <a:pt x="58638" y="0"/>
                </a:lnTo>
                <a:lnTo>
                  <a:pt x="4924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4618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240" y="0"/>
                </a:moveTo>
                <a:lnTo>
                  <a:pt x="40985" y="0"/>
                </a:lnTo>
                <a:lnTo>
                  <a:pt x="33619" y="1524"/>
                </a:lnTo>
                <a:lnTo>
                  <a:pt x="27396" y="4572"/>
                </a:lnTo>
                <a:lnTo>
                  <a:pt x="21173" y="7620"/>
                </a:lnTo>
                <a:lnTo>
                  <a:pt x="15966" y="12064"/>
                </a:lnTo>
                <a:lnTo>
                  <a:pt x="12029" y="17907"/>
                </a:lnTo>
                <a:lnTo>
                  <a:pt x="7965" y="23875"/>
                </a:lnTo>
                <a:lnTo>
                  <a:pt x="4917" y="30861"/>
                </a:lnTo>
                <a:lnTo>
                  <a:pt x="3012" y="39115"/>
                </a:lnTo>
                <a:lnTo>
                  <a:pt x="900" y="50892"/>
                </a:lnTo>
                <a:lnTo>
                  <a:pt x="0" y="64048"/>
                </a:lnTo>
                <a:lnTo>
                  <a:pt x="375" y="78566"/>
                </a:lnTo>
                <a:lnTo>
                  <a:pt x="13934" y="122174"/>
                </a:lnTo>
                <a:lnTo>
                  <a:pt x="39207" y="135254"/>
                </a:lnTo>
                <a:lnTo>
                  <a:pt x="48351" y="135254"/>
                </a:lnTo>
                <a:lnTo>
                  <a:pt x="56860" y="135254"/>
                </a:lnTo>
                <a:lnTo>
                  <a:pt x="64226" y="133731"/>
                </a:lnTo>
                <a:lnTo>
                  <a:pt x="70449" y="130683"/>
                </a:lnTo>
                <a:lnTo>
                  <a:pt x="76799" y="127635"/>
                </a:lnTo>
                <a:lnTo>
                  <a:pt x="96847" y="84481"/>
                </a:lnTo>
                <a:lnTo>
                  <a:pt x="97721" y="71320"/>
                </a:lnTo>
                <a:lnTo>
                  <a:pt x="97342" y="56899"/>
                </a:lnTo>
                <a:lnTo>
                  <a:pt x="83784" y="13335"/>
                </a:lnTo>
                <a:lnTo>
                  <a:pt x="58638" y="0"/>
                </a:lnTo>
                <a:lnTo>
                  <a:pt x="4924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71569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052" y="0"/>
                </a:moveTo>
                <a:lnTo>
                  <a:pt x="35940" y="0"/>
                </a:lnTo>
                <a:lnTo>
                  <a:pt x="29717" y="1397"/>
                </a:lnTo>
                <a:lnTo>
                  <a:pt x="24510" y="4063"/>
                </a:lnTo>
                <a:lnTo>
                  <a:pt x="19176" y="6731"/>
                </a:lnTo>
                <a:lnTo>
                  <a:pt x="14731" y="10287"/>
                </a:lnTo>
                <a:lnTo>
                  <a:pt x="11302" y="14859"/>
                </a:lnTo>
                <a:lnTo>
                  <a:pt x="7746" y="19431"/>
                </a:lnTo>
                <a:lnTo>
                  <a:pt x="5079" y="24764"/>
                </a:lnTo>
                <a:lnTo>
                  <a:pt x="3301" y="30861"/>
                </a:lnTo>
                <a:lnTo>
                  <a:pt x="1396" y="37084"/>
                </a:lnTo>
                <a:lnTo>
                  <a:pt x="380" y="43687"/>
                </a:lnTo>
                <a:lnTo>
                  <a:pt x="0" y="50673"/>
                </a:lnTo>
                <a:lnTo>
                  <a:pt x="83946" y="50673"/>
                </a:lnTo>
                <a:lnTo>
                  <a:pt x="65584" y="5472"/>
                </a:lnTo>
                <a:lnTo>
                  <a:pt x="53579" y="948"/>
                </a:lnTo>
                <a:lnTo>
                  <a:pt x="4305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69489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053" y="0"/>
                </a:moveTo>
                <a:lnTo>
                  <a:pt x="35941" y="0"/>
                </a:lnTo>
                <a:lnTo>
                  <a:pt x="29718" y="1397"/>
                </a:lnTo>
                <a:lnTo>
                  <a:pt x="24511" y="4063"/>
                </a:lnTo>
                <a:lnTo>
                  <a:pt x="19177" y="6731"/>
                </a:lnTo>
                <a:lnTo>
                  <a:pt x="14731" y="10287"/>
                </a:lnTo>
                <a:lnTo>
                  <a:pt x="11303" y="14859"/>
                </a:lnTo>
                <a:lnTo>
                  <a:pt x="7747" y="19431"/>
                </a:lnTo>
                <a:lnTo>
                  <a:pt x="5080" y="24764"/>
                </a:lnTo>
                <a:lnTo>
                  <a:pt x="3302" y="30861"/>
                </a:lnTo>
                <a:lnTo>
                  <a:pt x="1397" y="37084"/>
                </a:lnTo>
                <a:lnTo>
                  <a:pt x="381" y="43687"/>
                </a:lnTo>
                <a:lnTo>
                  <a:pt x="0" y="50673"/>
                </a:lnTo>
                <a:lnTo>
                  <a:pt x="83947" y="50673"/>
                </a:lnTo>
                <a:lnTo>
                  <a:pt x="65584" y="5472"/>
                </a:lnTo>
                <a:lnTo>
                  <a:pt x="53579" y="948"/>
                </a:lnTo>
                <a:lnTo>
                  <a:pt x="4305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67508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053" y="0"/>
                </a:moveTo>
                <a:lnTo>
                  <a:pt x="35941" y="0"/>
                </a:lnTo>
                <a:lnTo>
                  <a:pt x="29718" y="1397"/>
                </a:lnTo>
                <a:lnTo>
                  <a:pt x="24511" y="4063"/>
                </a:lnTo>
                <a:lnTo>
                  <a:pt x="19177" y="6731"/>
                </a:lnTo>
                <a:lnTo>
                  <a:pt x="14732" y="10287"/>
                </a:lnTo>
                <a:lnTo>
                  <a:pt x="11303" y="14859"/>
                </a:lnTo>
                <a:lnTo>
                  <a:pt x="7747" y="19431"/>
                </a:lnTo>
                <a:lnTo>
                  <a:pt x="5080" y="24764"/>
                </a:lnTo>
                <a:lnTo>
                  <a:pt x="3302" y="30861"/>
                </a:lnTo>
                <a:lnTo>
                  <a:pt x="1397" y="37084"/>
                </a:lnTo>
                <a:lnTo>
                  <a:pt x="381" y="43687"/>
                </a:lnTo>
                <a:lnTo>
                  <a:pt x="0" y="50673"/>
                </a:lnTo>
                <a:lnTo>
                  <a:pt x="83947" y="50673"/>
                </a:lnTo>
                <a:lnTo>
                  <a:pt x="65584" y="5472"/>
                </a:lnTo>
                <a:lnTo>
                  <a:pt x="53579" y="948"/>
                </a:lnTo>
                <a:lnTo>
                  <a:pt x="4305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6060" y="369950"/>
            <a:ext cx="152018" cy="224436"/>
          </a:xfrm>
          <a:custGeom>
            <a:avLst/>
            <a:gdLst/>
            <a:ahLst/>
            <a:cxnLst/>
            <a:rect l="l" t="t" r="r" b="b"/>
            <a:pathLst>
              <a:path w="152018" h="224436">
                <a:moveTo>
                  <a:pt x="82168" y="0"/>
                </a:moveTo>
                <a:lnTo>
                  <a:pt x="88518" y="0"/>
                </a:lnTo>
                <a:lnTo>
                  <a:pt x="94487" y="508"/>
                </a:lnTo>
                <a:lnTo>
                  <a:pt x="131699" y="10668"/>
                </a:lnTo>
                <a:lnTo>
                  <a:pt x="138429" y="16383"/>
                </a:lnTo>
                <a:lnTo>
                  <a:pt x="139064" y="17525"/>
                </a:lnTo>
                <a:lnTo>
                  <a:pt x="140588" y="26288"/>
                </a:lnTo>
                <a:lnTo>
                  <a:pt x="140842" y="28575"/>
                </a:lnTo>
                <a:lnTo>
                  <a:pt x="140969" y="31369"/>
                </a:lnTo>
                <a:lnTo>
                  <a:pt x="140969" y="34798"/>
                </a:lnTo>
                <a:lnTo>
                  <a:pt x="140969" y="38862"/>
                </a:lnTo>
                <a:lnTo>
                  <a:pt x="140842" y="42163"/>
                </a:lnTo>
                <a:lnTo>
                  <a:pt x="140588" y="44703"/>
                </a:lnTo>
                <a:lnTo>
                  <a:pt x="140335" y="47244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381" y="54483"/>
                </a:lnTo>
                <a:lnTo>
                  <a:pt x="134238" y="54483"/>
                </a:lnTo>
                <a:lnTo>
                  <a:pt x="132841" y="54483"/>
                </a:lnTo>
                <a:lnTo>
                  <a:pt x="130810" y="53721"/>
                </a:lnTo>
                <a:lnTo>
                  <a:pt x="128015" y="52197"/>
                </a:lnTo>
                <a:lnTo>
                  <a:pt x="125094" y="50546"/>
                </a:lnTo>
                <a:lnTo>
                  <a:pt x="121665" y="48895"/>
                </a:lnTo>
                <a:lnTo>
                  <a:pt x="117348" y="47116"/>
                </a:lnTo>
                <a:lnTo>
                  <a:pt x="113156" y="45338"/>
                </a:lnTo>
                <a:lnTo>
                  <a:pt x="108203" y="43687"/>
                </a:lnTo>
                <a:lnTo>
                  <a:pt x="102615" y="42037"/>
                </a:lnTo>
                <a:lnTo>
                  <a:pt x="97027" y="40512"/>
                </a:lnTo>
                <a:lnTo>
                  <a:pt x="90677" y="39750"/>
                </a:lnTo>
                <a:lnTo>
                  <a:pt x="83565" y="39750"/>
                </a:lnTo>
                <a:lnTo>
                  <a:pt x="78486" y="39750"/>
                </a:lnTo>
                <a:lnTo>
                  <a:pt x="55879" y="52577"/>
                </a:lnTo>
                <a:lnTo>
                  <a:pt x="54610" y="55245"/>
                </a:lnTo>
                <a:lnTo>
                  <a:pt x="54101" y="58038"/>
                </a:lnTo>
                <a:lnTo>
                  <a:pt x="54101" y="60960"/>
                </a:lnTo>
                <a:lnTo>
                  <a:pt x="54101" y="65532"/>
                </a:lnTo>
                <a:lnTo>
                  <a:pt x="55499" y="69469"/>
                </a:lnTo>
                <a:lnTo>
                  <a:pt x="58292" y="72516"/>
                </a:lnTo>
                <a:lnTo>
                  <a:pt x="61087" y="75691"/>
                </a:lnTo>
                <a:lnTo>
                  <a:pt x="64897" y="78486"/>
                </a:lnTo>
                <a:lnTo>
                  <a:pt x="69468" y="80772"/>
                </a:lnTo>
                <a:lnTo>
                  <a:pt x="74040" y="83185"/>
                </a:lnTo>
                <a:lnTo>
                  <a:pt x="79375" y="85471"/>
                </a:lnTo>
                <a:lnTo>
                  <a:pt x="85216" y="87502"/>
                </a:lnTo>
                <a:lnTo>
                  <a:pt x="91059" y="89662"/>
                </a:lnTo>
                <a:lnTo>
                  <a:pt x="97027" y="91821"/>
                </a:lnTo>
                <a:lnTo>
                  <a:pt x="103124" y="94361"/>
                </a:lnTo>
                <a:lnTo>
                  <a:pt x="109092" y="96774"/>
                </a:lnTo>
                <a:lnTo>
                  <a:pt x="136651" y="114935"/>
                </a:lnTo>
                <a:lnTo>
                  <a:pt x="141350" y="119761"/>
                </a:lnTo>
                <a:lnTo>
                  <a:pt x="145034" y="125475"/>
                </a:lnTo>
                <a:lnTo>
                  <a:pt x="147827" y="132079"/>
                </a:lnTo>
                <a:lnTo>
                  <a:pt x="150622" y="138684"/>
                </a:lnTo>
                <a:lnTo>
                  <a:pt x="152018" y="146558"/>
                </a:lnTo>
                <a:lnTo>
                  <a:pt x="152018" y="155575"/>
                </a:lnTo>
                <a:lnTo>
                  <a:pt x="140479" y="193873"/>
                </a:lnTo>
                <a:lnTo>
                  <a:pt x="109853" y="216981"/>
                </a:lnTo>
                <a:lnTo>
                  <a:pt x="71262" y="224436"/>
                </a:lnTo>
                <a:lnTo>
                  <a:pt x="56270" y="224164"/>
                </a:lnTo>
                <a:lnTo>
                  <a:pt x="16510" y="215264"/>
                </a:lnTo>
                <a:lnTo>
                  <a:pt x="1397" y="201040"/>
                </a:lnTo>
                <a:lnTo>
                  <a:pt x="508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4063" y="166497"/>
                </a:lnTo>
                <a:lnTo>
                  <a:pt x="4952" y="165862"/>
                </a:lnTo>
                <a:lnTo>
                  <a:pt x="6096" y="165608"/>
                </a:lnTo>
                <a:lnTo>
                  <a:pt x="7365" y="165608"/>
                </a:lnTo>
                <a:lnTo>
                  <a:pt x="9016" y="165608"/>
                </a:lnTo>
                <a:lnTo>
                  <a:pt x="11429" y="166624"/>
                </a:lnTo>
                <a:lnTo>
                  <a:pt x="14731" y="168401"/>
                </a:lnTo>
                <a:lnTo>
                  <a:pt x="17906" y="170307"/>
                </a:lnTo>
                <a:lnTo>
                  <a:pt x="21843" y="172338"/>
                </a:lnTo>
                <a:lnTo>
                  <a:pt x="26669" y="174625"/>
                </a:lnTo>
                <a:lnTo>
                  <a:pt x="31368" y="176784"/>
                </a:lnTo>
                <a:lnTo>
                  <a:pt x="36956" y="178943"/>
                </a:lnTo>
                <a:lnTo>
                  <a:pt x="43306" y="180848"/>
                </a:lnTo>
                <a:lnTo>
                  <a:pt x="49529" y="182752"/>
                </a:lnTo>
                <a:lnTo>
                  <a:pt x="56768" y="183769"/>
                </a:lnTo>
                <a:lnTo>
                  <a:pt x="64769" y="183769"/>
                </a:lnTo>
                <a:lnTo>
                  <a:pt x="69850" y="183769"/>
                </a:lnTo>
                <a:lnTo>
                  <a:pt x="88518" y="177673"/>
                </a:lnTo>
                <a:lnTo>
                  <a:pt x="91439" y="175768"/>
                </a:lnTo>
                <a:lnTo>
                  <a:pt x="93725" y="173354"/>
                </a:lnTo>
                <a:lnTo>
                  <a:pt x="95123" y="170307"/>
                </a:lnTo>
                <a:lnTo>
                  <a:pt x="96647" y="167386"/>
                </a:lnTo>
                <a:lnTo>
                  <a:pt x="97409" y="163957"/>
                </a:lnTo>
                <a:lnTo>
                  <a:pt x="97409" y="160020"/>
                </a:lnTo>
                <a:lnTo>
                  <a:pt x="97409" y="155575"/>
                </a:lnTo>
                <a:lnTo>
                  <a:pt x="96012" y="151764"/>
                </a:lnTo>
                <a:lnTo>
                  <a:pt x="93217" y="148589"/>
                </a:lnTo>
                <a:lnTo>
                  <a:pt x="90550" y="145414"/>
                </a:lnTo>
                <a:lnTo>
                  <a:pt x="61213" y="131445"/>
                </a:lnTo>
                <a:lnTo>
                  <a:pt x="55244" y="129159"/>
                </a:lnTo>
                <a:lnTo>
                  <a:pt x="20827" y="110616"/>
                </a:lnTo>
                <a:lnTo>
                  <a:pt x="16255" y="105790"/>
                </a:lnTo>
                <a:lnTo>
                  <a:pt x="11684" y="101091"/>
                </a:lnTo>
                <a:lnTo>
                  <a:pt x="8000" y="95376"/>
                </a:lnTo>
                <a:lnTo>
                  <a:pt x="5334" y="88646"/>
                </a:lnTo>
                <a:lnTo>
                  <a:pt x="2539" y="81914"/>
                </a:lnTo>
                <a:lnTo>
                  <a:pt x="1142" y="73913"/>
                </a:lnTo>
                <a:lnTo>
                  <a:pt x="1142" y="64515"/>
                </a:lnTo>
                <a:lnTo>
                  <a:pt x="12909" y="28135"/>
                </a:lnTo>
                <a:lnTo>
                  <a:pt x="56966" y="2666"/>
                </a:lnTo>
                <a:lnTo>
                  <a:pt x="81041" y="4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60916" y="369950"/>
            <a:ext cx="212978" cy="224490"/>
          </a:xfrm>
          <a:custGeom>
            <a:avLst/>
            <a:gdLst/>
            <a:ahLst/>
            <a:cxnLst/>
            <a:rect l="l" t="t" r="r" b="b"/>
            <a:pathLst>
              <a:path w="212978" h="224490">
                <a:moveTo>
                  <a:pt x="108746" y="0"/>
                </a:moveTo>
                <a:lnTo>
                  <a:pt x="147507" y="4748"/>
                </a:lnTo>
                <a:lnTo>
                  <a:pt x="182671" y="23573"/>
                </a:lnTo>
                <a:lnTo>
                  <a:pt x="204297" y="56043"/>
                </a:lnTo>
                <a:lnTo>
                  <a:pt x="212368" y="94373"/>
                </a:lnTo>
                <a:lnTo>
                  <a:pt x="212978" y="106319"/>
                </a:lnTo>
                <a:lnTo>
                  <a:pt x="212591" y="121047"/>
                </a:lnTo>
                <a:lnTo>
                  <a:pt x="201567" y="168979"/>
                </a:lnTo>
                <a:lnTo>
                  <a:pt x="178511" y="200049"/>
                </a:lnTo>
                <a:lnTo>
                  <a:pt x="144670" y="218525"/>
                </a:lnTo>
                <a:lnTo>
                  <a:pt x="107967" y="224490"/>
                </a:lnTo>
                <a:lnTo>
                  <a:pt x="92748" y="224062"/>
                </a:lnTo>
                <a:lnTo>
                  <a:pt x="45611" y="211731"/>
                </a:lnTo>
                <a:lnTo>
                  <a:pt x="11499" y="175630"/>
                </a:lnTo>
                <a:lnTo>
                  <a:pt x="0" y="126336"/>
                </a:lnTo>
                <a:lnTo>
                  <a:pt x="138" y="109375"/>
                </a:lnTo>
                <a:lnTo>
                  <a:pt x="9854" y="59297"/>
                </a:lnTo>
                <a:lnTo>
                  <a:pt x="32256" y="26865"/>
                </a:lnTo>
                <a:lnTo>
                  <a:pt x="65889" y="7045"/>
                </a:lnTo>
                <a:lnTo>
                  <a:pt x="10874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14517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449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82289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9" y="0"/>
                </a:moveTo>
                <a:lnTo>
                  <a:pt x="88519" y="0"/>
                </a:lnTo>
                <a:lnTo>
                  <a:pt x="94487" y="508"/>
                </a:lnTo>
                <a:lnTo>
                  <a:pt x="131699" y="10668"/>
                </a:lnTo>
                <a:lnTo>
                  <a:pt x="138430" y="16383"/>
                </a:lnTo>
                <a:lnTo>
                  <a:pt x="139064" y="17525"/>
                </a:lnTo>
                <a:lnTo>
                  <a:pt x="140588" y="26288"/>
                </a:lnTo>
                <a:lnTo>
                  <a:pt x="140843" y="28575"/>
                </a:lnTo>
                <a:lnTo>
                  <a:pt x="140970" y="31369"/>
                </a:lnTo>
                <a:lnTo>
                  <a:pt x="140970" y="34798"/>
                </a:lnTo>
                <a:lnTo>
                  <a:pt x="140970" y="38862"/>
                </a:lnTo>
                <a:lnTo>
                  <a:pt x="140843" y="42163"/>
                </a:lnTo>
                <a:lnTo>
                  <a:pt x="140588" y="44703"/>
                </a:lnTo>
                <a:lnTo>
                  <a:pt x="140335" y="47244"/>
                </a:lnTo>
                <a:lnTo>
                  <a:pt x="135382" y="54483"/>
                </a:lnTo>
                <a:lnTo>
                  <a:pt x="134238" y="54483"/>
                </a:lnTo>
                <a:lnTo>
                  <a:pt x="132841" y="54483"/>
                </a:lnTo>
                <a:lnTo>
                  <a:pt x="130810" y="53721"/>
                </a:lnTo>
                <a:lnTo>
                  <a:pt x="128015" y="52197"/>
                </a:lnTo>
                <a:lnTo>
                  <a:pt x="125095" y="50546"/>
                </a:lnTo>
                <a:lnTo>
                  <a:pt x="121665" y="48895"/>
                </a:lnTo>
                <a:lnTo>
                  <a:pt x="117348" y="47116"/>
                </a:lnTo>
                <a:lnTo>
                  <a:pt x="113157" y="45338"/>
                </a:lnTo>
                <a:lnTo>
                  <a:pt x="108203" y="43687"/>
                </a:lnTo>
                <a:lnTo>
                  <a:pt x="102615" y="42037"/>
                </a:lnTo>
                <a:lnTo>
                  <a:pt x="97027" y="40512"/>
                </a:lnTo>
                <a:lnTo>
                  <a:pt x="90677" y="39750"/>
                </a:lnTo>
                <a:lnTo>
                  <a:pt x="83565" y="39750"/>
                </a:lnTo>
                <a:lnTo>
                  <a:pt x="78486" y="39750"/>
                </a:lnTo>
                <a:lnTo>
                  <a:pt x="55880" y="52577"/>
                </a:lnTo>
                <a:lnTo>
                  <a:pt x="54610" y="55245"/>
                </a:lnTo>
                <a:lnTo>
                  <a:pt x="54101" y="58038"/>
                </a:lnTo>
                <a:lnTo>
                  <a:pt x="54101" y="60960"/>
                </a:lnTo>
                <a:lnTo>
                  <a:pt x="54101" y="65532"/>
                </a:lnTo>
                <a:lnTo>
                  <a:pt x="55499" y="69469"/>
                </a:lnTo>
                <a:lnTo>
                  <a:pt x="58293" y="72516"/>
                </a:lnTo>
                <a:lnTo>
                  <a:pt x="61087" y="75691"/>
                </a:lnTo>
                <a:lnTo>
                  <a:pt x="64897" y="78486"/>
                </a:lnTo>
                <a:lnTo>
                  <a:pt x="69469" y="80772"/>
                </a:lnTo>
                <a:lnTo>
                  <a:pt x="74040" y="83185"/>
                </a:lnTo>
                <a:lnTo>
                  <a:pt x="79375" y="85471"/>
                </a:lnTo>
                <a:lnTo>
                  <a:pt x="85216" y="87502"/>
                </a:lnTo>
                <a:lnTo>
                  <a:pt x="91059" y="89662"/>
                </a:lnTo>
                <a:lnTo>
                  <a:pt x="97027" y="91821"/>
                </a:lnTo>
                <a:lnTo>
                  <a:pt x="103124" y="94361"/>
                </a:lnTo>
                <a:lnTo>
                  <a:pt x="109093" y="96774"/>
                </a:lnTo>
                <a:lnTo>
                  <a:pt x="136651" y="114935"/>
                </a:lnTo>
                <a:lnTo>
                  <a:pt x="141350" y="119761"/>
                </a:lnTo>
                <a:lnTo>
                  <a:pt x="145034" y="125475"/>
                </a:lnTo>
                <a:lnTo>
                  <a:pt x="147827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479" y="193873"/>
                </a:lnTo>
                <a:lnTo>
                  <a:pt x="109853" y="216981"/>
                </a:lnTo>
                <a:lnTo>
                  <a:pt x="71262" y="224436"/>
                </a:lnTo>
                <a:lnTo>
                  <a:pt x="56270" y="224164"/>
                </a:lnTo>
                <a:lnTo>
                  <a:pt x="16510" y="215264"/>
                </a:lnTo>
                <a:lnTo>
                  <a:pt x="5207" y="208407"/>
                </a:lnTo>
                <a:lnTo>
                  <a:pt x="3556" y="206883"/>
                </a:lnTo>
                <a:lnTo>
                  <a:pt x="2286" y="204343"/>
                </a:lnTo>
                <a:lnTo>
                  <a:pt x="1397" y="201040"/>
                </a:lnTo>
                <a:lnTo>
                  <a:pt x="508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4063" y="166497"/>
                </a:lnTo>
                <a:lnTo>
                  <a:pt x="4952" y="165862"/>
                </a:lnTo>
                <a:lnTo>
                  <a:pt x="6096" y="165608"/>
                </a:lnTo>
                <a:lnTo>
                  <a:pt x="7365" y="165608"/>
                </a:lnTo>
                <a:lnTo>
                  <a:pt x="9016" y="165608"/>
                </a:lnTo>
                <a:lnTo>
                  <a:pt x="11430" y="166624"/>
                </a:lnTo>
                <a:lnTo>
                  <a:pt x="14732" y="168401"/>
                </a:lnTo>
                <a:lnTo>
                  <a:pt x="17907" y="170307"/>
                </a:lnTo>
                <a:lnTo>
                  <a:pt x="21844" y="172338"/>
                </a:lnTo>
                <a:lnTo>
                  <a:pt x="26670" y="174625"/>
                </a:lnTo>
                <a:lnTo>
                  <a:pt x="31369" y="176784"/>
                </a:lnTo>
                <a:lnTo>
                  <a:pt x="36957" y="178943"/>
                </a:lnTo>
                <a:lnTo>
                  <a:pt x="43307" y="180848"/>
                </a:lnTo>
                <a:lnTo>
                  <a:pt x="49530" y="182752"/>
                </a:lnTo>
                <a:lnTo>
                  <a:pt x="56769" y="183769"/>
                </a:lnTo>
                <a:lnTo>
                  <a:pt x="64770" y="183769"/>
                </a:lnTo>
                <a:lnTo>
                  <a:pt x="69850" y="183769"/>
                </a:lnTo>
                <a:lnTo>
                  <a:pt x="88519" y="177673"/>
                </a:lnTo>
                <a:lnTo>
                  <a:pt x="91439" y="175768"/>
                </a:lnTo>
                <a:lnTo>
                  <a:pt x="93725" y="173354"/>
                </a:lnTo>
                <a:lnTo>
                  <a:pt x="95123" y="170307"/>
                </a:lnTo>
                <a:lnTo>
                  <a:pt x="96647" y="167386"/>
                </a:lnTo>
                <a:lnTo>
                  <a:pt x="97409" y="163957"/>
                </a:lnTo>
                <a:lnTo>
                  <a:pt x="97409" y="160020"/>
                </a:lnTo>
                <a:lnTo>
                  <a:pt x="97409" y="155575"/>
                </a:lnTo>
                <a:lnTo>
                  <a:pt x="96012" y="151764"/>
                </a:lnTo>
                <a:lnTo>
                  <a:pt x="93218" y="148589"/>
                </a:lnTo>
                <a:lnTo>
                  <a:pt x="90550" y="145414"/>
                </a:lnTo>
                <a:lnTo>
                  <a:pt x="86868" y="142621"/>
                </a:lnTo>
                <a:lnTo>
                  <a:pt x="82296" y="140208"/>
                </a:lnTo>
                <a:lnTo>
                  <a:pt x="77724" y="137795"/>
                </a:lnTo>
                <a:lnTo>
                  <a:pt x="72644" y="135636"/>
                </a:lnTo>
                <a:lnTo>
                  <a:pt x="66928" y="133476"/>
                </a:lnTo>
                <a:lnTo>
                  <a:pt x="61213" y="131445"/>
                </a:lnTo>
                <a:lnTo>
                  <a:pt x="55245" y="129159"/>
                </a:lnTo>
                <a:lnTo>
                  <a:pt x="20827" y="110616"/>
                </a:lnTo>
                <a:lnTo>
                  <a:pt x="16256" y="105790"/>
                </a:lnTo>
                <a:lnTo>
                  <a:pt x="11684" y="101091"/>
                </a:lnTo>
                <a:lnTo>
                  <a:pt x="8000" y="95376"/>
                </a:lnTo>
                <a:lnTo>
                  <a:pt x="5334" y="88646"/>
                </a:lnTo>
                <a:lnTo>
                  <a:pt x="2539" y="81914"/>
                </a:lnTo>
                <a:lnTo>
                  <a:pt x="1143" y="73913"/>
                </a:lnTo>
                <a:lnTo>
                  <a:pt x="1143" y="64515"/>
                </a:lnTo>
                <a:lnTo>
                  <a:pt x="12909" y="28135"/>
                </a:lnTo>
                <a:lnTo>
                  <a:pt x="56966" y="2666"/>
                </a:lnTo>
                <a:lnTo>
                  <a:pt x="81041" y="4"/>
                </a:lnTo>
                <a:lnTo>
                  <a:pt x="821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37143" y="369950"/>
            <a:ext cx="212978" cy="224490"/>
          </a:xfrm>
          <a:custGeom>
            <a:avLst/>
            <a:gdLst/>
            <a:ahLst/>
            <a:cxnLst/>
            <a:rect l="l" t="t" r="r" b="b"/>
            <a:pathLst>
              <a:path w="212978" h="224490">
                <a:moveTo>
                  <a:pt x="108746" y="0"/>
                </a:moveTo>
                <a:lnTo>
                  <a:pt x="147507" y="4748"/>
                </a:lnTo>
                <a:lnTo>
                  <a:pt x="182671" y="23573"/>
                </a:lnTo>
                <a:lnTo>
                  <a:pt x="204297" y="56043"/>
                </a:lnTo>
                <a:lnTo>
                  <a:pt x="212368" y="94373"/>
                </a:lnTo>
                <a:lnTo>
                  <a:pt x="212978" y="106319"/>
                </a:lnTo>
                <a:lnTo>
                  <a:pt x="212591" y="121047"/>
                </a:lnTo>
                <a:lnTo>
                  <a:pt x="201567" y="168979"/>
                </a:lnTo>
                <a:lnTo>
                  <a:pt x="178511" y="200049"/>
                </a:lnTo>
                <a:lnTo>
                  <a:pt x="144670" y="218525"/>
                </a:lnTo>
                <a:lnTo>
                  <a:pt x="107967" y="224490"/>
                </a:lnTo>
                <a:lnTo>
                  <a:pt x="92748" y="224062"/>
                </a:lnTo>
                <a:lnTo>
                  <a:pt x="45611" y="211731"/>
                </a:lnTo>
                <a:lnTo>
                  <a:pt x="11499" y="175630"/>
                </a:lnTo>
                <a:lnTo>
                  <a:pt x="0" y="126336"/>
                </a:lnTo>
                <a:lnTo>
                  <a:pt x="138" y="109375"/>
                </a:lnTo>
                <a:lnTo>
                  <a:pt x="9854" y="59297"/>
                </a:lnTo>
                <a:lnTo>
                  <a:pt x="32256" y="26865"/>
                </a:lnTo>
                <a:lnTo>
                  <a:pt x="65889" y="7045"/>
                </a:lnTo>
                <a:lnTo>
                  <a:pt x="108746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54147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093" y="0"/>
                </a:moveTo>
                <a:lnTo>
                  <a:pt x="157931" y="10922"/>
                </a:lnTo>
                <a:lnTo>
                  <a:pt x="182894" y="41398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5" y="220852"/>
                </a:lnTo>
                <a:lnTo>
                  <a:pt x="156717" y="220852"/>
                </a:lnTo>
                <a:lnTo>
                  <a:pt x="139953" y="218566"/>
                </a:lnTo>
                <a:lnTo>
                  <a:pt x="137794" y="217804"/>
                </a:lnTo>
                <a:lnTo>
                  <a:pt x="136397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1" y="213360"/>
                </a:lnTo>
                <a:lnTo>
                  <a:pt x="134111" y="211836"/>
                </a:lnTo>
                <a:lnTo>
                  <a:pt x="134111" y="98298"/>
                </a:lnTo>
                <a:lnTo>
                  <a:pt x="134111" y="88519"/>
                </a:lnTo>
                <a:lnTo>
                  <a:pt x="133350" y="81025"/>
                </a:lnTo>
                <a:lnTo>
                  <a:pt x="115442" y="52197"/>
                </a:lnTo>
                <a:lnTo>
                  <a:pt x="111251" y="50037"/>
                </a:lnTo>
                <a:lnTo>
                  <a:pt x="106298" y="48895"/>
                </a:lnTo>
                <a:lnTo>
                  <a:pt x="100583" y="48895"/>
                </a:lnTo>
                <a:lnTo>
                  <a:pt x="93471" y="48895"/>
                </a:lnTo>
                <a:lnTo>
                  <a:pt x="61172" y="735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211" y="219837"/>
                </a:lnTo>
                <a:lnTo>
                  <a:pt x="41655" y="220218"/>
                </a:lnTo>
                <a:lnTo>
                  <a:pt x="38100" y="220599"/>
                </a:lnTo>
                <a:lnTo>
                  <a:pt x="33527" y="220852"/>
                </a:lnTo>
                <a:lnTo>
                  <a:pt x="28066" y="220852"/>
                </a:lnTo>
                <a:lnTo>
                  <a:pt x="22605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0" y="9906"/>
                </a:lnTo>
                <a:lnTo>
                  <a:pt x="1015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0" y="3810"/>
                </a:lnTo>
                <a:lnTo>
                  <a:pt x="24002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2"/>
                </a:lnTo>
                <a:lnTo>
                  <a:pt x="48005" y="12700"/>
                </a:lnTo>
                <a:lnTo>
                  <a:pt x="48005" y="35687"/>
                </a:lnTo>
                <a:lnTo>
                  <a:pt x="77692" y="11016"/>
                </a:lnTo>
                <a:lnTo>
                  <a:pt x="114558" y="43"/>
                </a:lnTo>
                <a:lnTo>
                  <a:pt x="11709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1243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576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52167" y="369950"/>
            <a:ext cx="316738" cy="220852"/>
          </a:xfrm>
          <a:custGeom>
            <a:avLst/>
            <a:gdLst/>
            <a:ahLst/>
            <a:cxnLst/>
            <a:rect l="l" t="t" r="r" b="b"/>
            <a:pathLst>
              <a:path w="316738" h="220852">
                <a:moveTo>
                  <a:pt x="115188" y="0"/>
                </a:moveTo>
                <a:lnTo>
                  <a:pt x="123316" y="0"/>
                </a:lnTo>
                <a:lnTo>
                  <a:pt x="130682" y="888"/>
                </a:lnTo>
                <a:lnTo>
                  <a:pt x="168020" y="21462"/>
                </a:lnTo>
                <a:lnTo>
                  <a:pt x="171831" y="25908"/>
                </a:lnTo>
                <a:lnTo>
                  <a:pt x="174878" y="30861"/>
                </a:lnTo>
                <a:lnTo>
                  <a:pt x="177419" y="36449"/>
                </a:lnTo>
                <a:lnTo>
                  <a:pt x="183387" y="29972"/>
                </a:lnTo>
                <a:lnTo>
                  <a:pt x="189230" y="24511"/>
                </a:lnTo>
                <a:lnTo>
                  <a:pt x="194944" y="19938"/>
                </a:lnTo>
                <a:lnTo>
                  <a:pt x="200659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600" y="2159"/>
                </a:lnTo>
                <a:lnTo>
                  <a:pt x="234187" y="762"/>
                </a:lnTo>
                <a:lnTo>
                  <a:pt x="239902" y="0"/>
                </a:lnTo>
                <a:lnTo>
                  <a:pt x="245744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0895" y="218566"/>
                </a:lnTo>
                <a:lnTo>
                  <a:pt x="308863" y="219328"/>
                </a:lnTo>
                <a:lnTo>
                  <a:pt x="306069" y="219837"/>
                </a:lnTo>
                <a:lnTo>
                  <a:pt x="302387" y="220218"/>
                </a:lnTo>
                <a:lnTo>
                  <a:pt x="298831" y="220599"/>
                </a:lnTo>
                <a:lnTo>
                  <a:pt x="294385" y="220852"/>
                </a:lnTo>
                <a:lnTo>
                  <a:pt x="288797" y="220852"/>
                </a:lnTo>
                <a:lnTo>
                  <a:pt x="283209" y="220852"/>
                </a:lnTo>
                <a:lnTo>
                  <a:pt x="260731" y="213360"/>
                </a:lnTo>
                <a:lnTo>
                  <a:pt x="260731" y="211836"/>
                </a:lnTo>
                <a:lnTo>
                  <a:pt x="260731" y="93725"/>
                </a:lnTo>
                <a:lnTo>
                  <a:pt x="260731" y="87122"/>
                </a:lnTo>
                <a:lnTo>
                  <a:pt x="260095" y="81025"/>
                </a:lnTo>
                <a:lnTo>
                  <a:pt x="258825" y="75437"/>
                </a:lnTo>
                <a:lnTo>
                  <a:pt x="257556" y="69976"/>
                </a:lnTo>
                <a:lnTo>
                  <a:pt x="255650" y="65277"/>
                </a:lnTo>
                <a:lnTo>
                  <a:pt x="252983" y="61340"/>
                </a:lnTo>
                <a:lnTo>
                  <a:pt x="250444" y="57403"/>
                </a:lnTo>
                <a:lnTo>
                  <a:pt x="247141" y="54356"/>
                </a:lnTo>
                <a:lnTo>
                  <a:pt x="243205" y="52197"/>
                </a:lnTo>
                <a:lnTo>
                  <a:pt x="239268" y="50037"/>
                </a:lnTo>
                <a:lnTo>
                  <a:pt x="234441" y="48895"/>
                </a:lnTo>
                <a:lnTo>
                  <a:pt x="228981" y="48895"/>
                </a:lnTo>
                <a:lnTo>
                  <a:pt x="222250" y="48895"/>
                </a:lnTo>
                <a:lnTo>
                  <a:pt x="191173" y="73695"/>
                </a:lnTo>
                <a:lnTo>
                  <a:pt x="186308" y="211836"/>
                </a:lnTo>
                <a:lnTo>
                  <a:pt x="186308" y="213360"/>
                </a:lnTo>
                <a:lnTo>
                  <a:pt x="185927" y="214629"/>
                </a:lnTo>
                <a:lnTo>
                  <a:pt x="185038" y="215773"/>
                </a:lnTo>
                <a:lnTo>
                  <a:pt x="184150" y="216915"/>
                </a:lnTo>
                <a:lnTo>
                  <a:pt x="182625" y="217804"/>
                </a:lnTo>
                <a:lnTo>
                  <a:pt x="180466" y="218566"/>
                </a:lnTo>
                <a:lnTo>
                  <a:pt x="178307" y="219328"/>
                </a:lnTo>
                <a:lnTo>
                  <a:pt x="175387" y="219837"/>
                </a:lnTo>
                <a:lnTo>
                  <a:pt x="171831" y="220218"/>
                </a:lnTo>
                <a:lnTo>
                  <a:pt x="168275" y="220599"/>
                </a:lnTo>
                <a:lnTo>
                  <a:pt x="163830" y="220852"/>
                </a:lnTo>
                <a:lnTo>
                  <a:pt x="158495" y="220852"/>
                </a:lnTo>
                <a:lnTo>
                  <a:pt x="152907" y="220852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12902" y="52197"/>
                </a:lnTo>
                <a:lnTo>
                  <a:pt x="108838" y="50037"/>
                </a:lnTo>
                <a:lnTo>
                  <a:pt x="104139" y="48895"/>
                </a:lnTo>
                <a:lnTo>
                  <a:pt x="98806" y="48895"/>
                </a:lnTo>
                <a:lnTo>
                  <a:pt x="91947" y="48895"/>
                </a:lnTo>
                <a:lnTo>
                  <a:pt x="60897" y="738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212" y="219837"/>
                </a:lnTo>
                <a:lnTo>
                  <a:pt x="41656" y="220218"/>
                </a:lnTo>
                <a:lnTo>
                  <a:pt x="38100" y="220599"/>
                </a:lnTo>
                <a:lnTo>
                  <a:pt x="33527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015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002" y="3810"/>
                </a:lnTo>
                <a:lnTo>
                  <a:pt x="28828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1045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576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71951" y="321309"/>
            <a:ext cx="140843" cy="272542"/>
          </a:xfrm>
          <a:custGeom>
            <a:avLst/>
            <a:gdLst/>
            <a:ahLst/>
            <a:cxnLst/>
            <a:rect l="l" t="t" r="r" b="b"/>
            <a:pathLst>
              <a:path w="140843" h="272542">
                <a:moveTo>
                  <a:pt x="60452" y="0"/>
                </a:moveTo>
                <a:lnTo>
                  <a:pt x="65912" y="0"/>
                </a:lnTo>
                <a:lnTo>
                  <a:pt x="70485" y="126"/>
                </a:lnTo>
                <a:lnTo>
                  <a:pt x="74168" y="508"/>
                </a:lnTo>
                <a:lnTo>
                  <a:pt x="77850" y="889"/>
                </a:lnTo>
                <a:lnTo>
                  <a:pt x="87249" y="5334"/>
                </a:lnTo>
                <a:lnTo>
                  <a:pt x="88137" y="6476"/>
                </a:lnTo>
                <a:lnTo>
                  <a:pt x="88519" y="7874"/>
                </a:lnTo>
                <a:lnTo>
                  <a:pt x="88519" y="9398"/>
                </a:lnTo>
                <a:lnTo>
                  <a:pt x="88519" y="53848"/>
                </a:lnTo>
                <a:lnTo>
                  <a:pt x="131825" y="53848"/>
                </a:lnTo>
                <a:lnTo>
                  <a:pt x="133350" y="53848"/>
                </a:lnTo>
                <a:lnTo>
                  <a:pt x="134620" y="54102"/>
                </a:lnTo>
                <a:lnTo>
                  <a:pt x="135762" y="54864"/>
                </a:lnTo>
                <a:lnTo>
                  <a:pt x="136906" y="55626"/>
                </a:lnTo>
                <a:lnTo>
                  <a:pt x="137795" y="56896"/>
                </a:lnTo>
                <a:lnTo>
                  <a:pt x="138557" y="58547"/>
                </a:lnTo>
                <a:lnTo>
                  <a:pt x="139319" y="60325"/>
                </a:lnTo>
                <a:lnTo>
                  <a:pt x="139826" y="62611"/>
                </a:lnTo>
                <a:lnTo>
                  <a:pt x="140208" y="65659"/>
                </a:lnTo>
                <a:lnTo>
                  <a:pt x="140588" y="68580"/>
                </a:lnTo>
                <a:lnTo>
                  <a:pt x="140843" y="72263"/>
                </a:lnTo>
                <a:lnTo>
                  <a:pt x="140843" y="76581"/>
                </a:lnTo>
                <a:lnTo>
                  <a:pt x="140843" y="84709"/>
                </a:lnTo>
                <a:lnTo>
                  <a:pt x="140081" y="90551"/>
                </a:lnTo>
                <a:lnTo>
                  <a:pt x="138557" y="94107"/>
                </a:lnTo>
                <a:lnTo>
                  <a:pt x="137033" y="97536"/>
                </a:lnTo>
                <a:lnTo>
                  <a:pt x="134874" y="99314"/>
                </a:lnTo>
                <a:lnTo>
                  <a:pt x="132080" y="99314"/>
                </a:lnTo>
                <a:lnTo>
                  <a:pt x="88519" y="99314"/>
                </a:lnTo>
                <a:lnTo>
                  <a:pt x="88519" y="192913"/>
                </a:lnTo>
                <a:lnTo>
                  <a:pt x="88519" y="203708"/>
                </a:lnTo>
                <a:lnTo>
                  <a:pt x="90297" y="211836"/>
                </a:lnTo>
                <a:lnTo>
                  <a:pt x="93725" y="217297"/>
                </a:lnTo>
                <a:lnTo>
                  <a:pt x="97155" y="222758"/>
                </a:lnTo>
                <a:lnTo>
                  <a:pt x="103250" y="225425"/>
                </a:lnTo>
                <a:lnTo>
                  <a:pt x="112013" y="225425"/>
                </a:lnTo>
                <a:lnTo>
                  <a:pt x="114935" y="225425"/>
                </a:lnTo>
                <a:lnTo>
                  <a:pt x="126364" y="222885"/>
                </a:lnTo>
                <a:lnTo>
                  <a:pt x="128270" y="222250"/>
                </a:lnTo>
                <a:lnTo>
                  <a:pt x="129794" y="221615"/>
                </a:lnTo>
                <a:lnTo>
                  <a:pt x="131063" y="221107"/>
                </a:lnTo>
                <a:lnTo>
                  <a:pt x="132334" y="220599"/>
                </a:lnTo>
                <a:lnTo>
                  <a:pt x="133476" y="220345"/>
                </a:lnTo>
                <a:lnTo>
                  <a:pt x="134493" y="220345"/>
                </a:lnTo>
                <a:lnTo>
                  <a:pt x="135509" y="220345"/>
                </a:lnTo>
                <a:lnTo>
                  <a:pt x="140843" y="236728"/>
                </a:lnTo>
                <a:lnTo>
                  <a:pt x="140843" y="240919"/>
                </a:lnTo>
                <a:lnTo>
                  <a:pt x="140843" y="247396"/>
                </a:lnTo>
                <a:lnTo>
                  <a:pt x="140335" y="252476"/>
                </a:lnTo>
                <a:lnTo>
                  <a:pt x="139573" y="255905"/>
                </a:lnTo>
                <a:lnTo>
                  <a:pt x="138811" y="259461"/>
                </a:lnTo>
                <a:lnTo>
                  <a:pt x="101726" y="272542"/>
                </a:lnTo>
                <a:lnTo>
                  <a:pt x="97536" y="272542"/>
                </a:lnTo>
                <a:lnTo>
                  <a:pt x="58622" y="263646"/>
                </a:lnTo>
                <a:lnTo>
                  <a:pt x="34101" y="222640"/>
                </a:lnTo>
                <a:lnTo>
                  <a:pt x="32512" y="99314"/>
                </a:lnTo>
                <a:lnTo>
                  <a:pt x="8636" y="99314"/>
                </a:lnTo>
                <a:lnTo>
                  <a:pt x="5842" y="99314"/>
                </a:lnTo>
                <a:lnTo>
                  <a:pt x="3683" y="97536"/>
                </a:lnTo>
                <a:lnTo>
                  <a:pt x="2159" y="94107"/>
                </a:lnTo>
                <a:lnTo>
                  <a:pt x="635" y="90551"/>
                </a:lnTo>
                <a:lnTo>
                  <a:pt x="0" y="84709"/>
                </a:lnTo>
                <a:lnTo>
                  <a:pt x="0" y="76581"/>
                </a:lnTo>
                <a:lnTo>
                  <a:pt x="0" y="72263"/>
                </a:lnTo>
                <a:lnTo>
                  <a:pt x="127" y="68580"/>
                </a:lnTo>
                <a:lnTo>
                  <a:pt x="508" y="65659"/>
                </a:lnTo>
                <a:lnTo>
                  <a:pt x="889" y="62611"/>
                </a:lnTo>
                <a:lnTo>
                  <a:pt x="4953" y="54864"/>
                </a:lnTo>
                <a:lnTo>
                  <a:pt x="6096" y="54102"/>
                </a:lnTo>
                <a:lnTo>
                  <a:pt x="7366" y="53848"/>
                </a:lnTo>
                <a:lnTo>
                  <a:pt x="8890" y="53848"/>
                </a:lnTo>
                <a:lnTo>
                  <a:pt x="32512" y="53848"/>
                </a:lnTo>
                <a:lnTo>
                  <a:pt x="32512" y="9398"/>
                </a:lnTo>
                <a:lnTo>
                  <a:pt x="32512" y="7874"/>
                </a:lnTo>
                <a:lnTo>
                  <a:pt x="32893" y="6476"/>
                </a:lnTo>
                <a:lnTo>
                  <a:pt x="33781" y="5334"/>
                </a:lnTo>
                <a:lnTo>
                  <a:pt x="34543" y="4191"/>
                </a:lnTo>
                <a:lnTo>
                  <a:pt x="36068" y="3175"/>
                </a:lnTo>
                <a:lnTo>
                  <a:pt x="38227" y="2286"/>
                </a:lnTo>
                <a:lnTo>
                  <a:pt x="40386" y="1524"/>
                </a:lnTo>
                <a:lnTo>
                  <a:pt x="43306" y="889"/>
                </a:lnTo>
                <a:lnTo>
                  <a:pt x="46990" y="508"/>
                </a:lnTo>
                <a:lnTo>
                  <a:pt x="50546" y="126"/>
                </a:lnTo>
                <a:lnTo>
                  <a:pt x="55118" y="0"/>
                </a:lnTo>
                <a:lnTo>
                  <a:pt x="6045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90064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9" y="0"/>
                </a:moveTo>
                <a:lnTo>
                  <a:pt x="161671" y="0"/>
                </a:lnTo>
                <a:lnTo>
                  <a:pt x="162941" y="0"/>
                </a:lnTo>
                <a:lnTo>
                  <a:pt x="164211" y="381"/>
                </a:lnTo>
                <a:lnTo>
                  <a:pt x="169545" y="12192"/>
                </a:lnTo>
                <a:lnTo>
                  <a:pt x="169926" y="15113"/>
                </a:lnTo>
                <a:lnTo>
                  <a:pt x="170053" y="18796"/>
                </a:lnTo>
                <a:lnTo>
                  <a:pt x="170053" y="23241"/>
                </a:lnTo>
                <a:lnTo>
                  <a:pt x="170053" y="27432"/>
                </a:lnTo>
                <a:lnTo>
                  <a:pt x="167894" y="40894"/>
                </a:lnTo>
                <a:lnTo>
                  <a:pt x="167132" y="42672"/>
                </a:lnTo>
                <a:lnTo>
                  <a:pt x="166243" y="43942"/>
                </a:lnTo>
                <a:lnTo>
                  <a:pt x="165227" y="44831"/>
                </a:lnTo>
                <a:lnTo>
                  <a:pt x="164211" y="45593"/>
                </a:lnTo>
                <a:lnTo>
                  <a:pt x="162941" y="46100"/>
                </a:lnTo>
                <a:lnTo>
                  <a:pt x="161671" y="46100"/>
                </a:lnTo>
                <a:lnTo>
                  <a:pt x="58420" y="46100"/>
                </a:lnTo>
                <a:lnTo>
                  <a:pt x="58420" y="116586"/>
                </a:lnTo>
                <a:lnTo>
                  <a:pt x="145796" y="116586"/>
                </a:lnTo>
                <a:lnTo>
                  <a:pt x="147066" y="116586"/>
                </a:lnTo>
                <a:lnTo>
                  <a:pt x="148336" y="116967"/>
                </a:lnTo>
                <a:lnTo>
                  <a:pt x="149479" y="117856"/>
                </a:lnTo>
                <a:lnTo>
                  <a:pt x="150622" y="118618"/>
                </a:lnTo>
                <a:lnTo>
                  <a:pt x="151511" y="119888"/>
                </a:lnTo>
                <a:lnTo>
                  <a:pt x="152273" y="121666"/>
                </a:lnTo>
                <a:lnTo>
                  <a:pt x="153035" y="123317"/>
                </a:lnTo>
                <a:lnTo>
                  <a:pt x="153543" y="125603"/>
                </a:lnTo>
                <a:lnTo>
                  <a:pt x="153924" y="128524"/>
                </a:lnTo>
                <a:lnTo>
                  <a:pt x="154305" y="131445"/>
                </a:lnTo>
                <a:lnTo>
                  <a:pt x="154432" y="135001"/>
                </a:lnTo>
                <a:lnTo>
                  <a:pt x="154432" y="139192"/>
                </a:lnTo>
                <a:lnTo>
                  <a:pt x="154432" y="143510"/>
                </a:lnTo>
                <a:lnTo>
                  <a:pt x="154305" y="147066"/>
                </a:lnTo>
                <a:lnTo>
                  <a:pt x="153924" y="149860"/>
                </a:lnTo>
                <a:lnTo>
                  <a:pt x="153543" y="152654"/>
                </a:lnTo>
                <a:lnTo>
                  <a:pt x="147066" y="161417"/>
                </a:lnTo>
                <a:lnTo>
                  <a:pt x="145796" y="161417"/>
                </a:lnTo>
                <a:lnTo>
                  <a:pt x="58420" y="161417"/>
                </a:lnTo>
                <a:lnTo>
                  <a:pt x="58420" y="242951"/>
                </a:lnTo>
                <a:lnTo>
                  <a:pt x="162560" y="242951"/>
                </a:lnTo>
                <a:lnTo>
                  <a:pt x="163830" y="242951"/>
                </a:lnTo>
                <a:lnTo>
                  <a:pt x="165100" y="243332"/>
                </a:lnTo>
                <a:lnTo>
                  <a:pt x="166243" y="244221"/>
                </a:lnTo>
                <a:lnTo>
                  <a:pt x="167259" y="244983"/>
                </a:lnTo>
                <a:lnTo>
                  <a:pt x="170687" y="255143"/>
                </a:lnTo>
                <a:lnTo>
                  <a:pt x="171069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71069" y="273812"/>
                </a:lnTo>
                <a:lnTo>
                  <a:pt x="170687" y="276733"/>
                </a:lnTo>
                <a:lnTo>
                  <a:pt x="170307" y="279654"/>
                </a:lnTo>
                <a:lnTo>
                  <a:pt x="166243" y="287655"/>
                </a:lnTo>
                <a:lnTo>
                  <a:pt x="165100" y="288544"/>
                </a:lnTo>
                <a:lnTo>
                  <a:pt x="163830" y="288925"/>
                </a:lnTo>
                <a:lnTo>
                  <a:pt x="162560" y="288925"/>
                </a:lnTo>
                <a:lnTo>
                  <a:pt x="17399" y="288925"/>
                </a:lnTo>
                <a:lnTo>
                  <a:pt x="12446" y="288925"/>
                </a:lnTo>
                <a:lnTo>
                  <a:pt x="8382" y="287528"/>
                </a:lnTo>
                <a:lnTo>
                  <a:pt x="4953" y="284607"/>
                </a:lnTo>
                <a:lnTo>
                  <a:pt x="1651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1" y="7366"/>
                </a:lnTo>
                <a:lnTo>
                  <a:pt x="4953" y="4445"/>
                </a:lnTo>
                <a:lnTo>
                  <a:pt x="8382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24221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39" y="290830"/>
                </a:lnTo>
                <a:lnTo>
                  <a:pt x="11429" y="290449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396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3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32353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043" y="1905"/>
                </a:lnTo>
                <a:lnTo>
                  <a:pt x="164536" y="3301"/>
                </a:lnTo>
                <a:lnTo>
                  <a:pt x="171394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842" y="17525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334" y="73152"/>
                </a:lnTo>
                <a:lnTo>
                  <a:pt x="195905" y="70612"/>
                </a:lnTo>
                <a:lnTo>
                  <a:pt x="192476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2" y="49292"/>
                </a:lnTo>
                <a:lnTo>
                  <a:pt x="124348" y="50270"/>
                </a:lnTo>
                <a:lnTo>
                  <a:pt x="89508" y="68397"/>
                </a:lnTo>
                <a:lnTo>
                  <a:pt x="69890" y="102452"/>
                </a:lnTo>
                <a:lnTo>
                  <a:pt x="63532" y="140505"/>
                </a:lnTo>
                <a:lnTo>
                  <a:pt x="63711" y="157334"/>
                </a:lnTo>
                <a:lnTo>
                  <a:pt x="72650" y="205573"/>
                </a:lnTo>
                <a:lnTo>
                  <a:pt x="97823" y="237353"/>
                </a:lnTo>
                <a:lnTo>
                  <a:pt x="131043" y="248160"/>
                </a:lnTo>
                <a:lnTo>
                  <a:pt x="147233" y="247827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5938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145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796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06827" y="275336"/>
                </a:lnTo>
                <a:lnTo>
                  <a:pt x="205303" y="276987"/>
                </a:lnTo>
                <a:lnTo>
                  <a:pt x="202128" y="279273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157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9" y="298169"/>
                </a:lnTo>
                <a:lnTo>
                  <a:pt x="117422" y="297738"/>
                </a:lnTo>
                <a:lnTo>
                  <a:pt x="67058" y="285244"/>
                </a:lnTo>
                <a:lnTo>
                  <a:pt x="28471" y="254162"/>
                </a:lnTo>
                <a:lnTo>
                  <a:pt x="6740" y="208513"/>
                </a:lnTo>
                <a:lnTo>
                  <a:pt x="0" y="158534"/>
                </a:lnTo>
                <a:lnTo>
                  <a:pt x="285" y="143225"/>
                </a:lnTo>
                <a:lnTo>
                  <a:pt x="4872" y="104992"/>
                </a:lnTo>
                <a:lnTo>
                  <a:pt x="18660" y="67064"/>
                </a:lnTo>
                <a:lnTo>
                  <a:pt x="41802" y="35506"/>
                </a:lnTo>
                <a:lnTo>
                  <a:pt x="85382" y="8287"/>
                </a:lnTo>
                <a:lnTo>
                  <a:pt x="133534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90414" y="295402"/>
            <a:ext cx="188342" cy="298878"/>
          </a:xfrm>
          <a:custGeom>
            <a:avLst/>
            <a:gdLst/>
            <a:ahLst/>
            <a:cxnLst/>
            <a:rect l="l" t="t" r="r" b="b"/>
            <a:pathLst>
              <a:path w="188342" h="298878">
                <a:moveTo>
                  <a:pt x="101726" y="0"/>
                </a:moveTo>
                <a:lnTo>
                  <a:pt x="108585" y="0"/>
                </a:lnTo>
                <a:lnTo>
                  <a:pt x="115443" y="507"/>
                </a:lnTo>
                <a:lnTo>
                  <a:pt x="122300" y="1524"/>
                </a:lnTo>
                <a:lnTo>
                  <a:pt x="129159" y="2667"/>
                </a:lnTo>
                <a:lnTo>
                  <a:pt x="135509" y="4064"/>
                </a:lnTo>
                <a:lnTo>
                  <a:pt x="141477" y="5842"/>
                </a:lnTo>
                <a:lnTo>
                  <a:pt x="147447" y="7620"/>
                </a:lnTo>
                <a:lnTo>
                  <a:pt x="166497" y="17399"/>
                </a:lnTo>
                <a:lnTo>
                  <a:pt x="168021" y="18923"/>
                </a:lnTo>
                <a:lnTo>
                  <a:pt x="170814" y="25400"/>
                </a:lnTo>
                <a:lnTo>
                  <a:pt x="171196" y="27050"/>
                </a:lnTo>
                <a:lnTo>
                  <a:pt x="171450" y="29209"/>
                </a:lnTo>
                <a:lnTo>
                  <a:pt x="171703" y="31876"/>
                </a:lnTo>
                <a:lnTo>
                  <a:pt x="171831" y="34417"/>
                </a:lnTo>
                <a:lnTo>
                  <a:pt x="171831" y="37719"/>
                </a:lnTo>
                <a:lnTo>
                  <a:pt x="171831" y="41528"/>
                </a:lnTo>
                <a:lnTo>
                  <a:pt x="171831" y="45847"/>
                </a:lnTo>
                <a:lnTo>
                  <a:pt x="171703" y="49529"/>
                </a:lnTo>
                <a:lnTo>
                  <a:pt x="168148" y="64135"/>
                </a:lnTo>
                <a:lnTo>
                  <a:pt x="167259" y="65024"/>
                </a:lnTo>
                <a:lnTo>
                  <a:pt x="165862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20" y="64388"/>
                </a:lnTo>
                <a:lnTo>
                  <a:pt x="156463" y="62230"/>
                </a:lnTo>
                <a:lnTo>
                  <a:pt x="152908" y="60198"/>
                </a:lnTo>
                <a:lnTo>
                  <a:pt x="125222" y="48768"/>
                </a:lnTo>
                <a:lnTo>
                  <a:pt x="118363" y="46736"/>
                </a:lnTo>
                <a:lnTo>
                  <a:pt x="110871" y="45720"/>
                </a:lnTo>
                <a:lnTo>
                  <a:pt x="102615" y="45720"/>
                </a:lnTo>
                <a:lnTo>
                  <a:pt x="96265" y="45720"/>
                </a:lnTo>
                <a:lnTo>
                  <a:pt x="90677" y="46608"/>
                </a:lnTo>
                <a:lnTo>
                  <a:pt x="85978" y="48132"/>
                </a:lnTo>
                <a:lnTo>
                  <a:pt x="81152" y="49656"/>
                </a:lnTo>
                <a:lnTo>
                  <a:pt x="77215" y="51816"/>
                </a:lnTo>
                <a:lnTo>
                  <a:pt x="74040" y="54609"/>
                </a:lnTo>
                <a:lnTo>
                  <a:pt x="70738" y="57276"/>
                </a:lnTo>
                <a:lnTo>
                  <a:pt x="68452" y="60706"/>
                </a:lnTo>
                <a:lnTo>
                  <a:pt x="66801" y="64515"/>
                </a:lnTo>
                <a:lnTo>
                  <a:pt x="65277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93" y="113030"/>
                </a:lnTo>
                <a:lnTo>
                  <a:pt x="111251" y="119380"/>
                </a:lnTo>
                <a:lnTo>
                  <a:pt x="118872" y="122809"/>
                </a:lnTo>
                <a:lnTo>
                  <a:pt x="159590" y="145746"/>
                </a:lnTo>
                <a:lnTo>
                  <a:pt x="186480" y="187590"/>
                </a:lnTo>
                <a:lnTo>
                  <a:pt x="188342" y="200131"/>
                </a:lnTo>
                <a:lnTo>
                  <a:pt x="187907" y="216159"/>
                </a:lnTo>
                <a:lnTo>
                  <a:pt x="175985" y="253953"/>
                </a:lnTo>
                <a:lnTo>
                  <a:pt x="138753" y="287291"/>
                </a:lnTo>
                <a:lnTo>
                  <a:pt x="101745" y="297745"/>
                </a:lnTo>
                <a:lnTo>
                  <a:pt x="89793" y="298878"/>
                </a:lnTo>
                <a:lnTo>
                  <a:pt x="73634" y="298739"/>
                </a:lnTo>
                <a:lnTo>
                  <a:pt x="35154" y="292114"/>
                </a:lnTo>
                <a:lnTo>
                  <a:pt x="14859" y="283463"/>
                </a:lnTo>
                <a:lnTo>
                  <a:pt x="10413" y="281050"/>
                </a:lnTo>
                <a:lnTo>
                  <a:pt x="1270" y="268477"/>
                </a:lnTo>
                <a:lnTo>
                  <a:pt x="381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905" y="233552"/>
                </a:lnTo>
                <a:lnTo>
                  <a:pt x="2539" y="231521"/>
                </a:lnTo>
                <a:lnTo>
                  <a:pt x="3428" y="230250"/>
                </a:lnTo>
                <a:lnTo>
                  <a:pt x="4572" y="229362"/>
                </a:lnTo>
                <a:lnTo>
                  <a:pt x="5714" y="228600"/>
                </a:lnTo>
                <a:lnTo>
                  <a:pt x="6985" y="228219"/>
                </a:lnTo>
                <a:lnTo>
                  <a:pt x="8509" y="228219"/>
                </a:lnTo>
                <a:lnTo>
                  <a:pt x="10540" y="228219"/>
                </a:lnTo>
                <a:lnTo>
                  <a:pt x="13462" y="229362"/>
                </a:lnTo>
                <a:lnTo>
                  <a:pt x="17272" y="231901"/>
                </a:lnTo>
                <a:lnTo>
                  <a:pt x="21082" y="234314"/>
                </a:lnTo>
                <a:lnTo>
                  <a:pt x="64826" y="250663"/>
                </a:lnTo>
                <a:lnTo>
                  <a:pt x="89026" y="251840"/>
                </a:lnTo>
                <a:lnTo>
                  <a:pt x="95503" y="250951"/>
                </a:lnTo>
                <a:lnTo>
                  <a:pt x="101091" y="249300"/>
                </a:lnTo>
                <a:lnTo>
                  <a:pt x="106807" y="247523"/>
                </a:lnTo>
                <a:lnTo>
                  <a:pt x="111506" y="245110"/>
                </a:lnTo>
                <a:lnTo>
                  <a:pt x="115570" y="241935"/>
                </a:lnTo>
                <a:lnTo>
                  <a:pt x="119507" y="238887"/>
                </a:lnTo>
                <a:lnTo>
                  <a:pt x="122427" y="234950"/>
                </a:lnTo>
                <a:lnTo>
                  <a:pt x="124587" y="230377"/>
                </a:lnTo>
                <a:lnTo>
                  <a:pt x="126619" y="225806"/>
                </a:lnTo>
                <a:lnTo>
                  <a:pt x="127635" y="220599"/>
                </a:lnTo>
                <a:lnTo>
                  <a:pt x="127635" y="215011"/>
                </a:lnTo>
                <a:lnTo>
                  <a:pt x="127635" y="208407"/>
                </a:lnTo>
                <a:lnTo>
                  <a:pt x="125857" y="202819"/>
                </a:lnTo>
                <a:lnTo>
                  <a:pt x="122300" y="198120"/>
                </a:lnTo>
                <a:lnTo>
                  <a:pt x="118745" y="193421"/>
                </a:lnTo>
                <a:lnTo>
                  <a:pt x="114046" y="189230"/>
                </a:lnTo>
                <a:lnTo>
                  <a:pt x="108331" y="185674"/>
                </a:lnTo>
                <a:lnTo>
                  <a:pt x="102615" y="181990"/>
                </a:lnTo>
                <a:lnTo>
                  <a:pt x="96138" y="178562"/>
                </a:lnTo>
                <a:lnTo>
                  <a:pt x="88773" y="175387"/>
                </a:lnTo>
                <a:lnTo>
                  <a:pt x="81534" y="172212"/>
                </a:lnTo>
                <a:lnTo>
                  <a:pt x="43932" y="153186"/>
                </a:lnTo>
                <a:lnTo>
                  <a:pt x="10805" y="115534"/>
                </a:lnTo>
                <a:lnTo>
                  <a:pt x="5227" y="91181"/>
                </a:lnTo>
                <a:lnTo>
                  <a:pt x="5658" y="74941"/>
                </a:lnTo>
                <a:lnTo>
                  <a:pt x="17576" y="38569"/>
                </a:lnTo>
                <a:lnTo>
                  <a:pt x="54762" y="8306"/>
                </a:lnTo>
                <a:lnTo>
                  <a:pt x="93758" y="240"/>
                </a:lnTo>
                <a:lnTo>
                  <a:pt x="10172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69360" y="279272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432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177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8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7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59859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527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212" y="311149"/>
                </a:lnTo>
                <a:lnTo>
                  <a:pt x="41655" y="311530"/>
                </a:lnTo>
                <a:lnTo>
                  <a:pt x="38100" y="311911"/>
                </a:lnTo>
                <a:lnTo>
                  <a:pt x="33527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09267" y="278638"/>
            <a:ext cx="56260" cy="312165"/>
          </a:xfrm>
          <a:custGeom>
            <a:avLst/>
            <a:gdLst/>
            <a:ahLst/>
            <a:cxnLst/>
            <a:rect l="l" t="t" r="r" b="b"/>
            <a:pathLst>
              <a:path w="56260" h="312165">
                <a:moveTo>
                  <a:pt x="28066" y="0"/>
                </a:moveTo>
                <a:lnTo>
                  <a:pt x="33527" y="0"/>
                </a:lnTo>
                <a:lnTo>
                  <a:pt x="38100" y="253"/>
                </a:lnTo>
                <a:lnTo>
                  <a:pt x="56260" y="8127"/>
                </a:lnTo>
                <a:lnTo>
                  <a:pt x="56260" y="9651"/>
                </a:lnTo>
                <a:lnTo>
                  <a:pt x="56260" y="303148"/>
                </a:lnTo>
                <a:lnTo>
                  <a:pt x="56260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212" y="311149"/>
                </a:lnTo>
                <a:lnTo>
                  <a:pt x="41656" y="311530"/>
                </a:lnTo>
                <a:lnTo>
                  <a:pt x="38100" y="311911"/>
                </a:lnTo>
                <a:lnTo>
                  <a:pt x="33527" y="312165"/>
                </a:lnTo>
                <a:lnTo>
                  <a:pt x="28066" y="312165"/>
                </a:lnTo>
                <a:lnTo>
                  <a:pt x="22606" y="312165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1723644"/>
            <a:ext cx="2878836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8739" y="1551177"/>
            <a:ext cx="26793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El</a:t>
            </a:r>
            <a:r>
              <a:rPr sz="3600" b="1" spc="4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m</a:t>
            </a:r>
            <a:r>
              <a:rPr sz="3600" b="1" spc="4" baseline="3413" dirty="0">
                <a:latin typeface="Calibri"/>
                <a:cs typeface="Calibri"/>
              </a:rPr>
              <a:t>e</a:t>
            </a:r>
            <a:r>
              <a:rPr sz="3600" b="1" spc="-29" baseline="3413" dirty="0">
                <a:latin typeface="Calibri"/>
                <a:cs typeface="Calibri"/>
              </a:rPr>
              <a:t>nt</a:t>
            </a:r>
            <a:r>
              <a:rPr sz="3600" b="1" spc="0" baseline="3413" dirty="0">
                <a:latin typeface="Calibri"/>
                <a:cs typeface="Calibri"/>
              </a:rPr>
              <a:t>os</a:t>
            </a:r>
            <a:r>
              <a:rPr sz="3600" b="1" spc="-83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los</a:t>
            </a:r>
            <a:r>
              <a:rPr sz="3600" b="1" spc="-38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SIC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9323" y="2273960"/>
            <a:ext cx="2358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04519" y="2273960"/>
            <a:ext cx="852199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-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:</a:t>
            </a:r>
            <a:r>
              <a:rPr sz="3600" spc="178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16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17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tido</a:t>
            </a:r>
            <a:r>
              <a:rPr sz="3600" spc="17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más</a:t>
            </a:r>
            <a:r>
              <a:rPr sz="3600" spc="164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mplio</a:t>
            </a:r>
            <a:r>
              <a:rPr sz="3600" spc="1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del</a:t>
            </a:r>
            <a:r>
              <a:rPr sz="3600" spc="16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4" baseline="3413" dirty="0">
                <a:latin typeface="Calibri"/>
                <a:cs typeface="Calibri"/>
              </a:rPr>
              <a:t>é</a:t>
            </a:r>
            <a:r>
              <a:rPr sz="3600" spc="0" baseline="3413" dirty="0">
                <a:latin typeface="Calibri"/>
                <a:cs typeface="Calibri"/>
              </a:rPr>
              <a:t>rmin</a:t>
            </a:r>
            <a:r>
              <a:rPr sz="3600" spc="-50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168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74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0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15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9323" y="2694813"/>
            <a:ext cx="15766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358900" algn="l"/>
              </a:tabLst>
            </a:pPr>
            <a:r>
              <a:rPr sz="3600" spc="0" baseline="3413" dirty="0">
                <a:latin typeface="Calibri"/>
                <a:cs typeface="Calibri"/>
              </a:rPr>
              <a:t>imá</a:t>
            </a:r>
            <a:r>
              <a:rPr sz="3600" spc="-19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	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842261" y="2694813"/>
            <a:ext cx="9828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sonid</a:t>
            </a:r>
            <a:r>
              <a:rPr sz="3600" spc="-6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12110" y="2694813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396741" y="2694813"/>
            <a:ext cx="8271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11522" y="2694813"/>
            <a:ext cx="9382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is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337175" y="2694813"/>
            <a:ext cx="2445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667883" y="2694813"/>
            <a:ext cx="3968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49721" y="2694813"/>
            <a:ext cx="17457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ombinaci</a:t>
            </a:r>
            <a:r>
              <a:rPr sz="3600" spc="-9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81950" y="2694813"/>
            <a:ext cx="4539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522969" y="2694813"/>
            <a:ext cx="602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79323" y="3115436"/>
            <a:ext cx="72284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me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11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 si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r>
              <a:rPr sz="3600" spc="-7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no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tiene</a:t>
            </a:r>
            <a:r>
              <a:rPr sz="3600" spc="-40" baseline="3413" dirty="0">
                <a:latin typeface="Calibri"/>
                <a:cs typeface="Calibri"/>
              </a:rPr>
              <a:t> 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ón</a:t>
            </a:r>
            <a:r>
              <a:rPr sz="3600" spc="-2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-2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9323" y="3662553"/>
            <a:ext cx="235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48716" y="3662553"/>
            <a:ext cx="84744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U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uario</a:t>
            </a:r>
            <a:r>
              <a:rPr sz="3600" spc="-39" baseline="3413" dirty="0">
                <a:latin typeface="Calibri"/>
                <a:cs typeface="Calibri"/>
              </a:rPr>
              <a:t>/</a:t>
            </a:r>
            <a:r>
              <a:rPr sz="3600" spc="0" baseline="3413" dirty="0">
                <a:latin typeface="Calibri"/>
                <a:cs typeface="Calibri"/>
              </a:rPr>
              <a:t>s:</a:t>
            </a:r>
            <a:r>
              <a:rPr sz="3600" spc="5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8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pued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8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ser</a:t>
            </a:r>
            <a:r>
              <a:rPr sz="3600" spc="6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6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8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opia</a:t>
            </a:r>
            <a:r>
              <a:rPr sz="3600" spc="7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-50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ani</a:t>
            </a:r>
            <a:r>
              <a:rPr sz="3600" spc="-34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r>
              <a:rPr sz="3600" spc="25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co</a:t>
            </a:r>
            <a:r>
              <a:rPr sz="3600" spc="0" baseline="3413" dirty="0">
                <a:latin typeface="Calibri"/>
                <a:cs typeface="Calibri"/>
              </a:rPr>
              <a:t>mo</a:t>
            </a:r>
            <a:r>
              <a:rPr sz="3600" spc="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aj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nos</a:t>
            </a:r>
            <a:r>
              <a:rPr sz="3600" spc="4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79323" y="4083329"/>
            <a:ext cx="8946008" cy="1171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774700" algn="l"/>
                <a:tab pos="1917700" algn="l"/>
                <a:tab pos="2374900" algn="l"/>
                <a:tab pos="2781300" algn="l"/>
                <a:tab pos="3543300" algn="l"/>
                <a:tab pos="4533900" algn="l"/>
                <a:tab pos="5143500" algn="l"/>
                <a:tab pos="5930900" algn="l"/>
                <a:tab pos="7112000" algn="l"/>
                <a:tab pos="7683500" algn="l"/>
                <a:tab pos="7975600" algn="l"/>
                <a:tab pos="8382000" algn="l"/>
              </a:tabLst>
            </a:pPr>
            <a:r>
              <a:rPr sz="3600" spc="0" baseline="3413" dirty="0">
                <a:latin typeface="Calibri"/>
                <a:cs typeface="Calibri"/>
              </a:rPr>
              <a:t>ella</a:t>
            </a:r>
            <a:r>
              <a:rPr sz="3600" spc="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.	Ad</a:t>
            </a:r>
            <a:r>
              <a:rPr sz="3600" spc="-9" baseline="3413" dirty="0">
                <a:latin typeface="Calibri"/>
                <a:cs typeface="Calibri"/>
              </a:rPr>
              <a:t>em</a:t>
            </a:r>
            <a:r>
              <a:rPr sz="3600" spc="0" baseline="3413" dirty="0">
                <a:latin typeface="Calibri"/>
                <a:cs typeface="Calibri"/>
              </a:rPr>
              <a:t>ás	no	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	</a:t>
            </a:r>
            <a:r>
              <a:rPr sz="3600" spc="-1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ebe	ol</a:t>
            </a:r>
            <a:r>
              <a:rPr sz="3600" spc="-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idar	que	e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os	usuari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	s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	a	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u	</a:t>
            </a: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-1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z,</a:t>
            </a:r>
            <a:endParaRPr sz="2400">
              <a:latin typeface="Calibri"/>
              <a:cs typeface="Calibri"/>
            </a:endParaRPr>
          </a:p>
          <a:p>
            <a:pPr marL="12700" marR="2768">
              <a:lnSpc>
                <a:spcPct val="114583"/>
              </a:lnSpc>
              <a:spcBef>
                <a:spcPts val="557"/>
              </a:spcBef>
            </a:pPr>
            <a:r>
              <a:rPr sz="2400" spc="0" dirty="0">
                <a:latin typeface="Calibri"/>
                <a:cs typeface="Calibri"/>
              </a:rPr>
              <a:t>el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me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-51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ot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si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emas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maci</a:t>
            </a:r>
            <a:r>
              <a:rPr sz="2400" spc="-4" dirty="0">
                <a:latin typeface="Calibri"/>
                <a:cs typeface="Calibri"/>
              </a:rPr>
              <a:t>ó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(por</a:t>
            </a:r>
            <a:r>
              <a:rPr sz="2400" spc="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j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pl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ple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do del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dep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am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3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un p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o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dor</a:t>
            </a:r>
            <a:r>
              <a:rPr sz="2400" spc="4" dirty="0">
                <a:latin typeface="Calibri"/>
                <a:cs typeface="Calibri"/>
              </a:rPr>
              <a:t>)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9323" y="5473471"/>
            <a:ext cx="2358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36523" y="5473471"/>
            <a:ext cx="126303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Sop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68754" y="5473471"/>
            <a:ext cx="195622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317500" algn="l"/>
                <a:tab pos="1562100" algn="l"/>
              </a:tabLst>
            </a:pPr>
            <a:r>
              <a:rPr sz="3600" spc="0" baseline="3413" dirty="0">
                <a:latin typeface="Calibri"/>
                <a:cs typeface="Calibri"/>
              </a:rPr>
              <a:t>o	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ju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o	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994530" y="5473471"/>
            <a:ext cx="281918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803400" algn="l"/>
                <a:tab pos="2273300" algn="l"/>
              </a:tabLst>
            </a:pPr>
            <a:r>
              <a:rPr sz="3600" spc="0" baseline="3413" dirty="0">
                <a:latin typeface="Calibri"/>
                <a:cs typeface="Calibri"/>
              </a:rPr>
              <a:t>in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trume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os	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	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882765" y="5473471"/>
            <a:ext cx="35415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306436" y="5473471"/>
            <a:ext cx="144646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eriali</a:t>
            </a:r>
            <a:r>
              <a:rPr sz="3600" spc="-25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821673" y="5473471"/>
            <a:ext cx="30355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79323" y="5894323"/>
            <a:ext cx="8944136" cy="750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13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60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ión,</a:t>
            </a:r>
            <a:r>
              <a:rPr sz="3600" spc="10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17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184" baseline="3413" dirty="0">
                <a:latin typeface="Calibri"/>
                <a:cs typeface="Calibri"/>
              </a:rPr>
              <a:t> 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il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r>
              <a:rPr sz="3600" spc="150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17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des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peño</a:t>
            </a:r>
            <a:r>
              <a:rPr sz="3600" spc="1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6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las</a:t>
            </a:r>
            <a:r>
              <a:rPr sz="3600" spc="19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funcion</a:t>
            </a:r>
            <a:r>
              <a:rPr sz="3600" spc="1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2"/>
              </a:spcBef>
            </a:pPr>
            <a:r>
              <a:rPr sz="2400" spc="0" dirty="0">
                <a:latin typeface="Calibri"/>
                <a:cs typeface="Calibri"/>
              </a:rPr>
              <a:t>men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ionadas</a:t>
            </a:r>
            <a:r>
              <a:rPr sz="2400" spc="-7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eriorm</a:t>
            </a:r>
            <a:r>
              <a:rPr sz="2400" spc="14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4" name="object 104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3227" y="0"/>
            <a:ext cx="453237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9360" y="369952"/>
            <a:ext cx="200227" cy="224479"/>
          </a:xfrm>
          <a:custGeom>
            <a:avLst/>
            <a:gdLst/>
            <a:ahLst/>
            <a:cxnLst/>
            <a:rect l="l" t="t" r="r" b="b"/>
            <a:pathLst>
              <a:path w="200227" h="224479">
                <a:moveTo>
                  <a:pt x="86297" y="0"/>
                </a:moveTo>
                <a:lnTo>
                  <a:pt x="38963" y="14433"/>
                </a:lnTo>
                <a:lnTo>
                  <a:pt x="9503" y="55312"/>
                </a:lnTo>
                <a:lnTo>
                  <a:pt x="302" y="104523"/>
                </a:lnTo>
                <a:lnTo>
                  <a:pt x="0" y="119592"/>
                </a:lnTo>
                <a:lnTo>
                  <a:pt x="689" y="132480"/>
                </a:lnTo>
                <a:lnTo>
                  <a:pt x="8057" y="169995"/>
                </a:lnTo>
                <a:lnTo>
                  <a:pt x="35809" y="209856"/>
                </a:lnTo>
                <a:lnTo>
                  <a:pt x="86142" y="224479"/>
                </a:lnTo>
                <a:lnTo>
                  <a:pt x="98409" y="223101"/>
                </a:lnTo>
                <a:lnTo>
                  <a:pt x="133090" y="207299"/>
                </a:lnTo>
                <a:lnTo>
                  <a:pt x="152602" y="189736"/>
                </a:lnTo>
                <a:lnTo>
                  <a:pt x="200227" y="189736"/>
                </a:lnTo>
                <a:lnTo>
                  <a:pt x="200227" y="177036"/>
                </a:lnTo>
                <a:lnTo>
                  <a:pt x="89356" y="177036"/>
                </a:lnTo>
                <a:lnTo>
                  <a:pt x="82879" y="175131"/>
                </a:lnTo>
                <a:lnTo>
                  <a:pt x="77799" y="171448"/>
                </a:lnTo>
                <a:lnTo>
                  <a:pt x="72846" y="167765"/>
                </a:lnTo>
                <a:lnTo>
                  <a:pt x="68782" y="162812"/>
                </a:lnTo>
                <a:lnTo>
                  <a:pt x="65734" y="156589"/>
                </a:lnTo>
                <a:lnTo>
                  <a:pt x="62686" y="150493"/>
                </a:lnTo>
                <a:lnTo>
                  <a:pt x="60400" y="143381"/>
                </a:lnTo>
                <a:lnTo>
                  <a:pt x="59130" y="135507"/>
                </a:lnTo>
                <a:lnTo>
                  <a:pt x="57733" y="127633"/>
                </a:lnTo>
                <a:lnTo>
                  <a:pt x="57105" y="119592"/>
                </a:lnTo>
                <a:lnTo>
                  <a:pt x="57098" y="103249"/>
                </a:lnTo>
                <a:lnTo>
                  <a:pt x="57860" y="95629"/>
                </a:lnTo>
                <a:lnTo>
                  <a:pt x="59384" y="88136"/>
                </a:lnTo>
                <a:lnTo>
                  <a:pt x="61035" y="80516"/>
                </a:lnTo>
                <a:lnTo>
                  <a:pt x="63321" y="73785"/>
                </a:lnTo>
                <a:lnTo>
                  <a:pt x="66623" y="67689"/>
                </a:lnTo>
                <a:lnTo>
                  <a:pt x="69798" y="61593"/>
                </a:lnTo>
                <a:lnTo>
                  <a:pt x="73989" y="56640"/>
                </a:lnTo>
                <a:lnTo>
                  <a:pt x="79323" y="53084"/>
                </a:lnTo>
                <a:lnTo>
                  <a:pt x="84530" y="49401"/>
                </a:lnTo>
                <a:lnTo>
                  <a:pt x="90880" y="47623"/>
                </a:lnTo>
                <a:lnTo>
                  <a:pt x="200227" y="47623"/>
                </a:lnTo>
                <a:lnTo>
                  <a:pt x="200227" y="25808"/>
                </a:lnTo>
                <a:lnTo>
                  <a:pt x="143336" y="25808"/>
                </a:lnTo>
                <a:lnTo>
                  <a:pt x="134478" y="18048"/>
                </a:lnTo>
                <a:lnTo>
                  <a:pt x="124307" y="11045"/>
                </a:lnTo>
                <a:lnTo>
                  <a:pt x="111721" y="4353"/>
                </a:lnTo>
                <a:lnTo>
                  <a:pt x="99678" y="1087"/>
                </a:lnTo>
                <a:lnTo>
                  <a:pt x="862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1963" y="559688"/>
            <a:ext cx="47625" cy="31114"/>
          </a:xfrm>
          <a:custGeom>
            <a:avLst/>
            <a:gdLst/>
            <a:ahLst/>
            <a:cxnLst/>
            <a:rect l="l" t="t" r="r" b="b"/>
            <a:pathLst>
              <a:path w="47625" h="31114">
                <a:moveTo>
                  <a:pt x="47625" y="0"/>
                </a:moveTo>
                <a:lnTo>
                  <a:pt x="0" y="0"/>
                </a:lnTo>
                <a:lnTo>
                  <a:pt x="0" y="23749"/>
                </a:lnTo>
                <a:lnTo>
                  <a:pt x="381" y="25146"/>
                </a:lnTo>
                <a:lnTo>
                  <a:pt x="1270" y="26288"/>
                </a:lnTo>
                <a:lnTo>
                  <a:pt x="2032" y="27432"/>
                </a:lnTo>
                <a:lnTo>
                  <a:pt x="3428" y="28321"/>
                </a:lnTo>
                <a:lnTo>
                  <a:pt x="5334" y="29083"/>
                </a:lnTo>
                <a:lnTo>
                  <a:pt x="7112" y="29845"/>
                </a:lnTo>
                <a:lnTo>
                  <a:pt x="9525" y="30352"/>
                </a:lnTo>
                <a:lnTo>
                  <a:pt x="15494" y="30861"/>
                </a:lnTo>
                <a:lnTo>
                  <a:pt x="19431" y="31114"/>
                </a:lnTo>
                <a:lnTo>
                  <a:pt x="28575" y="31114"/>
                </a:lnTo>
                <a:lnTo>
                  <a:pt x="47625" y="23749"/>
                </a:lnTo>
                <a:lnTo>
                  <a:pt x="476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7479" y="417576"/>
            <a:ext cx="102108" cy="129412"/>
          </a:xfrm>
          <a:custGeom>
            <a:avLst/>
            <a:gdLst/>
            <a:ahLst/>
            <a:cxnLst/>
            <a:rect l="l" t="t" r="r" b="b"/>
            <a:pathLst>
              <a:path w="102108" h="129412">
                <a:moveTo>
                  <a:pt x="102108" y="0"/>
                </a:moveTo>
                <a:lnTo>
                  <a:pt x="0" y="0"/>
                </a:lnTo>
                <a:lnTo>
                  <a:pt x="4115" y="249"/>
                </a:lnTo>
                <a:lnTo>
                  <a:pt x="14794" y="3529"/>
                </a:lnTo>
                <a:lnTo>
                  <a:pt x="28144" y="11969"/>
                </a:lnTo>
                <a:lnTo>
                  <a:pt x="37049" y="20519"/>
                </a:lnTo>
                <a:lnTo>
                  <a:pt x="46228" y="31241"/>
                </a:lnTo>
                <a:lnTo>
                  <a:pt x="46115" y="97424"/>
                </a:lnTo>
                <a:lnTo>
                  <a:pt x="17525" y="124840"/>
                </a:lnTo>
                <a:lnTo>
                  <a:pt x="10160" y="127762"/>
                </a:lnTo>
                <a:lnTo>
                  <a:pt x="6604" y="128904"/>
                </a:lnTo>
                <a:lnTo>
                  <a:pt x="2794" y="129412"/>
                </a:lnTo>
                <a:lnTo>
                  <a:pt x="102108" y="129412"/>
                </a:lnTo>
                <a:lnTo>
                  <a:pt x="10210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2697" y="279272"/>
            <a:ext cx="56890" cy="116488"/>
          </a:xfrm>
          <a:custGeom>
            <a:avLst/>
            <a:gdLst/>
            <a:ahLst/>
            <a:cxnLst/>
            <a:rect l="l" t="t" r="r" b="b"/>
            <a:pathLst>
              <a:path w="56890" h="116488">
                <a:moveTo>
                  <a:pt x="34411" y="0"/>
                </a:moveTo>
                <a:lnTo>
                  <a:pt x="23489" y="0"/>
                </a:lnTo>
                <a:lnTo>
                  <a:pt x="18917" y="253"/>
                </a:lnTo>
                <a:lnTo>
                  <a:pt x="15361" y="761"/>
                </a:lnTo>
                <a:lnTo>
                  <a:pt x="11805" y="1143"/>
                </a:lnTo>
                <a:lnTo>
                  <a:pt x="8884" y="1777"/>
                </a:lnTo>
                <a:lnTo>
                  <a:pt x="6725" y="2667"/>
                </a:lnTo>
                <a:lnTo>
                  <a:pt x="4566" y="3428"/>
                </a:lnTo>
                <a:lnTo>
                  <a:pt x="3042" y="4445"/>
                </a:lnTo>
                <a:lnTo>
                  <a:pt x="2280" y="5587"/>
                </a:lnTo>
                <a:lnTo>
                  <a:pt x="1391" y="6857"/>
                </a:lnTo>
                <a:lnTo>
                  <a:pt x="1010" y="8127"/>
                </a:lnTo>
                <a:lnTo>
                  <a:pt x="1010" y="9651"/>
                </a:lnTo>
                <a:lnTo>
                  <a:pt x="0" y="116488"/>
                </a:lnTo>
                <a:lnTo>
                  <a:pt x="56890" y="116488"/>
                </a:lnTo>
                <a:lnTo>
                  <a:pt x="56890" y="8127"/>
                </a:lnTo>
                <a:lnTo>
                  <a:pt x="51048" y="2667"/>
                </a:lnTo>
                <a:lnTo>
                  <a:pt x="49016" y="1777"/>
                </a:lnTo>
                <a:lnTo>
                  <a:pt x="46095" y="1143"/>
                </a:lnTo>
                <a:lnTo>
                  <a:pt x="42539" y="761"/>
                </a:lnTo>
                <a:lnTo>
                  <a:pt x="38983" y="253"/>
                </a:lnTo>
                <a:lnTo>
                  <a:pt x="3441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0916" y="369950"/>
            <a:ext cx="198622" cy="224490"/>
          </a:xfrm>
          <a:custGeom>
            <a:avLst/>
            <a:gdLst/>
            <a:ahLst/>
            <a:cxnLst/>
            <a:rect l="l" t="t" r="r" b="b"/>
            <a:pathLst>
              <a:path w="198622" h="224490">
                <a:moveTo>
                  <a:pt x="108746" y="0"/>
                </a:moveTo>
                <a:lnTo>
                  <a:pt x="65889" y="7045"/>
                </a:lnTo>
                <a:lnTo>
                  <a:pt x="32256" y="26865"/>
                </a:lnTo>
                <a:lnTo>
                  <a:pt x="9854" y="59297"/>
                </a:lnTo>
                <a:lnTo>
                  <a:pt x="191" y="108498"/>
                </a:lnTo>
                <a:lnTo>
                  <a:pt x="0" y="126336"/>
                </a:lnTo>
                <a:lnTo>
                  <a:pt x="1219" y="138951"/>
                </a:lnTo>
                <a:lnTo>
                  <a:pt x="17794" y="186563"/>
                </a:lnTo>
                <a:lnTo>
                  <a:pt x="57706" y="217175"/>
                </a:lnTo>
                <a:lnTo>
                  <a:pt x="107967" y="224490"/>
                </a:lnTo>
                <a:lnTo>
                  <a:pt x="120222" y="223706"/>
                </a:lnTo>
                <a:lnTo>
                  <a:pt x="157725" y="213707"/>
                </a:lnTo>
                <a:lnTo>
                  <a:pt x="188191" y="190341"/>
                </a:lnTo>
                <a:lnTo>
                  <a:pt x="195805" y="179704"/>
                </a:lnTo>
                <a:lnTo>
                  <a:pt x="96681" y="179704"/>
                </a:lnTo>
                <a:lnTo>
                  <a:pt x="88934" y="178053"/>
                </a:lnTo>
                <a:lnTo>
                  <a:pt x="62702" y="149144"/>
                </a:lnTo>
                <a:lnTo>
                  <a:pt x="57474" y="108498"/>
                </a:lnTo>
                <a:lnTo>
                  <a:pt x="58374" y="95342"/>
                </a:lnTo>
                <a:lnTo>
                  <a:pt x="60486" y="83565"/>
                </a:lnTo>
                <a:lnTo>
                  <a:pt x="62391" y="75311"/>
                </a:lnTo>
                <a:lnTo>
                  <a:pt x="65439" y="68325"/>
                </a:lnTo>
                <a:lnTo>
                  <a:pt x="69503" y="62357"/>
                </a:lnTo>
                <a:lnTo>
                  <a:pt x="73440" y="56514"/>
                </a:lnTo>
                <a:lnTo>
                  <a:pt x="78647" y="52070"/>
                </a:lnTo>
                <a:lnTo>
                  <a:pt x="91093" y="45974"/>
                </a:lnTo>
                <a:lnTo>
                  <a:pt x="98459" y="44450"/>
                </a:lnTo>
                <a:lnTo>
                  <a:pt x="198622" y="44450"/>
                </a:lnTo>
                <a:lnTo>
                  <a:pt x="192294" y="34853"/>
                </a:lnTo>
                <a:lnTo>
                  <a:pt x="162400" y="10714"/>
                </a:lnTo>
                <a:lnTo>
                  <a:pt x="122722" y="527"/>
                </a:lnTo>
                <a:lnTo>
                  <a:pt x="10874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5251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7" y="0"/>
                </a:lnTo>
                <a:lnTo>
                  <a:pt x="9525" y="1650"/>
                </a:lnTo>
                <a:lnTo>
                  <a:pt x="21971" y="8509"/>
                </a:lnTo>
                <a:lnTo>
                  <a:pt x="39237" y="45185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9" y="123189"/>
                </a:lnTo>
                <a:lnTo>
                  <a:pt x="0" y="135254"/>
                </a:lnTo>
                <a:lnTo>
                  <a:pt x="81471" y="135254"/>
                </a:lnTo>
                <a:lnTo>
                  <a:pt x="97026" y="89655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7143" y="369950"/>
            <a:ext cx="198622" cy="224490"/>
          </a:xfrm>
          <a:custGeom>
            <a:avLst/>
            <a:gdLst/>
            <a:ahLst/>
            <a:cxnLst/>
            <a:rect l="l" t="t" r="r" b="b"/>
            <a:pathLst>
              <a:path w="198622" h="224490">
                <a:moveTo>
                  <a:pt x="108746" y="0"/>
                </a:moveTo>
                <a:lnTo>
                  <a:pt x="65889" y="7045"/>
                </a:lnTo>
                <a:lnTo>
                  <a:pt x="32256" y="26865"/>
                </a:lnTo>
                <a:lnTo>
                  <a:pt x="9854" y="59297"/>
                </a:lnTo>
                <a:lnTo>
                  <a:pt x="191" y="108498"/>
                </a:lnTo>
                <a:lnTo>
                  <a:pt x="0" y="126336"/>
                </a:lnTo>
                <a:lnTo>
                  <a:pt x="1219" y="138951"/>
                </a:lnTo>
                <a:lnTo>
                  <a:pt x="17794" y="186563"/>
                </a:lnTo>
                <a:lnTo>
                  <a:pt x="57706" y="217175"/>
                </a:lnTo>
                <a:lnTo>
                  <a:pt x="107967" y="224490"/>
                </a:lnTo>
                <a:lnTo>
                  <a:pt x="120222" y="223706"/>
                </a:lnTo>
                <a:lnTo>
                  <a:pt x="157725" y="213707"/>
                </a:lnTo>
                <a:lnTo>
                  <a:pt x="188191" y="190341"/>
                </a:lnTo>
                <a:lnTo>
                  <a:pt x="195805" y="179704"/>
                </a:lnTo>
                <a:lnTo>
                  <a:pt x="96681" y="179704"/>
                </a:lnTo>
                <a:lnTo>
                  <a:pt x="88934" y="178053"/>
                </a:lnTo>
                <a:lnTo>
                  <a:pt x="62702" y="149144"/>
                </a:lnTo>
                <a:lnTo>
                  <a:pt x="57474" y="108498"/>
                </a:lnTo>
                <a:lnTo>
                  <a:pt x="58374" y="95342"/>
                </a:lnTo>
                <a:lnTo>
                  <a:pt x="60486" y="83565"/>
                </a:lnTo>
                <a:lnTo>
                  <a:pt x="62391" y="75311"/>
                </a:lnTo>
                <a:lnTo>
                  <a:pt x="65439" y="68325"/>
                </a:lnTo>
                <a:lnTo>
                  <a:pt x="69503" y="62357"/>
                </a:lnTo>
                <a:lnTo>
                  <a:pt x="73440" y="56514"/>
                </a:lnTo>
                <a:lnTo>
                  <a:pt x="78647" y="52070"/>
                </a:lnTo>
                <a:lnTo>
                  <a:pt x="91093" y="45974"/>
                </a:lnTo>
                <a:lnTo>
                  <a:pt x="98459" y="44450"/>
                </a:lnTo>
                <a:lnTo>
                  <a:pt x="198622" y="44450"/>
                </a:lnTo>
                <a:lnTo>
                  <a:pt x="192294" y="34853"/>
                </a:lnTo>
                <a:lnTo>
                  <a:pt x="162400" y="10714"/>
                </a:lnTo>
                <a:lnTo>
                  <a:pt x="122722" y="527"/>
                </a:lnTo>
                <a:lnTo>
                  <a:pt x="10874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1478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8" y="0"/>
                </a:lnTo>
                <a:lnTo>
                  <a:pt x="9525" y="1650"/>
                </a:lnTo>
                <a:lnTo>
                  <a:pt x="21971" y="8509"/>
                </a:lnTo>
                <a:lnTo>
                  <a:pt x="39237" y="45185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9" y="123189"/>
                </a:lnTo>
                <a:lnTo>
                  <a:pt x="0" y="135254"/>
                </a:lnTo>
                <a:lnTo>
                  <a:pt x="81471" y="135254"/>
                </a:lnTo>
                <a:lnTo>
                  <a:pt x="97026" y="89655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4517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53369" y="10409"/>
                </a:lnTo>
                <a:lnTo>
                  <a:pt x="23203" y="35016"/>
                </a:lnTo>
                <a:lnTo>
                  <a:pt x="5874" y="69893"/>
                </a:lnTo>
                <a:lnTo>
                  <a:pt x="0" y="121117"/>
                </a:lnTo>
                <a:lnTo>
                  <a:pt x="773" y="132972"/>
                </a:lnTo>
                <a:lnTo>
                  <a:pt x="9559" y="171434"/>
                </a:lnTo>
                <a:lnTo>
                  <a:pt x="32764" y="203250"/>
                </a:lnTo>
                <a:lnTo>
                  <a:pt x="69447" y="220643"/>
                </a:lnTo>
                <a:lnTo>
                  <a:pt x="108921" y="224524"/>
                </a:lnTo>
                <a:lnTo>
                  <a:pt x="121894" y="224047"/>
                </a:lnTo>
                <a:lnTo>
                  <a:pt x="134141" y="222758"/>
                </a:lnTo>
                <a:lnTo>
                  <a:pt x="142777" y="221487"/>
                </a:lnTo>
                <a:lnTo>
                  <a:pt x="150397" y="219963"/>
                </a:lnTo>
                <a:lnTo>
                  <a:pt x="157128" y="218186"/>
                </a:lnTo>
                <a:lnTo>
                  <a:pt x="163732" y="216535"/>
                </a:lnTo>
                <a:lnTo>
                  <a:pt x="185830" y="195452"/>
                </a:lnTo>
                <a:lnTo>
                  <a:pt x="186084" y="193166"/>
                </a:lnTo>
                <a:lnTo>
                  <a:pt x="186032" y="182245"/>
                </a:lnTo>
                <a:lnTo>
                  <a:pt x="101883" y="182245"/>
                </a:lnTo>
                <a:lnTo>
                  <a:pt x="93628" y="180975"/>
                </a:lnTo>
                <a:lnTo>
                  <a:pt x="62132" y="156590"/>
                </a:lnTo>
                <a:lnTo>
                  <a:pt x="57052" y="135127"/>
                </a:lnTo>
                <a:lnTo>
                  <a:pt x="57052" y="126619"/>
                </a:lnTo>
                <a:lnTo>
                  <a:pt x="183671" y="126619"/>
                </a:lnTo>
                <a:lnTo>
                  <a:pt x="187862" y="124968"/>
                </a:lnTo>
                <a:lnTo>
                  <a:pt x="193958" y="118363"/>
                </a:lnTo>
                <a:lnTo>
                  <a:pt x="195482" y="113411"/>
                </a:lnTo>
                <a:lnTo>
                  <a:pt x="195461" y="105498"/>
                </a:lnTo>
                <a:lnTo>
                  <a:pt x="195167" y="90424"/>
                </a:lnTo>
                <a:lnTo>
                  <a:pt x="57052" y="90424"/>
                </a:lnTo>
                <a:lnTo>
                  <a:pt x="57433" y="83438"/>
                </a:lnTo>
                <a:lnTo>
                  <a:pt x="58449" y="76835"/>
                </a:lnTo>
                <a:lnTo>
                  <a:pt x="60354" y="70612"/>
                </a:lnTo>
                <a:lnTo>
                  <a:pt x="62132" y="64515"/>
                </a:lnTo>
                <a:lnTo>
                  <a:pt x="64799" y="59182"/>
                </a:lnTo>
                <a:lnTo>
                  <a:pt x="68355" y="54610"/>
                </a:lnTo>
                <a:lnTo>
                  <a:pt x="71784" y="50037"/>
                </a:lnTo>
                <a:lnTo>
                  <a:pt x="76229" y="46482"/>
                </a:lnTo>
                <a:lnTo>
                  <a:pt x="81563" y="43814"/>
                </a:lnTo>
                <a:lnTo>
                  <a:pt x="86770" y="41148"/>
                </a:lnTo>
                <a:lnTo>
                  <a:pt x="92993" y="39750"/>
                </a:lnTo>
                <a:lnTo>
                  <a:pt x="181675" y="39750"/>
                </a:lnTo>
                <a:lnTo>
                  <a:pt x="180179" y="37009"/>
                </a:lnTo>
                <a:lnTo>
                  <a:pt x="139803" y="5657"/>
                </a:lnTo>
                <a:lnTo>
                  <a:pt x="115481" y="622"/>
                </a:lnTo>
                <a:lnTo>
                  <a:pt x="10150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6052" y="538480"/>
            <a:ext cx="74497" cy="13716"/>
          </a:xfrm>
          <a:custGeom>
            <a:avLst/>
            <a:gdLst/>
            <a:ahLst/>
            <a:cxnLst/>
            <a:rect l="l" t="t" r="r" b="b"/>
            <a:pathLst>
              <a:path w="74497" h="13716">
                <a:moveTo>
                  <a:pt x="68707" y="0"/>
                </a:moveTo>
                <a:lnTo>
                  <a:pt x="65150" y="0"/>
                </a:lnTo>
                <a:lnTo>
                  <a:pt x="62357" y="762"/>
                </a:lnTo>
                <a:lnTo>
                  <a:pt x="58674" y="2159"/>
                </a:lnTo>
                <a:lnTo>
                  <a:pt x="55118" y="3556"/>
                </a:lnTo>
                <a:lnTo>
                  <a:pt x="50673" y="5080"/>
                </a:lnTo>
                <a:lnTo>
                  <a:pt x="0" y="13716"/>
                </a:lnTo>
                <a:lnTo>
                  <a:pt x="74497" y="13716"/>
                </a:lnTo>
                <a:lnTo>
                  <a:pt x="69850" y="254"/>
                </a:lnTo>
                <a:lnTo>
                  <a:pt x="6870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4621" y="409701"/>
            <a:ext cx="95062" cy="50673"/>
          </a:xfrm>
          <a:custGeom>
            <a:avLst/>
            <a:gdLst/>
            <a:ahLst/>
            <a:cxnLst/>
            <a:rect l="l" t="t" r="r" b="b"/>
            <a:pathLst>
              <a:path w="95062" h="50673">
                <a:moveTo>
                  <a:pt x="81570" y="0"/>
                </a:moveTo>
                <a:lnTo>
                  <a:pt x="0" y="0"/>
                </a:lnTo>
                <a:lnTo>
                  <a:pt x="10526" y="948"/>
                </a:lnTo>
                <a:lnTo>
                  <a:pt x="22531" y="5472"/>
                </a:lnTo>
                <a:lnTo>
                  <a:pt x="31672" y="13866"/>
                </a:lnTo>
                <a:lnTo>
                  <a:pt x="37129" y="23954"/>
                </a:lnTo>
                <a:lnTo>
                  <a:pt x="40203" y="36231"/>
                </a:lnTo>
                <a:lnTo>
                  <a:pt x="40893" y="50673"/>
                </a:lnTo>
                <a:lnTo>
                  <a:pt x="95062" y="50673"/>
                </a:lnTo>
                <a:lnTo>
                  <a:pt x="95002" y="47597"/>
                </a:lnTo>
                <a:lnTo>
                  <a:pt x="93583" y="36456"/>
                </a:lnTo>
                <a:lnTo>
                  <a:pt x="90737" y="23689"/>
                </a:lnTo>
                <a:lnTo>
                  <a:pt x="86084" y="8271"/>
                </a:lnTo>
                <a:lnTo>
                  <a:pt x="8157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243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53369" y="10409"/>
                </a:lnTo>
                <a:lnTo>
                  <a:pt x="23203" y="35016"/>
                </a:lnTo>
                <a:lnTo>
                  <a:pt x="5874" y="69893"/>
                </a:lnTo>
                <a:lnTo>
                  <a:pt x="0" y="121117"/>
                </a:lnTo>
                <a:lnTo>
                  <a:pt x="773" y="132972"/>
                </a:lnTo>
                <a:lnTo>
                  <a:pt x="9559" y="171434"/>
                </a:lnTo>
                <a:lnTo>
                  <a:pt x="32764" y="203250"/>
                </a:lnTo>
                <a:lnTo>
                  <a:pt x="69447" y="220643"/>
                </a:lnTo>
                <a:lnTo>
                  <a:pt x="108921" y="224524"/>
                </a:lnTo>
                <a:lnTo>
                  <a:pt x="121894" y="224047"/>
                </a:lnTo>
                <a:lnTo>
                  <a:pt x="134141" y="222758"/>
                </a:lnTo>
                <a:lnTo>
                  <a:pt x="142777" y="221487"/>
                </a:lnTo>
                <a:lnTo>
                  <a:pt x="150397" y="219963"/>
                </a:lnTo>
                <a:lnTo>
                  <a:pt x="157128" y="218186"/>
                </a:lnTo>
                <a:lnTo>
                  <a:pt x="163732" y="216535"/>
                </a:lnTo>
                <a:lnTo>
                  <a:pt x="185195" y="201422"/>
                </a:lnTo>
                <a:lnTo>
                  <a:pt x="185576" y="199771"/>
                </a:lnTo>
                <a:lnTo>
                  <a:pt x="185830" y="195452"/>
                </a:lnTo>
                <a:lnTo>
                  <a:pt x="186084" y="193166"/>
                </a:lnTo>
                <a:lnTo>
                  <a:pt x="186032" y="182245"/>
                </a:lnTo>
                <a:lnTo>
                  <a:pt x="101883" y="182245"/>
                </a:lnTo>
                <a:lnTo>
                  <a:pt x="93628" y="180975"/>
                </a:lnTo>
                <a:lnTo>
                  <a:pt x="62132" y="156590"/>
                </a:lnTo>
                <a:lnTo>
                  <a:pt x="57052" y="135127"/>
                </a:lnTo>
                <a:lnTo>
                  <a:pt x="57052" y="126619"/>
                </a:lnTo>
                <a:lnTo>
                  <a:pt x="183671" y="126619"/>
                </a:lnTo>
                <a:lnTo>
                  <a:pt x="187862" y="124968"/>
                </a:lnTo>
                <a:lnTo>
                  <a:pt x="193958" y="118363"/>
                </a:lnTo>
                <a:lnTo>
                  <a:pt x="195482" y="113411"/>
                </a:lnTo>
                <a:lnTo>
                  <a:pt x="195461" y="105498"/>
                </a:lnTo>
                <a:lnTo>
                  <a:pt x="195167" y="90424"/>
                </a:lnTo>
                <a:lnTo>
                  <a:pt x="57052" y="90424"/>
                </a:lnTo>
                <a:lnTo>
                  <a:pt x="57433" y="83438"/>
                </a:lnTo>
                <a:lnTo>
                  <a:pt x="58449" y="76835"/>
                </a:lnTo>
                <a:lnTo>
                  <a:pt x="60354" y="70612"/>
                </a:lnTo>
                <a:lnTo>
                  <a:pt x="62132" y="64515"/>
                </a:lnTo>
                <a:lnTo>
                  <a:pt x="64799" y="59182"/>
                </a:lnTo>
                <a:lnTo>
                  <a:pt x="68355" y="54610"/>
                </a:lnTo>
                <a:lnTo>
                  <a:pt x="71784" y="50037"/>
                </a:lnTo>
                <a:lnTo>
                  <a:pt x="76229" y="46482"/>
                </a:lnTo>
                <a:lnTo>
                  <a:pt x="81563" y="43814"/>
                </a:lnTo>
                <a:lnTo>
                  <a:pt x="86770" y="41148"/>
                </a:lnTo>
                <a:lnTo>
                  <a:pt x="92993" y="39750"/>
                </a:lnTo>
                <a:lnTo>
                  <a:pt x="181675" y="39750"/>
                </a:lnTo>
                <a:lnTo>
                  <a:pt x="180179" y="37009"/>
                </a:lnTo>
                <a:lnTo>
                  <a:pt x="139803" y="5657"/>
                </a:lnTo>
                <a:lnTo>
                  <a:pt x="115481" y="622"/>
                </a:lnTo>
                <a:lnTo>
                  <a:pt x="10150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3972" y="538480"/>
            <a:ext cx="74497" cy="13716"/>
          </a:xfrm>
          <a:custGeom>
            <a:avLst/>
            <a:gdLst/>
            <a:ahLst/>
            <a:cxnLst/>
            <a:rect l="l" t="t" r="r" b="b"/>
            <a:pathLst>
              <a:path w="74497" h="13716">
                <a:moveTo>
                  <a:pt x="68706" y="0"/>
                </a:moveTo>
                <a:lnTo>
                  <a:pt x="65150" y="0"/>
                </a:lnTo>
                <a:lnTo>
                  <a:pt x="62356" y="762"/>
                </a:lnTo>
                <a:lnTo>
                  <a:pt x="58673" y="2159"/>
                </a:lnTo>
                <a:lnTo>
                  <a:pt x="55117" y="3556"/>
                </a:lnTo>
                <a:lnTo>
                  <a:pt x="50672" y="5080"/>
                </a:lnTo>
                <a:lnTo>
                  <a:pt x="0" y="13716"/>
                </a:lnTo>
                <a:lnTo>
                  <a:pt x="74497" y="13716"/>
                </a:lnTo>
                <a:lnTo>
                  <a:pt x="69850" y="254"/>
                </a:lnTo>
                <a:lnTo>
                  <a:pt x="6870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2542" y="409701"/>
            <a:ext cx="95062" cy="50673"/>
          </a:xfrm>
          <a:custGeom>
            <a:avLst/>
            <a:gdLst/>
            <a:ahLst/>
            <a:cxnLst/>
            <a:rect l="l" t="t" r="r" b="b"/>
            <a:pathLst>
              <a:path w="95062" h="50673">
                <a:moveTo>
                  <a:pt x="81570" y="0"/>
                </a:moveTo>
                <a:lnTo>
                  <a:pt x="0" y="0"/>
                </a:lnTo>
                <a:lnTo>
                  <a:pt x="10526" y="948"/>
                </a:lnTo>
                <a:lnTo>
                  <a:pt x="22531" y="5472"/>
                </a:lnTo>
                <a:lnTo>
                  <a:pt x="31672" y="13866"/>
                </a:lnTo>
                <a:lnTo>
                  <a:pt x="37129" y="23954"/>
                </a:lnTo>
                <a:lnTo>
                  <a:pt x="40203" y="36231"/>
                </a:lnTo>
                <a:lnTo>
                  <a:pt x="40893" y="50673"/>
                </a:lnTo>
                <a:lnTo>
                  <a:pt x="95062" y="50673"/>
                </a:lnTo>
                <a:lnTo>
                  <a:pt x="95002" y="47597"/>
                </a:lnTo>
                <a:lnTo>
                  <a:pt x="93583" y="36456"/>
                </a:lnTo>
                <a:lnTo>
                  <a:pt x="90737" y="23689"/>
                </a:lnTo>
                <a:lnTo>
                  <a:pt x="86084" y="8271"/>
                </a:lnTo>
                <a:lnTo>
                  <a:pt x="8157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045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53369" y="10409"/>
                </a:lnTo>
                <a:lnTo>
                  <a:pt x="23203" y="35016"/>
                </a:lnTo>
                <a:lnTo>
                  <a:pt x="5874" y="69893"/>
                </a:lnTo>
                <a:lnTo>
                  <a:pt x="0" y="121117"/>
                </a:lnTo>
                <a:lnTo>
                  <a:pt x="773" y="132972"/>
                </a:lnTo>
                <a:lnTo>
                  <a:pt x="9559" y="171434"/>
                </a:lnTo>
                <a:lnTo>
                  <a:pt x="32764" y="203250"/>
                </a:lnTo>
                <a:lnTo>
                  <a:pt x="69447" y="220643"/>
                </a:lnTo>
                <a:lnTo>
                  <a:pt x="108921" y="224524"/>
                </a:lnTo>
                <a:lnTo>
                  <a:pt x="121894" y="224047"/>
                </a:lnTo>
                <a:lnTo>
                  <a:pt x="134141" y="222758"/>
                </a:lnTo>
                <a:lnTo>
                  <a:pt x="142777" y="221487"/>
                </a:lnTo>
                <a:lnTo>
                  <a:pt x="150397" y="219963"/>
                </a:lnTo>
                <a:lnTo>
                  <a:pt x="157128" y="218186"/>
                </a:lnTo>
                <a:lnTo>
                  <a:pt x="163732" y="216535"/>
                </a:lnTo>
                <a:lnTo>
                  <a:pt x="185195" y="201422"/>
                </a:lnTo>
                <a:lnTo>
                  <a:pt x="185576" y="199771"/>
                </a:lnTo>
                <a:lnTo>
                  <a:pt x="185830" y="195452"/>
                </a:lnTo>
                <a:lnTo>
                  <a:pt x="186084" y="193166"/>
                </a:lnTo>
                <a:lnTo>
                  <a:pt x="186032" y="182245"/>
                </a:lnTo>
                <a:lnTo>
                  <a:pt x="101883" y="182245"/>
                </a:lnTo>
                <a:lnTo>
                  <a:pt x="93628" y="180975"/>
                </a:lnTo>
                <a:lnTo>
                  <a:pt x="62132" y="156590"/>
                </a:lnTo>
                <a:lnTo>
                  <a:pt x="57052" y="135127"/>
                </a:lnTo>
                <a:lnTo>
                  <a:pt x="57052" y="126619"/>
                </a:lnTo>
                <a:lnTo>
                  <a:pt x="183671" y="126619"/>
                </a:lnTo>
                <a:lnTo>
                  <a:pt x="187862" y="124968"/>
                </a:lnTo>
                <a:lnTo>
                  <a:pt x="193958" y="118363"/>
                </a:lnTo>
                <a:lnTo>
                  <a:pt x="195482" y="113411"/>
                </a:lnTo>
                <a:lnTo>
                  <a:pt x="195461" y="105498"/>
                </a:lnTo>
                <a:lnTo>
                  <a:pt x="195167" y="90424"/>
                </a:lnTo>
                <a:lnTo>
                  <a:pt x="57052" y="90424"/>
                </a:lnTo>
                <a:lnTo>
                  <a:pt x="57433" y="83438"/>
                </a:lnTo>
                <a:lnTo>
                  <a:pt x="58449" y="76835"/>
                </a:lnTo>
                <a:lnTo>
                  <a:pt x="60354" y="70612"/>
                </a:lnTo>
                <a:lnTo>
                  <a:pt x="62132" y="64515"/>
                </a:lnTo>
                <a:lnTo>
                  <a:pt x="64799" y="59182"/>
                </a:lnTo>
                <a:lnTo>
                  <a:pt x="68355" y="54610"/>
                </a:lnTo>
                <a:lnTo>
                  <a:pt x="71784" y="50037"/>
                </a:lnTo>
                <a:lnTo>
                  <a:pt x="76229" y="46482"/>
                </a:lnTo>
                <a:lnTo>
                  <a:pt x="81563" y="43814"/>
                </a:lnTo>
                <a:lnTo>
                  <a:pt x="86770" y="41148"/>
                </a:lnTo>
                <a:lnTo>
                  <a:pt x="92993" y="39750"/>
                </a:lnTo>
                <a:lnTo>
                  <a:pt x="181675" y="39750"/>
                </a:lnTo>
                <a:lnTo>
                  <a:pt x="180179" y="37009"/>
                </a:lnTo>
                <a:lnTo>
                  <a:pt x="139803" y="5657"/>
                </a:lnTo>
                <a:lnTo>
                  <a:pt x="115481" y="622"/>
                </a:lnTo>
                <a:lnTo>
                  <a:pt x="10150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21992" y="538480"/>
            <a:ext cx="74497" cy="13716"/>
          </a:xfrm>
          <a:custGeom>
            <a:avLst/>
            <a:gdLst/>
            <a:ahLst/>
            <a:cxnLst/>
            <a:rect l="l" t="t" r="r" b="b"/>
            <a:pathLst>
              <a:path w="74497" h="13716">
                <a:moveTo>
                  <a:pt x="68706" y="0"/>
                </a:moveTo>
                <a:lnTo>
                  <a:pt x="65150" y="0"/>
                </a:lnTo>
                <a:lnTo>
                  <a:pt x="62356" y="762"/>
                </a:lnTo>
                <a:lnTo>
                  <a:pt x="58674" y="2159"/>
                </a:lnTo>
                <a:lnTo>
                  <a:pt x="55118" y="3556"/>
                </a:lnTo>
                <a:lnTo>
                  <a:pt x="50672" y="5080"/>
                </a:lnTo>
                <a:lnTo>
                  <a:pt x="0" y="13716"/>
                </a:lnTo>
                <a:lnTo>
                  <a:pt x="74497" y="13716"/>
                </a:lnTo>
                <a:lnTo>
                  <a:pt x="69850" y="254"/>
                </a:lnTo>
                <a:lnTo>
                  <a:pt x="6870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0561" y="409701"/>
            <a:ext cx="95062" cy="50673"/>
          </a:xfrm>
          <a:custGeom>
            <a:avLst/>
            <a:gdLst/>
            <a:ahLst/>
            <a:cxnLst/>
            <a:rect l="l" t="t" r="r" b="b"/>
            <a:pathLst>
              <a:path w="95062" h="50673">
                <a:moveTo>
                  <a:pt x="81570" y="0"/>
                </a:moveTo>
                <a:lnTo>
                  <a:pt x="0" y="0"/>
                </a:lnTo>
                <a:lnTo>
                  <a:pt x="10526" y="948"/>
                </a:lnTo>
                <a:lnTo>
                  <a:pt x="22531" y="5472"/>
                </a:lnTo>
                <a:lnTo>
                  <a:pt x="31672" y="13866"/>
                </a:lnTo>
                <a:lnTo>
                  <a:pt x="37129" y="23954"/>
                </a:lnTo>
                <a:lnTo>
                  <a:pt x="40203" y="36231"/>
                </a:lnTo>
                <a:lnTo>
                  <a:pt x="40893" y="50673"/>
                </a:lnTo>
                <a:lnTo>
                  <a:pt x="95062" y="50673"/>
                </a:lnTo>
                <a:lnTo>
                  <a:pt x="95002" y="47597"/>
                </a:lnTo>
                <a:lnTo>
                  <a:pt x="93583" y="36456"/>
                </a:lnTo>
                <a:lnTo>
                  <a:pt x="90737" y="23689"/>
                </a:lnTo>
                <a:lnTo>
                  <a:pt x="86084" y="8271"/>
                </a:lnTo>
                <a:lnTo>
                  <a:pt x="8157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6172" y="535558"/>
            <a:ext cx="146021" cy="58828"/>
          </a:xfrm>
          <a:custGeom>
            <a:avLst/>
            <a:gdLst/>
            <a:ahLst/>
            <a:cxnLst/>
            <a:rect l="l" t="t" r="r" b="b"/>
            <a:pathLst>
              <a:path w="146021" h="58828">
                <a:moveTo>
                  <a:pt x="8905" y="0"/>
                </a:moveTo>
                <a:lnTo>
                  <a:pt x="5984" y="0"/>
                </a:lnTo>
                <a:lnTo>
                  <a:pt x="4841" y="253"/>
                </a:lnTo>
                <a:lnTo>
                  <a:pt x="3952" y="888"/>
                </a:lnTo>
                <a:lnTo>
                  <a:pt x="3063" y="1396"/>
                </a:lnTo>
                <a:lnTo>
                  <a:pt x="0" y="28265"/>
                </a:lnTo>
                <a:lnTo>
                  <a:pt x="396" y="32130"/>
                </a:lnTo>
                <a:lnTo>
                  <a:pt x="31638" y="54737"/>
                </a:lnTo>
                <a:lnTo>
                  <a:pt x="71150" y="58828"/>
                </a:lnTo>
                <a:lnTo>
                  <a:pt x="81979" y="57883"/>
                </a:lnTo>
                <a:lnTo>
                  <a:pt x="120532" y="45869"/>
                </a:lnTo>
                <a:lnTo>
                  <a:pt x="146021" y="18161"/>
                </a:lnTo>
                <a:lnTo>
                  <a:pt x="56657" y="18161"/>
                </a:lnTo>
                <a:lnTo>
                  <a:pt x="49418" y="17144"/>
                </a:lnTo>
                <a:lnTo>
                  <a:pt x="14620" y="2793"/>
                </a:lnTo>
                <a:lnTo>
                  <a:pt x="11318" y="1015"/>
                </a:lnTo>
                <a:lnTo>
                  <a:pt x="89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7203" y="369950"/>
            <a:ext cx="150875" cy="183769"/>
          </a:xfrm>
          <a:custGeom>
            <a:avLst/>
            <a:gdLst/>
            <a:ahLst/>
            <a:cxnLst/>
            <a:rect l="l" t="t" r="r" b="b"/>
            <a:pathLst>
              <a:path w="150875" h="183769">
                <a:moveTo>
                  <a:pt x="87375" y="0"/>
                </a:moveTo>
                <a:lnTo>
                  <a:pt x="42264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7" y="81914"/>
                </a:lnTo>
                <a:lnTo>
                  <a:pt x="4191" y="88646"/>
                </a:lnTo>
                <a:lnTo>
                  <a:pt x="6858" y="95376"/>
                </a:lnTo>
                <a:lnTo>
                  <a:pt x="10541" y="101091"/>
                </a:lnTo>
                <a:lnTo>
                  <a:pt x="15112" y="105790"/>
                </a:lnTo>
                <a:lnTo>
                  <a:pt x="19685" y="110616"/>
                </a:lnTo>
                <a:lnTo>
                  <a:pt x="54101" y="129159"/>
                </a:lnTo>
                <a:lnTo>
                  <a:pt x="65786" y="133476"/>
                </a:lnTo>
                <a:lnTo>
                  <a:pt x="71500" y="135636"/>
                </a:lnTo>
                <a:lnTo>
                  <a:pt x="76581" y="137795"/>
                </a:lnTo>
                <a:lnTo>
                  <a:pt x="85725" y="142621"/>
                </a:lnTo>
                <a:lnTo>
                  <a:pt x="89408" y="145414"/>
                </a:lnTo>
                <a:lnTo>
                  <a:pt x="92075" y="148589"/>
                </a:lnTo>
                <a:lnTo>
                  <a:pt x="94869" y="151764"/>
                </a:lnTo>
                <a:lnTo>
                  <a:pt x="96266" y="155575"/>
                </a:lnTo>
                <a:lnTo>
                  <a:pt x="96266" y="163957"/>
                </a:lnTo>
                <a:lnTo>
                  <a:pt x="95504" y="167386"/>
                </a:lnTo>
                <a:lnTo>
                  <a:pt x="93980" y="170307"/>
                </a:lnTo>
                <a:lnTo>
                  <a:pt x="92583" y="173354"/>
                </a:lnTo>
                <a:lnTo>
                  <a:pt x="90297" y="175768"/>
                </a:lnTo>
                <a:lnTo>
                  <a:pt x="87375" y="177673"/>
                </a:lnTo>
                <a:lnTo>
                  <a:pt x="84582" y="179704"/>
                </a:lnTo>
                <a:lnTo>
                  <a:pt x="81153" y="181101"/>
                </a:lnTo>
                <a:lnTo>
                  <a:pt x="77216" y="182245"/>
                </a:lnTo>
                <a:lnTo>
                  <a:pt x="73151" y="183261"/>
                </a:lnTo>
                <a:lnTo>
                  <a:pt x="68707" y="183769"/>
                </a:lnTo>
                <a:lnTo>
                  <a:pt x="144990" y="183769"/>
                </a:lnTo>
                <a:lnTo>
                  <a:pt x="146482" y="181101"/>
                </a:lnTo>
                <a:lnTo>
                  <a:pt x="146581" y="180848"/>
                </a:lnTo>
                <a:lnTo>
                  <a:pt x="149810" y="168967"/>
                </a:lnTo>
                <a:lnTo>
                  <a:pt x="150875" y="155575"/>
                </a:lnTo>
                <a:lnTo>
                  <a:pt x="150875" y="146558"/>
                </a:lnTo>
                <a:lnTo>
                  <a:pt x="130937" y="110236"/>
                </a:lnTo>
                <a:lnTo>
                  <a:pt x="101981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2" y="85471"/>
                </a:lnTo>
                <a:lnTo>
                  <a:pt x="72898" y="83185"/>
                </a:lnTo>
                <a:lnTo>
                  <a:pt x="68325" y="80772"/>
                </a:lnTo>
                <a:lnTo>
                  <a:pt x="63754" y="78486"/>
                </a:lnTo>
                <a:lnTo>
                  <a:pt x="59944" y="75691"/>
                </a:lnTo>
                <a:lnTo>
                  <a:pt x="57150" y="72516"/>
                </a:lnTo>
                <a:lnTo>
                  <a:pt x="54356" y="69469"/>
                </a:lnTo>
                <a:lnTo>
                  <a:pt x="52959" y="65532"/>
                </a:lnTo>
                <a:lnTo>
                  <a:pt x="52959" y="58038"/>
                </a:lnTo>
                <a:lnTo>
                  <a:pt x="53467" y="55245"/>
                </a:lnTo>
                <a:lnTo>
                  <a:pt x="54737" y="52577"/>
                </a:lnTo>
                <a:lnTo>
                  <a:pt x="55880" y="50037"/>
                </a:lnTo>
                <a:lnTo>
                  <a:pt x="77343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37287" y="16383"/>
                </a:lnTo>
                <a:lnTo>
                  <a:pt x="136779" y="15366"/>
                </a:lnTo>
                <a:lnTo>
                  <a:pt x="93345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96739" y="409701"/>
            <a:ext cx="50164" cy="14732"/>
          </a:xfrm>
          <a:custGeom>
            <a:avLst/>
            <a:gdLst/>
            <a:ahLst/>
            <a:cxnLst/>
            <a:rect l="l" t="t" r="r" b="b"/>
            <a:pathLst>
              <a:path w="50164" h="14732">
                <a:moveTo>
                  <a:pt x="50164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8" y="5587"/>
                </a:lnTo>
                <a:lnTo>
                  <a:pt x="26670" y="7365"/>
                </a:lnTo>
                <a:lnTo>
                  <a:pt x="30987" y="9144"/>
                </a:lnTo>
                <a:lnTo>
                  <a:pt x="34416" y="10795"/>
                </a:lnTo>
                <a:lnTo>
                  <a:pt x="37337" y="12446"/>
                </a:lnTo>
                <a:lnTo>
                  <a:pt x="40132" y="13970"/>
                </a:lnTo>
                <a:lnTo>
                  <a:pt x="42163" y="14732"/>
                </a:lnTo>
                <a:lnTo>
                  <a:pt x="44703" y="14732"/>
                </a:lnTo>
                <a:lnTo>
                  <a:pt x="45720" y="14477"/>
                </a:lnTo>
                <a:lnTo>
                  <a:pt x="46609" y="13970"/>
                </a:lnTo>
                <a:lnTo>
                  <a:pt x="47625" y="13462"/>
                </a:lnTo>
                <a:lnTo>
                  <a:pt x="48260" y="12446"/>
                </a:lnTo>
                <a:lnTo>
                  <a:pt x="49275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2400" y="535558"/>
            <a:ext cx="146021" cy="58828"/>
          </a:xfrm>
          <a:custGeom>
            <a:avLst/>
            <a:gdLst/>
            <a:ahLst/>
            <a:cxnLst/>
            <a:rect l="l" t="t" r="r" b="b"/>
            <a:pathLst>
              <a:path w="146021" h="58828">
                <a:moveTo>
                  <a:pt x="8905" y="0"/>
                </a:moveTo>
                <a:lnTo>
                  <a:pt x="5984" y="0"/>
                </a:lnTo>
                <a:lnTo>
                  <a:pt x="4841" y="253"/>
                </a:lnTo>
                <a:lnTo>
                  <a:pt x="3952" y="888"/>
                </a:lnTo>
                <a:lnTo>
                  <a:pt x="3063" y="1396"/>
                </a:lnTo>
                <a:lnTo>
                  <a:pt x="0" y="28265"/>
                </a:lnTo>
                <a:lnTo>
                  <a:pt x="396" y="32130"/>
                </a:lnTo>
                <a:lnTo>
                  <a:pt x="31638" y="54737"/>
                </a:lnTo>
                <a:lnTo>
                  <a:pt x="71150" y="58828"/>
                </a:lnTo>
                <a:lnTo>
                  <a:pt x="81979" y="57883"/>
                </a:lnTo>
                <a:lnTo>
                  <a:pt x="120532" y="45869"/>
                </a:lnTo>
                <a:lnTo>
                  <a:pt x="146021" y="18161"/>
                </a:lnTo>
                <a:lnTo>
                  <a:pt x="56657" y="18161"/>
                </a:lnTo>
                <a:lnTo>
                  <a:pt x="49418" y="17144"/>
                </a:lnTo>
                <a:lnTo>
                  <a:pt x="14620" y="2793"/>
                </a:lnTo>
                <a:lnTo>
                  <a:pt x="11318" y="1015"/>
                </a:lnTo>
                <a:lnTo>
                  <a:pt x="89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3432" y="369950"/>
            <a:ext cx="150875" cy="183769"/>
          </a:xfrm>
          <a:custGeom>
            <a:avLst/>
            <a:gdLst/>
            <a:ahLst/>
            <a:cxnLst/>
            <a:rect l="l" t="t" r="r" b="b"/>
            <a:pathLst>
              <a:path w="150875" h="183769">
                <a:moveTo>
                  <a:pt x="87375" y="0"/>
                </a:moveTo>
                <a:lnTo>
                  <a:pt x="42264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4190" y="88646"/>
                </a:lnTo>
                <a:lnTo>
                  <a:pt x="6857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4" y="110616"/>
                </a:lnTo>
                <a:lnTo>
                  <a:pt x="54101" y="129159"/>
                </a:lnTo>
                <a:lnTo>
                  <a:pt x="65785" y="133476"/>
                </a:lnTo>
                <a:lnTo>
                  <a:pt x="71500" y="135636"/>
                </a:lnTo>
                <a:lnTo>
                  <a:pt x="76580" y="137795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075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375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151" y="183261"/>
                </a:lnTo>
                <a:lnTo>
                  <a:pt x="68706" y="183769"/>
                </a:lnTo>
                <a:lnTo>
                  <a:pt x="144990" y="183769"/>
                </a:lnTo>
                <a:lnTo>
                  <a:pt x="146482" y="181101"/>
                </a:lnTo>
                <a:lnTo>
                  <a:pt x="146581" y="180848"/>
                </a:lnTo>
                <a:lnTo>
                  <a:pt x="149810" y="168967"/>
                </a:lnTo>
                <a:lnTo>
                  <a:pt x="150875" y="155575"/>
                </a:lnTo>
                <a:lnTo>
                  <a:pt x="150875" y="146558"/>
                </a:lnTo>
                <a:lnTo>
                  <a:pt x="130937" y="110236"/>
                </a:lnTo>
                <a:lnTo>
                  <a:pt x="101980" y="94361"/>
                </a:lnTo>
                <a:lnTo>
                  <a:pt x="95884" y="91821"/>
                </a:lnTo>
                <a:lnTo>
                  <a:pt x="84073" y="87502"/>
                </a:lnTo>
                <a:lnTo>
                  <a:pt x="78231" y="85471"/>
                </a:lnTo>
                <a:lnTo>
                  <a:pt x="72897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59943" y="75691"/>
                </a:lnTo>
                <a:lnTo>
                  <a:pt x="57150" y="72516"/>
                </a:lnTo>
                <a:lnTo>
                  <a:pt x="54355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53466" y="55245"/>
                </a:lnTo>
                <a:lnTo>
                  <a:pt x="54737" y="52577"/>
                </a:lnTo>
                <a:lnTo>
                  <a:pt x="55879" y="50037"/>
                </a:lnTo>
                <a:lnTo>
                  <a:pt x="77342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37287" y="16383"/>
                </a:lnTo>
                <a:lnTo>
                  <a:pt x="136778" y="15366"/>
                </a:lnTo>
                <a:lnTo>
                  <a:pt x="93344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2966" y="409701"/>
            <a:ext cx="50165" cy="14732"/>
          </a:xfrm>
          <a:custGeom>
            <a:avLst/>
            <a:gdLst/>
            <a:ahLst/>
            <a:cxnLst/>
            <a:rect l="l" t="t" r="r" b="b"/>
            <a:pathLst>
              <a:path w="50165" h="14732">
                <a:moveTo>
                  <a:pt x="50165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9" y="5587"/>
                </a:lnTo>
                <a:lnTo>
                  <a:pt x="26670" y="7365"/>
                </a:lnTo>
                <a:lnTo>
                  <a:pt x="30987" y="9144"/>
                </a:lnTo>
                <a:lnTo>
                  <a:pt x="34417" y="10795"/>
                </a:lnTo>
                <a:lnTo>
                  <a:pt x="37337" y="12446"/>
                </a:lnTo>
                <a:lnTo>
                  <a:pt x="40132" y="13970"/>
                </a:lnTo>
                <a:lnTo>
                  <a:pt x="42163" y="14732"/>
                </a:lnTo>
                <a:lnTo>
                  <a:pt x="44704" y="14732"/>
                </a:lnTo>
                <a:lnTo>
                  <a:pt x="50139" y="2667"/>
                </a:lnTo>
                <a:lnTo>
                  <a:pt x="501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54147" y="373888"/>
            <a:ext cx="185378" cy="216915"/>
          </a:xfrm>
          <a:custGeom>
            <a:avLst/>
            <a:gdLst/>
            <a:ahLst/>
            <a:cxnLst/>
            <a:rect l="l" t="t" r="r" b="b"/>
            <a:pathLst>
              <a:path w="18537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0" y="209423"/>
                </a:lnTo>
                <a:lnTo>
                  <a:pt x="380" y="210692"/>
                </a:lnTo>
                <a:lnTo>
                  <a:pt x="22605" y="216915"/>
                </a:lnTo>
                <a:lnTo>
                  <a:pt x="33527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1172" y="69579"/>
                </a:lnTo>
                <a:lnTo>
                  <a:pt x="70189" y="60088"/>
                </a:lnTo>
                <a:lnTo>
                  <a:pt x="78993" y="52832"/>
                </a:lnTo>
                <a:lnTo>
                  <a:pt x="86232" y="47625"/>
                </a:lnTo>
                <a:lnTo>
                  <a:pt x="93471" y="44958"/>
                </a:lnTo>
                <a:lnTo>
                  <a:pt x="185378" y="44958"/>
                </a:lnTo>
                <a:lnTo>
                  <a:pt x="182894" y="37461"/>
                </a:lnTo>
                <a:lnTo>
                  <a:pt x="179827" y="31750"/>
                </a:lnTo>
                <a:lnTo>
                  <a:pt x="48005" y="31750"/>
                </a:lnTo>
                <a:lnTo>
                  <a:pt x="47902" y="6985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0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0445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079" y="0"/>
                </a:moveTo>
                <a:lnTo>
                  <a:pt x="0" y="0"/>
                </a:lnTo>
                <a:lnTo>
                  <a:pt x="4953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1" y="165734"/>
                </a:lnTo>
                <a:lnTo>
                  <a:pt x="30099" y="168020"/>
                </a:lnTo>
                <a:lnTo>
                  <a:pt x="31496" y="168909"/>
                </a:lnTo>
                <a:lnTo>
                  <a:pt x="33655" y="169671"/>
                </a:lnTo>
                <a:lnTo>
                  <a:pt x="35687" y="170433"/>
                </a:lnTo>
                <a:lnTo>
                  <a:pt x="38608" y="170941"/>
                </a:lnTo>
                <a:lnTo>
                  <a:pt x="45847" y="171703"/>
                </a:lnTo>
                <a:lnTo>
                  <a:pt x="50418" y="171957"/>
                </a:lnTo>
                <a:lnTo>
                  <a:pt x="61341" y="171957"/>
                </a:lnTo>
                <a:lnTo>
                  <a:pt x="83820" y="164464"/>
                </a:lnTo>
                <a:lnTo>
                  <a:pt x="83408" y="26473"/>
                </a:lnTo>
                <a:lnTo>
                  <a:pt x="82109" y="13867"/>
                </a:lnTo>
                <a:lnTo>
                  <a:pt x="79896" y="2467"/>
                </a:lnTo>
                <a:lnTo>
                  <a:pt x="7907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2152" y="369950"/>
            <a:ext cx="131821" cy="35687"/>
          </a:xfrm>
          <a:custGeom>
            <a:avLst/>
            <a:gdLst/>
            <a:ahLst/>
            <a:cxnLst/>
            <a:rect l="l" t="t" r="r" b="b"/>
            <a:pathLst>
              <a:path w="131821" h="35687">
                <a:moveTo>
                  <a:pt x="69088" y="0"/>
                </a:moveTo>
                <a:lnTo>
                  <a:pt x="29686" y="11016"/>
                </a:lnTo>
                <a:lnTo>
                  <a:pt x="0" y="35687"/>
                </a:lnTo>
                <a:lnTo>
                  <a:pt x="131821" y="35687"/>
                </a:lnTo>
                <a:lnTo>
                  <a:pt x="95298" y="3574"/>
                </a:lnTo>
                <a:lnTo>
                  <a:pt x="6908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2167" y="373888"/>
            <a:ext cx="311810" cy="216915"/>
          </a:xfrm>
          <a:custGeom>
            <a:avLst/>
            <a:gdLst/>
            <a:ahLst/>
            <a:cxnLst/>
            <a:rect l="l" t="t" r="r" b="b"/>
            <a:pathLst>
              <a:path w="311810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527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0897" y="69879"/>
                </a:lnTo>
                <a:lnTo>
                  <a:pt x="69927" y="60159"/>
                </a:lnTo>
                <a:lnTo>
                  <a:pt x="78358" y="52832"/>
                </a:lnTo>
                <a:lnTo>
                  <a:pt x="85089" y="47625"/>
                </a:lnTo>
                <a:lnTo>
                  <a:pt x="91947" y="44958"/>
                </a:lnTo>
                <a:lnTo>
                  <a:pt x="311810" y="44958"/>
                </a:lnTo>
                <a:lnTo>
                  <a:pt x="310110" y="37941"/>
                </a:lnTo>
                <a:lnTo>
                  <a:pt x="307353" y="32512"/>
                </a:lnTo>
                <a:lnTo>
                  <a:pt x="177419" y="32512"/>
                </a:lnTo>
                <a:lnTo>
                  <a:pt x="177072" y="31750"/>
                </a:lnTo>
                <a:lnTo>
                  <a:pt x="48006" y="31750"/>
                </a:lnTo>
                <a:lnTo>
                  <a:pt x="47973" y="7246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04" y="751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56307" y="418845"/>
            <a:ext cx="118110" cy="171957"/>
          </a:xfrm>
          <a:custGeom>
            <a:avLst/>
            <a:gdLst/>
            <a:ahLst/>
            <a:cxnLst/>
            <a:rect l="l" t="t" r="r" b="b"/>
            <a:pathLst>
              <a:path w="118110" h="171957">
                <a:moveTo>
                  <a:pt x="118110" y="0"/>
                </a:moveTo>
                <a:lnTo>
                  <a:pt x="0" y="0"/>
                </a:lnTo>
                <a:lnTo>
                  <a:pt x="4699" y="1142"/>
                </a:lnTo>
                <a:lnTo>
                  <a:pt x="12826" y="5461"/>
                </a:lnTo>
                <a:lnTo>
                  <a:pt x="26162" y="38226"/>
                </a:lnTo>
                <a:lnTo>
                  <a:pt x="26162" y="164464"/>
                </a:lnTo>
                <a:lnTo>
                  <a:pt x="26669" y="165734"/>
                </a:lnTo>
                <a:lnTo>
                  <a:pt x="48768" y="171957"/>
                </a:lnTo>
                <a:lnTo>
                  <a:pt x="59690" y="171957"/>
                </a:lnTo>
                <a:lnTo>
                  <a:pt x="82168" y="164464"/>
                </a:lnTo>
                <a:lnTo>
                  <a:pt x="82168" y="162940"/>
                </a:lnTo>
                <a:lnTo>
                  <a:pt x="87033" y="24800"/>
                </a:lnTo>
                <a:lnTo>
                  <a:pt x="96067" y="15201"/>
                </a:lnTo>
                <a:lnTo>
                  <a:pt x="104520" y="7874"/>
                </a:lnTo>
                <a:lnTo>
                  <a:pt x="111379" y="2666"/>
                </a:lnTo>
                <a:lnTo>
                  <a:pt x="11811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86608" y="418845"/>
            <a:ext cx="82296" cy="171957"/>
          </a:xfrm>
          <a:custGeom>
            <a:avLst/>
            <a:gdLst/>
            <a:ahLst/>
            <a:cxnLst/>
            <a:rect l="l" t="t" r="r" b="b"/>
            <a:pathLst>
              <a:path w="82296" h="171957">
                <a:moveTo>
                  <a:pt x="77368" y="0"/>
                </a:moveTo>
                <a:lnTo>
                  <a:pt x="0" y="0"/>
                </a:lnTo>
                <a:lnTo>
                  <a:pt x="4826" y="1142"/>
                </a:lnTo>
                <a:lnTo>
                  <a:pt x="12700" y="5461"/>
                </a:lnTo>
                <a:lnTo>
                  <a:pt x="16002" y="8508"/>
                </a:lnTo>
                <a:lnTo>
                  <a:pt x="18542" y="12445"/>
                </a:lnTo>
                <a:lnTo>
                  <a:pt x="21209" y="16382"/>
                </a:lnTo>
                <a:lnTo>
                  <a:pt x="23114" y="21081"/>
                </a:lnTo>
                <a:lnTo>
                  <a:pt x="24384" y="26542"/>
                </a:lnTo>
                <a:lnTo>
                  <a:pt x="25654" y="32130"/>
                </a:lnTo>
                <a:lnTo>
                  <a:pt x="26289" y="38226"/>
                </a:lnTo>
                <a:lnTo>
                  <a:pt x="26289" y="164464"/>
                </a:lnTo>
                <a:lnTo>
                  <a:pt x="26670" y="165734"/>
                </a:lnTo>
                <a:lnTo>
                  <a:pt x="48768" y="171957"/>
                </a:lnTo>
                <a:lnTo>
                  <a:pt x="59943" y="171957"/>
                </a:lnTo>
                <a:lnTo>
                  <a:pt x="64389" y="171703"/>
                </a:lnTo>
                <a:lnTo>
                  <a:pt x="71628" y="170941"/>
                </a:lnTo>
                <a:lnTo>
                  <a:pt x="74422" y="170433"/>
                </a:lnTo>
                <a:lnTo>
                  <a:pt x="76454" y="169671"/>
                </a:lnTo>
                <a:lnTo>
                  <a:pt x="78613" y="168909"/>
                </a:lnTo>
                <a:lnTo>
                  <a:pt x="80010" y="168020"/>
                </a:lnTo>
                <a:lnTo>
                  <a:pt x="81788" y="165734"/>
                </a:lnTo>
                <a:lnTo>
                  <a:pt x="82296" y="164464"/>
                </a:lnTo>
                <a:lnTo>
                  <a:pt x="82245" y="31560"/>
                </a:lnTo>
                <a:lnTo>
                  <a:pt x="81496" y="21007"/>
                </a:lnTo>
                <a:lnTo>
                  <a:pt x="79429" y="8508"/>
                </a:lnTo>
                <a:lnTo>
                  <a:pt x="773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9585" y="369950"/>
            <a:ext cx="129934" cy="36449"/>
          </a:xfrm>
          <a:custGeom>
            <a:avLst/>
            <a:gdLst/>
            <a:ahLst/>
            <a:cxnLst/>
            <a:rect l="l" t="t" r="r" b="b"/>
            <a:pathLst>
              <a:path w="129934" h="36449">
                <a:moveTo>
                  <a:pt x="68325" y="0"/>
                </a:moveTo>
                <a:lnTo>
                  <a:pt x="28956" y="11557"/>
                </a:lnTo>
                <a:lnTo>
                  <a:pt x="17525" y="19938"/>
                </a:lnTo>
                <a:lnTo>
                  <a:pt x="11811" y="24511"/>
                </a:lnTo>
                <a:lnTo>
                  <a:pt x="5968" y="29972"/>
                </a:lnTo>
                <a:lnTo>
                  <a:pt x="0" y="36449"/>
                </a:lnTo>
                <a:lnTo>
                  <a:pt x="129934" y="36449"/>
                </a:lnTo>
                <a:lnTo>
                  <a:pt x="94393" y="3731"/>
                </a:lnTo>
                <a:lnTo>
                  <a:pt x="82200" y="939"/>
                </a:lnTo>
                <a:lnTo>
                  <a:pt x="683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00173" y="369950"/>
            <a:ext cx="129066" cy="35687"/>
          </a:xfrm>
          <a:custGeom>
            <a:avLst/>
            <a:gdLst/>
            <a:ahLst/>
            <a:cxnLst/>
            <a:rect l="l" t="t" r="r" b="b"/>
            <a:pathLst>
              <a:path w="129066" h="35687">
                <a:moveTo>
                  <a:pt x="75310" y="0"/>
                </a:moveTo>
                <a:lnTo>
                  <a:pt x="29547" y="10811"/>
                </a:lnTo>
                <a:lnTo>
                  <a:pt x="0" y="35687"/>
                </a:lnTo>
                <a:lnTo>
                  <a:pt x="129066" y="35687"/>
                </a:lnTo>
                <a:lnTo>
                  <a:pt x="126872" y="30861"/>
                </a:lnTo>
                <a:lnTo>
                  <a:pt x="123825" y="25908"/>
                </a:lnTo>
                <a:lnTo>
                  <a:pt x="120014" y="21462"/>
                </a:lnTo>
                <a:lnTo>
                  <a:pt x="116331" y="17018"/>
                </a:lnTo>
                <a:lnTo>
                  <a:pt x="82676" y="888"/>
                </a:lnTo>
                <a:lnTo>
                  <a:pt x="7531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4464" y="420623"/>
            <a:ext cx="108331" cy="173227"/>
          </a:xfrm>
          <a:custGeom>
            <a:avLst/>
            <a:gdLst/>
            <a:ahLst/>
            <a:cxnLst/>
            <a:rect l="l" t="t" r="r" b="b"/>
            <a:pathLst>
              <a:path w="108331" h="173227">
                <a:moveTo>
                  <a:pt x="56007" y="0"/>
                </a:moveTo>
                <a:lnTo>
                  <a:pt x="0" y="0"/>
                </a:lnTo>
                <a:lnTo>
                  <a:pt x="234" y="110721"/>
                </a:lnTo>
                <a:lnTo>
                  <a:pt x="16952" y="157351"/>
                </a:lnTo>
                <a:lnTo>
                  <a:pt x="65024" y="173227"/>
                </a:lnTo>
                <a:lnTo>
                  <a:pt x="69214" y="173227"/>
                </a:lnTo>
                <a:lnTo>
                  <a:pt x="106299" y="160147"/>
                </a:lnTo>
                <a:lnTo>
                  <a:pt x="107061" y="156590"/>
                </a:lnTo>
                <a:lnTo>
                  <a:pt x="107823" y="153162"/>
                </a:lnTo>
                <a:lnTo>
                  <a:pt x="108331" y="148081"/>
                </a:lnTo>
                <a:lnTo>
                  <a:pt x="108331" y="137413"/>
                </a:lnTo>
                <a:lnTo>
                  <a:pt x="108076" y="133985"/>
                </a:lnTo>
                <a:lnTo>
                  <a:pt x="107314" y="128650"/>
                </a:lnTo>
                <a:lnTo>
                  <a:pt x="106934" y="126491"/>
                </a:lnTo>
                <a:lnTo>
                  <a:pt x="106838" y="126111"/>
                </a:lnTo>
                <a:lnTo>
                  <a:pt x="70738" y="126111"/>
                </a:lnTo>
                <a:lnTo>
                  <a:pt x="64643" y="123443"/>
                </a:lnTo>
                <a:lnTo>
                  <a:pt x="57785" y="112522"/>
                </a:lnTo>
                <a:lnTo>
                  <a:pt x="56007" y="104393"/>
                </a:lnTo>
                <a:lnTo>
                  <a:pt x="5600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86886" y="541655"/>
            <a:ext cx="24415" cy="5080"/>
          </a:xfrm>
          <a:custGeom>
            <a:avLst/>
            <a:gdLst/>
            <a:ahLst/>
            <a:cxnLst/>
            <a:rect l="l" t="t" r="r" b="b"/>
            <a:pathLst>
              <a:path w="24415" h="5080">
                <a:moveTo>
                  <a:pt x="20574" y="0"/>
                </a:moveTo>
                <a:lnTo>
                  <a:pt x="18541" y="0"/>
                </a:lnTo>
                <a:lnTo>
                  <a:pt x="17399" y="254"/>
                </a:lnTo>
                <a:lnTo>
                  <a:pt x="13335" y="1905"/>
                </a:lnTo>
                <a:lnTo>
                  <a:pt x="11429" y="2540"/>
                </a:lnTo>
                <a:lnTo>
                  <a:pt x="9651" y="3175"/>
                </a:lnTo>
                <a:lnTo>
                  <a:pt x="7492" y="3810"/>
                </a:lnTo>
                <a:lnTo>
                  <a:pt x="2666" y="4825"/>
                </a:lnTo>
                <a:lnTo>
                  <a:pt x="0" y="5080"/>
                </a:lnTo>
                <a:lnTo>
                  <a:pt x="24415" y="5080"/>
                </a:lnTo>
                <a:lnTo>
                  <a:pt x="21336" y="254"/>
                </a:lnTo>
                <a:lnTo>
                  <a:pt x="2057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71951" y="375158"/>
            <a:ext cx="140843" cy="45465"/>
          </a:xfrm>
          <a:custGeom>
            <a:avLst/>
            <a:gdLst/>
            <a:ahLst/>
            <a:cxnLst/>
            <a:rect l="l" t="t" r="r" b="b"/>
            <a:pathLst>
              <a:path w="140843" h="45465">
                <a:moveTo>
                  <a:pt x="133350" y="0"/>
                </a:moveTo>
                <a:lnTo>
                  <a:pt x="7366" y="0"/>
                </a:lnTo>
                <a:lnTo>
                  <a:pt x="6096" y="253"/>
                </a:lnTo>
                <a:lnTo>
                  <a:pt x="0" y="18414"/>
                </a:lnTo>
                <a:lnTo>
                  <a:pt x="0" y="30861"/>
                </a:lnTo>
                <a:lnTo>
                  <a:pt x="635" y="36702"/>
                </a:lnTo>
                <a:lnTo>
                  <a:pt x="2159" y="40258"/>
                </a:lnTo>
                <a:lnTo>
                  <a:pt x="3683" y="43687"/>
                </a:lnTo>
                <a:lnTo>
                  <a:pt x="5842" y="45465"/>
                </a:lnTo>
                <a:lnTo>
                  <a:pt x="134874" y="45465"/>
                </a:lnTo>
                <a:lnTo>
                  <a:pt x="137033" y="43687"/>
                </a:lnTo>
                <a:lnTo>
                  <a:pt x="138557" y="40258"/>
                </a:lnTo>
                <a:lnTo>
                  <a:pt x="140081" y="36702"/>
                </a:lnTo>
                <a:lnTo>
                  <a:pt x="140843" y="30861"/>
                </a:lnTo>
                <a:lnTo>
                  <a:pt x="140843" y="18414"/>
                </a:lnTo>
                <a:lnTo>
                  <a:pt x="13335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4464" y="321309"/>
            <a:ext cx="56007" cy="53848"/>
          </a:xfrm>
          <a:custGeom>
            <a:avLst/>
            <a:gdLst/>
            <a:ahLst/>
            <a:cxnLst/>
            <a:rect l="l" t="t" r="r" b="b"/>
            <a:pathLst>
              <a:path w="56007" h="53848">
                <a:moveTo>
                  <a:pt x="27940" y="0"/>
                </a:moveTo>
                <a:lnTo>
                  <a:pt x="1269" y="5334"/>
                </a:lnTo>
                <a:lnTo>
                  <a:pt x="381" y="6476"/>
                </a:lnTo>
                <a:lnTo>
                  <a:pt x="0" y="7874"/>
                </a:lnTo>
                <a:lnTo>
                  <a:pt x="0" y="53848"/>
                </a:lnTo>
                <a:lnTo>
                  <a:pt x="56007" y="53848"/>
                </a:lnTo>
                <a:lnTo>
                  <a:pt x="56007" y="7874"/>
                </a:lnTo>
                <a:lnTo>
                  <a:pt x="37973" y="126"/>
                </a:lnTo>
                <a:lnTo>
                  <a:pt x="2794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90064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62941" y="0"/>
                </a:moveTo>
                <a:lnTo>
                  <a:pt x="12446" y="0"/>
                </a:lnTo>
                <a:lnTo>
                  <a:pt x="8382" y="1524"/>
                </a:lnTo>
                <a:lnTo>
                  <a:pt x="4953" y="4445"/>
                </a:lnTo>
                <a:lnTo>
                  <a:pt x="1651" y="7366"/>
                </a:lnTo>
                <a:lnTo>
                  <a:pt x="0" y="12065"/>
                </a:lnTo>
                <a:lnTo>
                  <a:pt x="0" y="276987"/>
                </a:lnTo>
                <a:lnTo>
                  <a:pt x="1651" y="281686"/>
                </a:lnTo>
                <a:lnTo>
                  <a:pt x="4953" y="284607"/>
                </a:lnTo>
                <a:lnTo>
                  <a:pt x="8382" y="287528"/>
                </a:lnTo>
                <a:lnTo>
                  <a:pt x="12446" y="288925"/>
                </a:lnTo>
                <a:lnTo>
                  <a:pt x="163830" y="288925"/>
                </a:lnTo>
                <a:lnTo>
                  <a:pt x="171196" y="270256"/>
                </a:lnTo>
                <a:lnTo>
                  <a:pt x="171196" y="261620"/>
                </a:lnTo>
                <a:lnTo>
                  <a:pt x="58420" y="242951"/>
                </a:lnTo>
                <a:lnTo>
                  <a:pt x="58420" y="161417"/>
                </a:lnTo>
                <a:lnTo>
                  <a:pt x="147066" y="161417"/>
                </a:lnTo>
                <a:lnTo>
                  <a:pt x="148336" y="161036"/>
                </a:lnTo>
                <a:lnTo>
                  <a:pt x="154432" y="143510"/>
                </a:lnTo>
                <a:lnTo>
                  <a:pt x="154432" y="135001"/>
                </a:lnTo>
                <a:lnTo>
                  <a:pt x="154305" y="131445"/>
                </a:lnTo>
                <a:lnTo>
                  <a:pt x="153543" y="125603"/>
                </a:lnTo>
                <a:lnTo>
                  <a:pt x="153035" y="123317"/>
                </a:lnTo>
                <a:lnTo>
                  <a:pt x="152273" y="121666"/>
                </a:lnTo>
                <a:lnTo>
                  <a:pt x="151511" y="119888"/>
                </a:lnTo>
                <a:lnTo>
                  <a:pt x="150622" y="118618"/>
                </a:lnTo>
                <a:lnTo>
                  <a:pt x="149479" y="117856"/>
                </a:lnTo>
                <a:lnTo>
                  <a:pt x="148336" y="116967"/>
                </a:lnTo>
                <a:lnTo>
                  <a:pt x="147066" y="116586"/>
                </a:lnTo>
                <a:lnTo>
                  <a:pt x="58420" y="116586"/>
                </a:lnTo>
                <a:lnTo>
                  <a:pt x="58420" y="46100"/>
                </a:lnTo>
                <a:lnTo>
                  <a:pt x="162941" y="46100"/>
                </a:lnTo>
                <a:lnTo>
                  <a:pt x="164211" y="45593"/>
                </a:lnTo>
                <a:lnTo>
                  <a:pt x="169926" y="30988"/>
                </a:lnTo>
                <a:lnTo>
                  <a:pt x="169926" y="15113"/>
                </a:lnTo>
                <a:lnTo>
                  <a:pt x="164211" y="381"/>
                </a:lnTo>
                <a:lnTo>
                  <a:pt x="1629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4221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35305" y="0"/>
                </a:moveTo>
                <a:lnTo>
                  <a:pt x="23749" y="0"/>
                </a:lnTo>
                <a:lnTo>
                  <a:pt x="19176" y="254"/>
                </a:lnTo>
                <a:lnTo>
                  <a:pt x="0" y="7874"/>
                </a:lnTo>
                <a:lnTo>
                  <a:pt x="0" y="283718"/>
                </a:lnTo>
                <a:lnTo>
                  <a:pt x="15239" y="290830"/>
                </a:lnTo>
                <a:lnTo>
                  <a:pt x="19050" y="291338"/>
                </a:lnTo>
                <a:lnTo>
                  <a:pt x="23749" y="291592"/>
                </a:lnTo>
                <a:lnTo>
                  <a:pt x="35305" y="291592"/>
                </a:lnTo>
                <a:lnTo>
                  <a:pt x="40004" y="291338"/>
                </a:lnTo>
                <a:lnTo>
                  <a:pt x="43687" y="290830"/>
                </a:lnTo>
                <a:lnTo>
                  <a:pt x="47498" y="290449"/>
                </a:lnTo>
                <a:lnTo>
                  <a:pt x="58927" y="283718"/>
                </a:lnTo>
                <a:lnTo>
                  <a:pt x="58927" y="7874"/>
                </a:lnTo>
                <a:lnTo>
                  <a:pt x="40004" y="254"/>
                </a:lnTo>
                <a:lnTo>
                  <a:pt x="353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32353" y="295909"/>
            <a:ext cx="213378" cy="298169"/>
          </a:xfrm>
          <a:custGeom>
            <a:avLst/>
            <a:gdLst/>
            <a:ahLst/>
            <a:cxnLst/>
            <a:rect l="l" t="t" r="r" b="b"/>
            <a:pathLst>
              <a:path w="213378" h="298169">
                <a:moveTo>
                  <a:pt x="141930" y="0"/>
                </a:moveTo>
                <a:lnTo>
                  <a:pt x="98164" y="4417"/>
                </a:lnTo>
                <a:lnTo>
                  <a:pt x="61679" y="19241"/>
                </a:lnTo>
                <a:lnTo>
                  <a:pt x="31048" y="46961"/>
                </a:lnTo>
                <a:lnTo>
                  <a:pt x="7624" y="94158"/>
                </a:lnTo>
                <a:lnTo>
                  <a:pt x="285" y="143225"/>
                </a:lnTo>
                <a:lnTo>
                  <a:pt x="0" y="158534"/>
                </a:lnTo>
                <a:lnTo>
                  <a:pt x="583" y="171352"/>
                </a:lnTo>
                <a:lnTo>
                  <a:pt x="10483" y="221031"/>
                </a:lnTo>
                <a:lnTo>
                  <a:pt x="37002" y="264368"/>
                </a:lnTo>
                <a:lnTo>
                  <a:pt x="80835" y="291070"/>
                </a:lnTo>
                <a:lnTo>
                  <a:pt x="131939" y="298169"/>
                </a:lnTo>
                <a:lnTo>
                  <a:pt x="144905" y="297474"/>
                </a:lnTo>
                <a:lnTo>
                  <a:pt x="157043" y="295783"/>
                </a:lnTo>
                <a:lnTo>
                  <a:pt x="165679" y="294132"/>
                </a:lnTo>
                <a:lnTo>
                  <a:pt x="173426" y="292100"/>
                </a:lnTo>
                <a:lnTo>
                  <a:pt x="180157" y="289560"/>
                </a:lnTo>
                <a:lnTo>
                  <a:pt x="187015" y="287147"/>
                </a:lnTo>
                <a:lnTo>
                  <a:pt x="213304" y="259207"/>
                </a:lnTo>
                <a:lnTo>
                  <a:pt x="213378" y="248160"/>
                </a:lnTo>
                <a:lnTo>
                  <a:pt x="131043" y="248160"/>
                </a:lnTo>
                <a:lnTo>
                  <a:pt x="118392" y="246195"/>
                </a:lnTo>
                <a:lnTo>
                  <a:pt x="78111" y="216729"/>
                </a:lnTo>
                <a:lnTo>
                  <a:pt x="64534" y="170996"/>
                </a:lnTo>
                <a:lnTo>
                  <a:pt x="63532" y="140505"/>
                </a:lnTo>
                <a:lnTo>
                  <a:pt x="64567" y="128479"/>
                </a:lnTo>
                <a:lnTo>
                  <a:pt x="80162" y="81266"/>
                </a:lnTo>
                <a:lnTo>
                  <a:pt x="112421" y="53266"/>
                </a:lnTo>
                <a:lnTo>
                  <a:pt x="138402" y="49292"/>
                </a:lnTo>
                <a:lnTo>
                  <a:pt x="212633" y="49292"/>
                </a:lnTo>
                <a:lnTo>
                  <a:pt x="212669" y="45720"/>
                </a:lnTo>
                <a:lnTo>
                  <a:pt x="194889" y="14732"/>
                </a:lnTo>
                <a:lnTo>
                  <a:pt x="189809" y="11811"/>
                </a:lnTo>
                <a:lnTo>
                  <a:pt x="149677" y="635"/>
                </a:lnTo>
                <a:lnTo>
                  <a:pt x="1419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63397" y="520826"/>
            <a:ext cx="82387" cy="23243"/>
          </a:xfrm>
          <a:custGeom>
            <a:avLst/>
            <a:gdLst/>
            <a:ahLst/>
            <a:cxnLst/>
            <a:rect l="l" t="t" r="r" b="b"/>
            <a:pathLst>
              <a:path w="82387" h="23243">
                <a:moveTo>
                  <a:pt x="76418" y="0"/>
                </a:moveTo>
                <a:lnTo>
                  <a:pt x="72989" y="0"/>
                </a:lnTo>
                <a:lnTo>
                  <a:pt x="70322" y="1270"/>
                </a:lnTo>
                <a:lnTo>
                  <a:pt x="66766" y="3683"/>
                </a:lnTo>
                <a:lnTo>
                  <a:pt x="63337" y="5969"/>
                </a:lnTo>
                <a:lnTo>
                  <a:pt x="27654" y="21429"/>
                </a:lnTo>
                <a:lnTo>
                  <a:pt x="0" y="23243"/>
                </a:lnTo>
                <a:lnTo>
                  <a:pt x="82334" y="23243"/>
                </a:lnTo>
                <a:lnTo>
                  <a:pt x="77688" y="381"/>
                </a:lnTo>
                <a:lnTo>
                  <a:pt x="7641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70756" y="345202"/>
            <a:ext cx="74230" cy="25256"/>
          </a:xfrm>
          <a:custGeom>
            <a:avLst/>
            <a:gdLst/>
            <a:ahLst/>
            <a:cxnLst/>
            <a:rect l="l" t="t" r="r" b="b"/>
            <a:pathLst>
              <a:path w="74230" h="25256">
                <a:moveTo>
                  <a:pt x="74230" y="0"/>
                </a:moveTo>
                <a:lnTo>
                  <a:pt x="0" y="0"/>
                </a:lnTo>
                <a:lnTo>
                  <a:pt x="13389" y="1085"/>
                </a:lnTo>
                <a:lnTo>
                  <a:pt x="24864" y="3920"/>
                </a:lnTo>
                <a:lnTo>
                  <a:pt x="57503" y="21319"/>
                </a:lnTo>
                <a:lnTo>
                  <a:pt x="60932" y="23859"/>
                </a:lnTo>
                <a:lnTo>
                  <a:pt x="63853" y="25256"/>
                </a:lnTo>
                <a:lnTo>
                  <a:pt x="67409" y="25256"/>
                </a:lnTo>
                <a:lnTo>
                  <a:pt x="74099" y="9381"/>
                </a:lnTo>
                <a:lnTo>
                  <a:pt x="742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90414" y="523620"/>
            <a:ext cx="177081" cy="70659"/>
          </a:xfrm>
          <a:custGeom>
            <a:avLst/>
            <a:gdLst/>
            <a:ahLst/>
            <a:cxnLst/>
            <a:rect l="l" t="t" r="r" b="b"/>
            <a:pathLst>
              <a:path w="177081" h="70659">
                <a:moveTo>
                  <a:pt x="10540" y="0"/>
                </a:moveTo>
                <a:lnTo>
                  <a:pt x="6985" y="0"/>
                </a:lnTo>
                <a:lnTo>
                  <a:pt x="5714" y="380"/>
                </a:lnTo>
                <a:lnTo>
                  <a:pt x="4572" y="1142"/>
                </a:lnTo>
                <a:lnTo>
                  <a:pt x="3428" y="2031"/>
                </a:lnTo>
                <a:lnTo>
                  <a:pt x="2539" y="3301"/>
                </a:lnTo>
                <a:lnTo>
                  <a:pt x="1905" y="5333"/>
                </a:lnTo>
                <a:lnTo>
                  <a:pt x="1270" y="7238"/>
                </a:lnTo>
                <a:lnTo>
                  <a:pt x="762" y="9778"/>
                </a:lnTo>
                <a:lnTo>
                  <a:pt x="381" y="12826"/>
                </a:lnTo>
                <a:lnTo>
                  <a:pt x="126" y="16001"/>
                </a:lnTo>
                <a:lnTo>
                  <a:pt x="0" y="31368"/>
                </a:lnTo>
                <a:lnTo>
                  <a:pt x="381" y="36575"/>
                </a:lnTo>
                <a:lnTo>
                  <a:pt x="1270" y="40258"/>
                </a:lnTo>
                <a:lnTo>
                  <a:pt x="2032" y="43941"/>
                </a:lnTo>
                <a:lnTo>
                  <a:pt x="14859" y="55244"/>
                </a:lnTo>
                <a:lnTo>
                  <a:pt x="19176" y="57784"/>
                </a:lnTo>
                <a:lnTo>
                  <a:pt x="61872" y="69680"/>
                </a:lnTo>
                <a:lnTo>
                  <a:pt x="89793" y="70659"/>
                </a:lnTo>
                <a:lnTo>
                  <a:pt x="101745" y="69526"/>
                </a:lnTo>
                <a:lnTo>
                  <a:pt x="138753" y="59072"/>
                </a:lnTo>
                <a:lnTo>
                  <a:pt x="175985" y="25734"/>
                </a:lnTo>
                <a:lnTo>
                  <a:pt x="177081" y="23621"/>
                </a:lnTo>
                <a:lnTo>
                  <a:pt x="89026" y="23621"/>
                </a:lnTo>
                <a:lnTo>
                  <a:pt x="77972" y="23565"/>
                </a:lnTo>
                <a:lnTo>
                  <a:pt x="37846" y="14731"/>
                </a:lnTo>
                <a:lnTo>
                  <a:pt x="13462" y="1142"/>
                </a:lnTo>
                <a:lnTo>
                  <a:pt x="1054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95641" y="295402"/>
            <a:ext cx="183115" cy="251840"/>
          </a:xfrm>
          <a:custGeom>
            <a:avLst/>
            <a:gdLst/>
            <a:ahLst/>
            <a:cxnLst/>
            <a:rect l="l" t="t" r="r" b="b"/>
            <a:pathLst>
              <a:path w="183115" h="251840">
                <a:moveTo>
                  <a:pt x="103357" y="0"/>
                </a:moveTo>
                <a:lnTo>
                  <a:pt x="96499" y="0"/>
                </a:lnTo>
                <a:lnTo>
                  <a:pt x="88530" y="240"/>
                </a:lnTo>
                <a:lnTo>
                  <a:pt x="49534" y="8306"/>
                </a:lnTo>
                <a:lnTo>
                  <a:pt x="12348" y="38569"/>
                </a:lnTo>
                <a:lnTo>
                  <a:pt x="430" y="74941"/>
                </a:lnTo>
                <a:lnTo>
                  <a:pt x="0" y="91181"/>
                </a:lnTo>
                <a:lnTo>
                  <a:pt x="1843" y="103784"/>
                </a:lnTo>
                <a:lnTo>
                  <a:pt x="28287" y="145615"/>
                </a:lnTo>
                <a:lnTo>
                  <a:pt x="61066" y="165226"/>
                </a:lnTo>
                <a:lnTo>
                  <a:pt x="90911" y="178562"/>
                </a:lnTo>
                <a:lnTo>
                  <a:pt x="97388" y="181990"/>
                </a:lnTo>
                <a:lnTo>
                  <a:pt x="103103" y="185674"/>
                </a:lnTo>
                <a:lnTo>
                  <a:pt x="108818" y="189230"/>
                </a:lnTo>
                <a:lnTo>
                  <a:pt x="113517" y="193421"/>
                </a:lnTo>
                <a:lnTo>
                  <a:pt x="120629" y="202819"/>
                </a:lnTo>
                <a:lnTo>
                  <a:pt x="122407" y="208407"/>
                </a:lnTo>
                <a:lnTo>
                  <a:pt x="122407" y="220599"/>
                </a:lnTo>
                <a:lnTo>
                  <a:pt x="95864" y="249300"/>
                </a:lnTo>
                <a:lnTo>
                  <a:pt x="83799" y="251840"/>
                </a:lnTo>
                <a:lnTo>
                  <a:pt x="171853" y="251840"/>
                </a:lnTo>
                <a:lnTo>
                  <a:pt x="178036" y="239924"/>
                </a:lnTo>
                <a:lnTo>
                  <a:pt x="180982" y="229142"/>
                </a:lnTo>
                <a:lnTo>
                  <a:pt x="182679" y="216159"/>
                </a:lnTo>
                <a:lnTo>
                  <a:pt x="183115" y="200131"/>
                </a:lnTo>
                <a:lnTo>
                  <a:pt x="181252" y="187590"/>
                </a:lnTo>
                <a:lnTo>
                  <a:pt x="154362" y="145746"/>
                </a:lnTo>
                <a:lnTo>
                  <a:pt x="121391" y="126364"/>
                </a:lnTo>
                <a:lnTo>
                  <a:pt x="91165" y="113030"/>
                </a:lnTo>
                <a:lnTo>
                  <a:pt x="84434" y="109600"/>
                </a:lnTo>
                <a:lnTo>
                  <a:pt x="59288" y="83185"/>
                </a:lnTo>
                <a:lnTo>
                  <a:pt x="59288" y="72517"/>
                </a:lnTo>
                <a:lnTo>
                  <a:pt x="68813" y="54609"/>
                </a:lnTo>
                <a:lnTo>
                  <a:pt x="71988" y="51816"/>
                </a:lnTo>
                <a:lnTo>
                  <a:pt x="75925" y="49656"/>
                </a:lnTo>
                <a:lnTo>
                  <a:pt x="85450" y="46608"/>
                </a:lnTo>
                <a:lnTo>
                  <a:pt x="91038" y="45720"/>
                </a:lnTo>
                <a:lnTo>
                  <a:pt x="166603" y="45720"/>
                </a:lnTo>
                <a:lnTo>
                  <a:pt x="166603" y="34417"/>
                </a:lnTo>
                <a:lnTo>
                  <a:pt x="166476" y="31876"/>
                </a:lnTo>
                <a:lnTo>
                  <a:pt x="166156" y="28645"/>
                </a:lnTo>
                <a:lnTo>
                  <a:pt x="165968" y="27050"/>
                </a:lnTo>
                <a:lnTo>
                  <a:pt x="165587" y="25400"/>
                </a:lnTo>
                <a:lnTo>
                  <a:pt x="165333" y="23622"/>
                </a:lnTo>
                <a:lnTo>
                  <a:pt x="130197" y="4045"/>
                </a:lnTo>
                <a:lnTo>
                  <a:pt x="110215" y="507"/>
                </a:lnTo>
                <a:lnTo>
                  <a:pt x="10335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1284" y="341122"/>
            <a:ext cx="60960" cy="19685"/>
          </a:xfrm>
          <a:custGeom>
            <a:avLst/>
            <a:gdLst/>
            <a:ahLst/>
            <a:cxnLst/>
            <a:rect l="l" t="t" r="r" b="b"/>
            <a:pathLst>
              <a:path w="60960" h="19685">
                <a:moveTo>
                  <a:pt x="60960" y="0"/>
                </a:moveTo>
                <a:lnTo>
                  <a:pt x="0" y="0"/>
                </a:lnTo>
                <a:lnTo>
                  <a:pt x="7492" y="1016"/>
                </a:lnTo>
                <a:lnTo>
                  <a:pt x="21209" y="5079"/>
                </a:lnTo>
                <a:lnTo>
                  <a:pt x="49149" y="18668"/>
                </a:lnTo>
                <a:lnTo>
                  <a:pt x="51815" y="19685"/>
                </a:lnTo>
                <a:lnTo>
                  <a:pt x="54990" y="19685"/>
                </a:lnTo>
                <a:lnTo>
                  <a:pt x="56387" y="19303"/>
                </a:lnTo>
                <a:lnTo>
                  <a:pt x="60777" y="5079"/>
                </a:lnTo>
                <a:lnTo>
                  <a:pt x="6096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59859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527" y="0"/>
                </a:moveTo>
                <a:lnTo>
                  <a:pt x="22605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527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52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09267" y="278638"/>
            <a:ext cx="56260" cy="312165"/>
          </a:xfrm>
          <a:custGeom>
            <a:avLst/>
            <a:gdLst/>
            <a:ahLst/>
            <a:cxnLst/>
            <a:rect l="l" t="t" r="r" b="b"/>
            <a:pathLst>
              <a:path w="56260" h="312165">
                <a:moveTo>
                  <a:pt x="33527" y="0"/>
                </a:moveTo>
                <a:lnTo>
                  <a:pt x="22606" y="0"/>
                </a:lnTo>
                <a:lnTo>
                  <a:pt x="18033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527" y="312165"/>
                </a:lnTo>
                <a:lnTo>
                  <a:pt x="56260" y="304672"/>
                </a:lnTo>
                <a:lnTo>
                  <a:pt x="56260" y="8127"/>
                </a:lnTo>
                <a:lnTo>
                  <a:pt x="3352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6459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020" y="0"/>
                </a:moveTo>
                <a:lnTo>
                  <a:pt x="33781" y="0"/>
                </a:lnTo>
                <a:lnTo>
                  <a:pt x="27431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12700" y="13970"/>
                </a:lnTo>
                <a:lnTo>
                  <a:pt x="9525" y="20065"/>
                </a:lnTo>
                <a:lnTo>
                  <a:pt x="6223" y="26162"/>
                </a:lnTo>
                <a:lnTo>
                  <a:pt x="3937" y="32893"/>
                </a:lnTo>
                <a:lnTo>
                  <a:pt x="2286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1" y="87884"/>
                </a:lnTo>
                <a:lnTo>
                  <a:pt x="3301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3" y="115188"/>
                </a:lnTo>
                <a:lnTo>
                  <a:pt x="15748" y="120141"/>
                </a:lnTo>
                <a:lnTo>
                  <a:pt x="20700" y="123825"/>
                </a:lnTo>
                <a:lnTo>
                  <a:pt x="25780" y="127508"/>
                </a:lnTo>
                <a:lnTo>
                  <a:pt x="32257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47625" y="128904"/>
                </a:lnTo>
                <a:lnTo>
                  <a:pt x="51180" y="127762"/>
                </a:lnTo>
                <a:lnTo>
                  <a:pt x="54863" y="126619"/>
                </a:lnTo>
                <a:lnTo>
                  <a:pt x="58546" y="124840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70" y="20519"/>
                </a:lnTo>
                <a:lnTo>
                  <a:pt x="69165" y="11969"/>
                </a:lnTo>
                <a:lnTo>
                  <a:pt x="55815" y="3529"/>
                </a:lnTo>
                <a:lnTo>
                  <a:pt x="45136" y="249"/>
                </a:lnTo>
                <a:lnTo>
                  <a:pt x="410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18390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240" y="0"/>
                </a:moveTo>
                <a:lnTo>
                  <a:pt x="40985" y="0"/>
                </a:lnTo>
                <a:lnTo>
                  <a:pt x="33619" y="1524"/>
                </a:lnTo>
                <a:lnTo>
                  <a:pt x="27396" y="4572"/>
                </a:lnTo>
                <a:lnTo>
                  <a:pt x="21173" y="7620"/>
                </a:lnTo>
                <a:lnTo>
                  <a:pt x="15966" y="12064"/>
                </a:lnTo>
                <a:lnTo>
                  <a:pt x="12029" y="17907"/>
                </a:lnTo>
                <a:lnTo>
                  <a:pt x="7965" y="23875"/>
                </a:lnTo>
                <a:lnTo>
                  <a:pt x="4917" y="30861"/>
                </a:lnTo>
                <a:lnTo>
                  <a:pt x="3012" y="39115"/>
                </a:lnTo>
                <a:lnTo>
                  <a:pt x="900" y="50892"/>
                </a:lnTo>
                <a:lnTo>
                  <a:pt x="0" y="64048"/>
                </a:lnTo>
                <a:lnTo>
                  <a:pt x="375" y="78566"/>
                </a:lnTo>
                <a:lnTo>
                  <a:pt x="13934" y="122174"/>
                </a:lnTo>
                <a:lnTo>
                  <a:pt x="39207" y="135254"/>
                </a:lnTo>
                <a:lnTo>
                  <a:pt x="48351" y="135254"/>
                </a:lnTo>
                <a:lnTo>
                  <a:pt x="56860" y="135254"/>
                </a:lnTo>
                <a:lnTo>
                  <a:pt x="64226" y="133731"/>
                </a:lnTo>
                <a:lnTo>
                  <a:pt x="70449" y="130683"/>
                </a:lnTo>
                <a:lnTo>
                  <a:pt x="76799" y="127635"/>
                </a:lnTo>
                <a:lnTo>
                  <a:pt x="96847" y="84481"/>
                </a:lnTo>
                <a:lnTo>
                  <a:pt x="97721" y="71320"/>
                </a:lnTo>
                <a:lnTo>
                  <a:pt x="97342" y="56899"/>
                </a:lnTo>
                <a:lnTo>
                  <a:pt x="83784" y="13335"/>
                </a:lnTo>
                <a:lnTo>
                  <a:pt x="58638" y="0"/>
                </a:lnTo>
                <a:lnTo>
                  <a:pt x="4924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4618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240" y="0"/>
                </a:moveTo>
                <a:lnTo>
                  <a:pt x="40985" y="0"/>
                </a:lnTo>
                <a:lnTo>
                  <a:pt x="33619" y="1524"/>
                </a:lnTo>
                <a:lnTo>
                  <a:pt x="27396" y="4572"/>
                </a:lnTo>
                <a:lnTo>
                  <a:pt x="21173" y="7620"/>
                </a:lnTo>
                <a:lnTo>
                  <a:pt x="15966" y="12064"/>
                </a:lnTo>
                <a:lnTo>
                  <a:pt x="12029" y="17907"/>
                </a:lnTo>
                <a:lnTo>
                  <a:pt x="7965" y="23875"/>
                </a:lnTo>
                <a:lnTo>
                  <a:pt x="4917" y="30861"/>
                </a:lnTo>
                <a:lnTo>
                  <a:pt x="3012" y="39115"/>
                </a:lnTo>
                <a:lnTo>
                  <a:pt x="900" y="50892"/>
                </a:lnTo>
                <a:lnTo>
                  <a:pt x="0" y="64048"/>
                </a:lnTo>
                <a:lnTo>
                  <a:pt x="375" y="78566"/>
                </a:lnTo>
                <a:lnTo>
                  <a:pt x="13934" y="122174"/>
                </a:lnTo>
                <a:lnTo>
                  <a:pt x="39207" y="135254"/>
                </a:lnTo>
                <a:lnTo>
                  <a:pt x="48351" y="135254"/>
                </a:lnTo>
                <a:lnTo>
                  <a:pt x="56860" y="135254"/>
                </a:lnTo>
                <a:lnTo>
                  <a:pt x="64226" y="133731"/>
                </a:lnTo>
                <a:lnTo>
                  <a:pt x="70449" y="130683"/>
                </a:lnTo>
                <a:lnTo>
                  <a:pt x="76799" y="127635"/>
                </a:lnTo>
                <a:lnTo>
                  <a:pt x="96847" y="84481"/>
                </a:lnTo>
                <a:lnTo>
                  <a:pt x="97721" y="71320"/>
                </a:lnTo>
                <a:lnTo>
                  <a:pt x="97342" y="56899"/>
                </a:lnTo>
                <a:lnTo>
                  <a:pt x="83784" y="13335"/>
                </a:lnTo>
                <a:lnTo>
                  <a:pt x="58638" y="0"/>
                </a:lnTo>
                <a:lnTo>
                  <a:pt x="4924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71569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052" y="0"/>
                </a:moveTo>
                <a:lnTo>
                  <a:pt x="35940" y="0"/>
                </a:lnTo>
                <a:lnTo>
                  <a:pt x="29717" y="1397"/>
                </a:lnTo>
                <a:lnTo>
                  <a:pt x="24510" y="4063"/>
                </a:lnTo>
                <a:lnTo>
                  <a:pt x="19176" y="6731"/>
                </a:lnTo>
                <a:lnTo>
                  <a:pt x="14731" y="10287"/>
                </a:lnTo>
                <a:lnTo>
                  <a:pt x="11302" y="14859"/>
                </a:lnTo>
                <a:lnTo>
                  <a:pt x="7746" y="19431"/>
                </a:lnTo>
                <a:lnTo>
                  <a:pt x="5079" y="24764"/>
                </a:lnTo>
                <a:lnTo>
                  <a:pt x="3301" y="30861"/>
                </a:lnTo>
                <a:lnTo>
                  <a:pt x="1396" y="37084"/>
                </a:lnTo>
                <a:lnTo>
                  <a:pt x="380" y="43687"/>
                </a:lnTo>
                <a:lnTo>
                  <a:pt x="0" y="50673"/>
                </a:lnTo>
                <a:lnTo>
                  <a:pt x="83946" y="50673"/>
                </a:lnTo>
                <a:lnTo>
                  <a:pt x="65584" y="5472"/>
                </a:lnTo>
                <a:lnTo>
                  <a:pt x="53579" y="948"/>
                </a:lnTo>
                <a:lnTo>
                  <a:pt x="4305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69489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053" y="0"/>
                </a:moveTo>
                <a:lnTo>
                  <a:pt x="35941" y="0"/>
                </a:lnTo>
                <a:lnTo>
                  <a:pt x="29718" y="1397"/>
                </a:lnTo>
                <a:lnTo>
                  <a:pt x="24511" y="4063"/>
                </a:lnTo>
                <a:lnTo>
                  <a:pt x="19177" y="6731"/>
                </a:lnTo>
                <a:lnTo>
                  <a:pt x="14731" y="10287"/>
                </a:lnTo>
                <a:lnTo>
                  <a:pt x="11303" y="14859"/>
                </a:lnTo>
                <a:lnTo>
                  <a:pt x="7747" y="19431"/>
                </a:lnTo>
                <a:lnTo>
                  <a:pt x="5080" y="24764"/>
                </a:lnTo>
                <a:lnTo>
                  <a:pt x="3302" y="30861"/>
                </a:lnTo>
                <a:lnTo>
                  <a:pt x="1397" y="37084"/>
                </a:lnTo>
                <a:lnTo>
                  <a:pt x="381" y="43687"/>
                </a:lnTo>
                <a:lnTo>
                  <a:pt x="0" y="50673"/>
                </a:lnTo>
                <a:lnTo>
                  <a:pt x="83947" y="50673"/>
                </a:lnTo>
                <a:lnTo>
                  <a:pt x="65584" y="5472"/>
                </a:lnTo>
                <a:lnTo>
                  <a:pt x="53579" y="948"/>
                </a:lnTo>
                <a:lnTo>
                  <a:pt x="4305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67508" y="409701"/>
            <a:ext cx="83947" cy="50673"/>
          </a:xfrm>
          <a:custGeom>
            <a:avLst/>
            <a:gdLst/>
            <a:ahLst/>
            <a:cxnLst/>
            <a:rect l="l" t="t" r="r" b="b"/>
            <a:pathLst>
              <a:path w="83947" h="50673">
                <a:moveTo>
                  <a:pt x="43053" y="0"/>
                </a:moveTo>
                <a:lnTo>
                  <a:pt x="35941" y="0"/>
                </a:lnTo>
                <a:lnTo>
                  <a:pt x="29718" y="1397"/>
                </a:lnTo>
                <a:lnTo>
                  <a:pt x="24511" y="4063"/>
                </a:lnTo>
                <a:lnTo>
                  <a:pt x="19177" y="6731"/>
                </a:lnTo>
                <a:lnTo>
                  <a:pt x="14732" y="10287"/>
                </a:lnTo>
                <a:lnTo>
                  <a:pt x="11303" y="14859"/>
                </a:lnTo>
                <a:lnTo>
                  <a:pt x="7747" y="19431"/>
                </a:lnTo>
                <a:lnTo>
                  <a:pt x="5080" y="24764"/>
                </a:lnTo>
                <a:lnTo>
                  <a:pt x="3302" y="30861"/>
                </a:lnTo>
                <a:lnTo>
                  <a:pt x="1397" y="37084"/>
                </a:lnTo>
                <a:lnTo>
                  <a:pt x="381" y="43687"/>
                </a:lnTo>
                <a:lnTo>
                  <a:pt x="0" y="50673"/>
                </a:lnTo>
                <a:lnTo>
                  <a:pt x="83947" y="50673"/>
                </a:lnTo>
                <a:lnTo>
                  <a:pt x="65584" y="5472"/>
                </a:lnTo>
                <a:lnTo>
                  <a:pt x="53579" y="948"/>
                </a:lnTo>
                <a:lnTo>
                  <a:pt x="4305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6060" y="369950"/>
            <a:ext cx="152018" cy="224436"/>
          </a:xfrm>
          <a:custGeom>
            <a:avLst/>
            <a:gdLst/>
            <a:ahLst/>
            <a:cxnLst/>
            <a:rect l="l" t="t" r="r" b="b"/>
            <a:pathLst>
              <a:path w="152018" h="224436">
                <a:moveTo>
                  <a:pt x="82168" y="0"/>
                </a:moveTo>
                <a:lnTo>
                  <a:pt x="88518" y="0"/>
                </a:lnTo>
                <a:lnTo>
                  <a:pt x="94487" y="508"/>
                </a:lnTo>
                <a:lnTo>
                  <a:pt x="131699" y="10668"/>
                </a:lnTo>
                <a:lnTo>
                  <a:pt x="138429" y="16383"/>
                </a:lnTo>
                <a:lnTo>
                  <a:pt x="139064" y="17525"/>
                </a:lnTo>
                <a:lnTo>
                  <a:pt x="140588" y="26288"/>
                </a:lnTo>
                <a:lnTo>
                  <a:pt x="140842" y="28575"/>
                </a:lnTo>
                <a:lnTo>
                  <a:pt x="140969" y="31369"/>
                </a:lnTo>
                <a:lnTo>
                  <a:pt x="140969" y="34798"/>
                </a:lnTo>
                <a:lnTo>
                  <a:pt x="140969" y="38862"/>
                </a:lnTo>
                <a:lnTo>
                  <a:pt x="140842" y="42163"/>
                </a:lnTo>
                <a:lnTo>
                  <a:pt x="140588" y="44703"/>
                </a:lnTo>
                <a:lnTo>
                  <a:pt x="140335" y="47244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381" y="54483"/>
                </a:lnTo>
                <a:lnTo>
                  <a:pt x="134238" y="54483"/>
                </a:lnTo>
                <a:lnTo>
                  <a:pt x="132841" y="54483"/>
                </a:lnTo>
                <a:lnTo>
                  <a:pt x="130810" y="53721"/>
                </a:lnTo>
                <a:lnTo>
                  <a:pt x="128015" y="52197"/>
                </a:lnTo>
                <a:lnTo>
                  <a:pt x="125094" y="50546"/>
                </a:lnTo>
                <a:lnTo>
                  <a:pt x="121665" y="48895"/>
                </a:lnTo>
                <a:lnTo>
                  <a:pt x="117348" y="47116"/>
                </a:lnTo>
                <a:lnTo>
                  <a:pt x="113156" y="45338"/>
                </a:lnTo>
                <a:lnTo>
                  <a:pt x="108203" y="43687"/>
                </a:lnTo>
                <a:lnTo>
                  <a:pt x="102615" y="42037"/>
                </a:lnTo>
                <a:lnTo>
                  <a:pt x="97027" y="40512"/>
                </a:lnTo>
                <a:lnTo>
                  <a:pt x="90677" y="39750"/>
                </a:lnTo>
                <a:lnTo>
                  <a:pt x="83565" y="39750"/>
                </a:lnTo>
                <a:lnTo>
                  <a:pt x="78486" y="39750"/>
                </a:lnTo>
                <a:lnTo>
                  <a:pt x="55879" y="52577"/>
                </a:lnTo>
                <a:lnTo>
                  <a:pt x="54610" y="55245"/>
                </a:lnTo>
                <a:lnTo>
                  <a:pt x="54101" y="58038"/>
                </a:lnTo>
                <a:lnTo>
                  <a:pt x="54101" y="60960"/>
                </a:lnTo>
                <a:lnTo>
                  <a:pt x="54101" y="65532"/>
                </a:lnTo>
                <a:lnTo>
                  <a:pt x="55499" y="69469"/>
                </a:lnTo>
                <a:lnTo>
                  <a:pt x="58292" y="72516"/>
                </a:lnTo>
                <a:lnTo>
                  <a:pt x="61087" y="75691"/>
                </a:lnTo>
                <a:lnTo>
                  <a:pt x="64897" y="78486"/>
                </a:lnTo>
                <a:lnTo>
                  <a:pt x="69468" y="80772"/>
                </a:lnTo>
                <a:lnTo>
                  <a:pt x="74040" y="83185"/>
                </a:lnTo>
                <a:lnTo>
                  <a:pt x="79375" y="85471"/>
                </a:lnTo>
                <a:lnTo>
                  <a:pt x="85216" y="87502"/>
                </a:lnTo>
                <a:lnTo>
                  <a:pt x="91059" y="89662"/>
                </a:lnTo>
                <a:lnTo>
                  <a:pt x="97027" y="91821"/>
                </a:lnTo>
                <a:lnTo>
                  <a:pt x="103124" y="94361"/>
                </a:lnTo>
                <a:lnTo>
                  <a:pt x="109092" y="96774"/>
                </a:lnTo>
                <a:lnTo>
                  <a:pt x="136651" y="114935"/>
                </a:lnTo>
                <a:lnTo>
                  <a:pt x="141350" y="119761"/>
                </a:lnTo>
                <a:lnTo>
                  <a:pt x="145034" y="125475"/>
                </a:lnTo>
                <a:lnTo>
                  <a:pt x="147827" y="132079"/>
                </a:lnTo>
                <a:lnTo>
                  <a:pt x="150622" y="138684"/>
                </a:lnTo>
                <a:lnTo>
                  <a:pt x="152018" y="146558"/>
                </a:lnTo>
                <a:lnTo>
                  <a:pt x="152018" y="155575"/>
                </a:lnTo>
                <a:lnTo>
                  <a:pt x="140479" y="193873"/>
                </a:lnTo>
                <a:lnTo>
                  <a:pt x="109853" y="216981"/>
                </a:lnTo>
                <a:lnTo>
                  <a:pt x="71262" y="224436"/>
                </a:lnTo>
                <a:lnTo>
                  <a:pt x="56270" y="224164"/>
                </a:lnTo>
                <a:lnTo>
                  <a:pt x="16510" y="215264"/>
                </a:lnTo>
                <a:lnTo>
                  <a:pt x="1397" y="201040"/>
                </a:lnTo>
                <a:lnTo>
                  <a:pt x="508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4063" y="166497"/>
                </a:lnTo>
                <a:lnTo>
                  <a:pt x="4952" y="165862"/>
                </a:lnTo>
                <a:lnTo>
                  <a:pt x="6096" y="165608"/>
                </a:lnTo>
                <a:lnTo>
                  <a:pt x="7365" y="165608"/>
                </a:lnTo>
                <a:lnTo>
                  <a:pt x="9016" y="165608"/>
                </a:lnTo>
                <a:lnTo>
                  <a:pt x="11429" y="166624"/>
                </a:lnTo>
                <a:lnTo>
                  <a:pt x="14731" y="168401"/>
                </a:lnTo>
                <a:lnTo>
                  <a:pt x="17906" y="170307"/>
                </a:lnTo>
                <a:lnTo>
                  <a:pt x="21843" y="172338"/>
                </a:lnTo>
                <a:lnTo>
                  <a:pt x="26669" y="174625"/>
                </a:lnTo>
                <a:lnTo>
                  <a:pt x="31368" y="176784"/>
                </a:lnTo>
                <a:lnTo>
                  <a:pt x="36956" y="178943"/>
                </a:lnTo>
                <a:lnTo>
                  <a:pt x="43306" y="180848"/>
                </a:lnTo>
                <a:lnTo>
                  <a:pt x="49529" y="182752"/>
                </a:lnTo>
                <a:lnTo>
                  <a:pt x="56768" y="183769"/>
                </a:lnTo>
                <a:lnTo>
                  <a:pt x="64769" y="183769"/>
                </a:lnTo>
                <a:lnTo>
                  <a:pt x="69850" y="183769"/>
                </a:lnTo>
                <a:lnTo>
                  <a:pt x="88518" y="177673"/>
                </a:lnTo>
                <a:lnTo>
                  <a:pt x="91439" y="175768"/>
                </a:lnTo>
                <a:lnTo>
                  <a:pt x="93725" y="173354"/>
                </a:lnTo>
                <a:lnTo>
                  <a:pt x="95123" y="170307"/>
                </a:lnTo>
                <a:lnTo>
                  <a:pt x="96647" y="167386"/>
                </a:lnTo>
                <a:lnTo>
                  <a:pt x="97409" y="163957"/>
                </a:lnTo>
                <a:lnTo>
                  <a:pt x="97409" y="160020"/>
                </a:lnTo>
                <a:lnTo>
                  <a:pt x="97409" y="155575"/>
                </a:lnTo>
                <a:lnTo>
                  <a:pt x="96012" y="151764"/>
                </a:lnTo>
                <a:lnTo>
                  <a:pt x="93217" y="148589"/>
                </a:lnTo>
                <a:lnTo>
                  <a:pt x="90550" y="145414"/>
                </a:lnTo>
                <a:lnTo>
                  <a:pt x="61213" y="131445"/>
                </a:lnTo>
                <a:lnTo>
                  <a:pt x="55244" y="129159"/>
                </a:lnTo>
                <a:lnTo>
                  <a:pt x="20827" y="110616"/>
                </a:lnTo>
                <a:lnTo>
                  <a:pt x="16255" y="105790"/>
                </a:lnTo>
                <a:lnTo>
                  <a:pt x="11684" y="101091"/>
                </a:lnTo>
                <a:lnTo>
                  <a:pt x="8000" y="95376"/>
                </a:lnTo>
                <a:lnTo>
                  <a:pt x="5334" y="88646"/>
                </a:lnTo>
                <a:lnTo>
                  <a:pt x="2539" y="81914"/>
                </a:lnTo>
                <a:lnTo>
                  <a:pt x="1142" y="73913"/>
                </a:lnTo>
                <a:lnTo>
                  <a:pt x="1142" y="64515"/>
                </a:lnTo>
                <a:lnTo>
                  <a:pt x="12909" y="28135"/>
                </a:lnTo>
                <a:lnTo>
                  <a:pt x="56966" y="2666"/>
                </a:lnTo>
                <a:lnTo>
                  <a:pt x="81041" y="4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60916" y="369950"/>
            <a:ext cx="212978" cy="224490"/>
          </a:xfrm>
          <a:custGeom>
            <a:avLst/>
            <a:gdLst/>
            <a:ahLst/>
            <a:cxnLst/>
            <a:rect l="l" t="t" r="r" b="b"/>
            <a:pathLst>
              <a:path w="212978" h="224490">
                <a:moveTo>
                  <a:pt x="108746" y="0"/>
                </a:moveTo>
                <a:lnTo>
                  <a:pt x="147507" y="4748"/>
                </a:lnTo>
                <a:lnTo>
                  <a:pt x="182671" y="23573"/>
                </a:lnTo>
                <a:lnTo>
                  <a:pt x="204297" y="56043"/>
                </a:lnTo>
                <a:lnTo>
                  <a:pt x="212368" y="94373"/>
                </a:lnTo>
                <a:lnTo>
                  <a:pt x="212978" y="106319"/>
                </a:lnTo>
                <a:lnTo>
                  <a:pt x="212591" y="121047"/>
                </a:lnTo>
                <a:lnTo>
                  <a:pt x="201567" y="168979"/>
                </a:lnTo>
                <a:lnTo>
                  <a:pt x="178511" y="200049"/>
                </a:lnTo>
                <a:lnTo>
                  <a:pt x="144670" y="218525"/>
                </a:lnTo>
                <a:lnTo>
                  <a:pt x="107967" y="224490"/>
                </a:lnTo>
                <a:lnTo>
                  <a:pt x="92748" y="224062"/>
                </a:lnTo>
                <a:lnTo>
                  <a:pt x="45611" y="211731"/>
                </a:lnTo>
                <a:lnTo>
                  <a:pt x="11499" y="175630"/>
                </a:lnTo>
                <a:lnTo>
                  <a:pt x="0" y="126336"/>
                </a:lnTo>
                <a:lnTo>
                  <a:pt x="138" y="109375"/>
                </a:lnTo>
                <a:lnTo>
                  <a:pt x="9854" y="59297"/>
                </a:lnTo>
                <a:lnTo>
                  <a:pt x="32256" y="26865"/>
                </a:lnTo>
                <a:lnTo>
                  <a:pt x="65889" y="7045"/>
                </a:lnTo>
                <a:lnTo>
                  <a:pt x="10874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14517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449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82289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9" y="0"/>
                </a:moveTo>
                <a:lnTo>
                  <a:pt x="88519" y="0"/>
                </a:lnTo>
                <a:lnTo>
                  <a:pt x="94487" y="508"/>
                </a:lnTo>
                <a:lnTo>
                  <a:pt x="131699" y="10668"/>
                </a:lnTo>
                <a:lnTo>
                  <a:pt x="138430" y="16383"/>
                </a:lnTo>
                <a:lnTo>
                  <a:pt x="139064" y="17525"/>
                </a:lnTo>
                <a:lnTo>
                  <a:pt x="140588" y="26288"/>
                </a:lnTo>
                <a:lnTo>
                  <a:pt x="140843" y="28575"/>
                </a:lnTo>
                <a:lnTo>
                  <a:pt x="140970" y="31369"/>
                </a:lnTo>
                <a:lnTo>
                  <a:pt x="140970" y="34798"/>
                </a:lnTo>
                <a:lnTo>
                  <a:pt x="140970" y="38862"/>
                </a:lnTo>
                <a:lnTo>
                  <a:pt x="140843" y="42163"/>
                </a:lnTo>
                <a:lnTo>
                  <a:pt x="140588" y="44703"/>
                </a:lnTo>
                <a:lnTo>
                  <a:pt x="140335" y="47244"/>
                </a:lnTo>
                <a:lnTo>
                  <a:pt x="135382" y="54483"/>
                </a:lnTo>
                <a:lnTo>
                  <a:pt x="134238" y="54483"/>
                </a:lnTo>
                <a:lnTo>
                  <a:pt x="132841" y="54483"/>
                </a:lnTo>
                <a:lnTo>
                  <a:pt x="130810" y="53721"/>
                </a:lnTo>
                <a:lnTo>
                  <a:pt x="128015" y="52197"/>
                </a:lnTo>
                <a:lnTo>
                  <a:pt x="125095" y="50546"/>
                </a:lnTo>
                <a:lnTo>
                  <a:pt x="121665" y="48895"/>
                </a:lnTo>
                <a:lnTo>
                  <a:pt x="117348" y="47116"/>
                </a:lnTo>
                <a:lnTo>
                  <a:pt x="113157" y="45338"/>
                </a:lnTo>
                <a:lnTo>
                  <a:pt x="108203" y="43687"/>
                </a:lnTo>
                <a:lnTo>
                  <a:pt x="102615" y="42037"/>
                </a:lnTo>
                <a:lnTo>
                  <a:pt x="97027" y="40512"/>
                </a:lnTo>
                <a:lnTo>
                  <a:pt x="90677" y="39750"/>
                </a:lnTo>
                <a:lnTo>
                  <a:pt x="83565" y="39750"/>
                </a:lnTo>
                <a:lnTo>
                  <a:pt x="78486" y="39750"/>
                </a:lnTo>
                <a:lnTo>
                  <a:pt x="55880" y="52577"/>
                </a:lnTo>
                <a:lnTo>
                  <a:pt x="54610" y="55245"/>
                </a:lnTo>
                <a:lnTo>
                  <a:pt x="54101" y="58038"/>
                </a:lnTo>
                <a:lnTo>
                  <a:pt x="54101" y="60960"/>
                </a:lnTo>
                <a:lnTo>
                  <a:pt x="54101" y="65532"/>
                </a:lnTo>
                <a:lnTo>
                  <a:pt x="55499" y="69469"/>
                </a:lnTo>
                <a:lnTo>
                  <a:pt x="58293" y="72516"/>
                </a:lnTo>
                <a:lnTo>
                  <a:pt x="61087" y="75691"/>
                </a:lnTo>
                <a:lnTo>
                  <a:pt x="64897" y="78486"/>
                </a:lnTo>
                <a:lnTo>
                  <a:pt x="69469" y="80772"/>
                </a:lnTo>
                <a:lnTo>
                  <a:pt x="74040" y="83185"/>
                </a:lnTo>
                <a:lnTo>
                  <a:pt x="79375" y="85471"/>
                </a:lnTo>
                <a:lnTo>
                  <a:pt x="85216" y="87502"/>
                </a:lnTo>
                <a:lnTo>
                  <a:pt x="91059" y="89662"/>
                </a:lnTo>
                <a:lnTo>
                  <a:pt x="97027" y="91821"/>
                </a:lnTo>
                <a:lnTo>
                  <a:pt x="103124" y="94361"/>
                </a:lnTo>
                <a:lnTo>
                  <a:pt x="109093" y="96774"/>
                </a:lnTo>
                <a:lnTo>
                  <a:pt x="136651" y="114935"/>
                </a:lnTo>
                <a:lnTo>
                  <a:pt x="141350" y="119761"/>
                </a:lnTo>
                <a:lnTo>
                  <a:pt x="145034" y="125475"/>
                </a:lnTo>
                <a:lnTo>
                  <a:pt x="147827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479" y="193873"/>
                </a:lnTo>
                <a:lnTo>
                  <a:pt x="109853" y="216981"/>
                </a:lnTo>
                <a:lnTo>
                  <a:pt x="71262" y="224436"/>
                </a:lnTo>
                <a:lnTo>
                  <a:pt x="56270" y="224164"/>
                </a:lnTo>
                <a:lnTo>
                  <a:pt x="16510" y="215264"/>
                </a:lnTo>
                <a:lnTo>
                  <a:pt x="5207" y="208407"/>
                </a:lnTo>
                <a:lnTo>
                  <a:pt x="3556" y="206883"/>
                </a:lnTo>
                <a:lnTo>
                  <a:pt x="2286" y="204343"/>
                </a:lnTo>
                <a:lnTo>
                  <a:pt x="1397" y="201040"/>
                </a:lnTo>
                <a:lnTo>
                  <a:pt x="508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4063" y="166497"/>
                </a:lnTo>
                <a:lnTo>
                  <a:pt x="4952" y="165862"/>
                </a:lnTo>
                <a:lnTo>
                  <a:pt x="6096" y="165608"/>
                </a:lnTo>
                <a:lnTo>
                  <a:pt x="7365" y="165608"/>
                </a:lnTo>
                <a:lnTo>
                  <a:pt x="9016" y="165608"/>
                </a:lnTo>
                <a:lnTo>
                  <a:pt x="11430" y="166624"/>
                </a:lnTo>
                <a:lnTo>
                  <a:pt x="14732" y="168401"/>
                </a:lnTo>
                <a:lnTo>
                  <a:pt x="17907" y="170307"/>
                </a:lnTo>
                <a:lnTo>
                  <a:pt x="21844" y="172338"/>
                </a:lnTo>
                <a:lnTo>
                  <a:pt x="26670" y="174625"/>
                </a:lnTo>
                <a:lnTo>
                  <a:pt x="31369" y="176784"/>
                </a:lnTo>
                <a:lnTo>
                  <a:pt x="36957" y="178943"/>
                </a:lnTo>
                <a:lnTo>
                  <a:pt x="43307" y="180848"/>
                </a:lnTo>
                <a:lnTo>
                  <a:pt x="49530" y="182752"/>
                </a:lnTo>
                <a:lnTo>
                  <a:pt x="56769" y="183769"/>
                </a:lnTo>
                <a:lnTo>
                  <a:pt x="64770" y="183769"/>
                </a:lnTo>
                <a:lnTo>
                  <a:pt x="69850" y="183769"/>
                </a:lnTo>
                <a:lnTo>
                  <a:pt x="88519" y="177673"/>
                </a:lnTo>
                <a:lnTo>
                  <a:pt x="91439" y="175768"/>
                </a:lnTo>
                <a:lnTo>
                  <a:pt x="93725" y="173354"/>
                </a:lnTo>
                <a:lnTo>
                  <a:pt x="95123" y="170307"/>
                </a:lnTo>
                <a:lnTo>
                  <a:pt x="96647" y="167386"/>
                </a:lnTo>
                <a:lnTo>
                  <a:pt x="97409" y="163957"/>
                </a:lnTo>
                <a:lnTo>
                  <a:pt x="97409" y="160020"/>
                </a:lnTo>
                <a:lnTo>
                  <a:pt x="97409" y="155575"/>
                </a:lnTo>
                <a:lnTo>
                  <a:pt x="96012" y="151764"/>
                </a:lnTo>
                <a:lnTo>
                  <a:pt x="93218" y="148589"/>
                </a:lnTo>
                <a:lnTo>
                  <a:pt x="90550" y="145414"/>
                </a:lnTo>
                <a:lnTo>
                  <a:pt x="86868" y="142621"/>
                </a:lnTo>
                <a:lnTo>
                  <a:pt x="82296" y="140208"/>
                </a:lnTo>
                <a:lnTo>
                  <a:pt x="77724" y="137795"/>
                </a:lnTo>
                <a:lnTo>
                  <a:pt x="72644" y="135636"/>
                </a:lnTo>
                <a:lnTo>
                  <a:pt x="66928" y="133476"/>
                </a:lnTo>
                <a:lnTo>
                  <a:pt x="61213" y="131445"/>
                </a:lnTo>
                <a:lnTo>
                  <a:pt x="55245" y="129159"/>
                </a:lnTo>
                <a:lnTo>
                  <a:pt x="20827" y="110616"/>
                </a:lnTo>
                <a:lnTo>
                  <a:pt x="16256" y="105790"/>
                </a:lnTo>
                <a:lnTo>
                  <a:pt x="11684" y="101091"/>
                </a:lnTo>
                <a:lnTo>
                  <a:pt x="8000" y="95376"/>
                </a:lnTo>
                <a:lnTo>
                  <a:pt x="5334" y="88646"/>
                </a:lnTo>
                <a:lnTo>
                  <a:pt x="2539" y="81914"/>
                </a:lnTo>
                <a:lnTo>
                  <a:pt x="1143" y="73913"/>
                </a:lnTo>
                <a:lnTo>
                  <a:pt x="1143" y="64515"/>
                </a:lnTo>
                <a:lnTo>
                  <a:pt x="12909" y="28135"/>
                </a:lnTo>
                <a:lnTo>
                  <a:pt x="56966" y="2666"/>
                </a:lnTo>
                <a:lnTo>
                  <a:pt x="81041" y="4"/>
                </a:lnTo>
                <a:lnTo>
                  <a:pt x="821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37143" y="369950"/>
            <a:ext cx="212978" cy="224490"/>
          </a:xfrm>
          <a:custGeom>
            <a:avLst/>
            <a:gdLst/>
            <a:ahLst/>
            <a:cxnLst/>
            <a:rect l="l" t="t" r="r" b="b"/>
            <a:pathLst>
              <a:path w="212978" h="224490">
                <a:moveTo>
                  <a:pt x="108746" y="0"/>
                </a:moveTo>
                <a:lnTo>
                  <a:pt x="147507" y="4748"/>
                </a:lnTo>
                <a:lnTo>
                  <a:pt x="182671" y="23573"/>
                </a:lnTo>
                <a:lnTo>
                  <a:pt x="204297" y="56043"/>
                </a:lnTo>
                <a:lnTo>
                  <a:pt x="212368" y="94373"/>
                </a:lnTo>
                <a:lnTo>
                  <a:pt x="212978" y="106319"/>
                </a:lnTo>
                <a:lnTo>
                  <a:pt x="212591" y="121047"/>
                </a:lnTo>
                <a:lnTo>
                  <a:pt x="201567" y="168979"/>
                </a:lnTo>
                <a:lnTo>
                  <a:pt x="178511" y="200049"/>
                </a:lnTo>
                <a:lnTo>
                  <a:pt x="144670" y="218525"/>
                </a:lnTo>
                <a:lnTo>
                  <a:pt x="107967" y="224490"/>
                </a:lnTo>
                <a:lnTo>
                  <a:pt x="92748" y="224062"/>
                </a:lnTo>
                <a:lnTo>
                  <a:pt x="45611" y="211731"/>
                </a:lnTo>
                <a:lnTo>
                  <a:pt x="11499" y="175630"/>
                </a:lnTo>
                <a:lnTo>
                  <a:pt x="0" y="126336"/>
                </a:lnTo>
                <a:lnTo>
                  <a:pt x="138" y="109375"/>
                </a:lnTo>
                <a:lnTo>
                  <a:pt x="9854" y="59297"/>
                </a:lnTo>
                <a:lnTo>
                  <a:pt x="32256" y="26865"/>
                </a:lnTo>
                <a:lnTo>
                  <a:pt x="65889" y="7045"/>
                </a:lnTo>
                <a:lnTo>
                  <a:pt x="108746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54147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093" y="0"/>
                </a:moveTo>
                <a:lnTo>
                  <a:pt x="157931" y="10922"/>
                </a:lnTo>
                <a:lnTo>
                  <a:pt x="182894" y="41398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5" y="220852"/>
                </a:lnTo>
                <a:lnTo>
                  <a:pt x="156717" y="220852"/>
                </a:lnTo>
                <a:lnTo>
                  <a:pt x="139953" y="218566"/>
                </a:lnTo>
                <a:lnTo>
                  <a:pt x="137794" y="217804"/>
                </a:lnTo>
                <a:lnTo>
                  <a:pt x="136397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1" y="213360"/>
                </a:lnTo>
                <a:lnTo>
                  <a:pt x="134111" y="211836"/>
                </a:lnTo>
                <a:lnTo>
                  <a:pt x="134111" y="98298"/>
                </a:lnTo>
                <a:lnTo>
                  <a:pt x="134111" y="88519"/>
                </a:lnTo>
                <a:lnTo>
                  <a:pt x="133350" y="81025"/>
                </a:lnTo>
                <a:lnTo>
                  <a:pt x="115442" y="52197"/>
                </a:lnTo>
                <a:lnTo>
                  <a:pt x="111251" y="50037"/>
                </a:lnTo>
                <a:lnTo>
                  <a:pt x="106298" y="48895"/>
                </a:lnTo>
                <a:lnTo>
                  <a:pt x="100583" y="48895"/>
                </a:lnTo>
                <a:lnTo>
                  <a:pt x="93471" y="48895"/>
                </a:lnTo>
                <a:lnTo>
                  <a:pt x="61172" y="735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211" y="219837"/>
                </a:lnTo>
                <a:lnTo>
                  <a:pt x="41655" y="220218"/>
                </a:lnTo>
                <a:lnTo>
                  <a:pt x="38100" y="220599"/>
                </a:lnTo>
                <a:lnTo>
                  <a:pt x="33527" y="220852"/>
                </a:lnTo>
                <a:lnTo>
                  <a:pt x="28066" y="220852"/>
                </a:lnTo>
                <a:lnTo>
                  <a:pt x="22605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0" y="9906"/>
                </a:lnTo>
                <a:lnTo>
                  <a:pt x="1015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0" y="3810"/>
                </a:lnTo>
                <a:lnTo>
                  <a:pt x="24002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2"/>
                </a:lnTo>
                <a:lnTo>
                  <a:pt x="48005" y="12700"/>
                </a:lnTo>
                <a:lnTo>
                  <a:pt x="48005" y="35687"/>
                </a:lnTo>
                <a:lnTo>
                  <a:pt x="77692" y="11016"/>
                </a:lnTo>
                <a:lnTo>
                  <a:pt x="114558" y="43"/>
                </a:lnTo>
                <a:lnTo>
                  <a:pt x="11709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1243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576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52167" y="369950"/>
            <a:ext cx="316738" cy="220852"/>
          </a:xfrm>
          <a:custGeom>
            <a:avLst/>
            <a:gdLst/>
            <a:ahLst/>
            <a:cxnLst/>
            <a:rect l="l" t="t" r="r" b="b"/>
            <a:pathLst>
              <a:path w="316738" h="220852">
                <a:moveTo>
                  <a:pt x="115188" y="0"/>
                </a:moveTo>
                <a:lnTo>
                  <a:pt x="123316" y="0"/>
                </a:lnTo>
                <a:lnTo>
                  <a:pt x="130682" y="888"/>
                </a:lnTo>
                <a:lnTo>
                  <a:pt x="168020" y="21462"/>
                </a:lnTo>
                <a:lnTo>
                  <a:pt x="171831" y="25908"/>
                </a:lnTo>
                <a:lnTo>
                  <a:pt x="174878" y="30861"/>
                </a:lnTo>
                <a:lnTo>
                  <a:pt x="177419" y="36449"/>
                </a:lnTo>
                <a:lnTo>
                  <a:pt x="183387" y="29972"/>
                </a:lnTo>
                <a:lnTo>
                  <a:pt x="189230" y="24511"/>
                </a:lnTo>
                <a:lnTo>
                  <a:pt x="194944" y="19938"/>
                </a:lnTo>
                <a:lnTo>
                  <a:pt x="200659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600" y="2159"/>
                </a:lnTo>
                <a:lnTo>
                  <a:pt x="234187" y="762"/>
                </a:lnTo>
                <a:lnTo>
                  <a:pt x="239902" y="0"/>
                </a:lnTo>
                <a:lnTo>
                  <a:pt x="245744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0895" y="218566"/>
                </a:lnTo>
                <a:lnTo>
                  <a:pt x="308863" y="219328"/>
                </a:lnTo>
                <a:lnTo>
                  <a:pt x="306069" y="219837"/>
                </a:lnTo>
                <a:lnTo>
                  <a:pt x="302387" y="220218"/>
                </a:lnTo>
                <a:lnTo>
                  <a:pt x="298831" y="220599"/>
                </a:lnTo>
                <a:lnTo>
                  <a:pt x="294385" y="220852"/>
                </a:lnTo>
                <a:lnTo>
                  <a:pt x="288797" y="220852"/>
                </a:lnTo>
                <a:lnTo>
                  <a:pt x="283209" y="220852"/>
                </a:lnTo>
                <a:lnTo>
                  <a:pt x="260731" y="213360"/>
                </a:lnTo>
                <a:lnTo>
                  <a:pt x="260731" y="211836"/>
                </a:lnTo>
                <a:lnTo>
                  <a:pt x="260731" y="93725"/>
                </a:lnTo>
                <a:lnTo>
                  <a:pt x="260731" y="87122"/>
                </a:lnTo>
                <a:lnTo>
                  <a:pt x="260095" y="81025"/>
                </a:lnTo>
                <a:lnTo>
                  <a:pt x="258825" y="75437"/>
                </a:lnTo>
                <a:lnTo>
                  <a:pt x="257556" y="69976"/>
                </a:lnTo>
                <a:lnTo>
                  <a:pt x="255650" y="65277"/>
                </a:lnTo>
                <a:lnTo>
                  <a:pt x="252983" y="61340"/>
                </a:lnTo>
                <a:lnTo>
                  <a:pt x="250444" y="57403"/>
                </a:lnTo>
                <a:lnTo>
                  <a:pt x="247141" y="54356"/>
                </a:lnTo>
                <a:lnTo>
                  <a:pt x="243205" y="52197"/>
                </a:lnTo>
                <a:lnTo>
                  <a:pt x="239268" y="50037"/>
                </a:lnTo>
                <a:lnTo>
                  <a:pt x="234441" y="48895"/>
                </a:lnTo>
                <a:lnTo>
                  <a:pt x="228981" y="48895"/>
                </a:lnTo>
                <a:lnTo>
                  <a:pt x="222250" y="48895"/>
                </a:lnTo>
                <a:lnTo>
                  <a:pt x="191173" y="73695"/>
                </a:lnTo>
                <a:lnTo>
                  <a:pt x="186308" y="211836"/>
                </a:lnTo>
                <a:lnTo>
                  <a:pt x="186308" y="213360"/>
                </a:lnTo>
                <a:lnTo>
                  <a:pt x="185927" y="214629"/>
                </a:lnTo>
                <a:lnTo>
                  <a:pt x="185038" y="215773"/>
                </a:lnTo>
                <a:lnTo>
                  <a:pt x="184150" y="216915"/>
                </a:lnTo>
                <a:lnTo>
                  <a:pt x="182625" y="217804"/>
                </a:lnTo>
                <a:lnTo>
                  <a:pt x="180466" y="218566"/>
                </a:lnTo>
                <a:lnTo>
                  <a:pt x="178307" y="219328"/>
                </a:lnTo>
                <a:lnTo>
                  <a:pt x="175387" y="219837"/>
                </a:lnTo>
                <a:lnTo>
                  <a:pt x="171831" y="220218"/>
                </a:lnTo>
                <a:lnTo>
                  <a:pt x="168275" y="220599"/>
                </a:lnTo>
                <a:lnTo>
                  <a:pt x="163830" y="220852"/>
                </a:lnTo>
                <a:lnTo>
                  <a:pt x="158495" y="220852"/>
                </a:lnTo>
                <a:lnTo>
                  <a:pt x="152907" y="220852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12902" y="52197"/>
                </a:lnTo>
                <a:lnTo>
                  <a:pt x="108838" y="50037"/>
                </a:lnTo>
                <a:lnTo>
                  <a:pt x="104139" y="48895"/>
                </a:lnTo>
                <a:lnTo>
                  <a:pt x="98806" y="48895"/>
                </a:lnTo>
                <a:lnTo>
                  <a:pt x="91947" y="48895"/>
                </a:lnTo>
                <a:lnTo>
                  <a:pt x="60897" y="738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212" y="219837"/>
                </a:lnTo>
                <a:lnTo>
                  <a:pt x="41656" y="220218"/>
                </a:lnTo>
                <a:lnTo>
                  <a:pt x="38100" y="220599"/>
                </a:lnTo>
                <a:lnTo>
                  <a:pt x="33527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015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002" y="3810"/>
                </a:lnTo>
                <a:lnTo>
                  <a:pt x="28828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10456" y="369950"/>
            <a:ext cx="195482" cy="224524"/>
          </a:xfrm>
          <a:custGeom>
            <a:avLst/>
            <a:gdLst/>
            <a:ahLst/>
            <a:cxnLst/>
            <a:rect l="l" t="t" r="r" b="b"/>
            <a:pathLst>
              <a:path w="195482" h="224524">
                <a:moveTo>
                  <a:pt x="101502" y="0"/>
                </a:moveTo>
                <a:lnTo>
                  <a:pt x="139803" y="5657"/>
                </a:lnTo>
                <a:lnTo>
                  <a:pt x="172155" y="26437"/>
                </a:lnTo>
                <a:lnTo>
                  <a:pt x="190842" y="63440"/>
                </a:lnTo>
                <a:lnTo>
                  <a:pt x="195482" y="106552"/>
                </a:lnTo>
                <a:lnTo>
                  <a:pt x="195482" y="113411"/>
                </a:lnTo>
                <a:lnTo>
                  <a:pt x="193958" y="118363"/>
                </a:lnTo>
                <a:lnTo>
                  <a:pt x="190910" y="121665"/>
                </a:lnTo>
                <a:lnTo>
                  <a:pt x="187862" y="124968"/>
                </a:lnTo>
                <a:lnTo>
                  <a:pt x="183671" y="126619"/>
                </a:lnTo>
                <a:lnTo>
                  <a:pt x="178337" y="126619"/>
                </a:lnTo>
                <a:lnTo>
                  <a:pt x="57052" y="126619"/>
                </a:lnTo>
                <a:lnTo>
                  <a:pt x="57052" y="135127"/>
                </a:lnTo>
                <a:lnTo>
                  <a:pt x="58068" y="142748"/>
                </a:lnTo>
                <a:lnTo>
                  <a:pt x="79785" y="175895"/>
                </a:lnTo>
                <a:lnTo>
                  <a:pt x="101883" y="182245"/>
                </a:lnTo>
                <a:lnTo>
                  <a:pt x="111535" y="182245"/>
                </a:lnTo>
                <a:lnTo>
                  <a:pt x="151286" y="177037"/>
                </a:lnTo>
                <a:lnTo>
                  <a:pt x="170209" y="170687"/>
                </a:lnTo>
                <a:lnTo>
                  <a:pt x="173892" y="169290"/>
                </a:lnTo>
                <a:lnTo>
                  <a:pt x="176686" y="168528"/>
                </a:lnTo>
                <a:lnTo>
                  <a:pt x="178972" y="168528"/>
                </a:lnTo>
                <a:lnTo>
                  <a:pt x="180242" y="168528"/>
                </a:lnTo>
                <a:lnTo>
                  <a:pt x="186084" y="183387"/>
                </a:lnTo>
                <a:lnTo>
                  <a:pt x="186084" y="187071"/>
                </a:lnTo>
                <a:lnTo>
                  <a:pt x="186084" y="190373"/>
                </a:lnTo>
                <a:lnTo>
                  <a:pt x="186084" y="193166"/>
                </a:lnTo>
                <a:lnTo>
                  <a:pt x="185830" y="195452"/>
                </a:lnTo>
                <a:lnTo>
                  <a:pt x="185703" y="197738"/>
                </a:lnTo>
                <a:lnTo>
                  <a:pt x="185576" y="199771"/>
                </a:lnTo>
                <a:lnTo>
                  <a:pt x="185195" y="201422"/>
                </a:lnTo>
                <a:lnTo>
                  <a:pt x="184941" y="203073"/>
                </a:lnTo>
                <a:lnTo>
                  <a:pt x="181512" y="208787"/>
                </a:lnTo>
                <a:lnTo>
                  <a:pt x="180623" y="209803"/>
                </a:lnTo>
                <a:lnTo>
                  <a:pt x="177956" y="211200"/>
                </a:lnTo>
                <a:lnTo>
                  <a:pt x="173638" y="212978"/>
                </a:lnTo>
                <a:lnTo>
                  <a:pt x="169320" y="214757"/>
                </a:lnTo>
                <a:lnTo>
                  <a:pt x="163732" y="216535"/>
                </a:lnTo>
                <a:lnTo>
                  <a:pt x="157128" y="218186"/>
                </a:lnTo>
                <a:lnTo>
                  <a:pt x="150397" y="219963"/>
                </a:lnTo>
                <a:lnTo>
                  <a:pt x="142777" y="221487"/>
                </a:lnTo>
                <a:lnTo>
                  <a:pt x="134141" y="222758"/>
                </a:lnTo>
                <a:lnTo>
                  <a:pt x="121894" y="224047"/>
                </a:lnTo>
                <a:lnTo>
                  <a:pt x="108921" y="224524"/>
                </a:lnTo>
                <a:lnTo>
                  <a:pt x="94238" y="224103"/>
                </a:lnTo>
                <a:lnTo>
                  <a:pt x="53776" y="215071"/>
                </a:lnTo>
                <a:lnTo>
                  <a:pt x="22360" y="192091"/>
                </a:lnTo>
                <a:lnTo>
                  <a:pt x="5349" y="157612"/>
                </a:lnTo>
                <a:lnTo>
                  <a:pt x="0" y="121117"/>
                </a:lnTo>
                <a:lnTo>
                  <a:pt x="315" y="105498"/>
                </a:lnTo>
                <a:lnTo>
                  <a:pt x="10932" y="56253"/>
                </a:lnTo>
                <a:lnTo>
                  <a:pt x="33465" y="24321"/>
                </a:lnTo>
                <a:lnTo>
                  <a:pt x="66728" y="5390"/>
                </a:lnTo>
                <a:lnTo>
                  <a:pt x="90980" y="437"/>
                </a:lnTo>
                <a:lnTo>
                  <a:pt x="1015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71951" y="321309"/>
            <a:ext cx="140843" cy="272542"/>
          </a:xfrm>
          <a:custGeom>
            <a:avLst/>
            <a:gdLst/>
            <a:ahLst/>
            <a:cxnLst/>
            <a:rect l="l" t="t" r="r" b="b"/>
            <a:pathLst>
              <a:path w="140843" h="272542">
                <a:moveTo>
                  <a:pt x="60452" y="0"/>
                </a:moveTo>
                <a:lnTo>
                  <a:pt x="65912" y="0"/>
                </a:lnTo>
                <a:lnTo>
                  <a:pt x="70485" y="126"/>
                </a:lnTo>
                <a:lnTo>
                  <a:pt x="74168" y="508"/>
                </a:lnTo>
                <a:lnTo>
                  <a:pt x="77850" y="889"/>
                </a:lnTo>
                <a:lnTo>
                  <a:pt x="87249" y="5334"/>
                </a:lnTo>
                <a:lnTo>
                  <a:pt x="88137" y="6476"/>
                </a:lnTo>
                <a:lnTo>
                  <a:pt x="88519" y="7874"/>
                </a:lnTo>
                <a:lnTo>
                  <a:pt x="88519" y="9398"/>
                </a:lnTo>
                <a:lnTo>
                  <a:pt x="88519" y="53848"/>
                </a:lnTo>
                <a:lnTo>
                  <a:pt x="131825" y="53848"/>
                </a:lnTo>
                <a:lnTo>
                  <a:pt x="133350" y="53848"/>
                </a:lnTo>
                <a:lnTo>
                  <a:pt x="134620" y="54102"/>
                </a:lnTo>
                <a:lnTo>
                  <a:pt x="135762" y="54864"/>
                </a:lnTo>
                <a:lnTo>
                  <a:pt x="136906" y="55626"/>
                </a:lnTo>
                <a:lnTo>
                  <a:pt x="137795" y="56896"/>
                </a:lnTo>
                <a:lnTo>
                  <a:pt x="138557" y="58547"/>
                </a:lnTo>
                <a:lnTo>
                  <a:pt x="139319" y="60325"/>
                </a:lnTo>
                <a:lnTo>
                  <a:pt x="139826" y="62611"/>
                </a:lnTo>
                <a:lnTo>
                  <a:pt x="140208" y="65659"/>
                </a:lnTo>
                <a:lnTo>
                  <a:pt x="140588" y="68580"/>
                </a:lnTo>
                <a:lnTo>
                  <a:pt x="140843" y="72263"/>
                </a:lnTo>
                <a:lnTo>
                  <a:pt x="140843" y="76581"/>
                </a:lnTo>
                <a:lnTo>
                  <a:pt x="140843" y="84709"/>
                </a:lnTo>
                <a:lnTo>
                  <a:pt x="140081" y="90551"/>
                </a:lnTo>
                <a:lnTo>
                  <a:pt x="138557" y="94107"/>
                </a:lnTo>
                <a:lnTo>
                  <a:pt x="137033" y="97536"/>
                </a:lnTo>
                <a:lnTo>
                  <a:pt x="134874" y="99314"/>
                </a:lnTo>
                <a:lnTo>
                  <a:pt x="132080" y="99314"/>
                </a:lnTo>
                <a:lnTo>
                  <a:pt x="88519" y="99314"/>
                </a:lnTo>
                <a:lnTo>
                  <a:pt x="88519" y="192913"/>
                </a:lnTo>
                <a:lnTo>
                  <a:pt x="88519" y="203708"/>
                </a:lnTo>
                <a:lnTo>
                  <a:pt x="90297" y="211836"/>
                </a:lnTo>
                <a:lnTo>
                  <a:pt x="93725" y="217297"/>
                </a:lnTo>
                <a:lnTo>
                  <a:pt x="97155" y="222758"/>
                </a:lnTo>
                <a:lnTo>
                  <a:pt x="103250" y="225425"/>
                </a:lnTo>
                <a:lnTo>
                  <a:pt x="112013" y="225425"/>
                </a:lnTo>
                <a:lnTo>
                  <a:pt x="114935" y="225425"/>
                </a:lnTo>
                <a:lnTo>
                  <a:pt x="126364" y="222885"/>
                </a:lnTo>
                <a:lnTo>
                  <a:pt x="128270" y="222250"/>
                </a:lnTo>
                <a:lnTo>
                  <a:pt x="129794" y="221615"/>
                </a:lnTo>
                <a:lnTo>
                  <a:pt x="131063" y="221107"/>
                </a:lnTo>
                <a:lnTo>
                  <a:pt x="132334" y="220599"/>
                </a:lnTo>
                <a:lnTo>
                  <a:pt x="133476" y="220345"/>
                </a:lnTo>
                <a:lnTo>
                  <a:pt x="134493" y="220345"/>
                </a:lnTo>
                <a:lnTo>
                  <a:pt x="135509" y="220345"/>
                </a:lnTo>
                <a:lnTo>
                  <a:pt x="140843" y="236728"/>
                </a:lnTo>
                <a:lnTo>
                  <a:pt x="140843" y="240919"/>
                </a:lnTo>
                <a:lnTo>
                  <a:pt x="140843" y="247396"/>
                </a:lnTo>
                <a:lnTo>
                  <a:pt x="140335" y="252476"/>
                </a:lnTo>
                <a:lnTo>
                  <a:pt x="139573" y="255905"/>
                </a:lnTo>
                <a:lnTo>
                  <a:pt x="138811" y="259461"/>
                </a:lnTo>
                <a:lnTo>
                  <a:pt x="101726" y="272542"/>
                </a:lnTo>
                <a:lnTo>
                  <a:pt x="97536" y="272542"/>
                </a:lnTo>
                <a:lnTo>
                  <a:pt x="58622" y="263646"/>
                </a:lnTo>
                <a:lnTo>
                  <a:pt x="34101" y="222640"/>
                </a:lnTo>
                <a:lnTo>
                  <a:pt x="32512" y="99314"/>
                </a:lnTo>
                <a:lnTo>
                  <a:pt x="8636" y="99314"/>
                </a:lnTo>
                <a:lnTo>
                  <a:pt x="5842" y="99314"/>
                </a:lnTo>
                <a:lnTo>
                  <a:pt x="3683" y="97536"/>
                </a:lnTo>
                <a:lnTo>
                  <a:pt x="2159" y="94107"/>
                </a:lnTo>
                <a:lnTo>
                  <a:pt x="635" y="90551"/>
                </a:lnTo>
                <a:lnTo>
                  <a:pt x="0" y="84709"/>
                </a:lnTo>
                <a:lnTo>
                  <a:pt x="0" y="76581"/>
                </a:lnTo>
                <a:lnTo>
                  <a:pt x="0" y="72263"/>
                </a:lnTo>
                <a:lnTo>
                  <a:pt x="127" y="68580"/>
                </a:lnTo>
                <a:lnTo>
                  <a:pt x="508" y="65659"/>
                </a:lnTo>
                <a:lnTo>
                  <a:pt x="889" y="62611"/>
                </a:lnTo>
                <a:lnTo>
                  <a:pt x="4953" y="54864"/>
                </a:lnTo>
                <a:lnTo>
                  <a:pt x="6096" y="54102"/>
                </a:lnTo>
                <a:lnTo>
                  <a:pt x="7366" y="53848"/>
                </a:lnTo>
                <a:lnTo>
                  <a:pt x="8890" y="53848"/>
                </a:lnTo>
                <a:lnTo>
                  <a:pt x="32512" y="53848"/>
                </a:lnTo>
                <a:lnTo>
                  <a:pt x="32512" y="9398"/>
                </a:lnTo>
                <a:lnTo>
                  <a:pt x="32512" y="7874"/>
                </a:lnTo>
                <a:lnTo>
                  <a:pt x="32893" y="6476"/>
                </a:lnTo>
                <a:lnTo>
                  <a:pt x="33781" y="5334"/>
                </a:lnTo>
                <a:lnTo>
                  <a:pt x="34543" y="4191"/>
                </a:lnTo>
                <a:lnTo>
                  <a:pt x="36068" y="3175"/>
                </a:lnTo>
                <a:lnTo>
                  <a:pt x="38227" y="2286"/>
                </a:lnTo>
                <a:lnTo>
                  <a:pt x="40386" y="1524"/>
                </a:lnTo>
                <a:lnTo>
                  <a:pt x="43306" y="889"/>
                </a:lnTo>
                <a:lnTo>
                  <a:pt x="46990" y="508"/>
                </a:lnTo>
                <a:lnTo>
                  <a:pt x="50546" y="126"/>
                </a:lnTo>
                <a:lnTo>
                  <a:pt x="55118" y="0"/>
                </a:lnTo>
                <a:lnTo>
                  <a:pt x="6045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90064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9" y="0"/>
                </a:moveTo>
                <a:lnTo>
                  <a:pt x="161671" y="0"/>
                </a:lnTo>
                <a:lnTo>
                  <a:pt x="162941" y="0"/>
                </a:lnTo>
                <a:lnTo>
                  <a:pt x="164211" y="381"/>
                </a:lnTo>
                <a:lnTo>
                  <a:pt x="169545" y="12192"/>
                </a:lnTo>
                <a:lnTo>
                  <a:pt x="169926" y="15113"/>
                </a:lnTo>
                <a:lnTo>
                  <a:pt x="170053" y="18796"/>
                </a:lnTo>
                <a:lnTo>
                  <a:pt x="170053" y="23241"/>
                </a:lnTo>
                <a:lnTo>
                  <a:pt x="170053" y="27432"/>
                </a:lnTo>
                <a:lnTo>
                  <a:pt x="167894" y="40894"/>
                </a:lnTo>
                <a:lnTo>
                  <a:pt x="167132" y="42672"/>
                </a:lnTo>
                <a:lnTo>
                  <a:pt x="166243" y="43942"/>
                </a:lnTo>
                <a:lnTo>
                  <a:pt x="165227" y="44831"/>
                </a:lnTo>
                <a:lnTo>
                  <a:pt x="164211" y="45593"/>
                </a:lnTo>
                <a:lnTo>
                  <a:pt x="162941" y="46100"/>
                </a:lnTo>
                <a:lnTo>
                  <a:pt x="161671" y="46100"/>
                </a:lnTo>
                <a:lnTo>
                  <a:pt x="58420" y="46100"/>
                </a:lnTo>
                <a:lnTo>
                  <a:pt x="58420" y="116586"/>
                </a:lnTo>
                <a:lnTo>
                  <a:pt x="145796" y="116586"/>
                </a:lnTo>
                <a:lnTo>
                  <a:pt x="147066" y="116586"/>
                </a:lnTo>
                <a:lnTo>
                  <a:pt x="148336" y="116967"/>
                </a:lnTo>
                <a:lnTo>
                  <a:pt x="149479" y="117856"/>
                </a:lnTo>
                <a:lnTo>
                  <a:pt x="150622" y="118618"/>
                </a:lnTo>
                <a:lnTo>
                  <a:pt x="151511" y="119888"/>
                </a:lnTo>
                <a:lnTo>
                  <a:pt x="152273" y="121666"/>
                </a:lnTo>
                <a:lnTo>
                  <a:pt x="153035" y="123317"/>
                </a:lnTo>
                <a:lnTo>
                  <a:pt x="153543" y="125603"/>
                </a:lnTo>
                <a:lnTo>
                  <a:pt x="153924" y="128524"/>
                </a:lnTo>
                <a:lnTo>
                  <a:pt x="154305" y="131445"/>
                </a:lnTo>
                <a:lnTo>
                  <a:pt x="154432" y="135001"/>
                </a:lnTo>
                <a:lnTo>
                  <a:pt x="154432" y="139192"/>
                </a:lnTo>
                <a:lnTo>
                  <a:pt x="154432" y="143510"/>
                </a:lnTo>
                <a:lnTo>
                  <a:pt x="154305" y="147066"/>
                </a:lnTo>
                <a:lnTo>
                  <a:pt x="153924" y="149860"/>
                </a:lnTo>
                <a:lnTo>
                  <a:pt x="153543" y="152654"/>
                </a:lnTo>
                <a:lnTo>
                  <a:pt x="147066" y="161417"/>
                </a:lnTo>
                <a:lnTo>
                  <a:pt x="145796" y="161417"/>
                </a:lnTo>
                <a:lnTo>
                  <a:pt x="58420" y="161417"/>
                </a:lnTo>
                <a:lnTo>
                  <a:pt x="58420" y="242951"/>
                </a:lnTo>
                <a:lnTo>
                  <a:pt x="162560" y="242951"/>
                </a:lnTo>
                <a:lnTo>
                  <a:pt x="163830" y="242951"/>
                </a:lnTo>
                <a:lnTo>
                  <a:pt x="165100" y="243332"/>
                </a:lnTo>
                <a:lnTo>
                  <a:pt x="166243" y="244221"/>
                </a:lnTo>
                <a:lnTo>
                  <a:pt x="167259" y="244983"/>
                </a:lnTo>
                <a:lnTo>
                  <a:pt x="170687" y="255143"/>
                </a:lnTo>
                <a:lnTo>
                  <a:pt x="171069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71069" y="273812"/>
                </a:lnTo>
                <a:lnTo>
                  <a:pt x="170687" y="276733"/>
                </a:lnTo>
                <a:lnTo>
                  <a:pt x="170307" y="279654"/>
                </a:lnTo>
                <a:lnTo>
                  <a:pt x="166243" y="287655"/>
                </a:lnTo>
                <a:lnTo>
                  <a:pt x="165100" y="288544"/>
                </a:lnTo>
                <a:lnTo>
                  <a:pt x="163830" y="288925"/>
                </a:lnTo>
                <a:lnTo>
                  <a:pt x="162560" y="288925"/>
                </a:lnTo>
                <a:lnTo>
                  <a:pt x="17399" y="288925"/>
                </a:lnTo>
                <a:lnTo>
                  <a:pt x="12446" y="288925"/>
                </a:lnTo>
                <a:lnTo>
                  <a:pt x="8382" y="287528"/>
                </a:lnTo>
                <a:lnTo>
                  <a:pt x="4953" y="284607"/>
                </a:lnTo>
                <a:lnTo>
                  <a:pt x="1651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1" y="7366"/>
                </a:lnTo>
                <a:lnTo>
                  <a:pt x="4953" y="4445"/>
                </a:lnTo>
                <a:lnTo>
                  <a:pt x="8382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24221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39" y="290830"/>
                </a:lnTo>
                <a:lnTo>
                  <a:pt x="11429" y="290449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396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3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32353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043" y="1905"/>
                </a:lnTo>
                <a:lnTo>
                  <a:pt x="164536" y="3301"/>
                </a:lnTo>
                <a:lnTo>
                  <a:pt x="171394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842" y="17525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334" y="73152"/>
                </a:lnTo>
                <a:lnTo>
                  <a:pt x="195905" y="70612"/>
                </a:lnTo>
                <a:lnTo>
                  <a:pt x="192476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2" y="49292"/>
                </a:lnTo>
                <a:lnTo>
                  <a:pt x="124348" y="50270"/>
                </a:lnTo>
                <a:lnTo>
                  <a:pt x="89508" y="68397"/>
                </a:lnTo>
                <a:lnTo>
                  <a:pt x="69890" y="102452"/>
                </a:lnTo>
                <a:lnTo>
                  <a:pt x="63532" y="140505"/>
                </a:lnTo>
                <a:lnTo>
                  <a:pt x="63711" y="157334"/>
                </a:lnTo>
                <a:lnTo>
                  <a:pt x="72650" y="205573"/>
                </a:lnTo>
                <a:lnTo>
                  <a:pt x="97823" y="237353"/>
                </a:lnTo>
                <a:lnTo>
                  <a:pt x="131043" y="248160"/>
                </a:lnTo>
                <a:lnTo>
                  <a:pt x="147233" y="247827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5938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145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796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06827" y="275336"/>
                </a:lnTo>
                <a:lnTo>
                  <a:pt x="205303" y="276987"/>
                </a:lnTo>
                <a:lnTo>
                  <a:pt x="202128" y="279273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157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9" y="298169"/>
                </a:lnTo>
                <a:lnTo>
                  <a:pt x="117422" y="297738"/>
                </a:lnTo>
                <a:lnTo>
                  <a:pt x="67058" y="285244"/>
                </a:lnTo>
                <a:lnTo>
                  <a:pt x="28471" y="254162"/>
                </a:lnTo>
                <a:lnTo>
                  <a:pt x="6740" y="208513"/>
                </a:lnTo>
                <a:lnTo>
                  <a:pt x="0" y="158534"/>
                </a:lnTo>
                <a:lnTo>
                  <a:pt x="285" y="143225"/>
                </a:lnTo>
                <a:lnTo>
                  <a:pt x="4872" y="104992"/>
                </a:lnTo>
                <a:lnTo>
                  <a:pt x="18660" y="67064"/>
                </a:lnTo>
                <a:lnTo>
                  <a:pt x="41802" y="35506"/>
                </a:lnTo>
                <a:lnTo>
                  <a:pt x="85382" y="8287"/>
                </a:lnTo>
                <a:lnTo>
                  <a:pt x="133534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90414" y="295402"/>
            <a:ext cx="188342" cy="298878"/>
          </a:xfrm>
          <a:custGeom>
            <a:avLst/>
            <a:gdLst/>
            <a:ahLst/>
            <a:cxnLst/>
            <a:rect l="l" t="t" r="r" b="b"/>
            <a:pathLst>
              <a:path w="188342" h="298878">
                <a:moveTo>
                  <a:pt x="101726" y="0"/>
                </a:moveTo>
                <a:lnTo>
                  <a:pt x="108585" y="0"/>
                </a:lnTo>
                <a:lnTo>
                  <a:pt x="115443" y="507"/>
                </a:lnTo>
                <a:lnTo>
                  <a:pt x="122300" y="1524"/>
                </a:lnTo>
                <a:lnTo>
                  <a:pt x="129159" y="2667"/>
                </a:lnTo>
                <a:lnTo>
                  <a:pt x="135509" y="4064"/>
                </a:lnTo>
                <a:lnTo>
                  <a:pt x="141477" y="5842"/>
                </a:lnTo>
                <a:lnTo>
                  <a:pt x="147447" y="7620"/>
                </a:lnTo>
                <a:lnTo>
                  <a:pt x="166497" y="17399"/>
                </a:lnTo>
                <a:lnTo>
                  <a:pt x="168021" y="18923"/>
                </a:lnTo>
                <a:lnTo>
                  <a:pt x="170814" y="25400"/>
                </a:lnTo>
                <a:lnTo>
                  <a:pt x="171196" y="27050"/>
                </a:lnTo>
                <a:lnTo>
                  <a:pt x="171450" y="29209"/>
                </a:lnTo>
                <a:lnTo>
                  <a:pt x="171703" y="31876"/>
                </a:lnTo>
                <a:lnTo>
                  <a:pt x="171831" y="34417"/>
                </a:lnTo>
                <a:lnTo>
                  <a:pt x="171831" y="37719"/>
                </a:lnTo>
                <a:lnTo>
                  <a:pt x="171831" y="41528"/>
                </a:lnTo>
                <a:lnTo>
                  <a:pt x="171831" y="45847"/>
                </a:lnTo>
                <a:lnTo>
                  <a:pt x="171703" y="49529"/>
                </a:lnTo>
                <a:lnTo>
                  <a:pt x="168148" y="64135"/>
                </a:lnTo>
                <a:lnTo>
                  <a:pt x="167259" y="65024"/>
                </a:lnTo>
                <a:lnTo>
                  <a:pt x="165862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20" y="64388"/>
                </a:lnTo>
                <a:lnTo>
                  <a:pt x="156463" y="62230"/>
                </a:lnTo>
                <a:lnTo>
                  <a:pt x="152908" y="60198"/>
                </a:lnTo>
                <a:lnTo>
                  <a:pt x="125222" y="48768"/>
                </a:lnTo>
                <a:lnTo>
                  <a:pt x="118363" y="46736"/>
                </a:lnTo>
                <a:lnTo>
                  <a:pt x="110871" y="45720"/>
                </a:lnTo>
                <a:lnTo>
                  <a:pt x="102615" y="45720"/>
                </a:lnTo>
                <a:lnTo>
                  <a:pt x="96265" y="45720"/>
                </a:lnTo>
                <a:lnTo>
                  <a:pt x="90677" y="46608"/>
                </a:lnTo>
                <a:lnTo>
                  <a:pt x="85978" y="48132"/>
                </a:lnTo>
                <a:lnTo>
                  <a:pt x="81152" y="49656"/>
                </a:lnTo>
                <a:lnTo>
                  <a:pt x="77215" y="51816"/>
                </a:lnTo>
                <a:lnTo>
                  <a:pt x="74040" y="54609"/>
                </a:lnTo>
                <a:lnTo>
                  <a:pt x="70738" y="57276"/>
                </a:lnTo>
                <a:lnTo>
                  <a:pt x="68452" y="60706"/>
                </a:lnTo>
                <a:lnTo>
                  <a:pt x="66801" y="64515"/>
                </a:lnTo>
                <a:lnTo>
                  <a:pt x="65277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93" y="113030"/>
                </a:lnTo>
                <a:lnTo>
                  <a:pt x="111251" y="119380"/>
                </a:lnTo>
                <a:lnTo>
                  <a:pt x="118872" y="122809"/>
                </a:lnTo>
                <a:lnTo>
                  <a:pt x="159590" y="145746"/>
                </a:lnTo>
                <a:lnTo>
                  <a:pt x="186480" y="187590"/>
                </a:lnTo>
                <a:lnTo>
                  <a:pt x="188342" y="200131"/>
                </a:lnTo>
                <a:lnTo>
                  <a:pt x="187907" y="216159"/>
                </a:lnTo>
                <a:lnTo>
                  <a:pt x="175985" y="253953"/>
                </a:lnTo>
                <a:lnTo>
                  <a:pt x="138753" y="287291"/>
                </a:lnTo>
                <a:lnTo>
                  <a:pt x="101745" y="297745"/>
                </a:lnTo>
                <a:lnTo>
                  <a:pt x="89793" y="298878"/>
                </a:lnTo>
                <a:lnTo>
                  <a:pt x="73634" y="298739"/>
                </a:lnTo>
                <a:lnTo>
                  <a:pt x="35154" y="292114"/>
                </a:lnTo>
                <a:lnTo>
                  <a:pt x="14859" y="283463"/>
                </a:lnTo>
                <a:lnTo>
                  <a:pt x="10413" y="281050"/>
                </a:lnTo>
                <a:lnTo>
                  <a:pt x="1270" y="268477"/>
                </a:lnTo>
                <a:lnTo>
                  <a:pt x="381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905" y="233552"/>
                </a:lnTo>
                <a:lnTo>
                  <a:pt x="2539" y="231521"/>
                </a:lnTo>
                <a:lnTo>
                  <a:pt x="3428" y="230250"/>
                </a:lnTo>
                <a:lnTo>
                  <a:pt x="4572" y="229362"/>
                </a:lnTo>
                <a:lnTo>
                  <a:pt x="5714" y="228600"/>
                </a:lnTo>
                <a:lnTo>
                  <a:pt x="6985" y="228219"/>
                </a:lnTo>
                <a:lnTo>
                  <a:pt x="8509" y="228219"/>
                </a:lnTo>
                <a:lnTo>
                  <a:pt x="10540" y="228219"/>
                </a:lnTo>
                <a:lnTo>
                  <a:pt x="13462" y="229362"/>
                </a:lnTo>
                <a:lnTo>
                  <a:pt x="17272" y="231901"/>
                </a:lnTo>
                <a:lnTo>
                  <a:pt x="21082" y="234314"/>
                </a:lnTo>
                <a:lnTo>
                  <a:pt x="64826" y="250663"/>
                </a:lnTo>
                <a:lnTo>
                  <a:pt x="89026" y="251840"/>
                </a:lnTo>
                <a:lnTo>
                  <a:pt x="95503" y="250951"/>
                </a:lnTo>
                <a:lnTo>
                  <a:pt x="101091" y="249300"/>
                </a:lnTo>
                <a:lnTo>
                  <a:pt x="106807" y="247523"/>
                </a:lnTo>
                <a:lnTo>
                  <a:pt x="111506" y="245110"/>
                </a:lnTo>
                <a:lnTo>
                  <a:pt x="115570" y="241935"/>
                </a:lnTo>
                <a:lnTo>
                  <a:pt x="119507" y="238887"/>
                </a:lnTo>
                <a:lnTo>
                  <a:pt x="122427" y="234950"/>
                </a:lnTo>
                <a:lnTo>
                  <a:pt x="124587" y="230377"/>
                </a:lnTo>
                <a:lnTo>
                  <a:pt x="126619" y="225806"/>
                </a:lnTo>
                <a:lnTo>
                  <a:pt x="127635" y="220599"/>
                </a:lnTo>
                <a:lnTo>
                  <a:pt x="127635" y="215011"/>
                </a:lnTo>
                <a:lnTo>
                  <a:pt x="127635" y="208407"/>
                </a:lnTo>
                <a:lnTo>
                  <a:pt x="125857" y="202819"/>
                </a:lnTo>
                <a:lnTo>
                  <a:pt x="122300" y="198120"/>
                </a:lnTo>
                <a:lnTo>
                  <a:pt x="118745" y="193421"/>
                </a:lnTo>
                <a:lnTo>
                  <a:pt x="114046" y="189230"/>
                </a:lnTo>
                <a:lnTo>
                  <a:pt x="108331" y="185674"/>
                </a:lnTo>
                <a:lnTo>
                  <a:pt x="102615" y="181990"/>
                </a:lnTo>
                <a:lnTo>
                  <a:pt x="96138" y="178562"/>
                </a:lnTo>
                <a:lnTo>
                  <a:pt x="88773" y="175387"/>
                </a:lnTo>
                <a:lnTo>
                  <a:pt x="81534" y="172212"/>
                </a:lnTo>
                <a:lnTo>
                  <a:pt x="43932" y="153186"/>
                </a:lnTo>
                <a:lnTo>
                  <a:pt x="10805" y="115534"/>
                </a:lnTo>
                <a:lnTo>
                  <a:pt x="5227" y="91181"/>
                </a:lnTo>
                <a:lnTo>
                  <a:pt x="5658" y="74941"/>
                </a:lnTo>
                <a:lnTo>
                  <a:pt x="17576" y="38569"/>
                </a:lnTo>
                <a:lnTo>
                  <a:pt x="54762" y="8306"/>
                </a:lnTo>
                <a:lnTo>
                  <a:pt x="93758" y="240"/>
                </a:lnTo>
                <a:lnTo>
                  <a:pt x="10172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69360" y="279272"/>
            <a:ext cx="200227" cy="315159"/>
          </a:xfrm>
          <a:custGeom>
            <a:avLst/>
            <a:gdLst/>
            <a:ahLst/>
            <a:cxnLst/>
            <a:rect l="l" t="t" r="r" b="b"/>
            <a:pathLst>
              <a:path w="200227" h="315159">
                <a:moveTo>
                  <a:pt x="172287" y="0"/>
                </a:moveTo>
                <a:lnTo>
                  <a:pt x="177748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432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417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177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68096" y="311276"/>
                </a:lnTo>
                <a:lnTo>
                  <a:pt x="165175" y="311023"/>
                </a:lnTo>
                <a:lnTo>
                  <a:pt x="162127" y="310768"/>
                </a:lnTo>
                <a:lnTo>
                  <a:pt x="159714" y="310261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634" y="307848"/>
                </a:lnTo>
                <a:lnTo>
                  <a:pt x="153872" y="306704"/>
                </a:lnTo>
                <a:lnTo>
                  <a:pt x="152983" y="305562"/>
                </a:lnTo>
                <a:lnTo>
                  <a:pt x="152602" y="304164"/>
                </a:lnTo>
                <a:lnTo>
                  <a:pt x="152602" y="302513"/>
                </a:lnTo>
                <a:lnTo>
                  <a:pt x="152602" y="280415"/>
                </a:lnTo>
                <a:lnTo>
                  <a:pt x="122897" y="304646"/>
                </a:lnTo>
                <a:lnTo>
                  <a:pt x="86142" y="315159"/>
                </a:lnTo>
                <a:lnTo>
                  <a:pt x="71085" y="314414"/>
                </a:lnTo>
                <a:lnTo>
                  <a:pt x="26460" y="292299"/>
                </a:lnTo>
                <a:lnTo>
                  <a:pt x="4442" y="247988"/>
                </a:lnTo>
                <a:lnTo>
                  <a:pt x="0" y="210272"/>
                </a:lnTo>
                <a:lnTo>
                  <a:pt x="302" y="195203"/>
                </a:lnTo>
                <a:lnTo>
                  <a:pt x="9503" y="145992"/>
                </a:lnTo>
                <a:lnTo>
                  <a:pt x="29548" y="113350"/>
                </a:lnTo>
                <a:lnTo>
                  <a:pt x="72980" y="91629"/>
                </a:lnTo>
                <a:lnTo>
                  <a:pt x="86297" y="90679"/>
                </a:lnTo>
                <a:lnTo>
                  <a:pt x="99678" y="91767"/>
                </a:lnTo>
                <a:lnTo>
                  <a:pt x="111721" y="95033"/>
                </a:lnTo>
                <a:lnTo>
                  <a:pt x="124307" y="101725"/>
                </a:lnTo>
                <a:lnTo>
                  <a:pt x="134478" y="108728"/>
                </a:lnTo>
                <a:lnTo>
                  <a:pt x="143336" y="116488"/>
                </a:lnTo>
                <a:lnTo>
                  <a:pt x="144347" y="9651"/>
                </a:lnTo>
                <a:lnTo>
                  <a:pt x="144347" y="8127"/>
                </a:lnTo>
                <a:lnTo>
                  <a:pt x="144728" y="6857"/>
                </a:lnTo>
                <a:lnTo>
                  <a:pt x="145617" y="5587"/>
                </a:lnTo>
                <a:lnTo>
                  <a:pt x="146379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59859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527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212" y="311149"/>
                </a:lnTo>
                <a:lnTo>
                  <a:pt x="41655" y="311530"/>
                </a:lnTo>
                <a:lnTo>
                  <a:pt x="38100" y="311911"/>
                </a:lnTo>
                <a:lnTo>
                  <a:pt x="33527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8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09267" y="278638"/>
            <a:ext cx="56260" cy="312165"/>
          </a:xfrm>
          <a:custGeom>
            <a:avLst/>
            <a:gdLst/>
            <a:ahLst/>
            <a:cxnLst/>
            <a:rect l="l" t="t" r="r" b="b"/>
            <a:pathLst>
              <a:path w="56260" h="312165">
                <a:moveTo>
                  <a:pt x="28066" y="0"/>
                </a:moveTo>
                <a:lnTo>
                  <a:pt x="33527" y="0"/>
                </a:lnTo>
                <a:lnTo>
                  <a:pt x="38100" y="253"/>
                </a:lnTo>
                <a:lnTo>
                  <a:pt x="56260" y="8127"/>
                </a:lnTo>
                <a:lnTo>
                  <a:pt x="56260" y="9651"/>
                </a:lnTo>
                <a:lnTo>
                  <a:pt x="56260" y="303148"/>
                </a:lnTo>
                <a:lnTo>
                  <a:pt x="56260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212" y="311149"/>
                </a:lnTo>
                <a:lnTo>
                  <a:pt x="41656" y="311530"/>
                </a:lnTo>
                <a:lnTo>
                  <a:pt x="38100" y="311911"/>
                </a:lnTo>
                <a:lnTo>
                  <a:pt x="33527" y="312165"/>
                </a:lnTo>
                <a:lnTo>
                  <a:pt x="28066" y="312165"/>
                </a:lnTo>
                <a:lnTo>
                  <a:pt x="22606" y="312165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1723644"/>
            <a:ext cx="2878836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8739" y="1551177"/>
            <a:ext cx="26793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El</a:t>
            </a:r>
            <a:r>
              <a:rPr sz="3600" b="1" spc="4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m</a:t>
            </a:r>
            <a:r>
              <a:rPr sz="3600" b="1" spc="4" baseline="3413" dirty="0">
                <a:latin typeface="Calibri"/>
                <a:cs typeface="Calibri"/>
              </a:rPr>
              <a:t>e</a:t>
            </a:r>
            <a:r>
              <a:rPr sz="3600" b="1" spc="-29" baseline="3413" dirty="0">
                <a:latin typeface="Calibri"/>
                <a:cs typeface="Calibri"/>
              </a:rPr>
              <a:t>nt</a:t>
            </a:r>
            <a:r>
              <a:rPr sz="3600" b="1" spc="0" baseline="3413" dirty="0">
                <a:latin typeface="Calibri"/>
                <a:cs typeface="Calibri"/>
              </a:rPr>
              <a:t>os</a:t>
            </a:r>
            <a:r>
              <a:rPr sz="3600" b="1" spc="-83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los</a:t>
            </a:r>
            <a:r>
              <a:rPr sz="3600" b="1" spc="-38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SIC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9323" y="2273960"/>
            <a:ext cx="2358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70051" y="2273960"/>
            <a:ext cx="127218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Senso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14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028189" y="2273960"/>
            <a:ext cx="55579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69794" y="2273960"/>
            <a:ext cx="91936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674490" y="2273960"/>
            <a:ext cx="196085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393700" algn="l"/>
              </a:tabLst>
            </a:pPr>
            <a:r>
              <a:rPr sz="3600" spc="0" baseline="3413" dirty="0">
                <a:latin typeface="Calibri"/>
                <a:cs typeface="Calibri"/>
              </a:rPr>
              <a:t>la	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-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719953" y="2273960"/>
            <a:ext cx="31463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119240" y="2273960"/>
            <a:ext cx="5932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más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797420" y="2273960"/>
            <a:ext cx="73892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621905" y="2273960"/>
            <a:ext cx="46599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173973" y="2273960"/>
            <a:ext cx="94897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ori</a:t>
            </a:r>
            <a:r>
              <a:rPr sz="3600" spc="-29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en,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9323" y="2694813"/>
            <a:ext cx="82011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lle</a:t>
            </a:r>
            <a:r>
              <a:rPr sz="3600" spc="-39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ando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 e</a:t>
            </a:r>
            <a:r>
              <a:rPr sz="3600" spc="-4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aluar</a:t>
            </a:r>
            <a:r>
              <a:rPr sz="3600" spc="-1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su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r>
              <a:rPr sz="3600" spc="-1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-2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g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ado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ele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ia</a:t>
            </a:r>
            <a:r>
              <a:rPr sz="3600" spc="-4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por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m</a:t>
            </a:r>
            <a:r>
              <a:rPr sz="3600" spc="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9323" y="3241929"/>
            <a:ext cx="235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05104" y="3241929"/>
            <a:ext cx="84187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or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ad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:</a:t>
            </a:r>
            <a:r>
              <a:rPr sz="3600" spc="-2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5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son</a:t>
            </a:r>
            <a:r>
              <a:rPr sz="3600" spc="3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quien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4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mu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r>
              <a:rPr sz="3600" spc="-1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4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9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</a:t>
            </a:r>
            <a:r>
              <a:rPr sz="3600" spc="-9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4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al</a:t>
            </a:r>
            <a:r>
              <a:rPr sz="3600" spc="3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usuario</a:t>
            </a:r>
            <a:r>
              <a:rPr sz="3600" spc="4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(el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9323" y="3662553"/>
            <a:ext cx="8946251" cy="751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pap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44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42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</a:t>
            </a:r>
            <a:r>
              <a:rPr sz="3600" spc="44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orme,</a:t>
            </a:r>
            <a:r>
              <a:rPr sz="3600" spc="389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4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pa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439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41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44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44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416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ul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32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erminada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257"/>
              </a:spcBef>
            </a:pP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ormació</a:t>
            </a:r>
            <a:r>
              <a:rPr sz="2400" spc="-4" dirty="0">
                <a:latin typeface="Calibri"/>
                <a:cs typeface="Calibri"/>
              </a:rPr>
              <a:t>n.</a:t>
            </a:r>
            <a:r>
              <a:rPr sz="2400" spc="4" dirty="0">
                <a:latin typeface="Calibri"/>
                <a:cs typeface="Calibri"/>
              </a:rPr>
              <a:t>)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9323" y="4632197"/>
            <a:ext cx="235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08151" y="4632197"/>
            <a:ext cx="84189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ma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:</a:t>
            </a:r>
            <a:r>
              <a:rPr sz="3600" spc="11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donde</a:t>
            </a:r>
            <a:r>
              <a:rPr sz="3600" spc="20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18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ma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tiene</a:t>
            </a:r>
            <a:r>
              <a:rPr sz="3600" spc="15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20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maci</a:t>
            </a:r>
            <a:r>
              <a:rPr sz="3600" spc="-4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n,</a:t>
            </a:r>
            <a:r>
              <a:rPr sz="3600" spc="165" baseline="3413" dirty="0">
                <a:latin typeface="Calibri"/>
                <a:cs typeface="Calibri"/>
              </a:rPr>
              <a:t> </a:t>
            </a:r>
            <a:r>
              <a:rPr sz="3600" spc="-29" baseline="3413" dirty="0">
                <a:latin typeface="Calibri"/>
                <a:cs typeface="Calibri"/>
              </a:rPr>
              <a:t>y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1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-19" baseline="3413" dirty="0">
                <a:latin typeface="Calibri"/>
                <a:cs typeface="Calibri"/>
              </a:rPr>
              <a:t>o</a:t>
            </a:r>
            <a:r>
              <a:rPr sz="3600" spc="-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esada</a:t>
            </a:r>
            <a:r>
              <a:rPr sz="3600" spc="19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19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9323" y="5052821"/>
            <a:ext cx="638871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-7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bru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a,</a:t>
            </a:r>
            <a:r>
              <a:rPr sz="3600" spc="-2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ha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1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21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equ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rida</a:t>
            </a:r>
            <a:r>
              <a:rPr sz="3600" spc="-4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por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 usuario.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79323" y="5599963"/>
            <a:ext cx="2358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29487" y="5599963"/>
            <a:ext cx="839664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384300" algn="l"/>
                <a:tab pos="1993900" algn="l"/>
                <a:tab pos="2565400" algn="l"/>
                <a:tab pos="3048000" algn="l"/>
                <a:tab pos="4483100" algn="l"/>
                <a:tab pos="5867400" algn="l"/>
                <a:tab pos="6223000" algn="l"/>
                <a:tab pos="7658100" algn="l"/>
                <a:tab pos="8102600" algn="l"/>
              </a:tabLst>
            </a:pPr>
            <a:r>
              <a:rPr sz="3600" spc="0" baseline="3413" dirty="0">
                <a:latin typeface="Calibri"/>
                <a:cs typeface="Calibri"/>
              </a:rPr>
              <a:t>Difu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:	que	s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	los	elem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os	dedi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ados	al	t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ansp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	de	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9323" y="6020815"/>
            <a:ext cx="86735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r>
              <a:rPr sz="3600" spc="-8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desde los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alm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nes</a:t>
            </a:r>
            <a:r>
              <a:rPr sz="3600" spc="-3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al lu</a:t>
            </a:r>
            <a:r>
              <a:rPr sz="3600" spc="-50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r>
              <a:rPr sz="3600" spc="-29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isa</a:t>
            </a:r>
            <a:r>
              <a:rPr sz="3600" spc="-32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 usuari</a:t>
            </a:r>
            <a:r>
              <a:rPr sz="3600" spc="-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0" name="object 100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295" y="0"/>
            <a:ext cx="6592824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4851" y="533400"/>
            <a:ext cx="2927604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6031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1201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4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09" y="24129"/>
                </a:lnTo>
                <a:lnTo>
                  <a:pt x="34035" y="23875"/>
                </a:lnTo>
                <a:lnTo>
                  <a:pt x="37210" y="23240"/>
                </a:lnTo>
                <a:lnTo>
                  <a:pt x="40385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18402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3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9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36657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8062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3233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4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09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1" y="21971"/>
                </a:lnTo>
                <a:lnTo>
                  <a:pt x="44195" y="20700"/>
                </a:lnTo>
                <a:lnTo>
                  <a:pt x="45719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0434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4"/>
                </a:lnTo>
                <a:lnTo>
                  <a:pt x="23436" y="44579"/>
                </a:lnTo>
                <a:lnTo>
                  <a:pt x="13969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8689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1594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96765" y="566673"/>
            <a:ext cx="46482" cy="24129"/>
          </a:xfrm>
          <a:custGeom>
            <a:avLst/>
            <a:gdLst/>
            <a:ahLst/>
            <a:cxnLst/>
            <a:rect l="l" t="t" r="r" b="b"/>
            <a:pathLst>
              <a:path w="46482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5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2" y="23240"/>
                </a:lnTo>
                <a:lnTo>
                  <a:pt x="11430" y="23875"/>
                </a:lnTo>
                <a:lnTo>
                  <a:pt x="16256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2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3965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2221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43434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78604" y="566673"/>
            <a:ext cx="46482" cy="24129"/>
          </a:xfrm>
          <a:custGeom>
            <a:avLst/>
            <a:gdLst/>
            <a:ahLst/>
            <a:cxnLst/>
            <a:rect l="l" t="t" r="r" b="b"/>
            <a:pathLst>
              <a:path w="46482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5" y="19558"/>
                </a:lnTo>
                <a:lnTo>
                  <a:pt x="1905" y="20700"/>
                </a:lnTo>
                <a:lnTo>
                  <a:pt x="3175" y="21971"/>
                </a:lnTo>
                <a:lnTo>
                  <a:pt x="5334" y="22733"/>
                </a:lnTo>
                <a:lnTo>
                  <a:pt x="8382" y="23240"/>
                </a:lnTo>
                <a:lnTo>
                  <a:pt x="11430" y="23875"/>
                </a:lnTo>
                <a:lnTo>
                  <a:pt x="16256" y="24129"/>
                </a:lnTo>
                <a:lnTo>
                  <a:pt x="29210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2" y="21971"/>
                </a:lnTo>
                <a:lnTo>
                  <a:pt x="44196" y="20700"/>
                </a:lnTo>
                <a:lnTo>
                  <a:pt x="45720" y="19558"/>
                </a:lnTo>
                <a:lnTo>
                  <a:pt x="46482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35805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3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70" y="51562"/>
                </a:lnTo>
                <a:lnTo>
                  <a:pt x="7239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4062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1475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6645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4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09" y="24129"/>
                </a:lnTo>
                <a:lnTo>
                  <a:pt x="34035" y="23875"/>
                </a:lnTo>
                <a:lnTo>
                  <a:pt x="37210" y="23240"/>
                </a:lnTo>
                <a:lnTo>
                  <a:pt x="40385" y="22733"/>
                </a:lnTo>
                <a:lnTo>
                  <a:pt x="42671" y="21971"/>
                </a:lnTo>
                <a:lnTo>
                  <a:pt x="44195" y="20700"/>
                </a:lnTo>
                <a:lnTo>
                  <a:pt x="45719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3846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4"/>
                </a:lnTo>
                <a:lnTo>
                  <a:pt x="23436" y="44579"/>
                </a:lnTo>
                <a:lnTo>
                  <a:pt x="13969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2101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122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06292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4" y="19558"/>
                </a:lnTo>
                <a:lnTo>
                  <a:pt x="1905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30" y="23875"/>
                </a:lnTo>
                <a:lnTo>
                  <a:pt x="16256" y="24129"/>
                </a:lnTo>
                <a:lnTo>
                  <a:pt x="29209" y="24129"/>
                </a:lnTo>
                <a:lnTo>
                  <a:pt x="34036" y="23875"/>
                </a:lnTo>
                <a:lnTo>
                  <a:pt x="37211" y="23240"/>
                </a:lnTo>
                <a:lnTo>
                  <a:pt x="40386" y="22733"/>
                </a:lnTo>
                <a:lnTo>
                  <a:pt x="42671" y="21971"/>
                </a:lnTo>
                <a:lnTo>
                  <a:pt x="44195" y="20700"/>
                </a:lnTo>
                <a:lnTo>
                  <a:pt x="45719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3494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69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1750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19690" y="412623"/>
            <a:ext cx="181638" cy="181692"/>
          </a:xfrm>
          <a:custGeom>
            <a:avLst/>
            <a:gdLst/>
            <a:ahLst/>
            <a:cxnLst/>
            <a:rect l="l" t="t" r="r" b="b"/>
            <a:pathLst>
              <a:path w="181638" h="181692">
                <a:moveTo>
                  <a:pt x="175824" y="0"/>
                </a:moveTo>
                <a:lnTo>
                  <a:pt x="95927" y="0"/>
                </a:lnTo>
                <a:lnTo>
                  <a:pt x="101896" y="762"/>
                </a:lnTo>
                <a:lnTo>
                  <a:pt x="106722" y="2159"/>
                </a:lnTo>
                <a:lnTo>
                  <a:pt x="111548" y="3682"/>
                </a:lnTo>
                <a:lnTo>
                  <a:pt x="115485" y="5968"/>
                </a:lnTo>
                <a:lnTo>
                  <a:pt x="118279" y="9143"/>
                </a:lnTo>
                <a:lnTo>
                  <a:pt x="121200" y="12318"/>
                </a:lnTo>
                <a:lnTo>
                  <a:pt x="123359" y="16128"/>
                </a:lnTo>
                <a:lnTo>
                  <a:pt x="125899" y="25526"/>
                </a:lnTo>
                <a:lnTo>
                  <a:pt x="126456" y="30319"/>
                </a:lnTo>
                <a:lnTo>
                  <a:pt x="126534" y="49275"/>
                </a:lnTo>
                <a:lnTo>
                  <a:pt x="95614" y="49484"/>
                </a:lnTo>
                <a:lnTo>
                  <a:pt x="82793" y="50276"/>
                </a:lnTo>
                <a:lnTo>
                  <a:pt x="34871" y="61677"/>
                </a:lnTo>
                <a:lnTo>
                  <a:pt x="6400" y="87217"/>
                </a:lnTo>
                <a:lnTo>
                  <a:pt x="0" y="124749"/>
                </a:lnTo>
                <a:lnTo>
                  <a:pt x="2247" y="136642"/>
                </a:lnTo>
                <a:lnTo>
                  <a:pt x="25238" y="169307"/>
                </a:lnTo>
                <a:lnTo>
                  <a:pt x="62494" y="181304"/>
                </a:lnTo>
                <a:lnTo>
                  <a:pt x="77810" y="181692"/>
                </a:lnTo>
                <a:lnTo>
                  <a:pt x="88805" y="180159"/>
                </a:lnTo>
                <a:lnTo>
                  <a:pt x="100940" y="176534"/>
                </a:lnTo>
                <a:lnTo>
                  <a:pt x="115331" y="170211"/>
                </a:lnTo>
                <a:lnTo>
                  <a:pt x="125725" y="162918"/>
                </a:lnTo>
                <a:lnTo>
                  <a:pt x="135170" y="154050"/>
                </a:lnTo>
                <a:lnTo>
                  <a:pt x="181638" y="154050"/>
                </a:lnTo>
                <a:lnTo>
                  <a:pt x="181630" y="142239"/>
                </a:lnTo>
                <a:lnTo>
                  <a:pt x="75099" y="142239"/>
                </a:lnTo>
                <a:lnTo>
                  <a:pt x="67860" y="139826"/>
                </a:lnTo>
                <a:lnTo>
                  <a:pt x="62526" y="135000"/>
                </a:lnTo>
                <a:lnTo>
                  <a:pt x="57192" y="130301"/>
                </a:lnTo>
                <a:lnTo>
                  <a:pt x="54652" y="123698"/>
                </a:lnTo>
                <a:lnTo>
                  <a:pt x="54652" y="110489"/>
                </a:lnTo>
                <a:lnTo>
                  <a:pt x="55541" y="106172"/>
                </a:lnTo>
                <a:lnTo>
                  <a:pt x="57446" y="102362"/>
                </a:lnTo>
                <a:lnTo>
                  <a:pt x="59224" y="98551"/>
                </a:lnTo>
                <a:lnTo>
                  <a:pt x="62145" y="95250"/>
                </a:lnTo>
                <a:lnTo>
                  <a:pt x="70273" y="89915"/>
                </a:lnTo>
                <a:lnTo>
                  <a:pt x="75480" y="87884"/>
                </a:lnTo>
                <a:lnTo>
                  <a:pt x="81830" y="86613"/>
                </a:lnTo>
                <a:lnTo>
                  <a:pt x="88180" y="85216"/>
                </a:lnTo>
                <a:lnTo>
                  <a:pt x="95927" y="84581"/>
                </a:lnTo>
                <a:lnTo>
                  <a:pt x="181587" y="84581"/>
                </a:lnTo>
                <a:lnTo>
                  <a:pt x="181547" y="30319"/>
                </a:lnTo>
                <a:lnTo>
                  <a:pt x="180499" y="18834"/>
                </a:lnTo>
                <a:lnTo>
                  <a:pt x="177943" y="6600"/>
                </a:lnTo>
                <a:lnTo>
                  <a:pt x="17582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4861" y="566673"/>
            <a:ext cx="46481" cy="24129"/>
          </a:xfrm>
          <a:custGeom>
            <a:avLst/>
            <a:gdLst/>
            <a:ahLst/>
            <a:cxnLst/>
            <a:rect l="l" t="t" r="r" b="b"/>
            <a:pathLst>
              <a:path w="46481" h="24129">
                <a:moveTo>
                  <a:pt x="46468" y="0"/>
                </a:moveTo>
                <a:lnTo>
                  <a:pt x="0" y="0"/>
                </a:lnTo>
                <a:lnTo>
                  <a:pt x="0" y="17906"/>
                </a:lnTo>
                <a:lnTo>
                  <a:pt x="634" y="19558"/>
                </a:lnTo>
                <a:lnTo>
                  <a:pt x="1904" y="20700"/>
                </a:lnTo>
                <a:lnTo>
                  <a:pt x="3175" y="21971"/>
                </a:lnTo>
                <a:lnTo>
                  <a:pt x="5333" y="22733"/>
                </a:lnTo>
                <a:lnTo>
                  <a:pt x="8381" y="23240"/>
                </a:lnTo>
                <a:lnTo>
                  <a:pt x="11429" y="23875"/>
                </a:lnTo>
                <a:lnTo>
                  <a:pt x="16255" y="24129"/>
                </a:lnTo>
                <a:lnTo>
                  <a:pt x="29209" y="24129"/>
                </a:lnTo>
                <a:lnTo>
                  <a:pt x="34035" y="23875"/>
                </a:lnTo>
                <a:lnTo>
                  <a:pt x="37210" y="23240"/>
                </a:lnTo>
                <a:lnTo>
                  <a:pt x="40385" y="22733"/>
                </a:lnTo>
                <a:lnTo>
                  <a:pt x="42671" y="21971"/>
                </a:lnTo>
                <a:lnTo>
                  <a:pt x="44195" y="20700"/>
                </a:lnTo>
                <a:lnTo>
                  <a:pt x="45719" y="19558"/>
                </a:lnTo>
                <a:lnTo>
                  <a:pt x="46481" y="17906"/>
                </a:lnTo>
                <a:lnTo>
                  <a:pt x="4646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2061" y="497205"/>
            <a:ext cx="89259" cy="57658"/>
          </a:xfrm>
          <a:custGeom>
            <a:avLst/>
            <a:gdLst/>
            <a:ahLst/>
            <a:cxnLst/>
            <a:rect l="l" t="t" r="r" b="b"/>
            <a:pathLst>
              <a:path w="89259" h="57658">
                <a:moveTo>
                  <a:pt x="89216" y="0"/>
                </a:moveTo>
                <a:lnTo>
                  <a:pt x="34162" y="0"/>
                </a:lnTo>
                <a:lnTo>
                  <a:pt x="33073" y="35125"/>
                </a:lnTo>
                <a:lnTo>
                  <a:pt x="23436" y="44629"/>
                </a:lnTo>
                <a:lnTo>
                  <a:pt x="13969" y="51562"/>
                </a:lnTo>
                <a:lnTo>
                  <a:pt x="7238" y="55625"/>
                </a:lnTo>
                <a:lnTo>
                  <a:pt x="0" y="57658"/>
                </a:lnTo>
                <a:lnTo>
                  <a:pt x="89259" y="57658"/>
                </a:lnTo>
                <a:lnTo>
                  <a:pt x="892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30318" y="369950"/>
            <a:ext cx="165197" cy="62737"/>
          </a:xfrm>
          <a:custGeom>
            <a:avLst/>
            <a:gdLst/>
            <a:ahLst/>
            <a:cxnLst/>
            <a:rect l="l" t="t" r="r" b="b"/>
            <a:pathLst>
              <a:path w="165197" h="62737">
                <a:moveTo>
                  <a:pt x="83013" y="0"/>
                </a:moveTo>
                <a:lnTo>
                  <a:pt x="41611" y="5334"/>
                </a:lnTo>
                <a:lnTo>
                  <a:pt x="34626" y="7620"/>
                </a:lnTo>
                <a:lnTo>
                  <a:pt x="27641" y="9778"/>
                </a:lnTo>
                <a:lnTo>
                  <a:pt x="0" y="35148"/>
                </a:lnTo>
                <a:lnTo>
                  <a:pt x="57" y="44831"/>
                </a:lnTo>
                <a:lnTo>
                  <a:pt x="209" y="46736"/>
                </a:lnTo>
                <a:lnTo>
                  <a:pt x="717" y="49529"/>
                </a:lnTo>
                <a:lnTo>
                  <a:pt x="1098" y="52450"/>
                </a:lnTo>
                <a:lnTo>
                  <a:pt x="8337" y="62737"/>
                </a:lnTo>
                <a:lnTo>
                  <a:pt x="12401" y="62737"/>
                </a:lnTo>
                <a:lnTo>
                  <a:pt x="15449" y="61722"/>
                </a:lnTo>
                <a:lnTo>
                  <a:pt x="19259" y="59562"/>
                </a:lnTo>
                <a:lnTo>
                  <a:pt x="23069" y="57531"/>
                </a:lnTo>
                <a:lnTo>
                  <a:pt x="27768" y="55245"/>
                </a:lnTo>
                <a:lnTo>
                  <a:pt x="33483" y="52704"/>
                </a:lnTo>
                <a:lnTo>
                  <a:pt x="39071" y="50164"/>
                </a:lnTo>
                <a:lnTo>
                  <a:pt x="45675" y="47878"/>
                </a:lnTo>
                <a:lnTo>
                  <a:pt x="53041" y="45720"/>
                </a:lnTo>
                <a:lnTo>
                  <a:pt x="60407" y="43687"/>
                </a:lnTo>
                <a:lnTo>
                  <a:pt x="68789" y="42672"/>
                </a:lnTo>
                <a:lnTo>
                  <a:pt x="165197" y="42672"/>
                </a:lnTo>
                <a:lnTo>
                  <a:pt x="162783" y="35148"/>
                </a:lnTo>
                <a:lnTo>
                  <a:pt x="134720" y="8759"/>
                </a:lnTo>
                <a:lnTo>
                  <a:pt x="97074" y="451"/>
                </a:lnTo>
                <a:lnTo>
                  <a:pt x="8301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33212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5941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7" y="30861"/>
                </a:lnTo>
                <a:lnTo>
                  <a:pt x="19304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31459" y="417576"/>
            <a:ext cx="101980" cy="129412"/>
          </a:xfrm>
          <a:custGeom>
            <a:avLst/>
            <a:gdLst/>
            <a:ahLst/>
            <a:cxnLst/>
            <a:rect l="l" t="t" r="r" b="b"/>
            <a:pathLst>
              <a:path w="101980" h="129412">
                <a:moveTo>
                  <a:pt x="101980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5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6" y="129412"/>
                </a:lnTo>
                <a:lnTo>
                  <a:pt x="101980" y="129412"/>
                </a:lnTo>
                <a:lnTo>
                  <a:pt x="10198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76552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84216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36946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6" y="29083"/>
                </a:lnTo>
                <a:lnTo>
                  <a:pt x="6984" y="29845"/>
                </a:lnTo>
                <a:lnTo>
                  <a:pt x="9525" y="30352"/>
                </a:lnTo>
                <a:lnTo>
                  <a:pt x="15366" y="30861"/>
                </a:lnTo>
                <a:lnTo>
                  <a:pt x="19303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82463" y="417576"/>
            <a:ext cx="101981" cy="129412"/>
          </a:xfrm>
          <a:custGeom>
            <a:avLst/>
            <a:gdLst/>
            <a:ahLst/>
            <a:cxnLst/>
            <a:rect l="l" t="t" r="r" b="b"/>
            <a:pathLst>
              <a:path w="101981" h="129412">
                <a:moveTo>
                  <a:pt x="101981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5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6" y="129412"/>
                </a:lnTo>
                <a:lnTo>
                  <a:pt x="101981" y="129412"/>
                </a:lnTo>
                <a:lnTo>
                  <a:pt x="10198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27556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13300" y="369953"/>
            <a:ext cx="200227" cy="224475"/>
          </a:xfrm>
          <a:custGeom>
            <a:avLst/>
            <a:gdLst/>
            <a:ahLst/>
            <a:cxnLst/>
            <a:rect l="l" t="t" r="r" b="b"/>
            <a:pathLst>
              <a:path w="200227" h="224475">
                <a:moveTo>
                  <a:pt x="86289" y="0"/>
                </a:moveTo>
                <a:lnTo>
                  <a:pt x="38967" y="14430"/>
                </a:lnTo>
                <a:lnTo>
                  <a:pt x="9524" y="55322"/>
                </a:lnTo>
                <a:lnTo>
                  <a:pt x="302" y="104537"/>
                </a:lnTo>
                <a:lnTo>
                  <a:pt x="0" y="119613"/>
                </a:lnTo>
                <a:lnTo>
                  <a:pt x="690" y="132494"/>
                </a:lnTo>
                <a:lnTo>
                  <a:pt x="8095" y="170007"/>
                </a:lnTo>
                <a:lnTo>
                  <a:pt x="35825" y="209859"/>
                </a:lnTo>
                <a:lnTo>
                  <a:pt x="86232" y="224475"/>
                </a:lnTo>
                <a:lnTo>
                  <a:pt x="98472" y="223089"/>
                </a:lnTo>
                <a:lnTo>
                  <a:pt x="133161" y="207298"/>
                </a:lnTo>
                <a:lnTo>
                  <a:pt x="152729" y="189735"/>
                </a:lnTo>
                <a:lnTo>
                  <a:pt x="200227" y="189735"/>
                </a:lnTo>
                <a:lnTo>
                  <a:pt x="200227" y="177035"/>
                </a:lnTo>
                <a:lnTo>
                  <a:pt x="89356" y="177035"/>
                </a:lnTo>
                <a:lnTo>
                  <a:pt x="82879" y="175130"/>
                </a:lnTo>
                <a:lnTo>
                  <a:pt x="77926" y="171447"/>
                </a:lnTo>
                <a:lnTo>
                  <a:pt x="72846" y="167764"/>
                </a:lnTo>
                <a:lnTo>
                  <a:pt x="68782" y="162811"/>
                </a:lnTo>
                <a:lnTo>
                  <a:pt x="65734" y="156588"/>
                </a:lnTo>
                <a:lnTo>
                  <a:pt x="62686" y="150492"/>
                </a:lnTo>
                <a:lnTo>
                  <a:pt x="60527" y="143380"/>
                </a:lnTo>
                <a:lnTo>
                  <a:pt x="57733" y="127632"/>
                </a:lnTo>
                <a:lnTo>
                  <a:pt x="57106" y="119613"/>
                </a:lnTo>
                <a:lnTo>
                  <a:pt x="57098" y="103248"/>
                </a:lnTo>
                <a:lnTo>
                  <a:pt x="57860" y="95628"/>
                </a:lnTo>
                <a:lnTo>
                  <a:pt x="59511" y="88135"/>
                </a:lnTo>
                <a:lnTo>
                  <a:pt x="61035" y="80515"/>
                </a:lnTo>
                <a:lnTo>
                  <a:pt x="63448" y="73784"/>
                </a:lnTo>
                <a:lnTo>
                  <a:pt x="69798" y="61592"/>
                </a:lnTo>
                <a:lnTo>
                  <a:pt x="73989" y="56639"/>
                </a:lnTo>
                <a:lnTo>
                  <a:pt x="79323" y="53083"/>
                </a:lnTo>
                <a:lnTo>
                  <a:pt x="84657" y="49400"/>
                </a:lnTo>
                <a:lnTo>
                  <a:pt x="90880" y="47622"/>
                </a:lnTo>
                <a:lnTo>
                  <a:pt x="200227" y="47622"/>
                </a:lnTo>
                <a:lnTo>
                  <a:pt x="200227" y="25810"/>
                </a:lnTo>
                <a:lnTo>
                  <a:pt x="143339" y="25810"/>
                </a:lnTo>
                <a:lnTo>
                  <a:pt x="134480" y="18049"/>
                </a:lnTo>
                <a:lnTo>
                  <a:pt x="124310" y="11044"/>
                </a:lnTo>
                <a:lnTo>
                  <a:pt x="111728" y="4350"/>
                </a:lnTo>
                <a:lnTo>
                  <a:pt x="99728" y="1086"/>
                </a:lnTo>
                <a:lnTo>
                  <a:pt x="862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66029" y="559688"/>
            <a:ext cx="47498" cy="31114"/>
          </a:xfrm>
          <a:custGeom>
            <a:avLst/>
            <a:gdLst/>
            <a:ahLst/>
            <a:cxnLst/>
            <a:rect l="l" t="t" r="r" b="b"/>
            <a:pathLst>
              <a:path w="47498" h="31114">
                <a:moveTo>
                  <a:pt x="47498" y="0"/>
                </a:moveTo>
                <a:lnTo>
                  <a:pt x="0" y="0"/>
                </a:lnTo>
                <a:lnTo>
                  <a:pt x="0" y="23749"/>
                </a:lnTo>
                <a:lnTo>
                  <a:pt x="5207" y="29083"/>
                </a:lnTo>
                <a:lnTo>
                  <a:pt x="6985" y="29845"/>
                </a:lnTo>
                <a:lnTo>
                  <a:pt x="9525" y="30352"/>
                </a:lnTo>
                <a:lnTo>
                  <a:pt x="15367" y="30861"/>
                </a:lnTo>
                <a:lnTo>
                  <a:pt x="19304" y="31114"/>
                </a:lnTo>
                <a:lnTo>
                  <a:pt x="28575" y="31114"/>
                </a:lnTo>
                <a:lnTo>
                  <a:pt x="47498" y="23749"/>
                </a:lnTo>
                <a:lnTo>
                  <a:pt x="4749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11546" y="417576"/>
            <a:ext cx="101980" cy="129412"/>
          </a:xfrm>
          <a:custGeom>
            <a:avLst/>
            <a:gdLst/>
            <a:ahLst/>
            <a:cxnLst/>
            <a:rect l="l" t="t" r="r" b="b"/>
            <a:pathLst>
              <a:path w="101980" h="129412">
                <a:moveTo>
                  <a:pt x="101980" y="0"/>
                </a:moveTo>
                <a:lnTo>
                  <a:pt x="0" y="0"/>
                </a:lnTo>
                <a:lnTo>
                  <a:pt x="4021" y="242"/>
                </a:lnTo>
                <a:lnTo>
                  <a:pt x="14714" y="3507"/>
                </a:lnTo>
                <a:lnTo>
                  <a:pt x="28080" y="11928"/>
                </a:lnTo>
                <a:lnTo>
                  <a:pt x="36940" y="20492"/>
                </a:lnTo>
                <a:lnTo>
                  <a:pt x="46100" y="31241"/>
                </a:lnTo>
                <a:lnTo>
                  <a:pt x="45977" y="97439"/>
                </a:lnTo>
                <a:lnTo>
                  <a:pt x="21086" y="122385"/>
                </a:lnTo>
                <a:lnTo>
                  <a:pt x="17525" y="124840"/>
                </a:lnTo>
                <a:lnTo>
                  <a:pt x="13715" y="126619"/>
                </a:lnTo>
                <a:lnTo>
                  <a:pt x="10160" y="127762"/>
                </a:lnTo>
                <a:lnTo>
                  <a:pt x="6476" y="128904"/>
                </a:lnTo>
                <a:lnTo>
                  <a:pt x="2666" y="129412"/>
                </a:lnTo>
                <a:lnTo>
                  <a:pt x="101980" y="129412"/>
                </a:lnTo>
                <a:lnTo>
                  <a:pt x="10198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6640" y="279272"/>
            <a:ext cx="56887" cy="116491"/>
          </a:xfrm>
          <a:custGeom>
            <a:avLst/>
            <a:gdLst/>
            <a:ahLst/>
            <a:cxnLst/>
            <a:rect l="l" t="t" r="r" b="b"/>
            <a:pathLst>
              <a:path w="56887" h="116491">
                <a:moveTo>
                  <a:pt x="34535" y="0"/>
                </a:moveTo>
                <a:lnTo>
                  <a:pt x="23486" y="0"/>
                </a:lnTo>
                <a:lnTo>
                  <a:pt x="18914" y="253"/>
                </a:lnTo>
                <a:lnTo>
                  <a:pt x="15358" y="761"/>
                </a:lnTo>
                <a:lnTo>
                  <a:pt x="11802" y="1143"/>
                </a:lnTo>
                <a:lnTo>
                  <a:pt x="8881" y="1777"/>
                </a:lnTo>
                <a:lnTo>
                  <a:pt x="6722" y="2667"/>
                </a:lnTo>
                <a:lnTo>
                  <a:pt x="4563" y="3428"/>
                </a:lnTo>
                <a:lnTo>
                  <a:pt x="3166" y="4445"/>
                </a:lnTo>
                <a:lnTo>
                  <a:pt x="2277" y="5587"/>
                </a:lnTo>
                <a:lnTo>
                  <a:pt x="1515" y="6857"/>
                </a:lnTo>
                <a:lnTo>
                  <a:pt x="1007" y="8127"/>
                </a:lnTo>
                <a:lnTo>
                  <a:pt x="1007" y="9651"/>
                </a:lnTo>
                <a:lnTo>
                  <a:pt x="0" y="116491"/>
                </a:lnTo>
                <a:lnTo>
                  <a:pt x="56887" y="116491"/>
                </a:lnTo>
                <a:lnTo>
                  <a:pt x="56887" y="8127"/>
                </a:lnTo>
                <a:lnTo>
                  <a:pt x="51045" y="2667"/>
                </a:lnTo>
                <a:lnTo>
                  <a:pt x="49013" y="1777"/>
                </a:lnTo>
                <a:lnTo>
                  <a:pt x="46219" y="1143"/>
                </a:lnTo>
                <a:lnTo>
                  <a:pt x="42536" y="761"/>
                </a:lnTo>
                <a:lnTo>
                  <a:pt x="38980" y="253"/>
                </a:lnTo>
                <a:lnTo>
                  <a:pt x="3453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75503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89835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7" y="0"/>
                </a:lnTo>
                <a:lnTo>
                  <a:pt x="9651" y="1650"/>
                </a:lnTo>
                <a:lnTo>
                  <a:pt x="15747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8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78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89903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8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78601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11903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6" y="217042"/>
                </a:lnTo>
                <a:lnTo>
                  <a:pt x="33655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00678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6" y="217042"/>
                </a:lnTo>
                <a:lnTo>
                  <a:pt x="33655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9079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33654" y="0"/>
                </a:moveTo>
                <a:lnTo>
                  <a:pt x="22606" y="0"/>
                </a:lnTo>
                <a:lnTo>
                  <a:pt x="18033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6" y="217042"/>
                </a:lnTo>
                <a:lnTo>
                  <a:pt x="33654" y="217042"/>
                </a:lnTo>
                <a:lnTo>
                  <a:pt x="56260" y="209550"/>
                </a:lnTo>
                <a:lnTo>
                  <a:pt x="56260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72806" y="370204"/>
            <a:ext cx="162287" cy="224155"/>
          </a:xfrm>
          <a:custGeom>
            <a:avLst/>
            <a:gdLst/>
            <a:ahLst/>
            <a:cxnLst/>
            <a:rect l="l" t="t" r="r" b="b"/>
            <a:pathLst>
              <a:path w="162287" h="224155">
                <a:moveTo>
                  <a:pt x="105899" y="0"/>
                </a:moveTo>
                <a:lnTo>
                  <a:pt x="99930" y="0"/>
                </a:lnTo>
                <a:lnTo>
                  <a:pt x="90702" y="341"/>
                </a:lnTo>
                <a:lnTo>
                  <a:pt x="52575" y="10036"/>
                </a:lnTo>
                <a:lnTo>
                  <a:pt x="21797" y="35685"/>
                </a:lnTo>
                <a:lnTo>
                  <a:pt x="4650" y="72852"/>
                </a:lnTo>
                <a:lnTo>
                  <a:pt x="0" y="126439"/>
                </a:lnTo>
                <a:lnTo>
                  <a:pt x="1148" y="139224"/>
                </a:lnTo>
                <a:lnTo>
                  <a:pt x="17215" y="186642"/>
                </a:lnTo>
                <a:lnTo>
                  <a:pt x="56691" y="218025"/>
                </a:lnTo>
                <a:lnTo>
                  <a:pt x="94596" y="224155"/>
                </a:lnTo>
                <a:lnTo>
                  <a:pt x="101454" y="224155"/>
                </a:lnTo>
                <a:lnTo>
                  <a:pt x="142983" y="213487"/>
                </a:lnTo>
                <a:lnTo>
                  <a:pt x="162287" y="187071"/>
                </a:lnTo>
                <a:lnTo>
                  <a:pt x="162287" y="177292"/>
                </a:lnTo>
                <a:lnTo>
                  <a:pt x="95485" y="177292"/>
                </a:lnTo>
                <a:lnTo>
                  <a:pt x="88881" y="175895"/>
                </a:lnTo>
                <a:lnTo>
                  <a:pt x="62211" y="148336"/>
                </a:lnTo>
                <a:lnTo>
                  <a:pt x="57693" y="100534"/>
                </a:lnTo>
                <a:lnTo>
                  <a:pt x="59493" y="88522"/>
                </a:lnTo>
                <a:lnTo>
                  <a:pt x="77470" y="53282"/>
                </a:lnTo>
                <a:lnTo>
                  <a:pt x="102343" y="45466"/>
                </a:lnTo>
                <a:lnTo>
                  <a:pt x="161525" y="45466"/>
                </a:lnTo>
                <a:lnTo>
                  <a:pt x="161404" y="35685"/>
                </a:lnTo>
                <a:lnTo>
                  <a:pt x="161271" y="32639"/>
                </a:lnTo>
                <a:lnTo>
                  <a:pt x="161017" y="30099"/>
                </a:lnTo>
                <a:lnTo>
                  <a:pt x="160763" y="27940"/>
                </a:lnTo>
                <a:lnTo>
                  <a:pt x="160382" y="26162"/>
                </a:lnTo>
                <a:lnTo>
                  <a:pt x="160001" y="24257"/>
                </a:lnTo>
                <a:lnTo>
                  <a:pt x="159493" y="22860"/>
                </a:lnTo>
                <a:lnTo>
                  <a:pt x="158731" y="21717"/>
                </a:lnTo>
                <a:lnTo>
                  <a:pt x="158096" y="20574"/>
                </a:lnTo>
                <a:lnTo>
                  <a:pt x="123171" y="2540"/>
                </a:lnTo>
                <a:lnTo>
                  <a:pt x="111741" y="508"/>
                </a:lnTo>
                <a:lnTo>
                  <a:pt x="1058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83659" y="525144"/>
            <a:ext cx="51435" cy="22351"/>
          </a:xfrm>
          <a:custGeom>
            <a:avLst/>
            <a:gdLst/>
            <a:ahLst/>
            <a:cxnLst/>
            <a:rect l="l" t="t" r="r" b="b"/>
            <a:pathLst>
              <a:path w="51435" h="22351">
                <a:moveTo>
                  <a:pt x="45846" y="0"/>
                </a:moveTo>
                <a:lnTo>
                  <a:pt x="42544" y="0"/>
                </a:lnTo>
                <a:lnTo>
                  <a:pt x="40131" y="1142"/>
                </a:lnTo>
                <a:lnTo>
                  <a:pt x="34543" y="5714"/>
                </a:lnTo>
                <a:lnTo>
                  <a:pt x="30987" y="8254"/>
                </a:lnTo>
                <a:lnTo>
                  <a:pt x="26796" y="11175"/>
                </a:lnTo>
                <a:lnTo>
                  <a:pt x="22605" y="13969"/>
                </a:lnTo>
                <a:lnTo>
                  <a:pt x="17779" y="16509"/>
                </a:lnTo>
                <a:lnTo>
                  <a:pt x="12191" y="18795"/>
                </a:lnTo>
                <a:lnTo>
                  <a:pt x="6603" y="21208"/>
                </a:lnTo>
                <a:lnTo>
                  <a:pt x="0" y="22351"/>
                </a:lnTo>
                <a:lnTo>
                  <a:pt x="51435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82642" y="415670"/>
            <a:ext cx="51689" cy="20192"/>
          </a:xfrm>
          <a:custGeom>
            <a:avLst/>
            <a:gdLst/>
            <a:ahLst/>
            <a:cxnLst/>
            <a:rect l="l" t="t" r="r" b="b"/>
            <a:pathLst>
              <a:path w="51689" h="20192">
                <a:moveTo>
                  <a:pt x="51689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1" y="19050"/>
                </a:lnTo>
                <a:lnTo>
                  <a:pt x="41148" y="20192"/>
                </a:lnTo>
                <a:lnTo>
                  <a:pt x="46101" y="20192"/>
                </a:lnTo>
                <a:lnTo>
                  <a:pt x="48006" y="18414"/>
                </a:lnTo>
                <a:lnTo>
                  <a:pt x="49530" y="14858"/>
                </a:lnTo>
                <a:lnTo>
                  <a:pt x="50927" y="11429"/>
                </a:lnTo>
                <a:lnTo>
                  <a:pt x="51689" y="5333"/>
                </a:lnTo>
                <a:lnTo>
                  <a:pt x="516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96862" y="370204"/>
            <a:ext cx="162244" cy="224155"/>
          </a:xfrm>
          <a:custGeom>
            <a:avLst/>
            <a:gdLst/>
            <a:ahLst/>
            <a:cxnLst/>
            <a:rect l="l" t="t" r="r" b="b"/>
            <a:pathLst>
              <a:path w="162244" h="224155">
                <a:moveTo>
                  <a:pt x="105899" y="0"/>
                </a:moveTo>
                <a:lnTo>
                  <a:pt x="99930" y="0"/>
                </a:lnTo>
                <a:lnTo>
                  <a:pt x="90702" y="341"/>
                </a:lnTo>
                <a:lnTo>
                  <a:pt x="52575" y="10036"/>
                </a:lnTo>
                <a:lnTo>
                  <a:pt x="21797" y="35685"/>
                </a:lnTo>
                <a:lnTo>
                  <a:pt x="4650" y="72852"/>
                </a:lnTo>
                <a:lnTo>
                  <a:pt x="0" y="126439"/>
                </a:lnTo>
                <a:lnTo>
                  <a:pt x="1148" y="139224"/>
                </a:lnTo>
                <a:lnTo>
                  <a:pt x="17215" y="186642"/>
                </a:lnTo>
                <a:lnTo>
                  <a:pt x="56691" y="218025"/>
                </a:lnTo>
                <a:lnTo>
                  <a:pt x="94596" y="224155"/>
                </a:lnTo>
                <a:lnTo>
                  <a:pt x="101454" y="224155"/>
                </a:lnTo>
                <a:lnTo>
                  <a:pt x="142983" y="213487"/>
                </a:lnTo>
                <a:lnTo>
                  <a:pt x="162244" y="177292"/>
                </a:lnTo>
                <a:lnTo>
                  <a:pt x="95485" y="177292"/>
                </a:lnTo>
                <a:lnTo>
                  <a:pt x="88881" y="175895"/>
                </a:lnTo>
                <a:lnTo>
                  <a:pt x="62211" y="148336"/>
                </a:lnTo>
                <a:lnTo>
                  <a:pt x="57693" y="100534"/>
                </a:lnTo>
                <a:lnTo>
                  <a:pt x="59493" y="88522"/>
                </a:lnTo>
                <a:lnTo>
                  <a:pt x="77470" y="53282"/>
                </a:lnTo>
                <a:lnTo>
                  <a:pt x="102343" y="45466"/>
                </a:lnTo>
                <a:lnTo>
                  <a:pt x="161525" y="45466"/>
                </a:lnTo>
                <a:lnTo>
                  <a:pt x="161404" y="35685"/>
                </a:lnTo>
                <a:lnTo>
                  <a:pt x="161271" y="32639"/>
                </a:lnTo>
                <a:lnTo>
                  <a:pt x="161017" y="30099"/>
                </a:lnTo>
                <a:lnTo>
                  <a:pt x="160763" y="27940"/>
                </a:lnTo>
                <a:lnTo>
                  <a:pt x="160382" y="26162"/>
                </a:lnTo>
                <a:lnTo>
                  <a:pt x="160001" y="24257"/>
                </a:lnTo>
                <a:lnTo>
                  <a:pt x="159493" y="22860"/>
                </a:lnTo>
                <a:lnTo>
                  <a:pt x="158731" y="21717"/>
                </a:lnTo>
                <a:lnTo>
                  <a:pt x="158096" y="20574"/>
                </a:lnTo>
                <a:lnTo>
                  <a:pt x="123171" y="2540"/>
                </a:lnTo>
                <a:lnTo>
                  <a:pt x="111741" y="508"/>
                </a:lnTo>
                <a:lnTo>
                  <a:pt x="1058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07715" y="525144"/>
            <a:ext cx="51391" cy="22351"/>
          </a:xfrm>
          <a:custGeom>
            <a:avLst/>
            <a:gdLst/>
            <a:ahLst/>
            <a:cxnLst/>
            <a:rect l="l" t="t" r="r" b="b"/>
            <a:pathLst>
              <a:path w="51391" h="22351">
                <a:moveTo>
                  <a:pt x="45847" y="0"/>
                </a:moveTo>
                <a:lnTo>
                  <a:pt x="42545" y="0"/>
                </a:lnTo>
                <a:lnTo>
                  <a:pt x="40132" y="1142"/>
                </a:lnTo>
                <a:lnTo>
                  <a:pt x="34544" y="5714"/>
                </a:lnTo>
                <a:lnTo>
                  <a:pt x="30987" y="8254"/>
                </a:lnTo>
                <a:lnTo>
                  <a:pt x="26797" y="11175"/>
                </a:lnTo>
                <a:lnTo>
                  <a:pt x="22606" y="13969"/>
                </a:lnTo>
                <a:lnTo>
                  <a:pt x="17780" y="16509"/>
                </a:lnTo>
                <a:lnTo>
                  <a:pt x="12192" y="18795"/>
                </a:lnTo>
                <a:lnTo>
                  <a:pt x="6604" y="21208"/>
                </a:lnTo>
                <a:lnTo>
                  <a:pt x="0" y="22351"/>
                </a:lnTo>
                <a:lnTo>
                  <a:pt x="51391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06698" y="415670"/>
            <a:ext cx="51688" cy="20192"/>
          </a:xfrm>
          <a:custGeom>
            <a:avLst/>
            <a:gdLst/>
            <a:ahLst/>
            <a:cxnLst/>
            <a:rect l="l" t="t" r="r" b="b"/>
            <a:pathLst>
              <a:path w="51688" h="20192">
                <a:moveTo>
                  <a:pt x="51688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0" y="19050"/>
                </a:lnTo>
                <a:lnTo>
                  <a:pt x="41148" y="20192"/>
                </a:lnTo>
                <a:lnTo>
                  <a:pt x="46100" y="20192"/>
                </a:lnTo>
                <a:lnTo>
                  <a:pt x="48005" y="18414"/>
                </a:lnTo>
                <a:lnTo>
                  <a:pt x="49529" y="14858"/>
                </a:lnTo>
                <a:lnTo>
                  <a:pt x="50926" y="11429"/>
                </a:lnTo>
                <a:lnTo>
                  <a:pt x="51688" y="5333"/>
                </a:lnTo>
                <a:lnTo>
                  <a:pt x="5168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30891" y="370204"/>
            <a:ext cx="162298" cy="224155"/>
          </a:xfrm>
          <a:custGeom>
            <a:avLst/>
            <a:gdLst/>
            <a:ahLst/>
            <a:cxnLst/>
            <a:rect l="l" t="t" r="r" b="b"/>
            <a:pathLst>
              <a:path w="162298" h="224155">
                <a:moveTo>
                  <a:pt x="105910" y="0"/>
                </a:moveTo>
                <a:lnTo>
                  <a:pt x="99941" y="0"/>
                </a:lnTo>
                <a:lnTo>
                  <a:pt x="90708" y="342"/>
                </a:lnTo>
                <a:lnTo>
                  <a:pt x="52579" y="10042"/>
                </a:lnTo>
                <a:lnTo>
                  <a:pt x="21793" y="35699"/>
                </a:lnTo>
                <a:lnTo>
                  <a:pt x="4621" y="72857"/>
                </a:lnTo>
                <a:lnTo>
                  <a:pt x="0" y="126448"/>
                </a:lnTo>
                <a:lnTo>
                  <a:pt x="1156" y="139230"/>
                </a:lnTo>
                <a:lnTo>
                  <a:pt x="17243" y="186654"/>
                </a:lnTo>
                <a:lnTo>
                  <a:pt x="56702" y="218025"/>
                </a:lnTo>
                <a:lnTo>
                  <a:pt x="94607" y="224155"/>
                </a:lnTo>
                <a:lnTo>
                  <a:pt x="101465" y="224155"/>
                </a:lnTo>
                <a:lnTo>
                  <a:pt x="142994" y="213487"/>
                </a:lnTo>
                <a:lnTo>
                  <a:pt x="162298" y="187071"/>
                </a:lnTo>
                <a:lnTo>
                  <a:pt x="162298" y="177292"/>
                </a:lnTo>
                <a:lnTo>
                  <a:pt x="95496" y="177292"/>
                </a:lnTo>
                <a:lnTo>
                  <a:pt x="88892" y="175895"/>
                </a:lnTo>
                <a:lnTo>
                  <a:pt x="62222" y="148336"/>
                </a:lnTo>
                <a:lnTo>
                  <a:pt x="57703" y="100534"/>
                </a:lnTo>
                <a:lnTo>
                  <a:pt x="59504" y="88522"/>
                </a:lnTo>
                <a:lnTo>
                  <a:pt x="77480" y="53282"/>
                </a:lnTo>
                <a:lnTo>
                  <a:pt x="102354" y="45466"/>
                </a:lnTo>
                <a:lnTo>
                  <a:pt x="161536" y="45466"/>
                </a:lnTo>
                <a:lnTo>
                  <a:pt x="161415" y="35699"/>
                </a:lnTo>
                <a:lnTo>
                  <a:pt x="161282" y="32639"/>
                </a:lnTo>
                <a:lnTo>
                  <a:pt x="161028" y="30099"/>
                </a:lnTo>
                <a:lnTo>
                  <a:pt x="160774" y="27940"/>
                </a:lnTo>
                <a:lnTo>
                  <a:pt x="160393" y="26162"/>
                </a:lnTo>
                <a:lnTo>
                  <a:pt x="160012" y="24257"/>
                </a:lnTo>
                <a:lnTo>
                  <a:pt x="159504" y="22860"/>
                </a:lnTo>
                <a:lnTo>
                  <a:pt x="158742" y="21717"/>
                </a:lnTo>
                <a:lnTo>
                  <a:pt x="158107" y="20574"/>
                </a:lnTo>
                <a:lnTo>
                  <a:pt x="123182" y="2540"/>
                </a:lnTo>
                <a:lnTo>
                  <a:pt x="111752" y="508"/>
                </a:lnTo>
                <a:lnTo>
                  <a:pt x="10591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41755" y="525144"/>
            <a:ext cx="51434" cy="22351"/>
          </a:xfrm>
          <a:custGeom>
            <a:avLst/>
            <a:gdLst/>
            <a:ahLst/>
            <a:cxnLst/>
            <a:rect l="l" t="t" r="r" b="b"/>
            <a:pathLst>
              <a:path w="51434" h="22351">
                <a:moveTo>
                  <a:pt x="45846" y="0"/>
                </a:moveTo>
                <a:lnTo>
                  <a:pt x="42544" y="0"/>
                </a:lnTo>
                <a:lnTo>
                  <a:pt x="40131" y="1142"/>
                </a:lnTo>
                <a:lnTo>
                  <a:pt x="34543" y="5714"/>
                </a:lnTo>
                <a:lnTo>
                  <a:pt x="30987" y="8254"/>
                </a:lnTo>
                <a:lnTo>
                  <a:pt x="26796" y="11175"/>
                </a:lnTo>
                <a:lnTo>
                  <a:pt x="22606" y="13969"/>
                </a:lnTo>
                <a:lnTo>
                  <a:pt x="17779" y="16509"/>
                </a:lnTo>
                <a:lnTo>
                  <a:pt x="12191" y="18795"/>
                </a:lnTo>
                <a:lnTo>
                  <a:pt x="6603" y="21208"/>
                </a:lnTo>
                <a:lnTo>
                  <a:pt x="0" y="22351"/>
                </a:lnTo>
                <a:lnTo>
                  <a:pt x="51434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40738" y="415670"/>
            <a:ext cx="51689" cy="20192"/>
          </a:xfrm>
          <a:custGeom>
            <a:avLst/>
            <a:gdLst/>
            <a:ahLst/>
            <a:cxnLst/>
            <a:rect l="l" t="t" r="r" b="b"/>
            <a:pathLst>
              <a:path w="51689" h="20192">
                <a:moveTo>
                  <a:pt x="51689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1" y="19050"/>
                </a:lnTo>
                <a:lnTo>
                  <a:pt x="41148" y="20192"/>
                </a:lnTo>
                <a:lnTo>
                  <a:pt x="46101" y="20192"/>
                </a:lnTo>
                <a:lnTo>
                  <a:pt x="48006" y="18414"/>
                </a:lnTo>
                <a:lnTo>
                  <a:pt x="49530" y="14858"/>
                </a:lnTo>
                <a:lnTo>
                  <a:pt x="50927" y="11429"/>
                </a:lnTo>
                <a:lnTo>
                  <a:pt x="51689" y="5333"/>
                </a:lnTo>
                <a:lnTo>
                  <a:pt x="5168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41854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5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59" y="47625"/>
                </a:lnTo>
                <a:lnTo>
                  <a:pt x="93471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48154" y="418845"/>
            <a:ext cx="83819" cy="171957"/>
          </a:xfrm>
          <a:custGeom>
            <a:avLst/>
            <a:gdLst/>
            <a:ahLst/>
            <a:cxnLst/>
            <a:rect l="l" t="t" r="r" b="b"/>
            <a:pathLst>
              <a:path w="83819" h="171957">
                <a:moveTo>
                  <a:pt x="79199" y="0"/>
                </a:moveTo>
                <a:lnTo>
                  <a:pt x="0" y="0"/>
                </a:lnTo>
                <a:lnTo>
                  <a:pt x="4952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0" y="165734"/>
                </a:lnTo>
                <a:lnTo>
                  <a:pt x="50418" y="171957"/>
                </a:lnTo>
                <a:lnTo>
                  <a:pt x="61340" y="171957"/>
                </a:lnTo>
                <a:lnTo>
                  <a:pt x="83819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89860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57223" y="373888"/>
            <a:ext cx="311810" cy="216915"/>
          </a:xfrm>
          <a:custGeom>
            <a:avLst/>
            <a:gdLst/>
            <a:ahLst/>
            <a:cxnLst/>
            <a:rect l="l" t="t" r="r" b="b"/>
            <a:pathLst>
              <a:path w="311810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32" y="7246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4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0842" y="71500"/>
                </a:lnTo>
                <a:lnTo>
                  <a:pt x="92075" y="44958"/>
                </a:lnTo>
                <a:lnTo>
                  <a:pt x="311810" y="44958"/>
                </a:lnTo>
                <a:lnTo>
                  <a:pt x="310110" y="37941"/>
                </a:lnTo>
                <a:lnTo>
                  <a:pt x="307353" y="32512"/>
                </a:lnTo>
                <a:lnTo>
                  <a:pt x="177419" y="32512"/>
                </a:lnTo>
                <a:lnTo>
                  <a:pt x="177072" y="31750"/>
                </a:lnTo>
                <a:lnTo>
                  <a:pt x="48006" y="31750"/>
                </a:lnTo>
                <a:lnTo>
                  <a:pt x="47973" y="7246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04" y="751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1489" y="418845"/>
            <a:ext cx="118110" cy="171957"/>
          </a:xfrm>
          <a:custGeom>
            <a:avLst/>
            <a:gdLst/>
            <a:ahLst/>
            <a:cxnLst/>
            <a:rect l="l" t="t" r="r" b="b"/>
            <a:pathLst>
              <a:path w="118110" h="171957">
                <a:moveTo>
                  <a:pt x="118110" y="0"/>
                </a:moveTo>
                <a:lnTo>
                  <a:pt x="0" y="0"/>
                </a:lnTo>
                <a:lnTo>
                  <a:pt x="4699" y="1142"/>
                </a:lnTo>
                <a:lnTo>
                  <a:pt x="8636" y="3301"/>
                </a:lnTo>
                <a:lnTo>
                  <a:pt x="26035" y="38226"/>
                </a:lnTo>
                <a:lnTo>
                  <a:pt x="26035" y="164464"/>
                </a:lnTo>
                <a:lnTo>
                  <a:pt x="26543" y="165734"/>
                </a:lnTo>
                <a:lnTo>
                  <a:pt x="48768" y="171957"/>
                </a:lnTo>
                <a:lnTo>
                  <a:pt x="59562" y="171957"/>
                </a:lnTo>
                <a:lnTo>
                  <a:pt x="82168" y="164464"/>
                </a:lnTo>
                <a:lnTo>
                  <a:pt x="82168" y="162940"/>
                </a:lnTo>
                <a:lnTo>
                  <a:pt x="86919" y="24861"/>
                </a:lnTo>
                <a:lnTo>
                  <a:pt x="95924" y="15224"/>
                </a:lnTo>
                <a:lnTo>
                  <a:pt x="104393" y="7874"/>
                </a:lnTo>
                <a:lnTo>
                  <a:pt x="111252" y="2666"/>
                </a:lnTo>
                <a:lnTo>
                  <a:pt x="11811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91792" y="418845"/>
            <a:ext cx="82168" cy="171957"/>
          </a:xfrm>
          <a:custGeom>
            <a:avLst/>
            <a:gdLst/>
            <a:ahLst/>
            <a:cxnLst/>
            <a:rect l="l" t="t" r="r" b="b"/>
            <a:pathLst>
              <a:path w="82168" h="171957">
                <a:moveTo>
                  <a:pt x="77241" y="0"/>
                </a:moveTo>
                <a:lnTo>
                  <a:pt x="0" y="0"/>
                </a:lnTo>
                <a:lnTo>
                  <a:pt x="4699" y="1142"/>
                </a:lnTo>
                <a:lnTo>
                  <a:pt x="12572" y="5461"/>
                </a:lnTo>
                <a:lnTo>
                  <a:pt x="15875" y="8508"/>
                </a:lnTo>
                <a:lnTo>
                  <a:pt x="18414" y="12445"/>
                </a:lnTo>
                <a:lnTo>
                  <a:pt x="21081" y="16382"/>
                </a:lnTo>
                <a:lnTo>
                  <a:pt x="22987" y="21081"/>
                </a:lnTo>
                <a:lnTo>
                  <a:pt x="24256" y="26542"/>
                </a:lnTo>
                <a:lnTo>
                  <a:pt x="25526" y="32130"/>
                </a:lnTo>
                <a:lnTo>
                  <a:pt x="26162" y="38226"/>
                </a:lnTo>
                <a:lnTo>
                  <a:pt x="26162" y="164464"/>
                </a:lnTo>
                <a:lnTo>
                  <a:pt x="26543" y="165734"/>
                </a:lnTo>
                <a:lnTo>
                  <a:pt x="27431" y="166877"/>
                </a:lnTo>
                <a:lnTo>
                  <a:pt x="28193" y="168020"/>
                </a:lnTo>
                <a:lnTo>
                  <a:pt x="29718" y="168909"/>
                </a:lnTo>
                <a:lnTo>
                  <a:pt x="34035" y="170433"/>
                </a:lnTo>
                <a:lnTo>
                  <a:pt x="36830" y="170941"/>
                </a:lnTo>
                <a:lnTo>
                  <a:pt x="44068" y="171703"/>
                </a:lnTo>
                <a:lnTo>
                  <a:pt x="48640" y="171957"/>
                </a:lnTo>
                <a:lnTo>
                  <a:pt x="59816" y="171957"/>
                </a:lnTo>
                <a:lnTo>
                  <a:pt x="64388" y="171703"/>
                </a:lnTo>
                <a:lnTo>
                  <a:pt x="71500" y="170941"/>
                </a:lnTo>
                <a:lnTo>
                  <a:pt x="74294" y="170433"/>
                </a:lnTo>
                <a:lnTo>
                  <a:pt x="76326" y="169671"/>
                </a:lnTo>
                <a:lnTo>
                  <a:pt x="78485" y="168909"/>
                </a:lnTo>
                <a:lnTo>
                  <a:pt x="80009" y="168020"/>
                </a:lnTo>
                <a:lnTo>
                  <a:pt x="81787" y="165734"/>
                </a:lnTo>
                <a:lnTo>
                  <a:pt x="82168" y="164464"/>
                </a:lnTo>
                <a:lnTo>
                  <a:pt x="82118" y="31560"/>
                </a:lnTo>
                <a:lnTo>
                  <a:pt x="81369" y="21007"/>
                </a:lnTo>
                <a:lnTo>
                  <a:pt x="79302" y="8508"/>
                </a:lnTo>
                <a:lnTo>
                  <a:pt x="7724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34642" y="369950"/>
            <a:ext cx="129934" cy="36449"/>
          </a:xfrm>
          <a:custGeom>
            <a:avLst/>
            <a:gdLst/>
            <a:ahLst/>
            <a:cxnLst/>
            <a:rect l="l" t="t" r="r" b="b"/>
            <a:pathLst>
              <a:path w="129934" h="36449">
                <a:moveTo>
                  <a:pt x="68325" y="0"/>
                </a:moveTo>
                <a:lnTo>
                  <a:pt x="28956" y="11557"/>
                </a:lnTo>
                <a:lnTo>
                  <a:pt x="17525" y="19938"/>
                </a:lnTo>
                <a:lnTo>
                  <a:pt x="11810" y="24511"/>
                </a:lnTo>
                <a:lnTo>
                  <a:pt x="5968" y="29972"/>
                </a:lnTo>
                <a:lnTo>
                  <a:pt x="0" y="36449"/>
                </a:lnTo>
                <a:lnTo>
                  <a:pt x="129934" y="36449"/>
                </a:lnTo>
                <a:lnTo>
                  <a:pt x="94393" y="3731"/>
                </a:lnTo>
                <a:lnTo>
                  <a:pt x="82200" y="939"/>
                </a:lnTo>
                <a:lnTo>
                  <a:pt x="6832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05229" y="369950"/>
            <a:ext cx="129066" cy="35687"/>
          </a:xfrm>
          <a:custGeom>
            <a:avLst/>
            <a:gdLst/>
            <a:ahLst/>
            <a:cxnLst/>
            <a:rect l="l" t="t" r="r" b="b"/>
            <a:pathLst>
              <a:path w="129066" h="35687">
                <a:moveTo>
                  <a:pt x="75310" y="0"/>
                </a:moveTo>
                <a:lnTo>
                  <a:pt x="29547" y="10811"/>
                </a:lnTo>
                <a:lnTo>
                  <a:pt x="0" y="35687"/>
                </a:lnTo>
                <a:lnTo>
                  <a:pt x="129066" y="35687"/>
                </a:lnTo>
                <a:lnTo>
                  <a:pt x="126872" y="30861"/>
                </a:lnTo>
                <a:lnTo>
                  <a:pt x="123825" y="25908"/>
                </a:lnTo>
                <a:lnTo>
                  <a:pt x="120014" y="21462"/>
                </a:lnTo>
                <a:lnTo>
                  <a:pt x="116331" y="17018"/>
                </a:lnTo>
                <a:lnTo>
                  <a:pt x="82676" y="888"/>
                </a:lnTo>
                <a:lnTo>
                  <a:pt x="7531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0158" y="300481"/>
            <a:ext cx="171221" cy="288925"/>
          </a:xfrm>
          <a:custGeom>
            <a:avLst/>
            <a:gdLst/>
            <a:ahLst/>
            <a:cxnLst/>
            <a:rect l="l" t="t" r="r" b="b"/>
            <a:pathLst>
              <a:path w="171221" h="288925">
                <a:moveTo>
                  <a:pt x="162966" y="0"/>
                </a:moveTo>
                <a:lnTo>
                  <a:pt x="12496" y="0"/>
                </a:lnTo>
                <a:lnTo>
                  <a:pt x="8369" y="1524"/>
                </a:lnTo>
                <a:lnTo>
                  <a:pt x="1676" y="7366"/>
                </a:lnTo>
                <a:lnTo>
                  <a:pt x="0" y="12065"/>
                </a:lnTo>
                <a:lnTo>
                  <a:pt x="0" y="276987"/>
                </a:lnTo>
                <a:lnTo>
                  <a:pt x="1676" y="281686"/>
                </a:lnTo>
                <a:lnTo>
                  <a:pt x="8369" y="287528"/>
                </a:lnTo>
                <a:lnTo>
                  <a:pt x="12496" y="288925"/>
                </a:lnTo>
                <a:lnTo>
                  <a:pt x="163855" y="288925"/>
                </a:lnTo>
                <a:lnTo>
                  <a:pt x="165087" y="288544"/>
                </a:lnTo>
                <a:lnTo>
                  <a:pt x="166204" y="287655"/>
                </a:lnTo>
                <a:lnTo>
                  <a:pt x="167322" y="286893"/>
                </a:lnTo>
                <a:lnTo>
                  <a:pt x="171221" y="270256"/>
                </a:lnTo>
                <a:lnTo>
                  <a:pt x="171221" y="261620"/>
                </a:lnTo>
                <a:lnTo>
                  <a:pt x="166204" y="244221"/>
                </a:lnTo>
                <a:lnTo>
                  <a:pt x="165087" y="243332"/>
                </a:lnTo>
                <a:lnTo>
                  <a:pt x="163855" y="242951"/>
                </a:lnTo>
                <a:lnTo>
                  <a:pt x="58483" y="242951"/>
                </a:lnTo>
                <a:lnTo>
                  <a:pt x="58483" y="161417"/>
                </a:lnTo>
                <a:lnTo>
                  <a:pt x="147116" y="161417"/>
                </a:lnTo>
                <a:lnTo>
                  <a:pt x="148348" y="161036"/>
                </a:lnTo>
                <a:lnTo>
                  <a:pt x="154482" y="143510"/>
                </a:lnTo>
                <a:lnTo>
                  <a:pt x="154482" y="135001"/>
                </a:lnTo>
                <a:lnTo>
                  <a:pt x="154292" y="131445"/>
                </a:lnTo>
                <a:lnTo>
                  <a:pt x="153555" y="125603"/>
                </a:lnTo>
                <a:lnTo>
                  <a:pt x="152996" y="123317"/>
                </a:lnTo>
                <a:lnTo>
                  <a:pt x="152247" y="121666"/>
                </a:lnTo>
                <a:lnTo>
                  <a:pt x="151510" y="119888"/>
                </a:lnTo>
                <a:lnTo>
                  <a:pt x="150571" y="118618"/>
                </a:lnTo>
                <a:lnTo>
                  <a:pt x="149453" y="117856"/>
                </a:lnTo>
                <a:lnTo>
                  <a:pt x="148348" y="116967"/>
                </a:lnTo>
                <a:lnTo>
                  <a:pt x="147116" y="116586"/>
                </a:lnTo>
                <a:lnTo>
                  <a:pt x="58483" y="116586"/>
                </a:lnTo>
                <a:lnTo>
                  <a:pt x="58483" y="46100"/>
                </a:lnTo>
                <a:lnTo>
                  <a:pt x="162966" y="46100"/>
                </a:lnTo>
                <a:lnTo>
                  <a:pt x="164160" y="45593"/>
                </a:lnTo>
                <a:lnTo>
                  <a:pt x="170103" y="27432"/>
                </a:lnTo>
                <a:lnTo>
                  <a:pt x="170103" y="18796"/>
                </a:lnTo>
                <a:lnTo>
                  <a:pt x="164160" y="381"/>
                </a:lnTo>
                <a:lnTo>
                  <a:pt x="16296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0758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4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96360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4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24760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6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2" y="52450"/>
                </a:lnTo>
                <a:lnTo>
                  <a:pt x="62483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1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25234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4" y="0"/>
                </a:moveTo>
                <a:lnTo>
                  <a:pt x="22605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5" y="312165"/>
                </a:lnTo>
                <a:lnTo>
                  <a:pt x="33654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99127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655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42639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655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37739" y="278638"/>
            <a:ext cx="185390" cy="312165"/>
          </a:xfrm>
          <a:custGeom>
            <a:avLst/>
            <a:gdLst/>
            <a:ahLst/>
            <a:cxnLst/>
            <a:rect l="l" t="t" r="r" b="b"/>
            <a:pathLst>
              <a:path w="185390" h="312165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655" y="312165"/>
                </a:lnTo>
                <a:lnTo>
                  <a:pt x="56261" y="304672"/>
                </a:lnTo>
                <a:lnTo>
                  <a:pt x="56261" y="303148"/>
                </a:lnTo>
                <a:lnTo>
                  <a:pt x="61185" y="164829"/>
                </a:lnTo>
                <a:lnTo>
                  <a:pt x="70244" y="155338"/>
                </a:lnTo>
                <a:lnTo>
                  <a:pt x="78993" y="148081"/>
                </a:lnTo>
                <a:lnTo>
                  <a:pt x="86360" y="142874"/>
                </a:lnTo>
                <a:lnTo>
                  <a:pt x="93472" y="140207"/>
                </a:lnTo>
                <a:lnTo>
                  <a:pt x="185390" y="140207"/>
                </a:lnTo>
                <a:lnTo>
                  <a:pt x="184945" y="138157"/>
                </a:lnTo>
                <a:lnTo>
                  <a:pt x="180160" y="126421"/>
                </a:lnTo>
                <a:lnTo>
                  <a:pt x="175944" y="119633"/>
                </a:lnTo>
                <a:lnTo>
                  <a:pt x="56261" y="119633"/>
                </a:lnTo>
                <a:lnTo>
                  <a:pt x="56261" y="8127"/>
                </a:lnTo>
                <a:lnTo>
                  <a:pt x="38100" y="253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44038" y="418845"/>
            <a:ext cx="83819" cy="171957"/>
          </a:xfrm>
          <a:custGeom>
            <a:avLst/>
            <a:gdLst/>
            <a:ahLst/>
            <a:cxnLst/>
            <a:rect l="l" t="t" r="r" b="b"/>
            <a:pathLst>
              <a:path w="83819" h="171957">
                <a:moveTo>
                  <a:pt x="79091" y="0"/>
                </a:moveTo>
                <a:lnTo>
                  <a:pt x="0" y="0"/>
                </a:lnTo>
                <a:lnTo>
                  <a:pt x="4953" y="1142"/>
                </a:lnTo>
                <a:lnTo>
                  <a:pt x="9143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0" y="165734"/>
                </a:lnTo>
                <a:lnTo>
                  <a:pt x="50418" y="171957"/>
                </a:lnTo>
                <a:lnTo>
                  <a:pt x="61341" y="171957"/>
                </a:lnTo>
                <a:lnTo>
                  <a:pt x="83819" y="164464"/>
                </a:lnTo>
                <a:lnTo>
                  <a:pt x="83768" y="35710"/>
                </a:lnTo>
                <a:lnTo>
                  <a:pt x="83113" y="23386"/>
                </a:lnTo>
                <a:lnTo>
                  <a:pt x="81494" y="11064"/>
                </a:lnTo>
                <a:lnTo>
                  <a:pt x="7909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94000" y="370022"/>
            <a:ext cx="119683" cy="28249"/>
          </a:xfrm>
          <a:custGeom>
            <a:avLst/>
            <a:gdLst/>
            <a:ahLst/>
            <a:cxnLst/>
            <a:rect l="l" t="t" r="r" b="b"/>
            <a:pathLst>
              <a:path w="119683" h="28249">
                <a:moveTo>
                  <a:pt x="57810" y="0"/>
                </a:moveTo>
                <a:lnTo>
                  <a:pt x="20529" y="11880"/>
                </a:lnTo>
                <a:lnTo>
                  <a:pt x="0" y="28249"/>
                </a:lnTo>
                <a:lnTo>
                  <a:pt x="119683" y="28249"/>
                </a:lnTo>
                <a:lnTo>
                  <a:pt x="85085" y="2949"/>
                </a:lnTo>
                <a:lnTo>
                  <a:pt x="5781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29309" y="278638"/>
            <a:ext cx="56260" cy="312165"/>
          </a:xfrm>
          <a:custGeom>
            <a:avLst/>
            <a:gdLst/>
            <a:ahLst/>
            <a:cxnLst/>
            <a:rect l="l" t="t" r="r" b="b"/>
            <a:pathLst>
              <a:path w="56260" h="312165">
                <a:moveTo>
                  <a:pt x="33642" y="0"/>
                </a:moveTo>
                <a:lnTo>
                  <a:pt x="22631" y="0"/>
                </a:lnTo>
                <a:lnTo>
                  <a:pt x="1808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31" y="312165"/>
                </a:lnTo>
                <a:lnTo>
                  <a:pt x="33642" y="312165"/>
                </a:lnTo>
                <a:lnTo>
                  <a:pt x="56260" y="304672"/>
                </a:lnTo>
                <a:lnTo>
                  <a:pt x="56260" y="8127"/>
                </a:lnTo>
                <a:lnTo>
                  <a:pt x="33642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80683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8" y="0"/>
                </a:moveTo>
                <a:lnTo>
                  <a:pt x="41274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3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6" y="57658"/>
                </a:lnTo>
                <a:lnTo>
                  <a:pt x="29844" y="57658"/>
                </a:lnTo>
                <a:lnTo>
                  <a:pt x="37718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12715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4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4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16246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8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3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7" y="57658"/>
                </a:lnTo>
                <a:lnTo>
                  <a:pt x="29844" y="57658"/>
                </a:lnTo>
                <a:lnTo>
                  <a:pt x="37718" y="57658"/>
                </a:lnTo>
                <a:lnTo>
                  <a:pt x="70792" y="35125"/>
                </a:lnTo>
                <a:lnTo>
                  <a:pt x="71881" y="0"/>
                </a:lnTo>
                <a:lnTo>
                  <a:pt x="504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98086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8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3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8" y="57658"/>
                </a:lnTo>
                <a:lnTo>
                  <a:pt x="70792" y="35125"/>
                </a:lnTo>
                <a:lnTo>
                  <a:pt x="71882" y="0"/>
                </a:lnTo>
                <a:lnTo>
                  <a:pt x="504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56127" y="497205"/>
            <a:ext cx="71882" cy="57658"/>
          </a:xfrm>
          <a:custGeom>
            <a:avLst/>
            <a:gdLst/>
            <a:ahLst/>
            <a:cxnLst/>
            <a:rect l="l" t="t" r="r" b="b"/>
            <a:pathLst>
              <a:path w="71882" h="57658">
                <a:moveTo>
                  <a:pt x="50419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4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8" y="55245"/>
                </a:lnTo>
                <a:lnTo>
                  <a:pt x="20447" y="57658"/>
                </a:lnTo>
                <a:lnTo>
                  <a:pt x="29845" y="57658"/>
                </a:lnTo>
                <a:lnTo>
                  <a:pt x="37719" y="57658"/>
                </a:lnTo>
                <a:lnTo>
                  <a:pt x="70792" y="35124"/>
                </a:lnTo>
                <a:lnTo>
                  <a:pt x="71882" y="0"/>
                </a:lnTo>
                <a:lnTo>
                  <a:pt x="5041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25775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8" y="0"/>
                </a:moveTo>
                <a:lnTo>
                  <a:pt x="41275" y="0"/>
                </a:lnTo>
                <a:lnTo>
                  <a:pt x="33527" y="635"/>
                </a:lnTo>
                <a:lnTo>
                  <a:pt x="27177" y="2032"/>
                </a:lnTo>
                <a:lnTo>
                  <a:pt x="20827" y="3302"/>
                </a:lnTo>
                <a:lnTo>
                  <a:pt x="2793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39" y="45720"/>
                </a:lnTo>
                <a:lnTo>
                  <a:pt x="7874" y="50419"/>
                </a:lnTo>
                <a:lnTo>
                  <a:pt x="13207" y="55245"/>
                </a:lnTo>
                <a:lnTo>
                  <a:pt x="20447" y="57658"/>
                </a:lnTo>
                <a:lnTo>
                  <a:pt x="29844" y="57658"/>
                </a:lnTo>
                <a:lnTo>
                  <a:pt x="37718" y="57658"/>
                </a:lnTo>
                <a:lnTo>
                  <a:pt x="70792" y="35125"/>
                </a:lnTo>
                <a:lnTo>
                  <a:pt x="71881" y="0"/>
                </a:lnTo>
                <a:lnTo>
                  <a:pt x="504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74342" y="497205"/>
            <a:ext cx="71881" cy="57658"/>
          </a:xfrm>
          <a:custGeom>
            <a:avLst/>
            <a:gdLst/>
            <a:ahLst/>
            <a:cxnLst/>
            <a:rect l="l" t="t" r="r" b="b"/>
            <a:pathLst>
              <a:path w="71881" h="57658">
                <a:moveTo>
                  <a:pt x="50418" y="0"/>
                </a:moveTo>
                <a:lnTo>
                  <a:pt x="41275" y="0"/>
                </a:lnTo>
                <a:lnTo>
                  <a:pt x="33528" y="635"/>
                </a:lnTo>
                <a:lnTo>
                  <a:pt x="27178" y="2032"/>
                </a:lnTo>
                <a:lnTo>
                  <a:pt x="20828" y="3302"/>
                </a:lnTo>
                <a:lnTo>
                  <a:pt x="2793" y="17780"/>
                </a:lnTo>
                <a:lnTo>
                  <a:pt x="888" y="21590"/>
                </a:lnTo>
                <a:lnTo>
                  <a:pt x="0" y="25908"/>
                </a:lnTo>
                <a:lnTo>
                  <a:pt x="0" y="30861"/>
                </a:lnTo>
                <a:lnTo>
                  <a:pt x="0" y="39116"/>
                </a:lnTo>
                <a:lnTo>
                  <a:pt x="2540" y="45720"/>
                </a:lnTo>
                <a:lnTo>
                  <a:pt x="7873" y="50419"/>
                </a:lnTo>
                <a:lnTo>
                  <a:pt x="13207" y="55245"/>
                </a:lnTo>
                <a:lnTo>
                  <a:pt x="20446" y="57658"/>
                </a:lnTo>
                <a:lnTo>
                  <a:pt x="29844" y="57658"/>
                </a:lnTo>
                <a:lnTo>
                  <a:pt x="37718" y="57658"/>
                </a:lnTo>
                <a:lnTo>
                  <a:pt x="70792" y="35125"/>
                </a:lnTo>
                <a:lnTo>
                  <a:pt x="71881" y="0"/>
                </a:lnTo>
                <a:lnTo>
                  <a:pt x="504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90310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1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8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41315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2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635" y="80010"/>
                </a:lnTo>
                <a:lnTo>
                  <a:pt x="2032" y="87884"/>
                </a:lnTo>
                <a:lnTo>
                  <a:pt x="3429" y="95758"/>
                </a:lnTo>
                <a:lnTo>
                  <a:pt x="5587" y="102870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7" y="123825"/>
                </a:lnTo>
                <a:lnTo>
                  <a:pt x="25781" y="127508"/>
                </a:lnTo>
                <a:lnTo>
                  <a:pt x="32258" y="129412"/>
                </a:lnTo>
                <a:lnTo>
                  <a:pt x="40005" y="129412"/>
                </a:lnTo>
                <a:lnTo>
                  <a:pt x="43814" y="129412"/>
                </a:lnTo>
                <a:lnTo>
                  <a:pt x="62357" y="122300"/>
                </a:lnTo>
                <a:lnTo>
                  <a:pt x="66167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70398" y="417576"/>
            <a:ext cx="87249" cy="129412"/>
          </a:xfrm>
          <a:custGeom>
            <a:avLst/>
            <a:gdLst/>
            <a:ahLst/>
            <a:cxnLst/>
            <a:rect l="l" t="t" r="r" b="b"/>
            <a:pathLst>
              <a:path w="87249" h="129412">
                <a:moveTo>
                  <a:pt x="41148" y="0"/>
                </a:moveTo>
                <a:lnTo>
                  <a:pt x="33781" y="0"/>
                </a:lnTo>
                <a:lnTo>
                  <a:pt x="27559" y="1777"/>
                </a:lnTo>
                <a:lnTo>
                  <a:pt x="22225" y="5461"/>
                </a:lnTo>
                <a:lnTo>
                  <a:pt x="16890" y="9016"/>
                </a:lnTo>
                <a:lnTo>
                  <a:pt x="2412" y="40512"/>
                </a:lnTo>
                <a:lnTo>
                  <a:pt x="762" y="48006"/>
                </a:lnTo>
                <a:lnTo>
                  <a:pt x="0" y="55625"/>
                </a:lnTo>
                <a:lnTo>
                  <a:pt x="0" y="63626"/>
                </a:lnTo>
                <a:lnTo>
                  <a:pt x="0" y="71882"/>
                </a:lnTo>
                <a:lnTo>
                  <a:pt x="8636" y="108965"/>
                </a:lnTo>
                <a:lnTo>
                  <a:pt x="11684" y="115188"/>
                </a:lnTo>
                <a:lnTo>
                  <a:pt x="15748" y="120141"/>
                </a:lnTo>
                <a:lnTo>
                  <a:pt x="20827" y="123825"/>
                </a:lnTo>
                <a:lnTo>
                  <a:pt x="25780" y="127508"/>
                </a:lnTo>
                <a:lnTo>
                  <a:pt x="32258" y="129412"/>
                </a:lnTo>
                <a:lnTo>
                  <a:pt x="40004" y="129412"/>
                </a:lnTo>
                <a:lnTo>
                  <a:pt x="43814" y="129412"/>
                </a:lnTo>
                <a:lnTo>
                  <a:pt x="62356" y="122300"/>
                </a:lnTo>
                <a:lnTo>
                  <a:pt x="66166" y="119761"/>
                </a:lnTo>
                <a:lnTo>
                  <a:pt x="87249" y="97282"/>
                </a:lnTo>
                <a:lnTo>
                  <a:pt x="87249" y="31241"/>
                </a:lnTo>
                <a:lnTo>
                  <a:pt x="78088" y="20492"/>
                </a:lnTo>
                <a:lnTo>
                  <a:pt x="69228" y="11928"/>
                </a:lnTo>
                <a:lnTo>
                  <a:pt x="55862" y="3507"/>
                </a:lnTo>
                <a:lnTo>
                  <a:pt x="45169" y="242"/>
                </a:lnTo>
                <a:lnTo>
                  <a:pt x="4114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32974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35421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79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11903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19"/>
                </a:lnTo>
                <a:lnTo>
                  <a:pt x="33655" y="217042"/>
                </a:lnTo>
                <a:lnTo>
                  <a:pt x="28067" y="217042"/>
                </a:lnTo>
                <a:lnTo>
                  <a:pt x="22606" y="217042"/>
                </a:lnTo>
                <a:lnTo>
                  <a:pt x="5842" y="214756"/>
                </a:lnTo>
                <a:lnTo>
                  <a:pt x="3683" y="213994"/>
                </a:lnTo>
                <a:lnTo>
                  <a:pt x="2159" y="213105"/>
                </a:lnTo>
                <a:lnTo>
                  <a:pt x="1270" y="211962"/>
                </a:lnTo>
                <a:lnTo>
                  <a:pt x="381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70" y="5461"/>
                </a:lnTo>
                <a:lnTo>
                  <a:pt x="2159" y="431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00678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3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3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33655" y="217042"/>
                </a:lnTo>
                <a:lnTo>
                  <a:pt x="28067" y="217042"/>
                </a:lnTo>
                <a:lnTo>
                  <a:pt x="22606" y="217042"/>
                </a:lnTo>
                <a:lnTo>
                  <a:pt x="5842" y="214756"/>
                </a:lnTo>
                <a:lnTo>
                  <a:pt x="3683" y="213994"/>
                </a:lnTo>
                <a:lnTo>
                  <a:pt x="2159" y="213105"/>
                </a:lnTo>
                <a:lnTo>
                  <a:pt x="1270" y="211962"/>
                </a:lnTo>
                <a:lnTo>
                  <a:pt x="381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70" y="5461"/>
                </a:lnTo>
                <a:lnTo>
                  <a:pt x="2159" y="431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29079" y="373761"/>
            <a:ext cx="56260" cy="217042"/>
          </a:xfrm>
          <a:custGeom>
            <a:avLst/>
            <a:gdLst/>
            <a:ahLst/>
            <a:cxnLst/>
            <a:rect l="l" t="t" r="r" b="b"/>
            <a:pathLst>
              <a:path w="56260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0" y="7874"/>
                </a:lnTo>
                <a:lnTo>
                  <a:pt x="56260" y="9398"/>
                </a:lnTo>
                <a:lnTo>
                  <a:pt x="56260" y="208025"/>
                </a:lnTo>
                <a:lnTo>
                  <a:pt x="56260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2" y="215518"/>
                </a:lnTo>
                <a:lnTo>
                  <a:pt x="45338" y="216026"/>
                </a:lnTo>
                <a:lnTo>
                  <a:pt x="41782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6" y="217042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7"/>
                </a:lnTo>
                <a:lnTo>
                  <a:pt x="22606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72806" y="370204"/>
            <a:ext cx="162414" cy="224155"/>
          </a:xfrm>
          <a:custGeom>
            <a:avLst/>
            <a:gdLst/>
            <a:ahLst/>
            <a:cxnLst/>
            <a:rect l="l" t="t" r="r" b="b"/>
            <a:pathLst>
              <a:path w="162414" h="224155">
                <a:moveTo>
                  <a:pt x="99930" y="0"/>
                </a:moveTo>
                <a:lnTo>
                  <a:pt x="105899" y="0"/>
                </a:lnTo>
                <a:lnTo>
                  <a:pt x="111741" y="508"/>
                </a:lnTo>
                <a:lnTo>
                  <a:pt x="146920" y="11811"/>
                </a:lnTo>
                <a:lnTo>
                  <a:pt x="150857" y="14097"/>
                </a:lnTo>
                <a:lnTo>
                  <a:pt x="153651" y="16002"/>
                </a:lnTo>
                <a:lnTo>
                  <a:pt x="155302" y="17653"/>
                </a:lnTo>
                <a:lnTo>
                  <a:pt x="156953" y="19304"/>
                </a:lnTo>
                <a:lnTo>
                  <a:pt x="158096" y="20574"/>
                </a:lnTo>
                <a:lnTo>
                  <a:pt x="158731" y="21717"/>
                </a:lnTo>
                <a:lnTo>
                  <a:pt x="159493" y="22860"/>
                </a:lnTo>
                <a:lnTo>
                  <a:pt x="160001" y="24257"/>
                </a:lnTo>
                <a:lnTo>
                  <a:pt x="160382" y="26162"/>
                </a:lnTo>
                <a:lnTo>
                  <a:pt x="160763" y="27940"/>
                </a:lnTo>
                <a:lnTo>
                  <a:pt x="161017" y="30099"/>
                </a:lnTo>
                <a:lnTo>
                  <a:pt x="161271" y="32639"/>
                </a:lnTo>
                <a:lnTo>
                  <a:pt x="161398" y="35306"/>
                </a:lnTo>
                <a:lnTo>
                  <a:pt x="161525" y="38481"/>
                </a:lnTo>
                <a:lnTo>
                  <a:pt x="161525" y="42164"/>
                </a:lnTo>
                <a:lnTo>
                  <a:pt x="161525" y="50800"/>
                </a:lnTo>
                <a:lnTo>
                  <a:pt x="160763" y="56896"/>
                </a:lnTo>
                <a:lnTo>
                  <a:pt x="159366" y="60325"/>
                </a:lnTo>
                <a:lnTo>
                  <a:pt x="157842" y="63881"/>
                </a:lnTo>
                <a:lnTo>
                  <a:pt x="155937" y="65659"/>
                </a:lnTo>
                <a:lnTo>
                  <a:pt x="153524" y="65659"/>
                </a:lnTo>
                <a:lnTo>
                  <a:pt x="150984" y="65659"/>
                </a:lnTo>
                <a:lnTo>
                  <a:pt x="148317" y="64516"/>
                </a:lnTo>
                <a:lnTo>
                  <a:pt x="145523" y="62484"/>
                </a:lnTo>
                <a:lnTo>
                  <a:pt x="142602" y="60452"/>
                </a:lnTo>
                <a:lnTo>
                  <a:pt x="109836" y="45466"/>
                </a:lnTo>
                <a:lnTo>
                  <a:pt x="102343" y="45466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2"/>
                </a:lnTo>
                <a:lnTo>
                  <a:pt x="95485" y="177292"/>
                </a:lnTo>
                <a:lnTo>
                  <a:pt x="103105" y="177292"/>
                </a:lnTo>
                <a:lnTo>
                  <a:pt x="110852" y="177292"/>
                </a:lnTo>
                <a:lnTo>
                  <a:pt x="117456" y="176149"/>
                </a:lnTo>
                <a:lnTo>
                  <a:pt x="123044" y="173736"/>
                </a:lnTo>
                <a:lnTo>
                  <a:pt x="128632" y="171450"/>
                </a:lnTo>
                <a:lnTo>
                  <a:pt x="150984" y="156083"/>
                </a:lnTo>
                <a:lnTo>
                  <a:pt x="153397" y="154940"/>
                </a:lnTo>
                <a:lnTo>
                  <a:pt x="155302" y="154940"/>
                </a:lnTo>
                <a:lnTo>
                  <a:pt x="156699" y="154940"/>
                </a:lnTo>
                <a:lnTo>
                  <a:pt x="157715" y="155321"/>
                </a:lnTo>
                <a:lnTo>
                  <a:pt x="158604" y="156083"/>
                </a:lnTo>
                <a:lnTo>
                  <a:pt x="159493" y="156718"/>
                </a:lnTo>
                <a:lnTo>
                  <a:pt x="160255" y="158115"/>
                </a:lnTo>
                <a:lnTo>
                  <a:pt x="162414" y="175006"/>
                </a:lnTo>
                <a:lnTo>
                  <a:pt x="162414" y="179959"/>
                </a:lnTo>
                <a:lnTo>
                  <a:pt x="162414" y="183769"/>
                </a:lnTo>
                <a:lnTo>
                  <a:pt x="161271" y="196215"/>
                </a:lnTo>
                <a:lnTo>
                  <a:pt x="160890" y="197993"/>
                </a:lnTo>
                <a:lnTo>
                  <a:pt x="160382" y="199390"/>
                </a:lnTo>
                <a:lnTo>
                  <a:pt x="159874" y="200533"/>
                </a:lnTo>
                <a:lnTo>
                  <a:pt x="159366" y="201675"/>
                </a:lnTo>
                <a:lnTo>
                  <a:pt x="121012" y="221107"/>
                </a:lnTo>
                <a:lnTo>
                  <a:pt x="101454" y="224155"/>
                </a:lnTo>
                <a:lnTo>
                  <a:pt x="94596" y="224155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96862" y="370204"/>
            <a:ext cx="162414" cy="224155"/>
          </a:xfrm>
          <a:custGeom>
            <a:avLst/>
            <a:gdLst/>
            <a:ahLst/>
            <a:cxnLst/>
            <a:rect l="l" t="t" r="r" b="b"/>
            <a:pathLst>
              <a:path w="162414" h="224155">
                <a:moveTo>
                  <a:pt x="99930" y="0"/>
                </a:moveTo>
                <a:lnTo>
                  <a:pt x="105899" y="0"/>
                </a:lnTo>
                <a:lnTo>
                  <a:pt x="111741" y="508"/>
                </a:lnTo>
                <a:lnTo>
                  <a:pt x="146920" y="11811"/>
                </a:lnTo>
                <a:lnTo>
                  <a:pt x="150857" y="14097"/>
                </a:lnTo>
                <a:lnTo>
                  <a:pt x="153651" y="16002"/>
                </a:lnTo>
                <a:lnTo>
                  <a:pt x="155302" y="17653"/>
                </a:lnTo>
                <a:lnTo>
                  <a:pt x="156953" y="19304"/>
                </a:lnTo>
                <a:lnTo>
                  <a:pt x="158096" y="20574"/>
                </a:lnTo>
                <a:lnTo>
                  <a:pt x="158731" y="21717"/>
                </a:lnTo>
                <a:lnTo>
                  <a:pt x="159493" y="22860"/>
                </a:lnTo>
                <a:lnTo>
                  <a:pt x="160001" y="24257"/>
                </a:lnTo>
                <a:lnTo>
                  <a:pt x="160382" y="26162"/>
                </a:lnTo>
                <a:lnTo>
                  <a:pt x="160763" y="27940"/>
                </a:lnTo>
                <a:lnTo>
                  <a:pt x="161017" y="30099"/>
                </a:lnTo>
                <a:lnTo>
                  <a:pt x="161271" y="32639"/>
                </a:lnTo>
                <a:lnTo>
                  <a:pt x="161398" y="35306"/>
                </a:lnTo>
                <a:lnTo>
                  <a:pt x="161525" y="38481"/>
                </a:lnTo>
                <a:lnTo>
                  <a:pt x="161525" y="42164"/>
                </a:lnTo>
                <a:lnTo>
                  <a:pt x="161525" y="50800"/>
                </a:lnTo>
                <a:lnTo>
                  <a:pt x="160763" y="56896"/>
                </a:lnTo>
                <a:lnTo>
                  <a:pt x="159366" y="60325"/>
                </a:lnTo>
                <a:lnTo>
                  <a:pt x="157842" y="63881"/>
                </a:lnTo>
                <a:lnTo>
                  <a:pt x="155937" y="65659"/>
                </a:lnTo>
                <a:lnTo>
                  <a:pt x="153524" y="65659"/>
                </a:lnTo>
                <a:lnTo>
                  <a:pt x="150984" y="65659"/>
                </a:lnTo>
                <a:lnTo>
                  <a:pt x="148317" y="64516"/>
                </a:lnTo>
                <a:lnTo>
                  <a:pt x="145523" y="62484"/>
                </a:lnTo>
                <a:lnTo>
                  <a:pt x="142602" y="60452"/>
                </a:lnTo>
                <a:lnTo>
                  <a:pt x="109836" y="45466"/>
                </a:lnTo>
                <a:lnTo>
                  <a:pt x="102343" y="45466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2"/>
                </a:lnTo>
                <a:lnTo>
                  <a:pt x="95485" y="177292"/>
                </a:lnTo>
                <a:lnTo>
                  <a:pt x="103105" y="177292"/>
                </a:lnTo>
                <a:lnTo>
                  <a:pt x="110852" y="177292"/>
                </a:lnTo>
                <a:lnTo>
                  <a:pt x="117456" y="176149"/>
                </a:lnTo>
                <a:lnTo>
                  <a:pt x="123044" y="173736"/>
                </a:lnTo>
                <a:lnTo>
                  <a:pt x="128632" y="171450"/>
                </a:lnTo>
                <a:lnTo>
                  <a:pt x="148190" y="158369"/>
                </a:lnTo>
                <a:lnTo>
                  <a:pt x="150984" y="156083"/>
                </a:lnTo>
                <a:lnTo>
                  <a:pt x="153397" y="154940"/>
                </a:lnTo>
                <a:lnTo>
                  <a:pt x="155302" y="154940"/>
                </a:lnTo>
                <a:lnTo>
                  <a:pt x="156699" y="154940"/>
                </a:lnTo>
                <a:lnTo>
                  <a:pt x="157715" y="155321"/>
                </a:lnTo>
                <a:lnTo>
                  <a:pt x="158604" y="156083"/>
                </a:lnTo>
                <a:lnTo>
                  <a:pt x="159493" y="156718"/>
                </a:lnTo>
                <a:lnTo>
                  <a:pt x="162414" y="175006"/>
                </a:lnTo>
                <a:lnTo>
                  <a:pt x="162414" y="179959"/>
                </a:lnTo>
                <a:lnTo>
                  <a:pt x="162414" y="183769"/>
                </a:lnTo>
                <a:lnTo>
                  <a:pt x="159874" y="200533"/>
                </a:lnTo>
                <a:lnTo>
                  <a:pt x="159366" y="201675"/>
                </a:lnTo>
                <a:lnTo>
                  <a:pt x="147301" y="211074"/>
                </a:lnTo>
                <a:lnTo>
                  <a:pt x="142983" y="213487"/>
                </a:lnTo>
                <a:lnTo>
                  <a:pt x="101454" y="224155"/>
                </a:lnTo>
                <a:lnTo>
                  <a:pt x="94596" y="224155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30891" y="370204"/>
            <a:ext cx="162425" cy="224155"/>
          </a:xfrm>
          <a:custGeom>
            <a:avLst/>
            <a:gdLst/>
            <a:ahLst/>
            <a:cxnLst/>
            <a:rect l="l" t="t" r="r" b="b"/>
            <a:pathLst>
              <a:path w="162425" h="224155">
                <a:moveTo>
                  <a:pt x="99941" y="0"/>
                </a:moveTo>
                <a:lnTo>
                  <a:pt x="105910" y="0"/>
                </a:lnTo>
                <a:lnTo>
                  <a:pt x="111752" y="508"/>
                </a:lnTo>
                <a:lnTo>
                  <a:pt x="146931" y="11811"/>
                </a:lnTo>
                <a:lnTo>
                  <a:pt x="150868" y="14097"/>
                </a:lnTo>
                <a:lnTo>
                  <a:pt x="158742" y="21717"/>
                </a:lnTo>
                <a:lnTo>
                  <a:pt x="159504" y="22860"/>
                </a:lnTo>
                <a:lnTo>
                  <a:pt x="160012" y="24257"/>
                </a:lnTo>
                <a:lnTo>
                  <a:pt x="160393" y="26162"/>
                </a:lnTo>
                <a:lnTo>
                  <a:pt x="160774" y="27940"/>
                </a:lnTo>
                <a:lnTo>
                  <a:pt x="161028" y="30099"/>
                </a:lnTo>
                <a:lnTo>
                  <a:pt x="161282" y="32639"/>
                </a:lnTo>
                <a:lnTo>
                  <a:pt x="161409" y="35306"/>
                </a:lnTo>
                <a:lnTo>
                  <a:pt x="161536" y="38481"/>
                </a:lnTo>
                <a:lnTo>
                  <a:pt x="161536" y="42164"/>
                </a:lnTo>
                <a:lnTo>
                  <a:pt x="161536" y="50800"/>
                </a:lnTo>
                <a:lnTo>
                  <a:pt x="160774" y="56896"/>
                </a:lnTo>
                <a:lnTo>
                  <a:pt x="159377" y="60325"/>
                </a:lnTo>
                <a:lnTo>
                  <a:pt x="157853" y="63881"/>
                </a:lnTo>
                <a:lnTo>
                  <a:pt x="155948" y="65659"/>
                </a:lnTo>
                <a:lnTo>
                  <a:pt x="153535" y="65659"/>
                </a:lnTo>
                <a:lnTo>
                  <a:pt x="150995" y="65659"/>
                </a:lnTo>
                <a:lnTo>
                  <a:pt x="148328" y="64516"/>
                </a:lnTo>
                <a:lnTo>
                  <a:pt x="145534" y="62484"/>
                </a:lnTo>
                <a:lnTo>
                  <a:pt x="142613" y="60452"/>
                </a:lnTo>
                <a:lnTo>
                  <a:pt x="109847" y="45466"/>
                </a:lnTo>
                <a:lnTo>
                  <a:pt x="102354" y="45466"/>
                </a:lnTo>
                <a:lnTo>
                  <a:pt x="68959" y="65384"/>
                </a:lnTo>
                <a:lnTo>
                  <a:pt x="57703" y="100534"/>
                </a:lnTo>
                <a:lnTo>
                  <a:pt x="57712" y="118125"/>
                </a:lnTo>
                <a:lnTo>
                  <a:pt x="68826" y="160782"/>
                </a:lnTo>
                <a:lnTo>
                  <a:pt x="95496" y="177292"/>
                </a:lnTo>
                <a:lnTo>
                  <a:pt x="103116" y="177292"/>
                </a:lnTo>
                <a:lnTo>
                  <a:pt x="110863" y="177292"/>
                </a:lnTo>
                <a:lnTo>
                  <a:pt x="117467" y="176149"/>
                </a:lnTo>
                <a:lnTo>
                  <a:pt x="123055" y="173736"/>
                </a:lnTo>
                <a:lnTo>
                  <a:pt x="128643" y="171450"/>
                </a:lnTo>
                <a:lnTo>
                  <a:pt x="148201" y="158369"/>
                </a:lnTo>
                <a:lnTo>
                  <a:pt x="150995" y="156083"/>
                </a:lnTo>
                <a:lnTo>
                  <a:pt x="153408" y="154940"/>
                </a:lnTo>
                <a:lnTo>
                  <a:pt x="155313" y="154940"/>
                </a:lnTo>
                <a:lnTo>
                  <a:pt x="156710" y="154940"/>
                </a:lnTo>
                <a:lnTo>
                  <a:pt x="157726" y="155321"/>
                </a:lnTo>
                <a:lnTo>
                  <a:pt x="158615" y="156083"/>
                </a:lnTo>
                <a:lnTo>
                  <a:pt x="159504" y="156718"/>
                </a:lnTo>
                <a:lnTo>
                  <a:pt x="160266" y="158115"/>
                </a:lnTo>
                <a:lnTo>
                  <a:pt x="160774" y="160147"/>
                </a:lnTo>
                <a:lnTo>
                  <a:pt x="161282" y="162179"/>
                </a:lnTo>
                <a:lnTo>
                  <a:pt x="161663" y="164719"/>
                </a:lnTo>
                <a:lnTo>
                  <a:pt x="162044" y="167894"/>
                </a:lnTo>
                <a:lnTo>
                  <a:pt x="162298" y="170942"/>
                </a:lnTo>
                <a:lnTo>
                  <a:pt x="162425" y="175006"/>
                </a:lnTo>
                <a:lnTo>
                  <a:pt x="162425" y="179959"/>
                </a:lnTo>
                <a:lnTo>
                  <a:pt x="162425" y="183769"/>
                </a:lnTo>
                <a:lnTo>
                  <a:pt x="147312" y="211074"/>
                </a:lnTo>
                <a:lnTo>
                  <a:pt x="142994" y="213487"/>
                </a:lnTo>
                <a:lnTo>
                  <a:pt x="101465" y="224155"/>
                </a:lnTo>
                <a:lnTo>
                  <a:pt x="94607" y="224155"/>
                </a:lnTo>
                <a:lnTo>
                  <a:pt x="56702" y="218025"/>
                </a:lnTo>
                <a:lnTo>
                  <a:pt x="24904" y="196805"/>
                </a:lnTo>
                <a:lnTo>
                  <a:pt x="3273" y="151541"/>
                </a:lnTo>
                <a:lnTo>
                  <a:pt x="0" y="126448"/>
                </a:lnTo>
                <a:lnTo>
                  <a:pt x="170" y="109461"/>
                </a:lnTo>
                <a:lnTo>
                  <a:pt x="10252" y="57345"/>
                </a:lnTo>
                <a:lnTo>
                  <a:pt x="33081" y="24013"/>
                </a:lnTo>
                <a:lnTo>
                  <a:pt x="66739" y="5010"/>
                </a:lnTo>
                <a:lnTo>
                  <a:pt x="90708" y="342"/>
                </a:lnTo>
                <a:lnTo>
                  <a:pt x="9994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26031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78373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58062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61594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43434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01475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71122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75503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41854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7"/>
                </a:lnTo>
                <a:lnTo>
                  <a:pt x="125856" y="61340"/>
                </a:lnTo>
                <a:lnTo>
                  <a:pt x="123189" y="57403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1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29"/>
                </a:lnTo>
                <a:lnTo>
                  <a:pt x="33655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2" y="217804"/>
                </a:lnTo>
                <a:lnTo>
                  <a:pt x="2158" y="216915"/>
                </a:lnTo>
                <a:lnTo>
                  <a:pt x="1269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8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657223" y="369950"/>
            <a:ext cx="316738" cy="220852"/>
          </a:xfrm>
          <a:custGeom>
            <a:avLst/>
            <a:gdLst/>
            <a:ahLst/>
            <a:cxnLst/>
            <a:rect l="l" t="t" r="r" b="b"/>
            <a:pathLst>
              <a:path w="316738" h="220852">
                <a:moveTo>
                  <a:pt x="115188" y="0"/>
                </a:moveTo>
                <a:lnTo>
                  <a:pt x="123316" y="0"/>
                </a:lnTo>
                <a:lnTo>
                  <a:pt x="130682" y="888"/>
                </a:lnTo>
                <a:lnTo>
                  <a:pt x="168020" y="21462"/>
                </a:lnTo>
                <a:lnTo>
                  <a:pt x="171831" y="25908"/>
                </a:lnTo>
                <a:lnTo>
                  <a:pt x="174878" y="30861"/>
                </a:lnTo>
                <a:lnTo>
                  <a:pt x="177419" y="36449"/>
                </a:lnTo>
                <a:lnTo>
                  <a:pt x="183387" y="29972"/>
                </a:lnTo>
                <a:lnTo>
                  <a:pt x="189229" y="24511"/>
                </a:lnTo>
                <a:lnTo>
                  <a:pt x="194944" y="19938"/>
                </a:lnTo>
                <a:lnTo>
                  <a:pt x="200659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726" y="2159"/>
                </a:lnTo>
                <a:lnTo>
                  <a:pt x="234314" y="762"/>
                </a:lnTo>
                <a:lnTo>
                  <a:pt x="239902" y="0"/>
                </a:lnTo>
                <a:lnTo>
                  <a:pt x="245744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0895" y="218566"/>
                </a:lnTo>
                <a:lnTo>
                  <a:pt x="308863" y="219328"/>
                </a:lnTo>
                <a:lnTo>
                  <a:pt x="306069" y="219837"/>
                </a:lnTo>
                <a:lnTo>
                  <a:pt x="302513" y="220218"/>
                </a:lnTo>
                <a:lnTo>
                  <a:pt x="298957" y="220599"/>
                </a:lnTo>
                <a:lnTo>
                  <a:pt x="294385" y="220852"/>
                </a:lnTo>
                <a:lnTo>
                  <a:pt x="288797" y="220852"/>
                </a:lnTo>
                <a:lnTo>
                  <a:pt x="283209" y="220852"/>
                </a:lnTo>
                <a:lnTo>
                  <a:pt x="266445" y="218566"/>
                </a:lnTo>
                <a:lnTo>
                  <a:pt x="264287" y="217804"/>
                </a:lnTo>
                <a:lnTo>
                  <a:pt x="262763" y="216915"/>
                </a:lnTo>
                <a:lnTo>
                  <a:pt x="262000" y="215773"/>
                </a:lnTo>
                <a:lnTo>
                  <a:pt x="261112" y="214629"/>
                </a:lnTo>
                <a:lnTo>
                  <a:pt x="260731" y="213360"/>
                </a:lnTo>
                <a:lnTo>
                  <a:pt x="260731" y="211836"/>
                </a:lnTo>
                <a:lnTo>
                  <a:pt x="260731" y="93725"/>
                </a:lnTo>
                <a:lnTo>
                  <a:pt x="260731" y="87122"/>
                </a:lnTo>
                <a:lnTo>
                  <a:pt x="260095" y="81025"/>
                </a:lnTo>
                <a:lnTo>
                  <a:pt x="258825" y="75437"/>
                </a:lnTo>
                <a:lnTo>
                  <a:pt x="257556" y="69976"/>
                </a:lnTo>
                <a:lnTo>
                  <a:pt x="255650" y="65277"/>
                </a:lnTo>
                <a:lnTo>
                  <a:pt x="252983" y="61340"/>
                </a:lnTo>
                <a:lnTo>
                  <a:pt x="250444" y="57403"/>
                </a:lnTo>
                <a:lnTo>
                  <a:pt x="247141" y="54356"/>
                </a:lnTo>
                <a:lnTo>
                  <a:pt x="243204" y="52197"/>
                </a:lnTo>
                <a:lnTo>
                  <a:pt x="239268" y="50037"/>
                </a:lnTo>
                <a:lnTo>
                  <a:pt x="234569" y="48895"/>
                </a:lnTo>
                <a:lnTo>
                  <a:pt x="228981" y="48895"/>
                </a:lnTo>
                <a:lnTo>
                  <a:pt x="222376" y="48895"/>
                </a:lnTo>
                <a:lnTo>
                  <a:pt x="191186" y="73756"/>
                </a:lnTo>
                <a:lnTo>
                  <a:pt x="186435" y="211836"/>
                </a:lnTo>
                <a:lnTo>
                  <a:pt x="186435" y="213360"/>
                </a:lnTo>
                <a:lnTo>
                  <a:pt x="185927" y="214629"/>
                </a:lnTo>
                <a:lnTo>
                  <a:pt x="185038" y="215773"/>
                </a:lnTo>
                <a:lnTo>
                  <a:pt x="184150" y="216915"/>
                </a:lnTo>
                <a:lnTo>
                  <a:pt x="182625" y="217804"/>
                </a:lnTo>
                <a:lnTo>
                  <a:pt x="180466" y="218566"/>
                </a:lnTo>
                <a:lnTo>
                  <a:pt x="178307" y="219328"/>
                </a:lnTo>
                <a:lnTo>
                  <a:pt x="175387" y="219837"/>
                </a:lnTo>
                <a:lnTo>
                  <a:pt x="171831" y="220218"/>
                </a:lnTo>
                <a:lnTo>
                  <a:pt x="168275" y="220599"/>
                </a:lnTo>
                <a:lnTo>
                  <a:pt x="163829" y="220852"/>
                </a:lnTo>
                <a:lnTo>
                  <a:pt x="158495" y="220852"/>
                </a:lnTo>
                <a:lnTo>
                  <a:pt x="153034" y="220852"/>
                </a:lnTo>
                <a:lnTo>
                  <a:pt x="136270" y="218566"/>
                </a:lnTo>
                <a:lnTo>
                  <a:pt x="134112" y="217804"/>
                </a:lnTo>
                <a:lnTo>
                  <a:pt x="132587" y="216915"/>
                </a:lnTo>
                <a:lnTo>
                  <a:pt x="131699" y="215773"/>
                </a:lnTo>
                <a:lnTo>
                  <a:pt x="130809" y="214629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28396" y="75437"/>
                </a:lnTo>
                <a:lnTo>
                  <a:pt x="127126" y="69976"/>
                </a:lnTo>
                <a:lnTo>
                  <a:pt x="125349" y="65277"/>
                </a:lnTo>
                <a:lnTo>
                  <a:pt x="122808" y="61340"/>
                </a:lnTo>
                <a:lnTo>
                  <a:pt x="120268" y="57403"/>
                </a:lnTo>
                <a:lnTo>
                  <a:pt x="116966" y="54356"/>
                </a:lnTo>
                <a:lnTo>
                  <a:pt x="112902" y="52197"/>
                </a:lnTo>
                <a:lnTo>
                  <a:pt x="108965" y="50037"/>
                </a:lnTo>
                <a:lnTo>
                  <a:pt x="104266" y="48895"/>
                </a:lnTo>
                <a:lnTo>
                  <a:pt x="98932" y="48895"/>
                </a:lnTo>
                <a:lnTo>
                  <a:pt x="92075" y="48895"/>
                </a:lnTo>
                <a:lnTo>
                  <a:pt x="60897" y="738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19690" y="369950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29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2"/>
                </a:lnTo>
                <a:lnTo>
                  <a:pt x="158157" y="220852"/>
                </a:lnTo>
                <a:lnTo>
                  <a:pt x="151426" y="220852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29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0"/>
                </a:lnTo>
                <a:lnTo>
                  <a:pt x="118279" y="51815"/>
                </a:lnTo>
                <a:lnTo>
                  <a:pt x="115485" y="48640"/>
                </a:lnTo>
                <a:lnTo>
                  <a:pt x="111548" y="46354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4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29"/>
                </a:lnTo>
                <a:lnTo>
                  <a:pt x="11345" y="49529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0158" y="300481"/>
            <a:ext cx="171221" cy="288925"/>
          </a:xfrm>
          <a:custGeom>
            <a:avLst/>
            <a:gdLst/>
            <a:ahLst/>
            <a:cxnLst/>
            <a:rect l="l" t="t" r="r" b="b"/>
            <a:pathLst>
              <a:path w="171221" h="288925">
                <a:moveTo>
                  <a:pt x="17411" y="0"/>
                </a:moveTo>
                <a:lnTo>
                  <a:pt x="161632" y="0"/>
                </a:lnTo>
                <a:lnTo>
                  <a:pt x="162966" y="0"/>
                </a:lnTo>
                <a:lnTo>
                  <a:pt x="164160" y="381"/>
                </a:lnTo>
                <a:lnTo>
                  <a:pt x="165201" y="1143"/>
                </a:lnTo>
                <a:lnTo>
                  <a:pt x="166243" y="1904"/>
                </a:lnTo>
                <a:lnTo>
                  <a:pt x="167131" y="3175"/>
                </a:lnTo>
                <a:lnTo>
                  <a:pt x="170103" y="18796"/>
                </a:lnTo>
                <a:lnTo>
                  <a:pt x="170103" y="23241"/>
                </a:lnTo>
                <a:lnTo>
                  <a:pt x="170103" y="27432"/>
                </a:lnTo>
                <a:lnTo>
                  <a:pt x="162966" y="46100"/>
                </a:lnTo>
                <a:lnTo>
                  <a:pt x="161632" y="46100"/>
                </a:lnTo>
                <a:lnTo>
                  <a:pt x="58483" y="46100"/>
                </a:lnTo>
                <a:lnTo>
                  <a:pt x="58483" y="116586"/>
                </a:lnTo>
                <a:lnTo>
                  <a:pt x="145770" y="116586"/>
                </a:lnTo>
                <a:lnTo>
                  <a:pt x="147116" y="116586"/>
                </a:lnTo>
                <a:lnTo>
                  <a:pt x="148348" y="116967"/>
                </a:lnTo>
                <a:lnTo>
                  <a:pt x="149453" y="117856"/>
                </a:lnTo>
                <a:lnTo>
                  <a:pt x="150571" y="118618"/>
                </a:lnTo>
                <a:lnTo>
                  <a:pt x="151510" y="119888"/>
                </a:lnTo>
                <a:lnTo>
                  <a:pt x="152247" y="121666"/>
                </a:lnTo>
                <a:lnTo>
                  <a:pt x="152996" y="123317"/>
                </a:lnTo>
                <a:lnTo>
                  <a:pt x="153555" y="125603"/>
                </a:lnTo>
                <a:lnTo>
                  <a:pt x="153924" y="128524"/>
                </a:lnTo>
                <a:lnTo>
                  <a:pt x="154292" y="131445"/>
                </a:lnTo>
                <a:lnTo>
                  <a:pt x="154482" y="135001"/>
                </a:lnTo>
                <a:lnTo>
                  <a:pt x="154482" y="139192"/>
                </a:lnTo>
                <a:lnTo>
                  <a:pt x="154482" y="143510"/>
                </a:lnTo>
                <a:lnTo>
                  <a:pt x="147116" y="161417"/>
                </a:lnTo>
                <a:lnTo>
                  <a:pt x="145770" y="161417"/>
                </a:lnTo>
                <a:lnTo>
                  <a:pt x="58483" y="161417"/>
                </a:lnTo>
                <a:lnTo>
                  <a:pt x="58483" y="242951"/>
                </a:lnTo>
                <a:lnTo>
                  <a:pt x="162521" y="242951"/>
                </a:lnTo>
                <a:lnTo>
                  <a:pt x="163855" y="242951"/>
                </a:lnTo>
                <a:lnTo>
                  <a:pt x="165087" y="243332"/>
                </a:lnTo>
                <a:lnTo>
                  <a:pt x="166204" y="244221"/>
                </a:lnTo>
                <a:lnTo>
                  <a:pt x="167322" y="244983"/>
                </a:lnTo>
                <a:lnTo>
                  <a:pt x="170662" y="255143"/>
                </a:lnTo>
                <a:lnTo>
                  <a:pt x="171043" y="258064"/>
                </a:lnTo>
                <a:lnTo>
                  <a:pt x="171221" y="261620"/>
                </a:lnTo>
                <a:lnTo>
                  <a:pt x="171221" y="265938"/>
                </a:lnTo>
                <a:lnTo>
                  <a:pt x="171221" y="270256"/>
                </a:lnTo>
                <a:lnTo>
                  <a:pt x="171043" y="273812"/>
                </a:lnTo>
                <a:lnTo>
                  <a:pt x="170662" y="276733"/>
                </a:lnTo>
                <a:lnTo>
                  <a:pt x="170294" y="279654"/>
                </a:lnTo>
                <a:lnTo>
                  <a:pt x="166204" y="287655"/>
                </a:lnTo>
                <a:lnTo>
                  <a:pt x="165087" y="288544"/>
                </a:lnTo>
                <a:lnTo>
                  <a:pt x="163855" y="288925"/>
                </a:lnTo>
                <a:lnTo>
                  <a:pt x="162521" y="288925"/>
                </a:lnTo>
                <a:lnTo>
                  <a:pt x="17411" y="288925"/>
                </a:lnTo>
                <a:lnTo>
                  <a:pt x="12496" y="288925"/>
                </a:lnTo>
                <a:lnTo>
                  <a:pt x="8369" y="287528"/>
                </a:lnTo>
                <a:lnTo>
                  <a:pt x="5016" y="284607"/>
                </a:lnTo>
                <a:lnTo>
                  <a:pt x="1676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76" y="7366"/>
                </a:lnTo>
                <a:lnTo>
                  <a:pt x="5016" y="4445"/>
                </a:lnTo>
                <a:lnTo>
                  <a:pt x="8369" y="1524"/>
                </a:lnTo>
                <a:lnTo>
                  <a:pt x="12496" y="0"/>
                </a:lnTo>
                <a:lnTo>
                  <a:pt x="1741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07584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96360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4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8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24760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3" y="48133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33212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84216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13300" y="279272"/>
            <a:ext cx="200227" cy="315156"/>
          </a:xfrm>
          <a:custGeom>
            <a:avLst/>
            <a:gdLst/>
            <a:ahLst/>
            <a:cxnLst/>
            <a:rect l="l" t="t" r="r" b="b"/>
            <a:pathLst>
              <a:path w="200227" h="315156">
                <a:moveTo>
                  <a:pt x="172287" y="0"/>
                </a:moveTo>
                <a:lnTo>
                  <a:pt x="177875" y="0"/>
                </a:lnTo>
                <a:lnTo>
                  <a:pt x="182320" y="253"/>
                </a:lnTo>
                <a:lnTo>
                  <a:pt x="185876" y="761"/>
                </a:lnTo>
                <a:lnTo>
                  <a:pt x="189559" y="1143"/>
                </a:lnTo>
                <a:lnTo>
                  <a:pt x="192353" y="1777"/>
                </a:lnTo>
                <a:lnTo>
                  <a:pt x="194385" y="2667"/>
                </a:lnTo>
                <a:lnTo>
                  <a:pt x="196544" y="3428"/>
                </a:lnTo>
                <a:lnTo>
                  <a:pt x="197941" y="4445"/>
                </a:lnTo>
                <a:lnTo>
                  <a:pt x="198830" y="5587"/>
                </a:lnTo>
                <a:lnTo>
                  <a:pt x="199719" y="6857"/>
                </a:lnTo>
                <a:lnTo>
                  <a:pt x="200227" y="8127"/>
                </a:lnTo>
                <a:lnTo>
                  <a:pt x="200227" y="9651"/>
                </a:lnTo>
                <a:lnTo>
                  <a:pt x="200227" y="302513"/>
                </a:lnTo>
                <a:lnTo>
                  <a:pt x="200227" y="304164"/>
                </a:lnTo>
                <a:lnTo>
                  <a:pt x="199846" y="305562"/>
                </a:lnTo>
                <a:lnTo>
                  <a:pt x="199084" y="306704"/>
                </a:lnTo>
                <a:lnTo>
                  <a:pt x="198322" y="307848"/>
                </a:lnTo>
                <a:lnTo>
                  <a:pt x="197052" y="308737"/>
                </a:lnTo>
                <a:lnTo>
                  <a:pt x="195274" y="309499"/>
                </a:lnTo>
                <a:lnTo>
                  <a:pt x="193496" y="310261"/>
                </a:lnTo>
                <a:lnTo>
                  <a:pt x="191083" y="310768"/>
                </a:lnTo>
                <a:lnTo>
                  <a:pt x="188035" y="311023"/>
                </a:lnTo>
                <a:lnTo>
                  <a:pt x="184987" y="311276"/>
                </a:lnTo>
                <a:lnTo>
                  <a:pt x="181304" y="311530"/>
                </a:lnTo>
                <a:lnTo>
                  <a:pt x="176732" y="311530"/>
                </a:lnTo>
                <a:lnTo>
                  <a:pt x="172033" y="311530"/>
                </a:lnTo>
                <a:lnTo>
                  <a:pt x="157936" y="309499"/>
                </a:lnTo>
                <a:lnTo>
                  <a:pt x="156031" y="308737"/>
                </a:lnTo>
                <a:lnTo>
                  <a:pt x="154761" y="307848"/>
                </a:lnTo>
                <a:lnTo>
                  <a:pt x="153872" y="306704"/>
                </a:lnTo>
                <a:lnTo>
                  <a:pt x="153110" y="305562"/>
                </a:lnTo>
                <a:lnTo>
                  <a:pt x="152729" y="304164"/>
                </a:lnTo>
                <a:lnTo>
                  <a:pt x="152729" y="302513"/>
                </a:lnTo>
                <a:lnTo>
                  <a:pt x="152729" y="280415"/>
                </a:lnTo>
                <a:lnTo>
                  <a:pt x="122999" y="304646"/>
                </a:lnTo>
                <a:lnTo>
                  <a:pt x="86232" y="315156"/>
                </a:lnTo>
                <a:lnTo>
                  <a:pt x="71200" y="314416"/>
                </a:lnTo>
                <a:lnTo>
                  <a:pt x="26486" y="292288"/>
                </a:lnTo>
                <a:lnTo>
                  <a:pt x="4447" y="248011"/>
                </a:lnTo>
                <a:lnTo>
                  <a:pt x="0" y="210293"/>
                </a:lnTo>
                <a:lnTo>
                  <a:pt x="302" y="195218"/>
                </a:lnTo>
                <a:lnTo>
                  <a:pt x="9524" y="146003"/>
                </a:lnTo>
                <a:lnTo>
                  <a:pt x="29555" y="113352"/>
                </a:lnTo>
                <a:lnTo>
                  <a:pt x="72936" y="91640"/>
                </a:lnTo>
                <a:lnTo>
                  <a:pt x="86289" y="90680"/>
                </a:lnTo>
                <a:lnTo>
                  <a:pt x="99728" y="91766"/>
                </a:lnTo>
                <a:lnTo>
                  <a:pt x="111728" y="95031"/>
                </a:lnTo>
                <a:lnTo>
                  <a:pt x="124310" y="101725"/>
                </a:lnTo>
                <a:lnTo>
                  <a:pt x="134480" y="108730"/>
                </a:lnTo>
                <a:lnTo>
                  <a:pt x="143339" y="116491"/>
                </a:lnTo>
                <a:lnTo>
                  <a:pt x="144347" y="9651"/>
                </a:lnTo>
                <a:lnTo>
                  <a:pt x="144347" y="8127"/>
                </a:lnTo>
                <a:lnTo>
                  <a:pt x="144855" y="6857"/>
                </a:lnTo>
                <a:lnTo>
                  <a:pt x="145617" y="5587"/>
                </a:lnTo>
                <a:lnTo>
                  <a:pt x="146506" y="4445"/>
                </a:lnTo>
                <a:lnTo>
                  <a:pt x="147903" y="3428"/>
                </a:lnTo>
                <a:lnTo>
                  <a:pt x="150062" y="2667"/>
                </a:lnTo>
                <a:lnTo>
                  <a:pt x="152221" y="1777"/>
                </a:lnTo>
                <a:lnTo>
                  <a:pt x="155142" y="1143"/>
                </a:lnTo>
                <a:lnTo>
                  <a:pt x="158698" y="761"/>
                </a:lnTo>
                <a:lnTo>
                  <a:pt x="162254" y="253"/>
                </a:lnTo>
                <a:lnTo>
                  <a:pt x="166826" y="0"/>
                </a:lnTo>
                <a:lnTo>
                  <a:pt x="1722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25234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2" y="310641"/>
                </a:lnTo>
                <a:lnTo>
                  <a:pt x="45338" y="311149"/>
                </a:lnTo>
                <a:lnTo>
                  <a:pt x="41782" y="311530"/>
                </a:lnTo>
                <a:lnTo>
                  <a:pt x="38100" y="311911"/>
                </a:lnTo>
                <a:lnTo>
                  <a:pt x="33654" y="312165"/>
                </a:lnTo>
                <a:lnTo>
                  <a:pt x="28066" y="312165"/>
                </a:lnTo>
                <a:lnTo>
                  <a:pt x="22605" y="312165"/>
                </a:lnTo>
                <a:lnTo>
                  <a:pt x="5841" y="309879"/>
                </a:lnTo>
                <a:lnTo>
                  <a:pt x="3682" y="309117"/>
                </a:lnTo>
                <a:lnTo>
                  <a:pt x="2159" y="308228"/>
                </a:lnTo>
                <a:lnTo>
                  <a:pt x="1269" y="307085"/>
                </a:lnTo>
                <a:lnTo>
                  <a:pt x="380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0" y="685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99127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33655" y="312165"/>
                </a:lnTo>
                <a:lnTo>
                  <a:pt x="28067" y="312165"/>
                </a:lnTo>
                <a:lnTo>
                  <a:pt x="22606" y="312165"/>
                </a:lnTo>
                <a:lnTo>
                  <a:pt x="5842" y="309879"/>
                </a:lnTo>
                <a:lnTo>
                  <a:pt x="3683" y="309117"/>
                </a:lnTo>
                <a:lnTo>
                  <a:pt x="2159" y="308228"/>
                </a:lnTo>
                <a:lnTo>
                  <a:pt x="1270" y="307085"/>
                </a:lnTo>
                <a:lnTo>
                  <a:pt x="381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42639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6" y="0"/>
                </a:moveTo>
                <a:lnTo>
                  <a:pt x="33655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2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1" y="309879"/>
                </a:lnTo>
                <a:lnTo>
                  <a:pt x="48133" y="310641"/>
                </a:lnTo>
                <a:lnTo>
                  <a:pt x="45338" y="311149"/>
                </a:lnTo>
                <a:lnTo>
                  <a:pt x="41783" y="311530"/>
                </a:lnTo>
                <a:lnTo>
                  <a:pt x="38100" y="311911"/>
                </a:lnTo>
                <a:lnTo>
                  <a:pt x="33655" y="312165"/>
                </a:lnTo>
                <a:lnTo>
                  <a:pt x="28066" y="312165"/>
                </a:lnTo>
                <a:lnTo>
                  <a:pt x="22606" y="312165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737739" y="278638"/>
            <a:ext cx="190119" cy="312165"/>
          </a:xfrm>
          <a:custGeom>
            <a:avLst/>
            <a:gdLst/>
            <a:ahLst/>
            <a:cxnLst/>
            <a:rect l="l" t="t" r="r" b="b"/>
            <a:pathLst>
              <a:path w="190119" h="312165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119633"/>
                </a:lnTo>
                <a:lnTo>
                  <a:pt x="91934" y="96455"/>
                </a:lnTo>
                <a:lnTo>
                  <a:pt x="114071" y="91384"/>
                </a:lnTo>
                <a:lnTo>
                  <a:pt x="129089" y="92093"/>
                </a:lnTo>
                <a:lnTo>
                  <a:pt x="166783" y="108545"/>
                </a:lnTo>
                <a:lnTo>
                  <a:pt x="187793" y="151272"/>
                </a:lnTo>
                <a:lnTo>
                  <a:pt x="190119" y="303148"/>
                </a:lnTo>
                <a:lnTo>
                  <a:pt x="190119" y="304672"/>
                </a:lnTo>
                <a:lnTo>
                  <a:pt x="167640" y="312165"/>
                </a:lnTo>
                <a:lnTo>
                  <a:pt x="162306" y="312165"/>
                </a:lnTo>
                <a:lnTo>
                  <a:pt x="156718" y="312165"/>
                </a:lnTo>
                <a:lnTo>
                  <a:pt x="152146" y="311911"/>
                </a:lnTo>
                <a:lnTo>
                  <a:pt x="148590" y="311530"/>
                </a:lnTo>
                <a:lnTo>
                  <a:pt x="144906" y="311149"/>
                </a:lnTo>
                <a:lnTo>
                  <a:pt x="141986" y="310641"/>
                </a:lnTo>
                <a:lnTo>
                  <a:pt x="139954" y="309879"/>
                </a:lnTo>
                <a:lnTo>
                  <a:pt x="137922" y="309117"/>
                </a:lnTo>
                <a:lnTo>
                  <a:pt x="136398" y="308228"/>
                </a:lnTo>
                <a:lnTo>
                  <a:pt x="135509" y="307085"/>
                </a:lnTo>
                <a:lnTo>
                  <a:pt x="134619" y="305942"/>
                </a:lnTo>
                <a:lnTo>
                  <a:pt x="134112" y="304672"/>
                </a:lnTo>
                <a:lnTo>
                  <a:pt x="134112" y="303148"/>
                </a:lnTo>
                <a:lnTo>
                  <a:pt x="134112" y="189610"/>
                </a:lnTo>
                <a:lnTo>
                  <a:pt x="134112" y="179831"/>
                </a:lnTo>
                <a:lnTo>
                  <a:pt x="133477" y="172338"/>
                </a:lnTo>
                <a:lnTo>
                  <a:pt x="132080" y="166750"/>
                </a:lnTo>
                <a:lnTo>
                  <a:pt x="130556" y="161289"/>
                </a:lnTo>
                <a:lnTo>
                  <a:pt x="128524" y="156590"/>
                </a:lnTo>
                <a:lnTo>
                  <a:pt x="125856" y="152653"/>
                </a:lnTo>
                <a:lnTo>
                  <a:pt x="123190" y="148716"/>
                </a:lnTo>
                <a:lnTo>
                  <a:pt x="119761" y="145668"/>
                </a:lnTo>
                <a:lnTo>
                  <a:pt x="115443" y="143509"/>
                </a:lnTo>
                <a:lnTo>
                  <a:pt x="111252" y="141350"/>
                </a:lnTo>
                <a:lnTo>
                  <a:pt x="106299" y="140207"/>
                </a:lnTo>
                <a:lnTo>
                  <a:pt x="100711" y="140207"/>
                </a:lnTo>
                <a:lnTo>
                  <a:pt x="93472" y="140207"/>
                </a:lnTo>
                <a:lnTo>
                  <a:pt x="61185" y="164829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3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52450" y="309117"/>
                </a:lnTo>
                <a:lnTo>
                  <a:pt x="50292" y="309879"/>
                </a:lnTo>
                <a:lnTo>
                  <a:pt x="48133" y="310641"/>
                </a:lnTo>
                <a:lnTo>
                  <a:pt x="45338" y="311149"/>
                </a:lnTo>
                <a:lnTo>
                  <a:pt x="41783" y="311530"/>
                </a:lnTo>
                <a:lnTo>
                  <a:pt x="38100" y="311911"/>
                </a:lnTo>
                <a:lnTo>
                  <a:pt x="33655" y="312165"/>
                </a:lnTo>
                <a:lnTo>
                  <a:pt x="28067" y="312165"/>
                </a:lnTo>
                <a:lnTo>
                  <a:pt x="22606" y="312165"/>
                </a:lnTo>
                <a:lnTo>
                  <a:pt x="5842" y="309879"/>
                </a:lnTo>
                <a:lnTo>
                  <a:pt x="3683" y="309117"/>
                </a:lnTo>
                <a:lnTo>
                  <a:pt x="2159" y="308228"/>
                </a:lnTo>
                <a:lnTo>
                  <a:pt x="1269" y="307085"/>
                </a:lnTo>
                <a:lnTo>
                  <a:pt x="381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29309" y="278638"/>
            <a:ext cx="56260" cy="312165"/>
          </a:xfrm>
          <a:custGeom>
            <a:avLst/>
            <a:gdLst/>
            <a:ahLst/>
            <a:cxnLst/>
            <a:rect l="l" t="t" r="r" b="b"/>
            <a:pathLst>
              <a:path w="56260" h="312165">
                <a:moveTo>
                  <a:pt x="28130" y="0"/>
                </a:moveTo>
                <a:lnTo>
                  <a:pt x="33642" y="0"/>
                </a:lnTo>
                <a:lnTo>
                  <a:pt x="38176" y="253"/>
                </a:lnTo>
                <a:lnTo>
                  <a:pt x="56260" y="8127"/>
                </a:lnTo>
                <a:lnTo>
                  <a:pt x="56260" y="9651"/>
                </a:lnTo>
                <a:lnTo>
                  <a:pt x="56260" y="303148"/>
                </a:lnTo>
                <a:lnTo>
                  <a:pt x="56260" y="304672"/>
                </a:lnTo>
                <a:lnTo>
                  <a:pt x="55816" y="305942"/>
                </a:lnTo>
                <a:lnTo>
                  <a:pt x="54914" y="307085"/>
                </a:lnTo>
                <a:lnTo>
                  <a:pt x="54025" y="308228"/>
                </a:lnTo>
                <a:lnTo>
                  <a:pt x="52501" y="309117"/>
                </a:lnTo>
                <a:lnTo>
                  <a:pt x="50342" y="309879"/>
                </a:lnTo>
                <a:lnTo>
                  <a:pt x="48183" y="310641"/>
                </a:lnTo>
                <a:lnTo>
                  <a:pt x="45326" y="311149"/>
                </a:lnTo>
                <a:lnTo>
                  <a:pt x="41744" y="311530"/>
                </a:lnTo>
                <a:lnTo>
                  <a:pt x="38176" y="311911"/>
                </a:lnTo>
                <a:lnTo>
                  <a:pt x="33642" y="312165"/>
                </a:lnTo>
                <a:lnTo>
                  <a:pt x="28130" y="312165"/>
                </a:lnTo>
                <a:lnTo>
                  <a:pt x="22631" y="312165"/>
                </a:lnTo>
                <a:lnTo>
                  <a:pt x="5918" y="309879"/>
                </a:lnTo>
                <a:lnTo>
                  <a:pt x="3759" y="309117"/>
                </a:lnTo>
                <a:lnTo>
                  <a:pt x="2235" y="308228"/>
                </a:lnTo>
                <a:lnTo>
                  <a:pt x="1346" y="307085"/>
                </a:lnTo>
                <a:lnTo>
                  <a:pt x="444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444" y="6857"/>
                </a:lnTo>
                <a:lnTo>
                  <a:pt x="22631" y="0"/>
                </a:lnTo>
                <a:lnTo>
                  <a:pt x="281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84069" y="824611"/>
            <a:ext cx="2242693" cy="318468"/>
          </a:xfrm>
          <a:custGeom>
            <a:avLst/>
            <a:gdLst/>
            <a:ahLst/>
            <a:cxnLst/>
            <a:rect l="l" t="t" r="r" b="b"/>
            <a:pathLst>
              <a:path w="2242693" h="318468">
                <a:moveTo>
                  <a:pt x="1440702" y="136651"/>
                </a:moveTo>
                <a:lnTo>
                  <a:pt x="1360805" y="136651"/>
                </a:lnTo>
                <a:lnTo>
                  <a:pt x="1366773" y="137413"/>
                </a:lnTo>
                <a:lnTo>
                  <a:pt x="1371600" y="138811"/>
                </a:lnTo>
                <a:lnTo>
                  <a:pt x="1376426" y="140335"/>
                </a:lnTo>
                <a:lnTo>
                  <a:pt x="1380363" y="142621"/>
                </a:lnTo>
                <a:lnTo>
                  <a:pt x="1383157" y="145796"/>
                </a:lnTo>
                <a:lnTo>
                  <a:pt x="1386078" y="148971"/>
                </a:lnTo>
                <a:lnTo>
                  <a:pt x="1388236" y="152780"/>
                </a:lnTo>
                <a:lnTo>
                  <a:pt x="1390777" y="162178"/>
                </a:lnTo>
                <a:lnTo>
                  <a:pt x="1391334" y="166971"/>
                </a:lnTo>
                <a:lnTo>
                  <a:pt x="1391411" y="185927"/>
                </a:lnTo>
                <a:lnTo>
                  <a:pt x="1360492" y="186136"/>
                </a:lnTo>
                <a:lnTo>
                  <a:pt x="1347671" y="186928"/>
                </a:lnTo>
                <a:lnTo>
                  <a:pt x="1299749" y="198329"/>
                </a:lnTo>
                <a:lnTo>
                  <a:pt x="1271278" y="223869"/>
                </a:lnTo>
                <a:lnTo>
                  <a:pt x="1264877" y="261401"/>
                </a:lnTo>
                <a:lnTo>
                  <a:pt x="1267125" y="273294"/>
                </a:lnTo>
                <a:lnTo>
                  <a:pt x="1290116" y="305959"/>
                </a:lnTo>
                <a:lnTo>
                  <a:pt x="1327372" y="317956"/>
                </a:lnTo>
                <a:lnTo>
                  <a:pt x="1342688" y="318344"/>
                </a:lnTo>
                <a:lnTo>
                  <a:pt x="1353682" y="316811"/>
                </a:lnTo>
                <a:lnTo>
                  <a:pt x="1365818" y="313186"/>
                </a:lnTo>
                <a:lnTo>
                  <a:pt x="1380209" y="306863"/>
                </a:lnTo>
                <a:lnTo>
                  <a:pt x="1390603" y="299570"/>
                </a:lnTo>
                <a:lnTo>
                  <a:pt x="1400047" y="290702"/>
                </a:lnTo>
                <a:lnTo>
                  <a:pt x="1446516" y="290702"/>
                </a:lnTo>
                <a:lnTo>
                  <a:pt x="1446508" y="278891"/>
                </a:lnTo>
                <a:lnTo>
                  <a:pt x="1339977" y="278891"/>
                </a:lnTo>
                <a:lnTo>
                  <a:pt x="1332738" y="276478"/>
                </a:lnTo>
                <a:lnTo>
                  <a:pt x="1327404" y="271652"/>
                </a:lnTo>
                <a:lnTo>
                  <a:pt x="1322070" y="266953"/>
                </a:lnTo>
                <a:lnTo>
                  <a:pt x="1319530" y="260350"/>
                </a:lnTo>
                <a:lnTo>
                  <a:pt x="1319530" y="247141"/>
                </a:lnTo>
                <a:lnTo>
                  <a:pt x="1320419" y="242824"/>
                </a:lnTo>
                <a:lnTo>
                  <a:pt x="1322323" y="239013"/>
                </a:lnTo>
                <a:lnTo>
                  <a:pt x="1324102" y="235203"/>
                </a:lnTo>
                <a:lnTo>
                  <a:pt x="1327022" y="231901"/>
                </a:lnTo>
                <a:lnTo>
                  <a:pt x="1335151" y="226567"/>
                </a:lnTo>
                <a:lnTo>
                  <a:pt x="1340358" y="224536"/>
                </a:lnTo>
                <a:lnTo>
                  <a:pt x="1346708" y="223265"/>
                </a:lnTo>
                <a:lnTo>
                  <a:pt x="1353058" y="221868"/>
                </a:lnTo>
                <a:lnTo>
                  <a:pt x="1360805" y="221234"/>
                </a:lnTo>
                <a:lnTo>
                  <a:pt x="1446465" y="221234"/>
                </a:lnTo>
                <a:lnTo>
                  <a:pt x="1446425" y="166971"/>
                </a:lnTo>
                <a:lnTo>
                  <a:pt x="1445377" y="155486"/>
                </a:lnTo>
                <a:lnTo>
                  <a:pt x="1442820" y="143252"/>
                </a:lnTo>
                <a:lnTo>
                  <a:pt x="1440702" y="136651"/>
                </a:lnTo>
              </a:path>
              <a:path w="2242693" h="318468">
                <a:moveTo>
                  <a:pt x="1446516" y="290702"/>
                </a:moveTo>
                <a:lnTo>
                  <a:pt x="1400047" y="290702"/>
                </a:lnTo>
                <a:lnTo>
                  <a:pt x="1400047" y="308610"/>
                </a:lnTo>
                <a:lnTo>
                  <a:pt x="1400683" y="310261"/>
                </a:lnTo>
                <a:lnTo>
                  <a:pt x="1401953" y="311403"/>
                </a:lnTo>
                <a:lnTo>
                  <a:pt x="1403222" y="312674"/>
                </a:lnTo>
                <a:lnTo>
                  <a:pt x="1405382" y="313436"/>
                </a:lnTo>
                <a:lnTo>
                  <a:pt x="1408430" y="313943"/>
                </a:lnTo>
                <a:lnTo>
                  <a:pt x="1411478" y="314578"/>
                </a:lnTo>
                <a:lnTo>
                  <a:pt x="1416304" y="314833"/>
                </a:lnTo>
                <a:lnTo>
                  <a:pt x="1429258" y="314833"/>
                </a:lnTo>
                <a:lnTo>
                  <a:pt x="1434083" y="314578"/>
                </a:lnTo>
                <a:lnTo>
                  <a:pt x="1437258" y="313943"/>
                </a:lnTo>
                <a:lnTo>
                  <a:pt x="1440433" y="313436"/>
                </a:lnTo>
                <a:lnTo>
                  <a:pt x="1442720" y="312674"/>
                </a:lnTo>
                <a:lnTo>
                  <a:pt x="1444244" y="311403"/>
                </a:lnTo>
                <a:lnTo>
                  <a:pt x="1445768" y="310261"/>
                </a:lnTo>
                <a:lnTo>
                  <a:pt x="1446530" y="308610"/>
                </a:lnTo>
                <a:lnTo>
                  <a:pt x="1446516" y="290702"/>
                </a:lnTo>
              </a:path>
              <a:path w="2242693" h="318468">
                <a:moveTo>
                  <a:pt x="1446465" y="221234"/>
                </a:moveTo>
                <a:lnTo>
                  <a:pt x="1391411" y="221234"/>
                </a:lnTo>
                <a:lnTo>
                  <a:pt x="1390322" y="256358"/>
                </a:lnTo>
                <a:lnTo>
                  <a:pt x="1380685" y="265813"/>
                </a:lnTo>
                <a:lnTo>
                  <a:pt x="1371219" y="272796"/>
                </a:lnTo>
                <a:lnTo>
                  <a:pt x="1364488" y="276860"/>
                </a:lnTo>
                <a:lnTo>
                  <a:pt x="1357248" y="278891"/>
                </a:lnTo>
                <a:lnTo>
                  <a:pt x="1446508" y="278891"/>
                </a:lnTo>
                <a:lnTo>
                  <a:pt x="1446465" y="221234"/>
                </a:lnTo>
              </a:path>
              <a:path w="2242693" h="318468">
                <a:moveTo>
                  <a:pt x="1358519" y="93979"/>
                </a:moveTo>
                <a:lnTo>
                  <a:pt x="1317117" y="99313"/>
                </a:lnTo>
                <a:lnTo>
                  <a:pt x="1310132" y="101600"/>
                </a:lnTo>
                <a:lnTo>
                  <a:pt x="1303146" y="103759"/>
                </a:lnTo>
                <a:lnTo>
                  <a:pt x="1275503" y="129128"/>
                </a:lnTo>
                <a:lnTo>
                  <a:pt x="1275562" y="138811"/>
                </a:lnTo>
                <a:lnTo>
                  <a:pt x="1275715" y="140715"/>
                </a:lnTo>
                <a:lnTo>
                  <a:pt x="1276222" y="143510"/>
                </a:lnTo>
                <a:lnTo>
                  <a:pt x="1276604" y="146430"/>
                </a:lnTo>
                <a:lnTo>
                  <a:pt x="1283843" y="156717"/>
                </a:lnTo>
                <a:lnTo>
                  <a:pt x="1287907" y="156717"/>
                </a:lnTo>
                <a:lnTo>
                  <a:pt x="1290955" y="155701"/>
                </a:lnTo>
                <a:lnTo>
                  <a:pt x="1294765" y="153542"/>
                </a:lnTo>
                <a:lnTo>
                  <a:pt x="1298575" y="151511"/>
                </a:lnTo>
                <a:lnTo>
                  <a:pt x="1303273" y="149225"/>
                </a:lnTo>
                <a:lnTo>
                  <a:pt x="1308989" y="146685"/>
                </a:lnTo>
                <a:lnTo>
                  <a:pt x="1314577" y="144144"/>
                </a:lnTo>
                <a:lnTo>
                  <a:pt x="1321181" y="141859"/>
                </a:lnTo>
                <a:lnTo>
                  <a:pt x="1328546" y="139700"/>
                </a:lnTo>
                <a:lnTo>
                  <a:pt x="1335913" y="137667"/>
                </a:lnTo>
                <a:lnTo>
                  <a:pt x="1344295" y="136651"/>
                </a:lnTo>
                <a:lnTo>
                  <a:pt x="1440702" y="136651"/>
                </a:lnTo>
                <a:lnTo>
                  <a:pt x="1438288" y="129128"/>
                </a:lnTo>
                <a:lnTo>
                  <a:pt x="1410225" y="102739"/>
                </a:lnTo>
                <a:lnTo>
                  <a:pt x="1372579" y="94431"/>
                </a:lnTo>
                <a:lnTo>
                  <a:pt x="1358519" y="93979"/>
                </a:lnTo>
              </a:path>
              <a:path w="2242693" h="318468">
                <a:moveTo>
                  <a:pt x="1904238" y="93979"/>
                </a:moveTo>
                <a:lnTo>
                  <a:pt x="1861431" y="101025"/>
                </a:lnTo>
                <a:lnTo>
                  <a:pt x="1827746" y="120846"/>
                </a:lnTo>
                <a:lnTo>
                  <a:pt x="1805373" y="153293"/>
                </a:lnTo>
                <a:lnTo>
                  <a:pt x="1795687" y="202478"/>
                </a:lnTo>
                <a:lnTo>
                  <a:pt x="1795494" y="220362"/>
                </a:lnTo>
                <a:lnTo>
                  <a:pt x="1796716" y="232967"/>
                </a:lnTo>
                <a:lnTo>
                  <a:pt x="1813309" y="280573"/>
                </a:lnTo>
                <a:lnTo>
                  <a:pt x="1853259" y="311178"/>
                </a:lnTo>
                <a:lnTo>
                  <a:pt x="1903538" y="318468"/>
                </a:lnTo>
                <a:lnTo>
                  <a:pt x="1915775" y="317680"/>
                </a:lnTo>
                <a:lnTo>
                  <a:pt x="1953309" y="307700"/>
                </a:lnTo>
                <a:lnTo>
                  <a:pt x="1983772" y="284331"/>
                </a:lnTo>
                <a:lnTo>
                  <a:pt x="1991333" y="273685"/>
                </a:lnTo>
                <a:lnTo>
                  <a:pt x="1892172" y="273685"/>
                </a:lnTo>
                <a:lnTo>
                  <a:pt x="1884426" y="272034"/>
                </a:lnTo>
                <a:lnTo>
                  <a:pt x="1858215" y="243136"/>
                </a:lnTo>
                <a:lnTo>
                  <a:pt x="1852965" y="202478"/>
                </a:lnTo>
                <a:lnTo>
                  <a:pt x="1853865" y="189322"/>
                </a:lnTo>
                <a:lnTo>
                  <a:pt x="1869058" y="150494"/>
                </a:lnTo>
                <a:lnTo>
                  <a:pt x="1893951" y="138429"/>
                </a:lnTo>
                <a:lnTo>
                  <a:pt x="1994113" y="138429"/>
                </a:lnTo>
                <a:lnTo>
                  <a:pt x="1987786" y="128833"/>
                </a:lnTo>
                <a:lnTo>
                  <a:pt x="1957891" y="104694"/>
                </a:lnTo>
                <a:lnTo>
                  <a:pt x="1918213" y="94507"/>
                </a:lnTo>
                <a:lnTo>
                  <a:pt x="1904238" y="93979"/>
                </a:lnTo>
              </a:path>
              <a:path w="2242693" h="318468">
                <a:moveTo>
                  <a:pt x="1994113" y="138429"/>
                </a:moveTo>
                <a:lnTo>
                  <a:pt x="1911604" y="138429"/>
                </a:lnTo>
                <a:lnTo>
                  <a:pt x="1919478" y="140080"/>
                </a:lnTo>
                <a:lnTo>
                  <a:pt x="1925573" y="143510"/>
                </a:lnTo>
                <a:lnTo>
                  <a:pt x="1949135" y="183608"/>
                </a:lnTo>
                <a:lnTo>
                  <a:pt x="1950687" y="209750"/>
                </a:lnTo>
                <a:lnTo>
                  <a:pt x="1949812" y="222911"/>
                </a:lnTo>
                <a:lnTo>
                  <a:pt x="1934845" y="261619"/>
                </a:lnTo>
                <a:lnTo>
                  <a:pt x="1909826" y="273685"/>
                </a:lnTo>
                <a:lnTo>
                  <a:pt x="1991333" y="273685"/>
                </a:lnTo>
                <a:lnTo>
                  <a:pt x="2006867" y="228094"/>
                </a:lnTo>
                <a:lnTo>
                  <a:pt x="2008470" y="200299"/>
                </a:lnTo>
                <a:lnTo>
                  <a:pt x="2007859" y="188353"/>
                </a:lnTo>
                <a:lnTo>
                  <a:pt x="2006339" y="176336"/>
                </a:lnTo>
                <a:lnTo>
                  <a:pt x="2003713" y="163731"/>
                </a:lnTo>
                <a:lnTo>
                  <a:pt x="1999788" y="150023"/>
                </a:lnTo>
                <a:lnTo>
                  <a:pt x="1994787" y="139452"/>
                </a:lnTo>
                <a:lnTo>
                  <a:pt x="1994113" y="138429"/>
                </a:lnTo>
              </a:path>
              <a:path w="2242693" h="318468">
                <a:moveTo>
                  <a:pt x="593598" y="93979"/>
                </a:moveTo>
                <a:lnTo>
                  <a:pt x="550791" y="101025"/>
                </a:lnTo>
                <a:lnTo>
                  <a:pt x="517106" y="120846"/>
                </a:lnTo>
                <a:lnTo>
                  <a:pt x="494733" y="153293"/>
                </a:lnTo>
                <a:lnTo>
                  <a:pt x="485047" y="202478"/>
                </a:lnTo>
                <a:lnTo>
                  <a:pt x="484854" y="220362"/>
                </a:lnTo>
                <a:lnTo>
                  <a:pt x="486076" y="232967"/>
                </a:lnTo>
                <a:lnTo>
                  <a:pt x="502669" y="280573"/>
                </a:lnTo>
                <a:lnTo>
                  <a:pt x="542619" y="311178"/>
                </a:lnTo>
                <a:lnTo>
                  <a:pt x="592898" y="318468"/>
                </a:lnTo>
                <a:lnTo>
                  <a:pt x="605135" y="317680"/>
                </a:lnTo>
                <a:lnTo>
                  <a:pt x="642669" y="307700"/>
                </a:lnTo>
                <a:lnTo>
                  <a:pt x="673132" y="284331"/>
                </a:lnTo>
                <a:lnTo>
                  <a:pt x="680693" y="273685"/>
                </a:lnTo>
                <a:lnTo>
                  <a:pt x="581532" y="273685"/>
                </a:lnTo>
                <a:lnTo>
                  <a:pt x="573786" y="272034"/>
                </a:lnTo>
                <a:lnTo>
                  <a:pt x="547575" y="243136"/>
                </a:lnTo>
                <a:lnTo>
                  <a:pt x="542325" y="202478"/>
                </a:lnTo>
                <a:lnTo>
                  <a:pt x="543225" y="189322"/>
                </a:lnTo>
                <a:lnTo>
                  <a:pt x="558419" y="150494"/>
                </a:lnTo>
                <a:lnTo>
                  <a:pt x="583311" y="138429"/>
                </a:lnTo>
                <a:lnTo>
                  <a:pt x="683473" y="138429"/>
                </a:lnTo>
                <a:lnTo>
                  <a:pt x="677146" y="128833"/>
                </a:lnTo>
                <a:lnTo>
                  <a:pt x="647251" y="104694"/>
                </a:lnTo>
                <a:lnTo>
                  <a:pt x="607573" y="94507"/>
                </a:lnTo>
                <a:lnTo>
                  <a:pt x="593598" y="93979"/>
                </a:lnTo>
              </a:path>
              <a:path w="2242693" h="318468">
                <a:moveTo>
                  <a:pt x="683473" y="138429"/>
                </a:moveTo>
                <a:lnTo>
                  <a:pt x="600963" y="138429"/>
                </a:lnTo>
                <a:lnTo>
                  <a:pt x="608838" y="140080"/>
                </a:lnTo>
                <a:lnTo>
                  <a:pt x="614933" y="143510"/>
                </a:lnTo>
                <a:lnTo>
                  <a:pt x="638495" y="183608"/>
                </a:lnTo>
                <a:lnTo>
                  <a:pt x="640047" y="209750"/>
                </a:lnTo>
                <a:lnTo>
                  <a:pt x="639172" y="222911"/>
                </a:lnTo>
                <a:lnTo>
                  <a:pt x="624205" y="261619"/>
                </a:lnTo>
                <a:lnTo>
                  <a:pt x="599186" y="273685"/>
                </a:lnTo>
                <a:lnTo>
                  <a:pt x="680693" y="273685"/>
                </a:lnTo>
                <a:lnTo>
                  <a:pt x="696227" y="228094"/>
                </a:lnTo>
                <a:lnTo>
                  <a:pt x="697830" y="200299"/>
                </a:lnTo>
                <a:lnTo>
                  <a:pt x="697219" y="188353"/>
                </a:lnTo>
                <a:lnTo>
                  <a:pt x="695699" y="176336"/>
                </a:lnTo>
                <a:lnTo>
                  <a:pt x="693073" y="163731"/>
                </a:lnTo>
                <a:lnTo>
                  <a:pt x="689148" y="150023"/>
                </a:lnTo>
                <a:lnTo>
                  <a:pt x="684147" y="139452"/>
                </a:lnTo>
                <a:lnTo>
                  <a:pt x="683473" y="138429"/>
                </a:lnTo>
              </a:path>
              <a:path w="2242693" h="318468">
                <a:moveTo>
                  <a:pt x="1728089" y="97789"/>
                </a:moveTo>
                <a:lnTo>
                  <a:pt x="1717040" y="97789"/>
                </a:lnTo>
                <a:lnTo>
                  <a:pt x="1712468" y="98043"/>
                </a:lnTo>
                <a:lnTo>
                  <a:pt x="1694433" y="105663"/>
                </a:lnTo>
                <a:lnTo>
                  <a:pt x="1694433" y="307339"/>
                </a:lnTo>
                <a:lnTo>
                  <a:pt x="1717040" y="314833"/>
                </a:lnTo>
                <a:lnTo>
                  <a:pt x="1728089" y="314833"/>
                </a:lnTo>
                <a:lnTo>
                  <a:pt x="1750695" y="307339"/>
                </a:lnTo>
                <a:lnTo>
                  <a:pt x="1750695" y="105663"/>
                </a:lnTo>
                <a:lnTo>
                  <a:pt x="1728089" y="97789"/>
                </a:lnTo>
              </a:path>
              <a:path w="2242693" h="318468">
                <a:moveTo>
                  <a:pt x="37973" y="97789"/>
                </a:moveTo>
                <a:lnTo>
                  <a:pt x="26924" y="97789"/>
                </a:lnTo>
                <a:lnTo>
                  <a:pt x="22351" y="98043"/>
                </a:lnTo>
                <a:lnTo>
                  <a:pt x="4318" y="105663"/>
                </a:lnTo>
                <a:lnTo>
                  <a:pt x="4318" y="307339"/>
                </a:lnTo>
                <a:lnTo>
                  <a:pt x="26924" y="314833"/>
                </a:lnTo>
                <a:lnTo>
                  <a:pt x="37973" y="314833"/>
                </a:lnTo>
                <a:lnTo>
                  <a:pt x="60579" y="307339"/>
                </a:lnTo>
                <a:lnTo>
                  <a:pt x="60579" y="105663"/>
                </a:lnTo>
                <a:lnTo>
                  <a:pt x="37973" y="97789"/>
                </a:lnTo>
              </a:path>
              <a:path w="2242693" h="318468">
                <a:moveTo>
                  <a:pt x="1596517" y="94234"/>
                </a:moveTo>
                <a:lnTo>
                  <a:pt x="1590547" y="94234"/>
                </a:lnTo>
                <a:lnTo>
                  <a:pt x="1581320" y="94575"/>
                </a:lnTo>
                <a:lnTo>
                  <a:pt x="1543192" y="104270"/>
                </a:lnTo>
                <a:lnTo>
                  <a:pt x="1512414" y="129919"/>
                </a:lnTo>
                <a:lnTo>
                  <a:pt x="1495267" y="167086"/>
                </a:lnTo>
                <a:lnTo>
                  <a:pt x="1490617" y="220673"/>
                </a:lnTo>
                <a:lnTo>
                  <a:pt x="1491766" y="233458"/>
                </a:lnTo>
                <a:lnTo>
                  <a:pt x="1507832" y="280876"/>
                </a:lnTo>
                <a:lnTo>
                  <a:pt x="1547309" y="312259"/>
                </a:lnTo>
                <a:lnTo>
                  <a:pt x="1585214" y="318388"/>
                </a:lnTo>
                <a:lnTo>
                  <a:pt x="1592071" y="318388"/>
                </a:lnTo>
                <a:lnTo>
                  <a:pt x="1633601" y="307721"/>
                </a:lnTo>
                <a:lnTo>
                  <a:pt x="1652861" y="271525"/>
                </a:lnTo>
                <a:lnTo>
                  <a:pt x="1586103" y="271525"/>
                </a:lnTo>
                <a:lnTo>
                  <a:pt x="1579498" y="270128"/>
                </a:lnTo>
                <a:lnTo>
                  <a:pt x="1552829" y="242569"/>
                </a:lnTo>
                <a:lnTo>
                  <a:pt x="1548310" y="194768"/>
                </a:lnTo>
                <a:lnTo>
                  <a:pt x="1550111" y="182756"/>
                </a:lnTo>
                <a:lnTo>
                  <a:pt x="1568087" y="147516"/>
                </a:lnTo>
                <a:lnTo>
                  <a:pt x="1592960" y="139700"/>
                </a:lnTo>
                <a:lnTo>
                  <a:pt x="1652143" y="139700"/>
                </a:lnTo>
                <a:lnTo>
                  <a:pt x="1652021" y="129919"/>
                </a:lnTo>
                <a:lnTo>
                  <a:pt x="1651889" y="126873"/>
                </a:lnTo>
                <a:lnTo>
                  <a:pt x="1651634" y="124333"/>
                </a:lnTo>
                <a:lnTo>
                  <a:pt x="1651381" y="122174"/>
                </a:lnTo>
                <a:lnTo>
                  <a:pt x="1651000" y="120396"/>
                </a:lnTo>
                <a:lnTo>
                  <a:pt x="1650619" y="118490"/>
                </a:lnTo>
                <a:lnTo>
                  <a:pt x="1650110" y="117093"/>
                </a:lnTo>
                <a:lnTo>
                  <a:pt x="1649348" y="115950"/>
                </a:lnTo>
                <a:lnTo>
                  <a:pt x="1648714" y="114808"/>
                </a:lnTo>
                <a:lnTo>
                  <a:pt x="1613789" y="96774"/>
                </a:lnTo>
                <a:lnTo>
                  <a:pt x="1602358" y="94741"/>
                </a:lnTo>
                <a:lnTo>
                  <a:pt x="1596517" y="94234"/>
                </a:lnTo>
              </a:path>
              <a:path w="2242693" h="318468">
                <a:moveTo>
                  <a:pt x="1647317" y="249174"/>
                </a:moveTo>
                <a:lnTo>
                  <a:pt x="1644015" y="249174"/>
                </a:lnTo>
                <a:lnTo>
                  <a:pt x="1641602" y="250316"/>
                </a:lnTo>
                <a:lnTo>
                  <a:pt x="1636014" y="254888"/>
                </a:lnTo>
                <a:lnTo>
                  <a:pt x="1632458" y="257428"/>
                </a:lnTo>
                <a:lnTo>
                  <a:pt x="1628267" y="260350"/>
                </a:lnTo>
                <a:lnTo>
                  <a:pt x="1624076" y="263143"/>
                </a:lnTo>
                <a:lnTo>
                  <a:pt x="1619250" y="265684"/>
                </a:lnTo>
                <a:lnTo>
                  <a:pt x="1613661" y="267969"/>
                </a:lnTo>
                <a:lnTo>
                  <a:pt x="1608073" y="270383"/>
                </a:lnTo>
                <a:lnTo>
                  <a:pt x="1601470" y="271525"/>
                </a:lnTo>
                <a:lnTo>
                  <a:pt x="1652861" y="271525"/>
                </a:lnTo>
                <a:lnTo>
                  <a:pt x="1649221" y="250316"/>
                </a:lnTo>
                <a:lnTo>
                  <a:pt x="1648333" y="249554"/>
                </a:lnTo>
                <a:lnTo>
                  <a:pt x="1647317" y="249174"/>
                </a:lnTo>
              </a:path>
              <a:path w="2242693" h="318468">
                <a:moveTo>
                  <a:pt x="1652143" y="139700"/>
                </a:moveTo>
                <a:lnTo>
                  <a:pt x="1600454" y="139700"/>
                </a:lnTo>
                <a:lnTo>
                  <a:pt x="1606804" y="140842"/>
                </a:lnTo>
                <a:lnTo>
                  <a:pt x="1617598" y="144906"/>
                </a:lnTo>
                <a:lnTo>
                  <a:pt x="1638934" y="158750"/>
                </a:lnTo>
                <a:lnTo>
                  <a:pt x="1641602" y="159892"/>
                </a:lnTo>
                <a:lnTo>
                  <a:pt x="1646555" y="159892"/>
                </a:lnTo>
                <a:lnTo>
                  <a:pt x="1648459" y="158114"/>
                </a:lnTo>
                <a:lnTo>
                  <a:pt x="1649983" y="154559"/>
                </a:lnTo>
                <a:lnTo>
                  <a:pt x="1651381" y="151129"/>
                </a:lnTo>
                <a:lnTo>
                  <a:pt x="1652143" y="145034"/>
                </a:lnTo>
                <a:lnTo>
                  <a:pt x="1652143" y="139700"/>
                </a:lnTo>
              </a:path>
              <a:path w="2242693" h="318468">
                <a:moveTo>
                  <a:pt x="2085340" y="97916"/>
                </a:moveTo>
                <a:lnTo>
                  <a:pt x="2068195" y="97916"/>
                </a:lnTo>
                <a:lnTo>
                  <a:pt x="2062098" y="98678"/>
                </a:lnTo>
                <a:lnTo>
                  <a:pt x="2059558" y="99313"/>
                </a:lnTo>
                <a:lnTo>
                  <a:pt x="2057654" y="100075"/>
                </a:lnTo>
                <a:lnTo>
                  <a:pt x="2055748" y="100711"/>
                </a:lnTo>
                <a:lnTo>
                  <a:pt x="2054352" y="101726"/>
                </a:lnTo>
                <a:lnTo>
                  <a:pt x="2053717" y="102869"/>
                </a:lnTo>
                <a:lnTo>
                  <a:pt x="2052955" y="103886"/>
                </a:lnTo>
                <a:lnTo>
                  <a:pt x="2052675" y="104910"/>
                </a:lnTo>
                <a:lnTo>
                  <a:pt x="2052573" y="307339"/>
                </a:lnTo>
                <a:lnTo>
                  <a:pt x="2052955" y="308610"/>
                </a:lnTo>
                <a:lnTo>
                  <a:pt x="2075180" y="314833"/>
                </a:lnTo>
                <a:lnTo>
                  <a:pt x="2086229" y="314833"/>
                </a:lnTo>
                <a:lnTo>
                  <a:pt x="2108835" y="307339"/>
                </a:lnTo>
                <a:lnTo>
                  <a:pt x="2108835" y="305815"/>
                </a:lnTo>
                <a:lnTo>
                  <a:pt x="2113759" y="167496"/>
                </a:lnTo>
                <a:lnTo>
                  <a:pt x="2122818" y="158005"/>
                </a:lnTo>
                <a:lnTo>
                  <a:pt x="2131568" y="150749"/>
                </a:lnTo>
                <a:lnTo>
                  <a:pt x="2138934" y="145541"/>
                </a:lnTo>
                <a:lnTo>
                  <a:pt x="2146046" y="142875"/>
                </a:lnTo>
                <a:lnTo>
                  <a:pt x="2238072" y="142875"/>
                </a:lnTo>
                <a:lnTo>
                  <a:pt x="2235557" y="135366"/>
                </a:lnTo>
                <a:lnTo>
                  <a:pt x="2232469" y="129666"/>
                </a:lnTo>
                <a:lnTo>
                  <a:pt x="2100580" y="129666"/>
                </a:lnTo>
                <a:lnTo>
                  <a:pt x="2100478" y="104910"/>
                </a:lnTo>
                <a:lnTo>
                  <a:pt x="2100198" y="103886"/>
                </a:lnTo>
                <a:lnTo>
                  <a:pt x="2099436" y="102869"/>
                </a:lnTo>
                <a:lnTo>
                  <a:pt x="2098675" y="101726"/>
                </a:lnTo>
                <a:lnTo>
                  <a:pt x="2097405" y="100711"/>
                </a:lnTo>
                <a:lnTo>
                  <a:pt x="2095754" y="100075"/>
                </a:lnTo>
                <a:lnTo>
                  <a:pt x="2093976" y="99313"/>
                </a:lnTo>
                <a:lnTo>
                  <a:pt x="2091563" y="98678"/>
                </a:lnTo>
                <a:lnTo>
                  <a:pt x="2085340" y="97916"/>
                </a:lnTo>
              </a:path>
              <a:path w="2242693" h="318468">
                <a:moveTo>
                  <a:pt x="2238072" y="142875"/>
                </a:moveTo>
                <a:lnTo>
                  <a:pt x="2158872" y="142875"/>
                </a:lnTo>
                <a:lnTo>
                  <a:pt x="2163826" y="144017"/>
                </a:lnTo>
                <a:lnTo>
                  <a:pt x="2168017" y="146176"/>
                </a:lnTo>
                <a:lnTo>
                  <a:pt x="2186685" y="182499"/>
                </a:lnTo>
                <a:lnTo>
                  <a:pt x="2186685" y="307339"/>
                </a:lnTo>
                <a:lnTo>
                  <a:pt x="2187194" y="308610"/>
                </a:lnTo>
                <a:lnTo>
                  <a:pt x="2209292" y="314833"/>
                </a:lnTo>
                <a:lnTo>
                  <a:pt x="2220214" y="314833"/>
                </a:lnTo>
                <a:lnTo>
                  <a:pt x="2242693" y="307339"/>
                </a:lnTo>
                <a:lnTo>
                  <a:pt x="2242312" y="169342"/>
                </a:lnTo>
                <a:lnTo>
                  <a:pt x="2241074" y="156734"/>
                </a:lnTo>
                <a:lnTo>
                  <a:pt x="2238891" y="145322"/>
                </a:lnTo>
                <a:lnTo>
                  <a:pt x="2238072" y="142875"/>
                </a:lnTo>
              </a:path>
              <a:path w="2242693" h="318468">
                <a:moveTo>
                  <a:pt x="2169795" y="93979"/>
                </a:moveTo>
                <a:lnTo>
                  <a:pt x="2130299" y="104996"/>
                </a:lnTo>
                <a:lnTo>
                  <a:pt x="2100580" y="129666"/>
                </a:lnTo>
                <a:lnTo>
                  <a:pt x="2232469" y="129666"/>
                </a:lnTo>
                <a:lnTo>
                  <a:pt x="2195929" y="97554"/>
                </a:lnTo>
                <a:lnTo>
                  <a:pt x="2169795" y="93979"/>
                </a:lnTo>
              </a:path>
              <a:path w="2242693" h="318468">
                <a:moveTo>
                  <a:pt x="937768" y="97916"/>
                </a:moveTo>
                <a:lnTo>
                  <a:pt x="920622" y="97916"/>
                </a:lnTo>
                <a:lnTo>
                  <a:pt x="914527" y="98678"/>
                </a:lnTo>
                <a:lnTo>
                  <a:pt x="911986" y="99313"/>
                </a:lnTo>
                <a:lnTo>
                  <a:pt x="910082" y="100075"/>
                </a:lnTo>
                <a:lnTo>
                  <a:pt x="908177" y="100711"/>
                </a:lnTo>
                <a:lnTo>
                  <a:pt x="906780" y="101726"/>
                </a:lnTo>
                <a:lnTo>
                  <a:pt x="906144" y="102869"/>
                </a:lnTo>
                <a:lnTo>
                  <a:pt x="905382" y="103886"/>
                </a:lnTo>
                <a:lnTo>
                  <a:pt x="905034" y="105163"/>
                </a:lnTo>
                <a:lnTo>
                  <a:pt x="905002" y="307339"/>
                </a:lnTo>
                <a:lnTo>
                  <a:pt x="905382" y="308610"/>
                </a:lnTo>
                <a:lnTo>
                  <a:pt x="927607" y="314833"/>
                </a:lnTo>
                <a:lnTo>
                  <a:pt x="938657" y="314833"/>
                </a:lnTo>
                <a:lnTo>
                  <a:pt x="961263" y="307339"/>
                </a:lnTo>
                <a:lnTo>
                  <a:pt x="961263" y="305815"/>
                </a:lnTo>
                <a:lnTo>
                  <a:pt x="965844" y="169417"/>
                </a:lnTo>
                <a:lnTo>
                  <a:pt x="997077" y="142875"/>
                </a:lnTo>
                <a:lnTo>
                  <a:pt x="1216812" y="142875"/>
                </a:lnTo>
                <a:lnTo>
                  <a:pt x="1215112" y="135858"/>
                </a:lnTo>
                <a:lnTo>
                  <a:pt x="1212355" y="130428"/>
                </a:lnTo>
                <a:lnTo>
                  <a:pt x="1082420" y="130428"/>
                </a:lnTo>
                <a:lnTo>
                  <a:pt x="1082074" y="129666"/>
                </a:lnTo>
                <a:lnTo>
                  <a:pt x="953007" y="129666"/>
                </a:lnTo>
                <a:lnTo>
                  <a:pt x="952975" y="105163"/>
                </a:lnTo>
                <a:lnTo>
                  <a:pt x="952627" y="103886"/>
                </a:lnTo>
                <a:lnTo>
                  <a:pt x="951865" y="102869"/>
                </a:lnTo>
                <a:lnTo>
                  <a:pt x="951103" y="101726"/>
                </a:lnTo>
                <a:lnTo>
                  <a:pt x="949832" y="100711"/>
                </a:lnTo>
                <a:lnTo>
                  <a:pt x="948182" y="100075"/>
                </a:lnTo>
                <a:lnTo>
                  <a:pt x="946404" y="99313"/>
                </a:lnTo>
                <a:lnTo>
                  <a:pt x="943906" y="98668"/>
                </a:lnTo>
                <a:lnTo>
                  <a:pt x="937768" y="97916"/>
                </a:lnTo>
              </a:path>
              <a:path w="2242693" h="318468">
                <a:moveTo>
                  <a:pt x="1127379" y="142875"/>
                </a:moveTo>
                <a:lnTo>
                  <a:pt x="1009269" y="142875"/>
                </a:lnTo>
                <a:lnTo>
                  <a:pt x="1013968" y="144017"/>
                </a:lnTo>
                <a:lnTo>
                  <a:pt x="1017905" y="146176"/>
                </a:lnTo>
                <a:lnTo>
                  <a:pt x="1035304" y="181101"/>
                </a:lnTo>
                <a:lnTo>
                  <a:pt x="1035304" y="307339"/>
                </a:lnTo>
                <a:lnTo>
                  <a:pt x="1035811" y="308610"/>
                </a:lnTo>
                <a:lnTo>
                  <a:pt x="1058036" y="314833"/>
                </a:lnTo>
                <a:lnTo>
                  <a:pt x="1068832" y="314833"/>
                </a:lnTo>
                <a:lnTo>
                  <a:pt x="1091438" y="307339"/>
                </a:lnTo>
                <a:lnTo>
                  <a:pt x="1091438" y="305815"/>
                </a:lnTo>
                <a:lnTo>
                  <a:pt x="1096188" y="167736"/>
                </a:lnTo>
                <a:lnTo>
                  <a:pt x="1105193" y="158099"/>
                </a:lnTo>
                <a:lnTo>
                  <a:pt x="1113663" y="150749"/>
                </a:lnTo>
                <a:lnTo>
                  <a:pt x="1120520" y="145541"/>
                </a:lnTo>
                <a:lnTo>
                  <a:pt x="1127379" y="142875"/>
                </a:lnTo>
              </a:path>
              <a:path w="2242693" h="318468">
                <a:moveTo>
                  <a:pt x="1216812" y="142875"/>
                </a:moveTo>
                <a:lnTo>
                  <a:pt x="1139570" y="142875"/>
                </a:lnTo>
                <a:lnTo>
                  <a:pt x="1144270" y="144017"/>
                </a:lnTo>
                <a:lnTo>
                  <a:pt x="1152144" y="148336"/>
                </a:lnTo>
                <a:lnTo>
                  <a:pt x="1155445" y="151384"/>
                </a:lnTo>
                <a:lnTo>
                  <a:pt x="1157985" y="155321"/>
                </a:lnTo>
                <a:lnTo>
                  <a:pt x="1160653" y="159258"/>
                </a:lnTo>
                <a:lnTo>
                  <a:pt x="1162558" y="163956"/>
                </a:lnTo>
                <a:lnTo>
                  <a:pt x="1163828" y="169417"/>
                </a:lnTo>
                <a:lnTo>
                  <a:pt x="1165097" y="175005"/>
                </a:lnTo>
                <a:lnTo>
                  <a:pt x="1165733" y="181101"/>
                </a:lnTo>
                <a:lnTo>
                  <a:pt x="1165733" y="307339"/>
                </a:lnTo>
                <a:lnTo>
                  <a:pt x="1166114" y="308610"/>
                </a:lnTo>
                <a:lnTo>
                  <a:pt x="1167003" y="309752"/>
                </a:lnTo>
                <a:lnTo>
                  <a:pt x="1167765" y="310896"/>
                </a:lnTo>
                <a:lnTo>
                  <a:pt x="1169289" y="311785"/>
                </a:lnTo>
                <a:lnTo>
                  <a:pt x="1173607" y="313309"/>
                </a:lnTo>
                <a:lnTo>
                  <a:pt x="1176401" y="313816"/>
                </a:lnTo>
                <a:lnTo>
                  <a:pt x="1183640" y="314578"/>
                </a:lnTo>
                <a:lnTo>
                  <a:pt x="1188211" y="314833"/>
                </a:lnTo>
                <a:lnTo>
                  <a:pt x="1199388" y="314833"/>
                </a:lnTo>
                <a:lnTo>
                  <a:pt x="1203959" y="314578"/>
                </a:lnTo>
                <a:lnTo>
                  <a:pt x="1211071" y="313816"/>
                </a:lnTo>
                <a:lnTo>
                  <a:pt x="1213866" y="313309"/>
                </a:lnTo>
                <a:lnTo>
                  <a:pt x="1215897" y="312547"/>
                </a:lnTo>
                <a:lnTo>
                  <a:pt x="1218057" y="311785"/>
                </a:lnTo>
                <a:lnTo>
                  <a:pt x="1219581" y="310896"/>
                </a:lnTo>
                <a:lnTo>
                  <a:pt x="1221358" y="308610"/>
                </a:lnTo>
                <a:lnTo>
                  <a:pt x="1221740" y="307339"/>
                </a:lnTo>
                <a:lnTo>
                  <a:pt x="1221689" y="174435"/>
                </a:lnTo>
                <a:lnTo>
                  <a:pt x="1220940" y="163882"/>
                </a:lnTo>
                <a:lnTo>
                  <a:pt x="1218873" y="151384"/>
                </a:lnTo>
                <a:lnTo>
                  <a:pt x="1216812" y="142875"/>
                </a:lnTo>
              </a:path>
              <a:path w="2242693" h="318468">
                <a:moveTo>
                  <a:pt x="1150746" y="93979"/>
                </a:moveTo>
                <a:lnTo>
                  <a:pt x="1111377" y="105537"/>
                </a:lnTo>
                <a:lnTo>
                  <a:pt x="1099946" y="113918"/>
                </a:lnTo>
                <a:lnTo>
                  <a:pt x="1094232" y="118490"/>
                </a:lnTo>
                <a:lnTo>
                  <a:pt x="1088390" y="123951"/>
                </a:lnTo>
                <a:lnTo>
                  <a:pt x="1082420" y="130428"/>
                </a:lnTo>
                <a:lnTo>
                  <a:pt x="1212355" y="130428"/>
                </a:lnTo>
                <a:lnTo>
                  <a:pt x="1176814" y="97711"/>
                </a:lnTo>
                <a:lnTo>
                  <a:pt x="1164621" y="94919"/>
                </a:lnTo>
                <a:lnTo>
                  <a:pt x="1150746" y="93979"/>
                </a:lnTo>
              </a:path>
              <a:path w="2242693" h="318468">
                <a:moveTo>
                  <a:pt x="1028319" y="93979"/>
                </a:moveTo>
                <a:lnTo>
                  <a:pt x="982555" y="104791"/>
                </a:lnTo>
                <a:lnTo>
                  <a:pt x="953007" y="129666"/>
                </a:lnTo>
                <a:lnTo>
                  <a:pt x="1082074" y="129666"/>
                </a:lnTo>
                <a:lnTo>
                  <a:pt x="1079881" y="124840"/>
                </a:lnTo>
                <a:lnTo>
                  <a:pt x="1076833" y="119887"/>
                </a:lnTo>
                <a:lnTo>
                  <a:pt x="1073022" y="115442"/>
                </a:lnTo>
                <a:lnTo>
                  <a:pt x="1069340" y="110998"/>
                </a:lnTo>
                <a:lnTo>
                  <a:pt x="1035684" y="94868"/>
                </a:lnTo>
                <a:lnTo>
                  <a:pt x="1028319" y="93979"/>
                </a:lnTo>
              </a:path>
              <a:path w="2242693" h="318468">
                <a:moveTo>
                  <a:pt x="774700" y="97916"/>
                </a:moveTo>
                <a:lnTo>
                  <a:pt x="757555" y="97916"/>
                </a:lnTo>
                <a:lnTo>
                  <a:pt x="751458" y="98678"/>
                </a:lnTo>
                <a:lnTo>
                  <a:pt x="748919" y="99313"/>
                </a:lnTo>
                <a:lnTo>
                  <a:pt x="747014" y="100075"/>
                </a:lnTo>
                <a:lnTo>
                  <a:pt x="745108" y="100711"/>
                </a:lnTo>
                <a:lnTo>
                  <a:pt x="743711" y="101726"/>
                </a:lnTo>
                <a:lnTo>
                  <a:pt x="743077" y="102869"/>
                </a:lnTo>
                <a:lnTo>
                  <a:pt x="742315" y="103886"/>
                </a:lnTo>
                <a:lnTo>
                  <a:pt x="741933" y="105283"/>
                </a:lnTo>
                <a:lnTo>
                  <a:pt x="741933" y="307339"/>
                </a:lnTo>
                <a:lnTo>
                  <a:pt x="764540" y="314833"/>
                </a:lnTo>
                <a:lnTo>
                  <a:pt x="775589" y="314833"/>
                </a:lnTo>
                <a:lnTo>
                  <a:pt x="798194" y="307339"/>
                </a:lnTo>
                <a:lnTo>
                  <a:pt x="798194" y="181737"/>
                </a:lnTo>
                <a:lnTo>
                  <a:pt x="802385" y="175133"/>
                </a:lnTo>
                <a:lnTo>
                  <a:pt x="830071" y="148589"/>
                </a:lnTo>
                <a:lnTo>
                  <a:pt x="836294" y="146685"/>
                </a:lnTo>
                <a:lnTo>
                  <a:pt x="867960" y="146685"/>
                </a:lnTo>
                <a:lnTo>
                  <a:pt x="868680" y="144525"/>
                </a:lnTo>
                <a:lnTo>
                  <a:pt x="869060" y="141859"/>
                </a:lnTo>
                <a:lnTo>
                  <a:pt x="869442" y="138429"/>
                </a:lnTo>
                <a:lnTo>
                  <a:pt x="869695" y="135000"/>
                </a:lnTo>
                <a:lnTo>
                  <a:pt x="869695" y="131444"/>
                </a:lnTo>
                <a:lnTo>
                  <a:pt x="789940" y="131444"/>
                </a:lnTo>
                <a:lnTo>
                  <a:pt x="789940" y="105283"/>
                </a:lnTo>
                <a:lnTo>
                  <a:pt x="789558" y="103886"/>
                </a:lnTo>
                <a:lnTo>
                  <a:pt x="788712" y="102742"/>
                </a:lnTo>
                <a:lnTo>
                  <a:pt x="788034" y="101726"/>
                </a:lnTo>
                <a:lnTo>
                  <a:pt x="786765" y="100711"/>
                </a:lnTo>
                <a:lnTo>
                  <a:pt x="785114" y="100075"/>
                </a:lnTo>
                <a:lnTo>
                  <a:pt x="783335" y="99313"/>
                </a:lnTo>
                <a:lnTo>
                  <a:pt x="780922" y="98678"/>
                </a:lnTo>
                <a:lnTo>
                  <a:pt x="774700" y="97916"/>
                </a:lnTo>
              </a:path>
              <a:path w="2242693" h="318468">
                <a:moveTo>
                  <a:pt x="867960" y="146685"/>
                </a:moveTo>
                <a:lnTo>
                  <a:pt x="842136" y="146685"/>
                </a:lnTo>
                <a:lnTo>
                  <a:pt x="844550" y="146938"/>
                </a:lnTo>
                <a:lnTo>
                  <a:pt x="849121" y="147954"/>
                </a:lnTo>
                <a:lnTo>
                  <a:pt x="851154" y="148589"/>
                </a:lnTo>
                <a:lnTo>
                  <a:pt x="852932" y="149098"/>
                </a:lnTo>
                <a:lnTo>
                  <a:pt x="854836" y="149733"/>
                </a:lnTo>
                <a:lnTo>
                  <a:pt x="856488" y="150240"/>
                </a:lnTo>
                <a:lnTo>
                  <a:pt x="858011" y="150749"/>
                </a:lnTo>
                <a:lnTo>
                  <a:pt x="859535" y="151384"/>
                </a:lnTo>
                <a:lnTo>
                  <a:pt x="860806" y="151637"/>
                </a:lnTo>
                <a:lnTo>
                  <a:pt x="863472" y="151637"/>
                </a:lnTo>
                <a:lnTo>
                  <a:pt x="864743" y="151256"/>
                </a:lnTo>
                <a:lnTo>
                  <a:pt x="865758" y="150494"/>
                </a:lnTo>
                <a:lnTo>
                  <a:pt x="866647" y="149733"/>
                </a:lnTo>
                <a:lnTo>
                  <a:pt x="867409" y="148336"/>
                </a:lnTo>
                <a:lnTo>
                  <a:pt x="867960" y="146685"/>
                </a:lnTo>
              </a:path>
              <a:path w="2242693" h="318468">
                <a:moveTo>
                  <a:pt x="842771" y="93979"/>
                </a:moveTo>
                <a:lnTo>
                  <a:pt x="838707" y="93979"/>
                </a:lnTo>
                <a:lnTo>
                  <a:pt x="834517" y="94614"/>
                </a:lnTo>
                <a:lnTo>
                  <a:pt x="799972" y="117983"/>
                </a:lnTo>
                <a:lnTo>
                  <a:pt x="789940" y="131444"/>
                </a:lnTo>
                <a:lnTo>
                  <a:pt x="869695" y="131444"/>
                </a:lnTo>
                <a:lnTo>
                  <a:pt x="869695" y="115697"/>
                </a:lnTo>
                <a:lnTo>
                  <a:pt x="869442" y="109347"/>
                </a:lnTo>
                <a:lnTo>
                  <a:pt x="862203" y="97281"/>
                </a:lnTo>
                <a:lnTo>
                  <a:pt x="860425" y="96519"/>
                </a:lnTo>
                <a:lnTo>
                  <a:pt x="858393" y="96012"/>
                </a:lnTo>
                <a:lnTo>
                  <a:pt x="855980" y="95503"/>
                </a:lnTo>
                <a:lnTo>
                  <a:pt x="853567" y="94868"/>
                </a:lnTo>
                <a:lnTo>
                  <a:pt x="846835" y="94106"/>
                </a:lnTo>
                <a:lnTo>
                  <a:pt x="842771" y="93979"/>
                </a:lnTo>
              </a:path>
              <a:path w="2242693" h="318468">
                <a:moveTo>
                  <a:pt x="149860" y="97916"/>
                </a:moveTo>
                <a:lnTo>
                  <a:pt x="132714" y="97916"/>
                </a:lnTo>
                <a:lnTo>
                  <a:pt x="126618" y="98678"/>
                </a:lnTo>
                <a:lnTo>
                  <a:pt x="124079" y="99313"/>
                </a:lnTo>
                <a:lnTo>
                  <a:pt x="122174" y="100075"/>
                </a:lnTo>
                <a:lnTo>
                  <a:pt x="120268" y="100711"/>
                </a:lnTo>
                <a:lnTo>
                  <a:pt x="118872" y="101726"/>
                </a:lnTo>
                <a:lnTo>
                  <a:pt x="118237" y="102869"/>
                </a:lnTo>
                <a:lnTo>
                  <a:pt x="117475" y="103886"/>
                </a:lnTo>
                <a:lnTo>
                  <a:pt x="117195" y="104910"/>
                </a:lnTo>
                <a:lnTo>
                  <a:pt x="117093" y="307339"/>
                </a:lnTo>
                <a:lnTo>
                  <a:pt x="117475" y="308610"/>
                </a:lnTo>
                <a:lnTo>
                  <a:pt x="139700" y="314833"/>
                </a:lnTo>
                <a:lnTo>
                  <a:pt x="150749" y="314833"/>
                </a:lnTo>
                <a:lnTo>
                  <a:pt x="173355" y="307339"/>
                </a:lnTo>
                <a:lnTo>
                  <a:pt x="173355" y="305815"/>
                </a:lnTo>
                <a:lnTo>
                  <a:pt x="178279" y="167496"/>
                </a:lnTo>
                <a:lnTo>
                  <a:pt x="187338" y="158005"/>
                </a:lnTo>
                <a:lnTo>
                  <a:pt x="196087" y="150749"/>
                </a:lnTo>
                <a:lnTo>
                  <a:pt x="203454" y="145541"/>
                </a:lnTo>
                <a:lnTo>
                  <a:pt x="210566" y="142875"/>
                </a:lnTo>
                <a:lnTo>
                  <a:pt x="302592" y="142875"/>
                </a:lnTo>
                <a:lnTo>
                  <a:pt x="300077" y="135366"/>
                </a:lnTo>
                <a:lnTo>
                  <a:pt x="296989" y="129666"/>
                </a:lnTo>
                <a:lnTo>
                  <a:pt x="165100" y="129666"/>
                </a:lnTo>
                <a:lnTo>
                  <a:pt x="164998" y="104910"/>
                </a:lnTo>
                <a:lnTo>
                  <a:pt x="164719" y="103886"/>
                </a:lnTo>
                <a:lnTo>
                  <a:pt x="163956" y="102869"/>
                </a:lnTo>
                <a:lnTo>
                  <a:pt x="163194" y="101726"/>
                </a:lnTo>
                <a:lnTo>
                  <a:pt x="161925" y="100711"/>
                </a:lnTo>
                <a:lnTo>
                  <a:pt x="160274" y="100075"/>
                </a:lnTo>
                <a:lnTo>
                  <a:pt x="158495" y="99313"/>
                </a:lnTo>
                <a:lnTo>
                  <a:pt x="156082" y="98678"/>
                </a:lnTo>
                <a:lnTo>
                  <a:pt x="149860" y="97916"/>
                </a:lnTo>
              </a:path>
              <a:path w="2242693" h="318468">
                <a:moveTo>
                  <a:pt x="302592" y="142875"/>
                </a:moveTo>
                <a:lnTo>
                  <a:pt x="223393" y="142875"/>
                </a:lnTo>
                <a:lnTo>
                  <a:pt x="228345" y="144017"/>
                </a:lnTo>
                <a:lnTo>
                  <a:pt x="232537" y="146176"/>
                </a:lnTo>
                <a:lnTo>
                  <a:pt x="251206" y="182499"/>
                </a:lnTo>
                <a:lnTo>
                  <a:pt x="251206" y="307339"/>
                </a:lnTo>
                <a:lnTo>
                  <a:pt x="251713" y="308610"/>
                </a:lnTo>
                <a:lnTo>
                  <a:pt x="273812" y="314833"/>
                </a:lnTo>
                <a:lnTo>
                  <a:pt x="284733" y="314833"/>
                </a:lnTo>
                <a:lnTo>
                  <a:pt x="307213" y="307339"/>
                </a:lnTo>
                <a:lnTo>
                  <a:pt x="306832" y="169342"/>
                </a:lnTo>
                <a:lnTo>
                  <a:pt x="305594" y="156734"/>
                </a:lnTo>
                <a:lnTo>
                  <a:pt x="303411" y="145322"/>
                </a:lnTo>
                <a:lnTo>
                  <a:pt x="302592" y="142875"/>
                </a:lnTo>
              </a:path>
              <a:path w="2242693" h="318468">
                <a:moveTo>
                  <a:pt x="234314" y="93979"/>
                </a:moveTo>
                <a:lnTo>
                  <a:pt x="194819" y="104996"/>
                </a:lnTo>
                <a:lnTo>
                  <a:pt x="165100" y="129666"/>
                </a:lnTo>
                <a:lnTo>
                  <a:pt x="296989" y="129666"/>
                </a:lnTo>
                <a:lnTo>
                  <a:pt x="260449" y="97554"/>
                </a:lnTo>
                <a:lnTo>
                  <a:pt x="234314" y="93979"/>
                </a:lnTo>
              </a:path>
              <a:path w="2242693" h="318468">
                <a:moveTo>
                  <a:pt x="1722755" y="10287"/>
                </a:moveTo>
                <a:lnTo>
                  <a:pt x="1690116" y="29083"/>
                </a:lnTo>
                <a:lnTo>
                  <a:pt x="1690116" y="51308"/>
                </a:lnTo>
                <a:lnTo>
                  <a:pt x="1692402" y="58800"/>
                </a:lnTo>
                <a:lnTo>
                  <a:pt x="1697981" y="64042"/>
                </a:lnTo>
                <a:lnTo>
                  <a:pt x="1707833" y="67932"/>
                </a:lnTo>
                <a:lnTo>
                  <a:pt x="1723849" y="69204"/>
                </a:lnTo>
                <a:lnTo>
                  <a:pt x="1738614" y="67463"/>
                </a:lnTo>
                <a:lnTo>
                  <a:pt x="1748028" y="62737"/>
                </a:lnTo>
                <a:lnTo>
                  <a:pt x="1752600" y="58419"/>
                </a:lnTo>
                <a:lnTo>
                  <a:pt x="1754885" y="50673"/>
                </a:lnTo>
                <a:lnTo>
                  <a:pt x="1754885" y="28448"/>
                </a:lnTo>
                <a:lnTo>
                  <a:pt x="1752727" y="20827"/>
                </a:lnTo>
                <a:lnTo>
                  <a:pt x="1747746" y="16267"/>
                </a:lnTo>
                <a:lnTo>
                  <a:pt x="1738122" y="11796"/>
                </a:lnTo>
                <a:lnTo>
                  <a:pt x="1722755" y="10287"/>
                </a:lnTo>
              </a:path>
              <a:path w="2242693" h="318468">
                <a:moveTo>
                  <a:pt x="32638" y="10287"/>
                </a:moveTo>
                <a:lnTo>
                  <a:pt x="0" y="29083"/>
                </a:lnTo>
                <a:lnTo>
                  <a:pt x="0" y="51308"/>
                </a:lnTo>
                <a:lnTo>
                  <a:pt x="2286" y="58800"/>
                </a:lnTo>
                <a:lnTo>
                  <a:pt x="7865" y="64042"/>
                </a:lnTo>
                <a:lnTo>
                  <a:pt x="17717" y="67932"/>
                </a:lnTo>
                <a:lnTo>
                  <a:pt x="33733" y="69204"/>
                </a:lnTo>
                <a:lnTo>
                  <a:pt x="48498" y="67463"/>
                </a:lnTo>
                <a:lnTo>
                  <a:pt x="57912" y="62737"/>
                </a:lnTo>
                <a:lnTo>
                  <a:pt x="62483" y="58419"/>
                </a:lnTo>
                <a:lnTo>
                  <a:pt x="64769" y="50673"/>
                </a:lnTo>
                <a:lnTo>
                  <a:pt x="64769" y="28448"/>
                </a:lnTo>
                <a:lnTo>
                  <a:pt x="62611" y="20827"/>
                </a:lnTo>
                <a:lnTo>
                  <a:pt x="57630" y="16267"/>
                </a:lnTo>
                <a:lnTo>
                  <a:pt x="48006" y="11796"/>
                </a:lnTo>
                <a:lnTo>
                  <a:pt x="32638" y="10287"/>
                </a:lnTo>
              </a:path>
              <a:path w="2242693" h="318468">
                <a:moveTo>
                  <a:pt x="426338" y="144652"/>
                </a:moveTo>
                <a:lnTo>
                  <a:pt x="370331" y="144652"/>
                </a:lnTo>
                <a:lnTo>
                  <a:pt x="370331" y="307339"/>
                </a:lnTo>
                <a:lnTo>
                  <a:pt x="370713" y="308610"/>
                </a:lnTo>
                <a:lnTo>
                  <a:pt x="371601" y="309752"/>
                </a:lnTo>
                <a:lnTo>
                  <a:pt x="372363" y="310896"/>
                </a:lnTo>
                <a:lnTo>
                  <a:pt x="392811" y="314833"/>
                </a:lnTo>
                <a:lnTo>
                  <a:pt x="403606" y="314833"/>
                </a:lnTo>
                <a:lnTo>
                  <a:pt x="408178" y="314578"/>
                </a:lnTo>
                <a:lnTo>
                  <a:pt x="415544" y="313816"/>
                </a:lnTo>
                <a:lnTo>
                  <a:pt x="418464" y="313309"/>
                </a:lnTo>
                <a:lnTo>
                  <a:pt x="420497" y="312547"/>
                </a:lnTo>
                <a:lnTo>
                  <a:pt x="422656" y="311785"/>
                </a:lnTo>
                <a:lnTo>
                  <a:pt x="424180" y="310896"/>
                </a:lnTo>
                <a:lnTo>
                  <a:pt x="425957" y="308610"/>
                </a:lnTo>
                <a:lnTo>
                  <a:pt x="426338" y="307339"/>
                </a:lnTo>
                <a:lnTo>
                  <a:pt x="426338" y="144652"/>
                </a:lnTo>
              </a:path>
              <a:path w="2242693" h="318468">
                <a:moveTo>
                  <a:pt x="464057" y="99187"/>
                </a:moveTo>
                <a:lnTo>
                  <a:pt x="344043" y="99187"/>
                </a:lnTo>
                <a:lnTo>
                  <a:pt x="342773" y="99440"/>
                </a:lnTo>
                <a:lnTo>
                  <a:pt x="336804" y="117601"/>
                </a:lnTo>
                <a:lnTo>
                  <a:pt x="336804" y="130048"/>
                </a:lnTo>
                <a:lnTo>
                  <a:pt x="337566" y="135889"/>
                </a:lnTo>
                <a:lnTo>
                  <a:pt x="338963" y="139446"/>
                </a:lnTo>
                <a:lnTo>
                  <a:pt x="340360" y="142875"/>
                </a:lnTo>
                <a:lnTo>
                  <a:pt x="342519" y="144652"/>
                </a:lnTo>
                <a:lnTo>
                  <a:pt x="465581" y="144652"/>
                </a:lnTo>
                <a:lnTo>
                  <a:pt x="467741" y="142875"/>
                </a:lnTo>
                <a:lnTo>
                  <a:pt x="469264" y="139446"/>
                </a:lnTo>
                <a:lnTo>
                  <a:pt x="470662" y="135889"/>
                </a:lnTo>
                <a:lnTo>
                  <a:pt x="471424" y="130048"/>
                </a:lnTo>
                <a:lnTo>
                  <a:pt x="471297" y="113918"/>
                </a:lnTo>
                <a:lnTo>
                  <a:pt x="464057" y="99187"/>
                </a:lnTo>
              </a:path>
              <a:path w="2242693" h="318468">
                <a:moveTo>
                  <a:pt x="446024" y="888"/>
                </a:moveTo>
                <a:lnTo>
                  <a:pt x="401586" y="9547"/>
                </a:lnTo>
                <a:lnTo>
                  <a:pt x="377015" y="39809"/>
                </a:lnTo>
                <a:lnTo>
                  <a:pt x="370331" y="82423"/>
                </a:lnTo>
                <a:lnTo>
                  <a:pt x="370331" y="99187"/>
                </a:lnTo>
                <a:lnTo>
                  <a:pt x="426338" y="99187"/>
                </a:lnTo>
                <a:lnTo>
                  <a:pt x="426338" y="74422"/>
                </a:lnTo>
                <a:lnTo>
                  <a:pt x="426847" y="69087"/>
                </a:lnTo>
                <a:lnTo>
                  <a:pt x="428625" y="60198"/>
                </a:lnTo>
                <a:lnTo>
                  <a:pt x="430022" y="56641"/>
                </a:lnTo>
                <a:lnTo>
                  <a:pt x="431926" y="53975"/>
                </a:lnTo>
                <a:lnTo>
                  <a:pt x="433831" y="51180"/>
                </a:lnTo>
                <a:lnTo>
                  <a:pt x="436244" y="49149"/>
                </a:lnTo>
                <a:lnTo>
                  <a:pt x="442087" y="46609"/>
                </a:lnTo>
                <a:lnTo>
                  <a:pt x="445516" y="45974"/>
                </a:lnTo>
                <a:lnTo>
                  <a:pt x="478224" y="45974"/>
                </a:lnTo>
                <a:lnTo>
                  <a:pt x="478789" y="43814"/>
                </a:lnTo>
                <a:lnTo>
                  <a:pt x="479298" y="38608"/>
                </a:lnTo>
                <a:lnTo>
                  <a:pt x="479551" y="35178"/>
                </a:lnTo>
                <a:lnTo>
                  <a:pt x="479551" y="26542"/>
                </a:lnTo>
                <a:lnTo>
                  <a:pt x="474980" y="8636"/>
                </a:lnTo>
                <a:lnTo>
                  <a:pt x="473963" y="7619"/>
                </a:lnTo>
                <a:lnTo>
                  <a:pt x="456692" y="2412"/>
                </a:lnTo>
                <a:lnTo>
                  <a:pt x="451485" y="1397"/>
                </a:lnTo>
                <a:lnTo>
                  <a:pt x="446024" y="888"/>
                </a:lnTo>
              </a:path>
              <a:path w="2242693" h="318468">
                <a:moveTo>
                  <a:pt x="478224" y="45974"/>
                </a:moveTo>
                <a:lnTo>
                  <a:pt x="453008" y="45974"/>
                </a:lnTo>
                <a:lnTo>
                  <a:pt x="455930" y="46227"/>
                </a:lnTo>
                <a:lnTo>
                  <a:pt x="461010" y="47243"/>
                </a:lnTo>
                <a:lnTo>
                  <a:pt x="463295" y="47878"/>
                </a:lnTo>
                <a:lnTo>
                  <a:pt x="465074" y="48513"/>
                </a:lnTo>
                <a:lnTo>
                  <a:pt x="466979" y="49022"/>
                </a:lnTo>
                <a:lnTo>
                  <a:pt x="468503" y="49656"/>
                </a:lnTo>
                <a:lnTo>
                  <a:pt x="471043" y="50673"/>
                </a:lnTo>
                <a:lnTo>
                  <a:pt x="472186" y="50926"/>
                </a:lnTo>
                <a:lnTo>
                  <a:pt x="474091" y="50926"/>
                </a:lnTo>
                <a:lnTo>
                  <a:pt x="474980" y="50673"/>
                </a:lnTo>
                <a:lnTo>
                  <a:pt x="476504" y="49656"/>
                </a:lnTo>
                <a:lnTo>
                  <a:pt x="477138" y="48640"/>
                </a:lnTo>
                <a:lnTo>
                  <a:pt x="477647" y="47243"/>
                </a:lnTo>
                <a:lnTo>
                  <a:pt x="478224" y="45974"/>
                </a:lnTo>
              </a:path>
              <a:path w="2242693" h="318468">
                <a:moveTo>
                  <a:pt x="1949958" y="0"/>
                </a:moveTo>
                <a:lnTo>
                  <a:pt x="1943100" y="0"/>
                </a:lnTo>
                <a:lnTo>
                  <a:pt x="1934083" y="126"/>
                </a:lnTo>
                <a:lnTo>
                  <a:pt x="1930654" y="508"/>
                </a:lnTo>
                <a:lnTo>
                  <a:pt x="1927225" y="762"/>
                </a:lnTo>
                <a:lnTo>
                  <a:pt x="1880870" y="60071"/>
                </a:lnTo>
                <a:lnTo>
                  <a:pt x="1879472" y="61975"/>
                </a:lnTo>
                <a:lnTo>
                  <a:pt x="1878710" y="63753"/>
                </a:lnTo>
                <a:lnTo>
                  <a:pt x="1878457" y="65150"/>
                </a:lnTo>
                <a:lnTo>
                  <a:pt x="1878330" y="66675"/>
                </a:lnTo>
                <a:lnTo>
                  <a:pt x="1878710" y="67944"/>
                </a:lnTo>
                <a:lnTo>
                  <a:pt x="1879981" y="68834"/>
                </a:lnTo>
                <a:lnTo>
                  <a:pt x="1881123" y="69850"/>
                </a:lnTo>
                <a:lnTo>
                  <a:pt x="1883283" y="70612"/>
                </a:lnTo>
                <a:lnTo>
                  <a:pt x="1886331" y="70992"/>
                </a:lnTo>
                <a:lnTo>
                  <a:pt x="1889379" y="71500"/>
                </a:lnTo>
                <a:lnTo>
                  <a:pt x="1906651" y="71500"/>
                </a:lnTo>
                <a:lnTo>
                  <a:pt x="1909445" y="71247"/>
                </a:lnTo>
                <a:lnTo>
                  <a:pt x="1912239" y="70865"/>
                </a:lnTo>
                <a:lnTo>
                  <a:pt x="1914652" y="70485"/>
                </a:lnTo>
                <a:lnTo>
                  <a:pt x="1916430" y="69850"/>
                </a:lnTo>
                <a:lnTo>
                  <a:pt x="1918334" y="69341"/>
                </a:lnTo>
                <a:lnTo>
                  <a:pt x="1919858" y="68452"/>
                </a:lnTo>
                <a:lnTo>
                  <a:pt x="1922271" y="66548"/>
                </a:lnTo>
                <a:lnTo>
                  <a:pt x="1923415" y="65404"/>
                </a:lnTo>
                <a:lnTo>
                  <a:pt x="1924664" y="63753"/>
                </a:lnTo>
                <a:lnTo>
                  <a:pt x="1967865" y="12064"/>
                </a:lnTo>
                <a:lnTo>
                  <a:pt x="1969261" y="10413"/>
                </a:lnTo>
                <a:lnTo>
                  <a:pt x="1970023" y="8889"/>
                </a:lnTo>
                <a:lnTo>
                  <a:pt x="1970278" y="5841"/>
                </a:lnTo>
                <a:lnTo>
                  <a:pt x="1969516" y="4572"/>
                </a:lnTo>
                <a:lnTo>
                  <a:pt x="1967865" y="3428"/>
                </a:lnTo>
                <a:lnTo>
                  <a:pt x="1966086" y="2412"/>
                </a:lnTo>
                <a:lnTo>
                  <a:pt x="1963293" y="1524"/>
                </a:lnTo>
                <a:lnTo>
                  <a:pt x="1955419" y="253"/>
                </a:lnTo>
                <a:lnTo>
                  <a:pt x="194995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78503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3" y="213995"/>
                </a:lnTo>
                <a:lnTo>
                  <a:pt x="2159" y="213106"/>
                </a:lnTo>
                <a:lnTo>
                  <a:pt x="1270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70" y="5461"/>
                </a:lnTo>
                <a:lnTo>
                  <a:pt x="2159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588386" y="922400"/>
            <a:ext cx="56261" cy="217043"/>
          </a:xfrm>
          <a:custGeom>
            <a:avLst/>
            <a:gdLst/>
            <a:ahLst/>
            <a:cxnLst/>
            <a:rect l="l" t="t" r="r" b="b"/>
            <a:pathLst>
              <a:path w="56261" h="217043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20"/>
                </a:lnTo>
                <a:lnTo>
                  <a:pt x="54863" y="211962"/>
                </a:lnTo>
                <a:lnTo>
                  <a:pt x="53975" y="213106"/>
                </a:lnTo>
                <a:lnTo>
                  <a:pt x="33655" y="217043"/>
                </a:lnTo>
                <a:lnTo>
                  <a:pt x="28067" y="217043"/>
                </a:lnTo>
                <a:lnTo>
                  <a:pt x="22606" y="217043"/>
                </a:lnTo>
                <a:lnTo>
                  <a:pt x="5842" y="214757"/>
                </a:lnTo>
                <a:lnTo>
                  <a:pt x="3682" y="213995"/>
                </a:lnTo>
                <a:lnTo>
                  <a:pt x="2158" y="213106"/>
                </a:lnTo>
                <a:lnTo>
                  <a:pt x="1269" y="211962"/>
                </a:lnTo>
                <a:lnTo>
                  <a:pt x="381" y="210820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1" y="6603"/>
                </a:lnTo>
                <a:lnTo>
                  <a:pt x="1269" y="5461"/>
                </a:lnTo>
                <a:lnTo>
                  <a:pt x="2158" y="4318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74686" y="918844"/>
            <a:ext cx="162414" cy="224154"/>
          </a:xfrm>
          <a:custGeom>
            <a:avLst/>
            <a:gdLst/>
            <a:ahLst/>
            <a:cxnLst/>
            <a:rect l="l" t="t" r="r" b="b"/>
            <a:pathLst>
              <a:path w="162414" h="224154">
                <a:moveTo>
                  <a:pt x="99930" y="0"/>
                </a:moveTo>
                <a:lnTo>
                  <a:pt x="105899" y="0"/>
                </a:lnTo>
                <a:lnTo>
                  <a:pt x="111741" y="507"/>
                </a:lnTo>
                <a:lnTo>
                  <a:pt x="117456" y="1524"/>
                </a:lnTo>
                <a:lnTo>
                  <a:pt x="123171" y="2539"/>
                </a:lnTo>
                <a:lnTo>
                  <a:pt x="155302" y="17652"/>
                </a:lnTo>
                <a:lnTo>
                  <a:pt x="156953" y="19303"/>
                </a:lnTo>
                <a:lnTo>
                  <a:pt x="158096" y="20574"/>
                </a:lnTo>
                <a:lnTo>
                  <a:pt x="158731" y="21716"/>
                </a:lnTo>
                <a:lnTo>
                  <a:pt x="159493" y="22859"/>
                </a:lnTo>
                <a:lnTo>
                  <a:pt x="160001" y="24256"/>
                </a:lnTo>
                <a:lnTo>
                  <a:pt x="160382" y="26162"/>
                </a:lnTo>
                <a:lnTo>
                  <a:pt x="160763" y="27939"/>
                </a:lnTo>
                <a:lnTo>
                  <a:pt x="161017" y="30099"/>
                </a:lnTo>
                <a:lnTo>
                  <a:pt x="161271" y="32638"/>
                </a:lnTo>
                <a:lnTo>
                  <a:pt x="161398" y="35305"/>
                </a:lnTo>
                <a:lnTo>
                  <a:pt x="161525" y="38480"/>
                </a:lnTo>
                <a:lnTo>
                  <a:pt x="161525" y="42163"/>
                </a:lnTo>
                <a:lnTo>
                  <a:pt x="161525" y="50800"/>
                </a:lnTo>
                <a:lnTo>
                  <a:pt x="160763" y="56895"/>
                </a:lnTo>
                <a:lnTo>
                  <a:pt x="159366" y="60325"/>
                </a:lnTo>
                <a:lnTo>
                  <a:pt x="157842" y="63880"/>
                </a:lnTo>
                <a:lnTo>
                  <a:pt x="155937" y="65658"/>
                </a:lnTo>
                <a:lnTo>
                  <a:pt x="153524" y="65658"/>
                </a:lnTo>
                <a:lnTo>
                  <a:pt x="150984" y="65658"/>
                </a:lnTo>
                <a:lnTo>
                  <a:pt x="148317" y="64515"/>
                </a:lnTo>
                <a:lnTo>
                  <a:pt x="145523" y="62483"/>
                </a:lnTo>
                <a:lnTo>
                  <a:pt x="142602" y="60451"/>
                </a:lnTo>
                <a:lnTo>
                  <a:pt x="109836" y="45465"/>
                </a:lnTo>
                <a:lnTo>
                  <a:pt x="102343" y="45465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1"/>
                </a:lnTo>
                <a:lnTo>
                  <a:pt x="95485" y="177291"/>
                </a:lnTo>
                <a:lnTo>
                  <a:pt x="103105" y="177291"/>
                </a:lnTo>
                <a:lnTo>
                  <a:pt x="110852" y="177291"/>
                </a:lnTo>
                <a:lnTo>
                  <a:pt x="117456" y="176149"/>
                </a:lnTo>
                <a:lnTo>
                  <a:pt x="123044" y="173735"/>
                </a:lnTo>
                <a:lnTo>
                  <a:pt x="128632" y="171450"/>
                </a:lnTo>
                <a:lnTo>
                  <a:pt x="148190" y="158368"/>
                </a:lnTo>
                <a:lnTo>
                  <a:pt x="150984" y="156082"/>
                </a:lnTo>
                <a:lnTo>
                  <a:pt x="153397" y="154939"/>
                </a:lnTo>
                <a:lnTo>
                  <a:pt x="155302" y="154939"/>
                </a:lnTo>
                <a:lnTo>
                  <a:pt x="156699" y="154939"/>
                </a:lnTo>
                <a:lnTo>
                  <a:pt x="157715" y="155320"/>
                </a:lnTo>
                <a:lnTo>
                  <a:pt x="158604" y="156082"/>
                </a:lnTo>
                <a:lnTo>
                  <a:pt x="159493" y="156717"/>
                </a:lnTo>
                <a:lnTo>
                  <a:pt x="162414" y="175005"/>
                </a:lnTo>
                <a:lnTo>
                  <a:pt x="162414" y="179958"/>
                </a:lnTo>
                <a:lnTo>
                  <a:pt x="162414" y="183768"/>
                </a:lnTo>
                <a:lnTo>
                  <a:pt x="159874" y="200532"/>
                </a:lnTo>
                <a:lnTo>
                  <a:pt x="159366" y="201675"/>
                </a:lnTo>
                <a:lnTo>
                  <a:pt x="121012" y="221106"/>
                </a:lnTo>
                <a:lnTo>
                  <a:pt x="101454" y="224154"/>
                </a:lnTo>
                <a:lnTo>
                  <a:pt x="94596" y="224154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36642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1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40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6" y="220599"/>
                </a:lnTo>
                <a:lnTo>
                  <a:pt x="148590" y="220218"/>
                </a:lnTo>
                <a:lnTo>
                  <a:pt x="144907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20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7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7" y="61341"/>
                </a:lnTo>
                <a:lnTo>
                  <a:pt x="123190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2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4" y="215773"/>
                </a:lnTo>
                <a:lnTo>
                  <a:pt x="53975" y="216916"/>
                </a:lnTo>
                <a:lnTo>
                  <a:pt x="52451" y="217805"/>
                </a:lnTo>
                <a:lnTo>
                  <a:pt x="50292" y="218567"/>
                </a:lnTo>
                <a:lnTo>
                  <a:pt x="48133" y="219329"/>
                </a:lnTo>
                <a:lnTo>
                  <a:pt x="45339" y="219837"/>
                </a:lnTo>
                <a:lnTo>
                  <a:pt x="41783" y="220218"/>
                </a:lnTo>
                <a:lnTo>
                  <a:pt x="38100" y="220599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1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79562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48946" y="918591"/>
            <a:ext cx="181652" cy="224364"/>
          </a:xfrm>
          <a:custGeom>
            <a:avLst/>
            <a:gdLst/>
            <a:ahLst/>
            <a:cxnLst/>
            <a:rect l="l" t="t" r="r" b="b"/>
            <a:pathLst>
              <a:path w="181652" h="224364">
                <a:moveTo>
                  <a:pt x="93641" y="0"/>
                </a:moveTo>
                <a:lnTo>
                  <a:pt x="131850" y="4067"/>
                </a:lnTo>
                <a:lnTo>
                  <a:pt x="166725" y="25212"/>
                </a:lnTo>
                <a:lnTo>
                  <a:pt x="180499" y="61506"/>
                </a:lnTo>
                <a:lnTo>
                  <a:pt x="181652" y="212598"/>
                </a:lnTo>
                <a:lnTo>
                  <a:pt x="181652" y="214630"/>
                </a:lnTo>
                <a:lnTo>
                  <a:pt x="180890" y="216281"/>
                </a:lnTo>
                <a:lnTo>
                  <a:pt x="179366" y="217424"/>
                </a:lnTo>
                <a:lnTo>
                  <a:pt x="177842" y="218694"/>
                </a:lnTo>
                <a:lnTo>
                  <a:pt x="175556" y="219456"/>
                </a:lnTo>
                <a:lnTo>
                  <a:pt x="172381" y="219963"/>
                </a:lnTo>
                <a:lnTo>
                  <a:pt x="169206" y="220599"/>
                </a:lnTo>
                <a:lnTo>
                  <a:pt x="164380" y="220853"/>
                </a:lnTo>
                <a:lnTo>
                  <a:pt x="158157" y="220853"/>
                </a:lnTo>
                <a:lnTo>
                  <a:pt x="151426" y="220853"/>
                </a:lnTo>
                <a:lnTo>
                  <a:pt x="146600" y="220599"/>
                </a:lnTo>
                <a:lnTo>
                  <a:pt x="143552" y="219963"/>
                </a:lnTo>
                <a:lnTo>
                  <a:pt x="140504" y="219456"/>
                </a:lnTo>
                <a:lnTo>
                  <a:pt x="138345" y="218694"/>
                </a:lnTo>
                <a:lnTo>
                  <a:pt x="137075" y="217424"/>
                </a:lnTo>
                <a:lnTo>
                  <a:pt x="135805" y="216281"/>
                </a:lnTo>
                <a:lnTo>
                  <a:pt x="135170" y="214630"/>
                </a:lnTo>
                <a:lnTo>
                  <a:pt x="135170" y="212598"/>
                </a:lnTo>
                <a:lnTo>
                  <a:pt x="135170" y="196723"/>
                </a:lnTo>
                <a:lnTo>
                  <a:pt x="100940" y="219206"/>
                </a:lnTo>
                <a:lnTo>
                  <a:pt x="77810" y="224364"/>
                </a:lnTo>
                <a:lnTo>
                  <a:pt x="62494" y="223976"/>
                </a:lnTo>
                <a:lnTo>
                  <a:pt x="25238" y="211979"/>
                </a:lnTo>
                <a:lnTo>
                  <a:pt x="2247" y="179314"/>
                </a:lnTo>
                <a:lnTo>
                  <a:pt x="0" y="167421"/>
                </a:lnTo>
                <a:lnTo>
                  <a:pt x="511" y="151106"/>
                </a:lnTo>
                <a:lnTo>
                  <a:pt x="23127" y="110890"/>
                </a:lnTo>
                <a:lnTo>
                  <a:pt x="58385" y="96423"/>
                </a:lnTo>
                <a:lnTo>
                  <a:pt x="126534" y="91948"/>
                </a:lnTo>
                <a:lnTo>
                  <a:pt x="126534" y="79883"/>
                </a:lnTo>
                <a:lnTo>
                  <a:pt x="126534" y="73660"/>
                </a:lnTo>
                <a:lnTo>
                  <a:pt x="125899" y="68199"/>
                </a:lnTo>
                <a:lnTo>
                  <a:pt x="124629" y="63500"/>
                </a:lnTo>
                <a:lnTo>
                  <a:pt x="123359" y="58800"/>
                </a:lnTo>
                <a:lnTo>
                  <a:pt x="121200" y="54991"/>
                </a:lnTo>
                <a:lnTo>
                  <a:pt x="118279" y="51816"/>
                </a:lnTo>
                <a:lnTo>
                  <a:pt x="115485" y="48641"/>
                </a:lnTo>
                <a:lnTo>
                  <a:pt x="111548" y="46355"/>
                </a:lnTo>
                <a:lnTo>
                  <a:pt x="106722" y="44831"/>
                </a:lnTo>
                <a:lnTo>
                  <a:pt x="101896" y="43434"/>
                </a:lnTo>
                <a:lnTo>
                  <a:pt x="95927" y="42672"/>
                </a:lnTo>
                <a:lnTo>
                  <a:pt x="88815" y="42672"/>
                </a:lnTo>
                <a:lnTo>
                  <a:pt x="79417" y="42672"/>
                </a:lnTo>
                <a:lnTo>
                  <a:pt x="44111" y="52705"/>
                </a:lnTo>
                <a:lnTo>
                  <a:pt x="38396" y="55245"/>
                </a:lnTo>
                <a:lnTo>
                  <a:pt x="33697" y="57531"/>
                </a:lnTo>
                <a:lnTo>
                  <a:pt x="29887" y="59562"/>
                </a:lnTo>
                <a:lnTo>
                  <a:pt x="26077" y="61722"/>
                </a:lnTo>
                <a:lnTo>
                  <a:pt x="23029" y="62737"/>
                </a:lnTo>
                <a:lnTo>
                  <a:pt x="20616" y="62737"/>
                </a:lnTo>
                <a:lnTo>
                  <a:pt x="18965" y="62737"/>
                </a:lnTo>
                <a:lnTo>
                  <a:pt x="17568" y="62230"/>
                </a:lnTo>
                <a:lnTo>
                  <a:pt x="16298" y="61213"/>
                </a:lnTo>
                <a:lnTo>
                  <a:pt x="15028" y="60198"/>
                </a:lnTo>
                <a:lnTo>
                  <a:pt x="14012" y="58674"/>
                </a:lnTo>
                <a:lnTo>
                  <a:pt x="13123" y="56769"/>
                </a:lnTo>
                <a:lnTo>
                  <a:pt x="12361" y="54737"/>
                </a:lnTo>
                <a:lnTo>
                  <a:pt x="11726" y="52450"/>
                </a:lnTo>
                <a:lnTo>
                  <a:pt x="11345" y="49530"/>
                </a:lnTo>
                <a:lnTo>
                  <a:pt x="10837" y="46736"/>
                </a:lnTo>
                <a:lnTo>
                  <a:pt x="10583" y="43561"/>
                </a:lnTo>
                <a:lnTo>
                  <a:pt x="10583" y="40259"/>
                </a:lnTo>
                <a:lnTo>
                  <a:pt x="10583" y="35560"/>
                </a:lnTo>
                <a:lnTo>
                  <a:pt x="10964" y="31876"/>
                </a:lnTo>
                <a:lnTo>
                  <a:pt x="11726" y="29210"/>
                </a:lnTo>
                <a:lnTo>
                  <a:pt x="12488" y="26543"/>
                </a:lnTo>
                <a:lnTo>
                  <a:pt x="45254" y="7620"/>
                </a:lnTo>
                <a:lnTo>
                  <a:pt x="52239" y="5334"/>
                </a:lnTo>
                <a:lnTo>
                  <a:pt x="59859" y="3556"/>
                </a:lnTo>
                <a:lnTo>
                  <a:pt x="68114" y="2159"/>
                </a:lnTo>
                <a:lnTo>
                  <a:pt x="80578" y="564"/>
                </a:lnTo>
                <a:lnTo>
                  <a:pt x="93417" y="0"/>
                </a:lnTo>
                <a:lnTo>
                  <a:pt x="936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89071" y="918591"/>
            <a:ext cx="316738" cy="220853"/>
          </a:xfrm>
          <a:custGeom>
            <a:avLst/>
            <a:gdLst/>
            <a:ahLst/>
            <a:cxnLst/>
            <a:rect l="l" t="t" r="r" b="b"/>
            <a:pathLst>
              <a:path w="316738" h="220853">
                <a:moveTo>
                  <a:pt x="115188" y="0"/>
                </a:moveTo>
                <a:lnTo>
                  <a:pt x="123316" y="0"/>
                </a:lnTo>
                <a:lnTo>
                  <a:pt x="130682" y="888"/>
                </a:lnTo>
                <a:lnTo>
                  <a:pt x="168020" y="21462"/>
                </a:lnTo>
                <a:lnTo>
                  <a:pt x="171830" y="25908"/>
                </a:lnTo>
                <a:lnTo>
                  <a:pt x="174878" y="30861"/>
                </a:lnTo>
                <a:lnTo>
                  <a:pt x="177418" y="36449"/>
                </a:lnTo>
                <a:lnTo>
                  <a:pt x="183387" y="29972"/>
                </a:lnTo>
                <a:lnTo>
                  <a:pt x="189229" y="24511"/>
                </a:lnTo>
                <a:lnTo>
                  <a:pt x="194944" y="19938"/>
                </a:lnTo>
                <a:lnTo>
                  <a:pt x="200659" y="15239"/>
                </a:lnTo>
                <a:lnTo>
                  <a:pt x="206375" y="11557"/>
                </a:lnTo>
                <a:lnTo>
                  <a:pt x="211962" y="8636"/>
                </a:lnTo>
                <a:lnTo>
                  <a:pt x="217550" y="5714"/>
                </a:lnTo>
                <a:lnTo>
                  <a:pt x="223138" y="3556"/>
                </a:lnTo>
                <a:lnTo>
                  <a:pt x="228726" y="2159"/>
                </a:lnTo>
                <a:lnTo>
                  <a:pt x="234314" y="762"/>
                </a:lnTo>
                <a:lnTo>
                  <a:pt x="239902" y="0"/>
                </a:lnTo>
                <a:lnTo>
                  <a:pt x="245744" y="0"/>
                </a:lnTo>
                <a:lnTo>
                  <a:pt x="286091" y="11183"/>
                </a:lnTo>
                <a:lnTo>
                  <a:pt x="310110" y="41878"/>
                </a:lnTo>
                <a:lnTo>
                  <a:pt x="316687" y="80455"/>
                </a:lnTo>
                <a:lnTo>
                  <a:pt x="316738" y="211836"/>
                </a:lnTo>
                <a:lnTo>
                  <a:pt x="316738" y="213360"/>
                </a:lnTo>
                <a:lnTo>
                  <a:pt x="316356" y="214630"/>
                </a:lnTo>
                <a:lnTo>
                  <a:pt x="315467" y="215773"/>
                </a:lnTo>
                <a:lnTo>
                  <a:pt x="314578" y="216916"/>
                </a:lnTo>
                <a:lnTo>
                  <a:pt x="313054" y="217805"/>
                </a:lnTo>
                <a:lnTo>
                  <a:pt x="310895" y="218567"/>
                </a:lnTo>
                <a:lnTo>
                  <a:pt x="308863" y="219329"/>
                </a:lnTo>
                <a:lnTo>
                  <a:pt x="306069" y="219837"/>
                </a:lnTo>
                <a:lnTo>
                  <a:pt x="302513" y="220218"/>
                </a:lnTo>
                <a:lnTo>
                  <a:pt x="298957" y="220599"/>
                </a:lnTo>
                <a:lnTo>
                  <a:pt x="294386" y="220853"/>
                </a:lnTo>
                <a:lnTo>
                  <a:pt x="288798" y="220853"/>
                </a:lnTo>
                <a:lnTo>
                  <a:pt x="283209" y="220853"/>
                </a:lnTo>
                <a:lnTo>
                  <a:pt x="262000" y="215773"/>
                </a:lnTo>
                <a:lnTo>
                  <a:pt x="261112" y="214630"/>
                </a:lnTo>
                <a:lnTo>
                  <a:pt x="260730" y="213360"/>
                </a:lnTo>
                <a:lnTo>
                  <a:pt x="260730" y="211836"/>
                </a:lnTo>
                <a:lnTo>
                  <a:pt x="260730" y="93725"/>
                </a:lnTo>
                <a:lnTo>
                  <a:pt x="260730" y="87122"/>
                </a:lnTo>
                <a:lnTo>
                  <a:pt x="260095" y="81025"/>
                </a:lnTo>
                <a:lnTo>
                  <a:pt x="258825" y="75437"/>
                </a:lnTo>
                <a:lnTo>
                  <a:pt x="257555" y="69976"/>
                </a:lnTo>
                <a:lnTo>
                  <a:pt x="255650" y="65278"/>
                </a:lnTo>
                <a:lnTo>
                  <a:pt x="252983" y="61341"/>
                </a:lnTo>
                <a:lnTo>
                  <a:pt x="250443" y="57404"/>
                </a:lnTo>
                <a:lnTo>
                  <a:pt x="247141" y="54356"/>
                </a:lnTo>
                <a:lnTo>
                  <a:pt x="243204" y="52197"/>
                </a:lnTo>
                <a:lnTo>
                  <a:pt x="239267" y="50037"/>
                </a:lnTo>
                <a:lnTo>
                  <a:pt x="234568" y="48895"/>
                </a:lnTo>
                <a:lnTo>
                  <a:pt x="228980" y="48895"/>
                </a:lnTo>
                <a:lnTo>
                  <a:pt x="222376" y="48895"/>
                </a:lnTo>
                <a:lnTo>
                  <a:pt x="191186" y="73756"/>
                </a:lnTo>
                <a:lnTo>
                  <a:pt x="186436" y="211836"/>
                </a:lnTo>
                <a:lnTo>
                  <a:pt x="186436" y="213360"/>
                </a:lnTo>
                <a:lnTo>
                  <a:pt x="185927" y="214630"/>
                </a:lnTo>
                <a:lnTo>
                  <a:pt x="185038" y="215773"/>
                </a:lnTo>
                <a:lnTo>
                  <a:pt x="184150" y="216916"/>
                </a:lnTo>
                <a:lnTo>
                  <a:pt x="182625" y="217805"/>
                </a:lnTo>
                <a:lnTo>
                  <a:pt x="180466" y="218567"/>
                </a:lnTo>
                <a:lnTo>
                  <a:pt x="178307" y="219329"/>
                </a:lnTo>
                <a:lnTo>
                  <a:pt x="175387" y="219837"/>
                </a:lnTo>
                <a:lnTo>
                  <a:pt x="171830" y="220218"/>
                </a:lnTo>
                <a:lnTo>
                  <a:pt x="168275" y="220599"/>
                </a:lnTo>
                <a:lnTo>
                  <a:pt x="163829" y="220853"/>
                </a:lnTo>
                <a:lnTo>
                  <a:pt x="158495" y="220853"/>
                </a:lnTo>
                <a:lnTo>
                  <a:pt x="153034" y="220853"/>
                </a:lnTo>
                <a:lnTo>
                  <a:pt x="131699" y="215773"/>
                </a:lnTo>
                <a:lnTo>
                  <a:pt x="130809" y="214630"/>
                </a:lnTo>
                <a:lnTo>
                  <a:pt x="130301" y="213360"/>
                </a:lnTo>
                <a:lnTo>
                  <a:pt x="130301" y="211836"/>
                </a:lnTo>
                <a:lnTo>
                  <a:pt x="130301" y="93725"/>
                </a:lnTo>
                <a:lnTo>
                  <a:pt x="130301" y="87122"/>
                </a:lnTo>
                <a:lnTo>
                  <a:pt x="129666" y="81025"/>
                </a:lnTo>
                <a:lnTo>
                  <a:pt x="128396" y="75437"/>
                </a:lnTo>
                <a:lnTo>
                  <a:pt x="127126" y="69976"/>
                </a:lnTo>
                <a:lnTo>
                  <a:pt x="125349" y="65278"/>
                </a:lnTo>
                <a:lnTo>
                  <a:pt x="122808" y="61341"/>
                </a:lnTo>
                <a:lnTo>
                  <a:pt x="120268" y="57404"/>
                </a:lnTo>
                <a:lnTo>
                  <a:pt x="116966" y="54356"/>
                </a:lnTo>
                <a:lnTo>
                  <a:pt x="112902" y="52197"/>
                </a:lnTo>
                <a:lnTo>
                  <a:pt x="108965" y="50037"/>
                </a:lnTo>
                <a:lnTo>
                  <a:pt x="104266" y="48895"/>
                </a:lnTo>
                <a:lnTo>
                  <a:pt x="98932" y="48895"/>
                </a:lnTo>
                <a:lnTo>
                  <a:pt x="92075" y="48895"/>
                </a:lnTo>
                <a:lnTo>
                  <a:pt x="60897" y="738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50291" y="218567"/>
                </a:lnTo>
                <a:lnTo>
                  <a:pt x="48132" y="219329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3"/>
                </a:lnTo>
                <a:lnTo>
                  <a:pt x="28066" y="220853"/>
                </a:lnTo>
                <a:lnTo>
                  <a:pt x="22605" y="220853"/>
                </a:lnTo>
                <a:lnTo>
                  <a:pt x="5841" y="218567"/>
                </a:lnTo>
                <a:lnTo>
                  <a:pt x="3682" y="217805"/>
                </a:lnTo>
                <a:lnTo>
                  <a:pt x="2158" y="216916"/>
                </a:lnTo>
                <a:lnTo>
                  <a:pt x="1269" y="215773"/>
                </a:lnTo>
                <a:lnTo>
                  <a:pt x="380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0" y="9906"/>
                </a:lnTo>
                <a:lnTo>
                  <a:pt x="1142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0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0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5" y="11303"/>
                </a:lnTo>
                <a:lnTo>
                  <a:pt x="48005" y="12700"/>
                </a:lnTo>
                <a:lnTo>
                  <a:pt x="48005" y="35687"/>
                </a:lnTo>
                <a:lnTo>
                  <a:pt x="77553" y="10811"/>
                </a:lnTo>
                <a:lnTo>
                  <a:pt x="114223" y="6"/>
                </a:lnTo>
                <a:lnTo>
                  <a:pt x="1151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26003" y="918591"/>
            <a:ext cx="127888" cy="220853"/>
          </a:xfrm>
          <a:custGeom>
            <a:avLst/>
            <a:gdLst/>
            <a:ahLst/>
            <a:cxnLst/>
            <a:rect l="l" t="t" r="r" b="b"/>
            <a:pathLst>
              <a:path w="127888" h="220853">
                <a:moveTo>
                  <a:pt x="100837" y="0"/>
                </a:moveTo>
                <a:lnTo>
                  <a:pt x="102870" y="0"/>
                </a:lnTo>
                <a:lnTo>
                  <a:pt x="104901" y="126"/>
                </a:lnTo>
                <a:lnTo>
                  <a:pt x="107187" y="381"/>
                </a:lnTo>
                <a:lnTo>
                  <a:pt x="109347" y="635"/>
                </a:lnTo>
                <a:lnTo>
                  <a:pt x="111633" y="888"/>
                </a:lnTo>
                <a:lnTo>
                  <a:pt x="114046" y="1524"/>
                </a:lnTo>
                <a:lnTo>
                  <a:pt x="116459" y="2032"/>
                </a:lnTo>
                <a:lnTo>
                  <a:pt x="118491" y="2539"/>
                </a:lnTo>
                <a:lnTo>
                  <a:pt x="120269" y="3301"/>
                </a:lnTo>
                <a:lnTo>
                  <a:pt x="122047" y="3937"/>
                </a:lnTo>
                <a:lnTo>
                  <a:pt x="123444" y="4572"/>
                </a:lnTo>
                <a:lnTo>
                  <a:pt x="124206" y="5334"/>
                </a:lnTo>
                <a:lnTo>
                  <a:pt x="124968" y="6096"/>
                </a:lnTo>
                <a:lnTo>
                  <a:pt x="125602" y="6985"/>
                </a:lnTo>
                <a:lnTo>
                  <a:pt x="125984" y="7874"/>
                </a:lnTo>
                <a:lnTo>
                  <a:pt x="126364" y="8762"/>
                </a:lnTo>
                <a:lnTo>
                  <a:pt x="126746" y="9906"/>
                </a:lnTo>
                <a:lnTo>
                  <a:pt x="127000" y="11557"/>
                </a:lnTo>
                <a:lnTo>
                  <a:pt x="127254" y="13081"/>
                </a:lnTo>
                <a:lnTo>
                  <a:pt x="127508" y="15367"/>
                </a:lnTo>
                <a:lnTo>
                  <a:pt x="127635" y="18542"/>
                </a:lnTo>
                <a:lnTo>
                  <a:pt x="127762" y="21717"/>
                </a:lnTo>
                <a:lnTo>
                  <a:pt x="127888" y="25908"/>
                </a:lnTo>
                <a:lnTo>
                  <a:pt x="127888" y="31242"/>
                </a:lnTo>
                <a:lnTo>
                  <a:pt x="127888" y="36575"/>
                </a:lnTo>
                <a:lnTo>
                  <a:pt x="126111" y="52450"/>
                </a:lnTo>
                <a:lnTo>
                  <a:pt x="125475" y="54356"/>
                </a:lnTo>
                <a:lnTo>
                  <a:pt x="124713" y="55753"/>
                </a:lnTo>
                <a:lnTo>
                  <a:pt x="123825" y="56514"/>
                </a:lnTo>
                <a:lnTo>
                  <a:pt x="122809" y="57276"/>
                </a:lnTo>
                <a:lnTo>
                  <a:pt x="121538" y="57658"/>
                </a:lnTo>
                <a:lnTo>
                  <a:pt x="120142" y="57658"/>
                </a:lnTo>
                <a:lnTo>
                  <a:pt x="118872" y="57658"/>
                </a:lnTo>
                <a:lnTo>
                  <a:pt x="117601" y="57404"/>
                </a:lnTo>
                <a:lnTo>
                  <a:pt x="116077" y="56769"/>
                </a:lnTo>
                <a:lnTo>
                  <a:pt x="114554" y="56261"/>
                </a:lnTo>
                <a:lnTo>
                  <a:pt x="112902" y="55753"/>
                </a:lnTo>
                <a:lnTo>
                  <a:pt x="110998" y="55118"/>
                </a:lnTo>
                <a:lnTo>
                  <a:pt x="109220" y="54610"/>
                </a:lnTo>
                <a:lnTo>
                  <a:pt x="107187" y="53975"/>
                </a:lnTo>
                <a:lnTo>
                  <a:pt x="104901" y="53467"/>
                </a:lnTo>
                <a:lnTo>
                  <a:pt x="102616" y="52959"/>
                </a:lnTo>
                <a:lnTo>
                  <a:pt x="100202" y="52705"/>
                </a:lnTo>
                <a:lnTo>
                  <a:pt x="97536" y="52705"/>
                </a:lnTo>
                <a:lnTo>
                  <a:pt x="94361" y="52705"/>
                </a:lnTo>
                <a:lnTo>
                  <a:pt x="67945" y="71247"/>
                </a:lnTo>
                <a:lnTo>
                  <a:pt x="64262" y="75692"/>
                </a:lnTo>
                <a:lnTo>
                  <a:pt x="60451" y="81153"/>
                </a:lnTo>
                <a:lnTo>
                  <a:pt x="56261" y="87757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3" y="217805"/>
                </a:lnTo>
                <a:lnTo>
                  <a:pt x="2159" y="216916"/>
                </a:lnTo>
                <a:lnTo>
                  <a:pt x="1270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7464"/>
                </a:lnTo>
                <a:lnTo>
                  <a:pt x="53212" y="30099"/>
                </a:lnTo>
                <a:lnTo>
                  <a:pt x="58038" y="24003"/>
                </a:lnTo>
                <a:lnTo>
                  <a:pt x="62737" y="19050"/>
                </a:lnTo>
                <a:lnTo>
                  <a:pt x="67310" y="14224"/>
                </a:lnTo>
                <a:lnTo>
                  <a:pt x="96774" y="0"/>
                </a:lnTo>
                <a:lnTo>
                  <a:pt x="1008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68923" y="918591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01163" y="918591"/>
            <a:ext cx="190119" cy="220853"/>
          </a:xfrm>
          <a:custGeom>
            <a:avLst/>
            <a:gdLst/>
            <a:ahLst/>
            <a:cxnLst/>
            <a:rect l="l" t="t" r="r" b="b"/>
            <a:pathLst>
              <a:path w="190119" h="220853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89737" y="214630"/>
                </a:lnTo>
                <a:lnTo>
                  <a:pt x="188849" y="215773"/>
                </a:lnTo>
                <a:lnTo>
                  <a:pt x="187960" y="216916"/>
                </a:lnTo>
                <a:lnTo>
                  <a:pt x="167639" y="220853"/>
                </a:lnTo>
                <a:lnTo>
                  <a:pt x="162306" y="220853"/>
                </a:lnTo>
                <a:lnTo>
                  <a:pt x="156718" y="220853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6" y="219329"/>
                </a:lnTo>
                <a:lnTo>
                  <a:pt x="139954" y="218567"/>
                </a:lnTo>
                <a:lnTo>
                  <a:pt x="137922" y="217805"/>
                </a:lnTo>
                <a:lnTo>
                  <a:pt x="136398" y="216916"/>
                </a:lnTo>
                <a:lnTo>
                  <a:pt x="135509" y="215773"/>
                </a:lnTo>
                <a:lnTo>
                  <a:pt x="134619" y="214630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32080" y="75437"/>
                </a:lnTo>
                <a:lnTo>
                  <a:pt x="130556" y="69976"/>
                </a:lnTo>
                <a:lnTo>
                  <a:pt x="128524" y="65278"/>
                </a:lnTo>
                <a:lnTo>
                  <a:pt x="125856" y="61341"/>
                </a:lnTo>
                <a:lnTo>
                  <a:pt x="123189" y="57404"/>
                </a:lnTo>
                <a:lnTo>
                  <a:pt x="119761" y="54356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3" y="214630"/>
                </a:lnTo>
                <a:lnTo>
                  <a:pt x="54863" y="215773"/>
                </a:lnTo>
                <a:lnTo>
                  <a:pt x="53975" y="216916"/>
                </a:lnTo>
                <a:lnTo>
                  <a:pt x="52450" y="217805"/>
                </a:lnTo>
                <a:lnTo>
                  <a:pt x="33655" y="220853"/>
                </a:lnTo>
                <a:lnTo>
                  <a:pt x="28067" y="220853"/>
                </a:lnTo>
                <a:lnTo>
                  <a:pt x="22606" y="220853"/>
                </a:lnTo>
                <a:lnTo>
                  <a:pt x="5842" y="218567"/>
                </a:lnTo>
                <a:lnTo>
                  <a:pt x="3682" y="217805"/>
                </a:lnTo>
                <a:lnTo>
                  <a:pt x="2159" y="216916"/>
                </a:lnTo>
                <a:lnTo>
                  <a:pt x="1269" y="215773"/>
                </a:lnTo>
                <a:lnTo>
                  <a:pt x="381" y="214630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3"/>
                </a:lnTo>
                <a:lnTo>
                  <a:pt x="381" y="9906"/>
                </a:lnTo>
                <a:lnTo>
                  <a:pt x="1143" y="8889"/>
                </a:lnTo>
                <a:lnTo>
                  <a:pt x="1778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9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3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74184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4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584069" y="834897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1" y="10540"/>
                </a:lnTo>
                <a:lnTo>
                  <a:pt x="64769" y="18161"/>
                </a:lnTo>
                <a:lnTo>
                  <a:pt x="64769" y="28955"/>
                </a:lnTo>
                <a:lnTo>
                  <a:pt x="64769" y="40386"/>
                </a:lnTo>
                <a:lnTo>
                  <a:pt x="62483" y="48132"/>
                </a:lnTo>
                <a:lnTo>
                  <a:pt x="57912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6" y="48513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6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920873" y="825500"/>
            <a:ext cx="142747" cy="313944"/>
          </a:xfrm>
          <a:custGeom>
            <a:avLst/>
            <a:gdLst/>
            <a:ahLst/>
            <a:cxnLst/>
            <a:rect l="l" t="t" r="r" b="b"/>
            <a:pathLst>
              <a:path w="142747" h="313944">
                <a:moveTo>
                  <a:pt x="103377" y="0"/>
                </a:moveTo>
                <a:lnTo>
                  <a:pt x="109219" y="0"/>
                </a:lnTo>
                <a:lnTo>
                  <a:pt x="114681" y="508"/>
                </a:lnTo>
                <a:lnTo>
                  <a:pt x="119887" y="1524"/>
                </a:lnTo>
                <a:lnTo>
                  <a:pt x="125094" y="2412"/>
                </a:lnTo>
                <a:lnTo>
                  <a:pt x="138175" y="7747"/>
                </a:lnTo>
                <a:lnTo>
                  <a:pt x="139319" y="8636"/>
                </a:lnTo>
                <a:lnTo>
                  <a:pt x="142747" y="25653"/>
                </a:lnTo>
                <a:lnTo>
                  <a:pt x="142747" y="29972"/>
                </a:lnTo>
                <a:lnTo>
                  <a:pt x="142747" y="34289"/>
                </a:lnTo>
                <a:lnTo>
                  <a:pt x="142494" y="37719"/>
                </a:lnTo>
                <a:lnTo>
                  <a:pt x="142239" y="40259"/>
                </a:lnTo>
                <a:lnTo>
                  <a:pt x="141985" y="42925"/>
                </a:lnTo>
                <a:lnTo>
                  <a:pt x="141477" y="44958"/>
                </a:lnTo>
                <a:lnTo>
                  <a:pt x="140843" y="46354"/>
                </a:lnTo>
                <a:lnTo>
                  <a:pt x="140334" y="47751"/>
                </a:lnTo>
                <a:lnTo>
                  <a:pt x="139700" y="48767"/>
                </a:lnTo>
                <a:lnTo>
                  <a:pt x="138937" y="49275"/>
                </a:lnTo>
                <a:lnTo>
                  <a:pt x="138175" y="49784"/>
                </a:lnTo>
                <a:lnTo>
                  <a:pt x="137287" y="50037"/>
                </a:lnTo>
                <a:lnTo>
                  <a:pt x="136397" y="50037"/>
                </a:lnTo>
                <a:lnTo>
                  <a:pt x="135381" y="50037"/>
                </a:lnTo>
                <a:lnTo>
                  <a:pt x="134238" y="49784"/>
                </a:lnTo>
                <a:lnTo>
                  <a:pt x="132969" y="49275"/>
                </a:lnTo>
                <a:lnTo>
                  <a:pt x="131699" y="48767"/>
                </a:lnTo>
                <a:lnTo>
                  <a:pt x="130175" y="48133"/>
                </a:lnTo>
                <a:lnTo>
                  <a:pt x="128269" y="47625"/>
                </a:lnTo>
                <a:lnTo>
                  <a:pt x="126491" y="46989"/>
                </a:lnTo>
                <a:lnTo>
                  <a:pt x="124206" y="46354"/>
                </a:lnTo>
                <a:lnTo>
                  <a:pt x="121665" y="45847"/>
                </a:lnTo>
                <a:lnTo>
                  <a:pt x="119125" y="45338"/>
                </a:lnTo>
                <a:lnTo>
                  <a:pt x="116204" y="45085"/>
                </a:lnTo>
                <a:lnTo>
                  <a:pt x="112775" y="45085"/>
                </a:lnTo>
                <a:lnTo>
                  <a:pt x="108712" y="45085"/>
                </a:lnTo>
                <a:lnTo>
                  <a:pt x="95122" y="53086"/>
                </a:lnTo>
                <a:lnTo>
                  <a:pt x="93218" y="55752"/>
                </a:lnTo>
                <a:lnTo>
                  <a:pt x="91820" y="59309"/>
                </a:lnTo>
                <a:lnTo>
                  <a:pt x="90931" y="63753"/>
                </a:lnTo>
                <a:lnTo>
                  <a:pt x="90043" y="68199"/>
                </a:lnTo>
                <a:lnTo>
                  <a:pt x="89534" y="73533"/>
                </a:lnTo>
                <a:lnTo>
                  <a:pt x="89534" y="79883"/>
                </a:lnTo>
                <a:lnTo>
                  <a:pt x="89534" y="98298"/>
                </a:lnTo>
                <a:lnTo>
                  <a:pt x="125983" y="98298"/>
                </a:lnTo>
                <a:lnTo>
                  <a:pt x="127253" y="98298"/>
                </a:lnTo>
                <a:lnTo>
                  <a:pt x="128524" y="98551"/>
                </a:lnTo>
                <a:lnTo>
                  <a:pt x="134112" y="110109"/>
                </a:lnTo>
                <a:lnTo>
                  <a:pt x="134493" y="113029"/>
                </a:lnTo>
                <a:lnTo>
                  <a:pt x="134619" y="116712"/>
                </a:lnTo>
                <a:lnTo>
                  <a:pt x="134619" y="121030"/>
                </a:lnTo>
                <a:lnTo>
                  <a:pt x="134619" y="129159"/>
                </a:lnTo>
                <a:lnTo>
                  <a:pt x="133857" y="135000"/>
                </a:lnTo>
                <a:lnTo>
                  <a:pt x="132460" y="138557"/>
                </a:lnTo>
                <a:lnTo>
                  <a:pt x="130937" y="141986"/>
                </a:lnTo>
                <a:lnTo>
                  <a:pt x="128777" y="143763"/>
                </a:lnTo>
                <a:lnTo>
                  <a:pt x="125983" y="143763"/>
                </a:lnTo>
                <a:lnTo>
                  <a:pt x="89534" y="143763"/>
                </a:lnTo>
                <a:lnTo>
                  <a:pt x="89534" y="304926"/>
                </a:lnTo>
                <a:lnTo>
                  <a:pt x="89534" y="306450"/>
                </a:lnTo>
                <a:lnTo>
                  <a:pt x="89153" y="307721"/>
                </a:lnTo>
                <a:lnTo>
                  <a:pt x="88264" y="308863"/>
                </a:lnTo>
                <a:lnTo>
                  <a:pt x="87375" y="310007"/>
                </a:lnTo>
                <a:lnTo>
                  <a:pt x="85851" y="310896"/>
                </a:lnTo>
                <a:lnTo>
                  <a:pt x="83693" y="311658"/>
                </a:lnTo>
                <a:lnTo>
                  <a:pt x="81660" y="312420"/>
                </a:lnTo>
                <a:lnTo>
                  <a:pt x="78739" y="312927"/>
                </a:lnTo>
                <a:lnTo>
                  <a:pt x="75056" y="313309"/>
                </a:lnTo>
                <a:lnTo>
                  <a:pt x="71374" y="313689"/>
                </a:lnTo>
                <a:lnTo>
                  <a:pt x="66801" y="313944"/>
                </a:lnTo>
                <a:lnTo>
                  <a:pt x="61468" y="313944"/>
                </a:lnTo>
                <a:lnTo>
                  <a:pt x="56006" y="313944"/>
                </a:lnTo>
                <a:lnTo>
                  <a:pt x="39243" y="311658"/>
                </a:lnTo>
                <a:lnTo>
                  <a:pt x="37083" y="310896"/>
                </a:lnTo>
                <a:lnTo>
                  <a:pt x="35559" y="310007"/>
                </a:lnTo>
                <a:lnTo>
                  <a:pt x="34797" y="308863"/>
                </a:lnTo>
                <a:lnTo>
                  <a:pt x="33908" y="307721"/>
                </a:lnTo>
                <a:lnTo>
                  <a:pt x="33527" y="306450"/>
                </a:lnTo>
                <a:lnTo>
                  <a:pt x="33527" y="304926"/>
                </a:lnTo>
                <a:lnTo>
                  <a:pt x="33527" y="143763"/>
                </a:lnTo>
                <a:lnTo>
                  <a:pt x="8508" y="143763"/>
                </a:lnTo>
                <a:lnTo>
                  <a:pt x="5714" y="143763"/>
                </a:lnTo>
                <a:lnTo>
                  <a:pt x="3556" y="141986"/>
                </a:lnTo>
                <a:lnTo>
                  <a:pt x="2158" y="138557"/>
                </a:lnTo>
                <a:lnTo>
                  <a:pt x="762" y="135000"/>
                </a:lnTo>
                <a:lnTo>
                  <a:pt x="0" y="129159"/>
                </a:lnTo>
                <a:lnTo>
                  <a:pt x="0" y="121030"/>
                </a:lnTo>
                <a:lnTo>
                  <a:pt x="0" y="116712"/>
                </a:lnTo>
                <a:lnTo>
                  <a:pt x="253" y="113029"/>
                </a:lnTo>
                <a:lnTo>
                  <a:pt x="634" y="110109"/>
                </a:lnTo>
                <a:lnTo>
                  <a:pt x="1015" y="107061"/>
                </a:lnTo>
                <a:lnTo>
                  <a:pt x="4825" y="99313"/>
                </a:lnTo>
                <a:lnTo>
                  <a:pt x="5968" y="98551"/>
                </a:lnTo>
                <a:lnTo>
                  <a:pt x="7238" y="98298"/>
                </a:lnTo>
                <a:lnTo>
                  <a:pt x="8762" y="98298"/>
                </a:lnTo>
                <a:lnTo>
                  <a:pt x="33527" y="98298"/>
                </a:lnTo>
                <a:lnTo>
                  <a:pt x="33527" y="81534"/>
                </a:lnTo>
                <a:lnTo>
                  <a:pt x="34046" y="67774"/>
                </a:lnTo>
                <a:lnTo>
                  <a:pt x="44970" y="27957"/>
                </a:lnTo>
                <a:lnTo>
                  <a:pt x="78786" y="3498"/>
                </a:lnTo>
                <a:lnTo>
                  <a:pt x="102053" y="7"/>
                </a:lnTo>
                <a:lnTo>
                  <a:pt x="10337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62398" y="824611"/>
            <a:ext cx="91948" cy="71627"/>
          </a:xfrm>
          <a:custGeom>
            <a:avLst/>
            <a:gdLst/>
            <a:ahLst/>
            <a:cxnLst/>
            <a:rect l="l" t="t" r="r" b="b"/>
            <a:pathLst>
              <a:path w="91948" h="71627">
                <a:moveTo>
                  <a:pt x="64770" y="0"/>
                </a:moveTo>
                <a:lnTo>
                  <a:pt x="71627" y="0"/>
                </a:lnTo>
                <a:lnTo>
                  <a:pt x="77088" y="253"/>
                </a:lnTo>
                <a:lnTo>
                  <a:pt x="81025" y="888"/>
                </a:lnTo>
                <a:lnTo>
                  <a:pt x="84962" y="1524"/>
                </a:lnTo>
                <a:lnTo>
                  <a:pt x="87756" y="2412"/>
                </a:lnTo>
                <a:lnTo>
                  <a:pt x="89535" y="3428"/>
                </a:lnTo>
                <a:lnTo>
                  <a:pt x="91186" y="4572"/>
                </a:lnTo>
                <a:lnTo>
                  <a:pt x="91948" y="5841"/>
                </a:lnTo>
                <a:lnTo>
                  <a:pt x="91821" y="7365"/>
                </a:lnTo>
                <a:lnTo>
                  <a:pt x="91693" y="8889"/>
                </a:lnTo>
                <a:lnTo>
                  <a:pt x="90931" y="10413"/>
                </a:lnTo>
                <a:lnTo>
                  <a:pt x="89535" y="12064"/>
                </a:lnTo>
                <a:lnTo>
                  <a:pt x="46227" y="63880"/>
                </a:lnTo>
                <a:lnTo>
                  <a:pt x="38100" y="69850"/>
                </a:lnTo>
                <a:lnTo>
                  <a:pt x="36322" y="70485"/>
                </a:lnTo>
                <a:lnTo>
                  <a:pt x="33909" y="70865"/>
                </a:lnTo>
                <a:lnTo>
                  <a:pt x="31114" y="71247"/>
                </a:lnTo>
                <a:lnTo>
                  <a:pt x="28321" y="71500"/>
                </a:lnTo>
                <a:lnTo>
                  <a:pt x="24764" y="71627"/>
                </a:lnTo>
                <a:lnTo>
                  <a:pt x="20447" y="71627"/>
                </a:lnTo>
                <a:lnTo>
                  <a:pt x="15239" y="71627"/>
                </a:lnTo>
                <a:lnTo>
                  <a:pt x="11049" y="71500"/>
                </a:lnTo>
                <a:lnTo>
                  <a:pt x="8000" y="70992"/>
                </a:lnTo>
                <a:lnTo>
                  <a:pt x="4952" y="70612"/>
                </a:lnTo>
                <a:lnTo>
                  <a:pt x="2793" y="69850"/>
                </a:lnTo>
                <a:lnTo>
                  <a:pt x="1650" y="68834"/>
                </a:lnTo>
                <a:lnTo>
                  <a:pt x="380" y="67944"/>
                </a:lnTo>
                <a:lnTo>
                  <a:pt x="0" y="66675"/>
                </a:lnTo>
                <a:lnTo>
                  <a:pt x="126" y="65150"/>
                </a:lnTo>
                <a:lnTo>
                  <a:pt x="380" y="63753"/>
                </a:lnTo>
                <a:lnTo>
                  <a:pt x="1142" y="61975"/>
                </a:lnTo>
                <a:lnTo>
                  <a:pt x="2539" y="60071"/>
                </a:lnTo>
                <a:lnTo>
                  <a:pt x="34416" y="8889"/>
                </a:lnTo>
                <a:lnTo>
                  <a:pt x="35433" y="7365"/>
                </a:lnTo>
                <a:lnTo>
                  <a:pt x="36702" y="5841"/>
                </a:lnTo>
                <a:lnTo>
                  <a:pt x="38226" y="4699"/>
                </a:lnTo>
                <a:lnTo>
                  <a:pt x="39750" y="3555"/>
                </a:lnTo>
                <a:lnTo>
                  <a:pt x="52324" y="508"/>
                </a:lnTo>
                <a:lnTo>
                  <a:pt x="55752" y="126"/>
                </a:lnTo>
                <a:lnTo>
                  <a:pt x="59943" y="0"/>
                </a:lnTo>
                <a:lnTo>
                  <a:pt x="6477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0" y="1901951"/>
            <a:ext cx="5775960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78739" y="1729485"/>
            <a:ext cx="55771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El</a:t>
            </a:r>
            <a:r>
              <a:rPr sz="3600" b="1" spc="-27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amino</a:t>
            </a:r>
            <a:r>
              <a:rPr sz="3600" b="1" spc="-82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hacia</a:t>
            </a:r>
            <a:r>
              <a:rPr sz="3600" b="1" spc="-62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la</a:t>
            </a:r>
            <a:r>
              <a:rPr sz="3600" b="1" spc="-17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ali</a:t>
            </a:r>
            <a:r>
              <a:rPr sz="3600" b="1" spc="-4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ad</a:t>
            </a:r>
            <a:r>
              <a:rPr sz="3600" b="1" spc="-76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la</a:t>
            </a:r>
            <a:r>
              <a:rPr sz="3600" b="1" spc="-17" baseline="3413" dirty="0">
                <a:latin typeface="Calibri"/>
                <a:cs typeface="Calibri"/>
              </a:rPr>
              <a:t> </a:t>
            </a:r>
            <a:r>
              <a:rPr sz="3600" b="1" spc="-4" baseline="3413" dirty="0">
                <a:latin typeface="Calibri"/>
                <a:cs typeface="Calibri"/>
              </a:rPr>
              <a:t>i</a:t>
            </a:r>
            <a:r>
              <a:rPr sz="3600" b="1" spc="-14" baseline="3413" dirty="0">
                <a:latin typeface="Calibri"/>
                <a:cs typeface="Calibri"/>
              </a:rPr>
              <a:t>n</a:t>
            </a:r>
            <a:r>
              <a:rPr sz="3600" b="1" spc="-3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or</a:t>
            </a:r>
            <a:r>
              <a:rPr sz="3600" b="1" spc="4" baseline="3413" dirty="0">
                <a:latin typeface="Calibri"/>
                <a:cs typeface="Calibri"/>
              </a:rPr>
              <a:t>m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4" baseline="3413" dirty="0">
                <a:latin typeface="Calibri"/>
                <a:cs typeface="Calibri"/>
              </a:rPr>
              <a:t>c</a:t>
            </a:r>
            <a:r>
              <a:rPr sz="3600" b="1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57073" y="2557017"/>
            <a:ext cx="8955721" cy="1171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906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62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ome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34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r>
              <a:rPr sz="3600" spc="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9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andar</a:t>
            </a:r>
            <a:r>
              <a:rPr sz="3600" spc="100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100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amino</a:t>
            </a:r>
            <a:r>
              <a:rPr sz="3600" spc="8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ia</a:t>
            </a:r>
            <a:r>
              <a:rPr sz="3600" spc="9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9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maci</a:t>
            </a:r>
            <a:r>
              <a:rPr sz="3600" spc="-4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7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75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r>
              <a:rPr sz="3600" spc="8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no</a:t>
            </a:r>
            <a:r>
              <a:rPr sz="3600" spc="8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7"/>
              </a:spcBef>
              <a:tabLst>
                <a:tab pos="1358900" algn="l"/>
                <a:tab pos="1943100" algn="l"/>
                <a:tab pos="2565400" algn="l"/>
                <a:tab pos="3175000" algn="l"/>
                <a:tab pos="4330700" algn="l"/>
                <a:tab pos="4635500" algn="l"/>
                <a:tab pos="5511800" algn="l"/>
                <a:tab pos="6489700" algn="l"/>
                <a:tab pos="6946900" algn="l"/>
                <a:tab pos="7315200" algn="l"/>
              </a:tabLst>
            </a:pPr>
            <a:r>
              <a:rPr sz="2400" spc="0" dirty="0">
                <a:latin typeface="Calibri"/>
                <a:cs typeface="Calibri"/>
              </a:rPr>
              <a:t>suficie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e	</a:t>
            </a:r>
            <a:r>
              <a:rPr sz="2400" spc="-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	que	una	pe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na	o	grupo	de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	de	la	</a:t>
            </a:r>
            <a:r>
              <a:rPr sz="2400" spc="-19" dirty="0">
                <a:latin typeface="Calibri"/>
                <a:cs typeface="Calibri"/>
              </a:rPr>
              <a:t>o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ani</a:t>
            </a:r>
            <a:r>
              <a:rPr sz="2400" spc="-39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ación</a:t>
            </a:r>
            <a:endParaRPr sz="2400">
              <a:latin typeface="Calibri"/>
              <a:cs typeface="Calibri"/>
            </a:endParaRPr>
          </a:p>
          <a:p>
            <a:pPr marL="12700" marR="10542">
              <a:lnSpc>
                <a:spcPct val="101725"/>
              </a:lnSpc>
              <a:spcBef>
                <a:spcPts val="380"/>
              </a:spcBef>
            </a:pP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omp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enda</a:t>
            </a:r>
            <a:r>
              <a:rPr sz="2400" spc="27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r>
              <a:rPr sz="2400" spc="26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ben</a:t>
            </a:r>
            <a:r>
              <a:rPr sz="2400" spc="-1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ficios</a:t>
            </a:r>
            <a:r>
              <a:rPr sz="2400" spc="22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25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abajar</a:t>
            </a:r>
            <a:r>
              <a:rPr sz="2400" spc="2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</a:t>
            </a:r>
            <a:r>
              <a:rPr sz="2400" spc="25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ormaci</a:t>
            </a:r>
            <a:r>
              <a:rPr sz="2400" spc="-9" dirty="0">
                <a:latin typeface="Calibri"/>
                <a:cs typeface="Calibri"/>
              </a:rPr>
              <a:t>ó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27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257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alida</a:t>
            </a:r>
            <a:r>
              <a:rPr sz="2400" spc="4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25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57073" y="3819271"/>
            <a:ext cx="12995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-19" baseline="3413" dirty="0">
                <a:latin typeface="Calibri"/>
                <a:cs typeface="Calibri"/>
              </a:rPr>
              <a:t>oy</a:t>
            </a:r>
            <a:r>
              <a:rPr sz="3600" spc="0" baseline="3413" dirty="0">
                <a:latin typeface="Calibri"/>
                <a:cs typeface="Calibri"/>
              </a:rPr>
              <a:t>ec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99057" y="3819271"/>
            <a:ext cx="16333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ndividuales,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377946" y="3819271"/>
            <a:ext cx="10220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aunque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543805" y="3819271"/>
            <a:ext cx="26726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774700" algn="l"/>
              </a:tabLst>
            </a:pP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ien	i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onado</a:t>
            </a:r>
            <a:r>
              <a:rPr sz="3600" spc="-1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360411" y="3819271"/>
            <a:ext cx="13686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558800" algn="l"/>
              </a:tabLst>
            </a:pPr>
            <a:r>
              <a:rPr sz="3600" spc="0" baseline="3413" dirty="0">
                <a:latin typeface="Calibri"/>
                <a:cs typeface="Calibri"/>
              </a:rPr>
              <a:t>no	lle</a:t>
            </a:r>
            <a:r>
              <a:rPr sz="3600" spc="-39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872473" y="3819271"/>
            <a:ext cx="2298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57073" y="4239895"/>
            <a:ext cx="8941206" cy="1298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cr</a:t>
            </a:r>
            <a:r>
              <a:rPr sz="3600" spc="4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ali</a:t>
            </a:r>
            <a:r>
              <a:rPr sz="3600" spc="-29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14583"/>
              </a:lnSpc>
              <a:spcBef>
                <a:spcPts val="1557"/>
              </a:spcBef>
            </a:pP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7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esa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io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17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ap</a:t>
            </a:r>
            <a:r>
              <a:rPr sz="2400" spc="-29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15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titu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ional</a:t>
            </a:r>
            <a:r>
              <a:rPr sz="2400" spc="179" dirty="0">
                <a:latin typeface="Calibri"/>
                <a:cs typeface="Calibri"/>
              </a:rPr>
              <a:t> </a:t>
            </a:r>
            <a:r>
              <a:rPr sz="2400" spc="-14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que</a:t>
            </a:r>
            <a:r>
              <a:rPr sz="2400" spc="18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las</a:t>
            </a:r>
            <a:r>
              <a:rPr sz="2400" spc="164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nici</a:t>
            </a:r>
            <a:r>
              <a:rPr sz="2400" spc="-1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17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no</a:t>
            </a:r>
            <a:r>
              <a:rPr sz="2400" spc="15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ai</a:t>
            </a:r>
            <a:r>
              <a:rPr sz="2400" spc="-44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an 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desap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abrup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am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3" name="object 153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0364" y="0"/>
            <a:ext cx="3116580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1047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5378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8" y="0"/>
                </a:lnTo>
                <a:lnTo>
                  <a:pt x="9651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9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499" y="369950"/>
            <a:ext cx="198619" cy="224488"/>
          </a:xfrm>
          <a:custGeom>
            <a:avLst/>
            <a:gdLst/>
            <a:ahLst/>
            <a:cxnLst/>
            <a:rect l="l" t="t" r="r" b="b"/>
            <a:pathLst>
              <a:path w="198619" h="224488">
                <a:moveTo>
                  <a:pt x="108743" y="0"/>
                </a:moveTo>
                <a:lnTo>
                  <a:pt x="65937" y="7045"/>
                </a:lnTo>
                <a:lnTo>
                  <a:pt x="32252" y="26866"/>
                </a:lnTo>
                <a:lnTo>
                  <a:pt x="9879" y="59313"/>
                </a:lnTo>
                <a:lnTo>
                  <a:pt x="192" y="108498"/>
                </a:lnTo>
                <a:lnTo>
                  <a:pt x="0" y="126382"/>
                </a:lnTo>
                <a:lnTo>
                  <a:pt x="1222" y="138987"/>
                </a:lnTo>
                <a:lnTo>
                  <a:pt x="17815" y="186593"/>
                </a:lnTo>
                <a:lnTo>
                  <a:pt x="57765" y="217198"/>
                </a:lnTo>
                <a:lnTo>
                  <a:pt x="108044" y="224488"/>
                </a:lnTo>
                <a:lnTo>
                  <a:pt x="120281" y="223700"/>
                </a:lnTo>
                <a:lnTo>
                  <a:pt x="157815" y="213720"/>
                </a:lnTo>
                <a:lnTo>
                  <a:pt x="188278" y="190351"/>
                </a:lnTo>
                <a:lnTo>
                  <a:pt x="195839" y="179704"/>
                </a:lnTo>
                <a:lnTo>
                  <a:pt x="96678" y="179704"/>
                </a:lnTo>
                <a:lnTo>
                  <a:pt x="88931" y="178053"/>
                </a:lnTo>
                <a:lnTo>
                  <a:pt x="62721" y="149156"/>
                </a:lnTo>
                <a:lnTo>
                  <a:pt x="57471" y="108498"/>
                </a:lnTo>
                <a:lnTo>
                  <a:pt x="58371" y="95342"/>
                </a:lnTo>
                <a:lnTo>
                  <a:pt x="73564" y="56514"/>
                </a:lnTo>
                <a:lnTo>
                  <a:pt x="98456" y="44450"/>
                </a:lnTo>
                <a:lnTo>
                  <a:pt x="198619" y="44450"/>
                </a:lnTo>
                <a:lnTo>
                  <a:pt x="192292" y="34853"/>
                </a:lnTo>
                <a:lnTo>
                  <a:pt x="162397" y="10714"/>
                </a:lnTo>
                <a:lnTo>
                  <a:pt x="122719" y="527"/>
                </a:lnTo>
                <a:lnTo>
                  <a:pt x="10874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8830" y="414401"/>
            <a:ext cx="98644" cy="135254"/>
          </a:xfrm>
          <a:custGeom>
            <a:avLst/>
            <a:gdLst/>
            <a:ahLst/>
            <a:cxnLst/>
            <a:rect l="l" t="t" r="r" b="b"/>
            <a:pathLst>
              <a:path w="98644" h="135254">
                <a:moveTo>
                  <a:pt x="84287" y="0"/>
                </a:moveTo>
                <a:lnTo>
                  <a:pt x="1777" y="0"/>
                </a:lnTo>
                <a:lnTo>
                  <a:pt x="9651" y="1650"/>
                </a:lnTo>
                <a:lnTo>
                  <a:pt x="15748" y="5079"/>
                </a:lnTo>
                <a:lnTo>
                  <a:pt x="39309" y="45178"/>
                </a:lnTo>
                <a:lnTo>
                  <a:pt x="40861" y="71320"/>
                </a:lnTo>
                <a:lnTo>
                  <a:pt x="39986" y="84481"/>
                </a:lnTo>
                <a:lnTo>
                  <a:pt x="25018" y="123189"/>
                </a:lnTo>
                <a:lnTo>
                  <a:pt x="0" y="135254"/>
                </a:lnTo>
                <a:lnTo>
                  <a:pt x="81507" y="135254"/>
                </a:lnTo>
                <a:lnTo>
                  <a:pt x="97041" y="89664"/>
                </a:lnTo>
                <a:lnTo>
                  <a:pt x="98644" y="61869"/>
                </a:lnTo>
                <a:lnTo>
                  <a:pt x="98033" y="49923"/>
                </a:lnTo>
                <a:lnTo>
                  <a:pt x="96513" y="37906"/>
                </a:lnTo>
                <a:lnTo>
                  <a:pt x="93887" y="25301"/>
                </a:lnTo>
                <a:lnTo>
                  <a:pt x="89962" y="11593"/>
                </a:lnTo>
                <a:lnTo>
                  <a:pt x="84961" y="1022"/>
                </a:lnTo>
                <a:lnTo>
                  <a:pt x="8428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1909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53377" y="10403"/>
                </a:lnTo>
                <a:lnTo>
                  <a:pt x="23209" y="35003"/>
                </a:lnTo>
                <a:lnTo>
                  <a:pt x="5897" y="69882"/>
                </a:lnTo>
                <a:lnTo>
                  <a:pt x="0" y="121102"/>
                </a:lnTo>
                <a:lnTo>
                  <a:pt x="797" y="132960"/>
                </a:lnTo>
                <a:lnTo>
                  <a:pt x="9547" y="171417"/>
                </a:lnTo>
                <a:lnTo>
                  <a:pt x="32779" y="203206"/>
                </a:lnTo>
                <a:lnTo>
                  <a:pt x="69443" y="220643"/>
                </a:lnTo>
                <a:lnTo>
                  <a:pt x="108917" y="224524"/>
                </a:lnTo>
                <a:lnTo>
                  <a:pt x="121889" y="224047"/>
                </a:lnTo>
                <a:lnTo>
                  <a:pt x="134136" y="222758"/>
                </a:lnTo>
                <a:lnTo>
                  <a:pt x="142772" y="221487"/>
                </a:lnTo>
                <a:lnTo>
                  <a:pt x="150392" y="219963"/>
                </a:lnTo>
                <a:lnTo>
                  <a:pt x="157123" y="218186"/>
                </a:lnTo>
                <a:lnTo>
                  <a:pt x="163854" y="216535"/>
                </a:lnTo>
                <a:lnTo>
                  <a:pt x="185190" y="201422"/>
                </a:lnTo>
                <a:lnTo>
                  <a:pt x="185571" y="199771"/>
                </a:lnTo>
                <a:lnTo>
                  <a:pt x="185825" y="197738"/>
                </a:lnTo>
                <a:lnTo>
                  <a:pt x="186051" y="182245"/>
                </a:lnTo>
                <a:lnTo>
                  <a:pt x="101878" y="182245"/>
                </a:lnTo>
                <a:lnTo>
                  <a:pt x="93623" y="180975"/>
                </a:lnTo>
                <a:lnTo>
                  <a:pt x="79780" y="175895"/>
                </a:lnTo>
                <a:lnTo>
                  <a:pt x="74065" y="172212"/>
                </a:lnTo>
                <a:lnTo>
                  <a:pt x="69747" y="167386"/>
                </a:lnTo>
                <a:lnTo>
                  <a:pt x="65302" y="162560"/>
                </a:lnTo>
                <a:lnTo>
                  <a:pt x="62127" y="156590"/>
                </a:lnTo>
                <a:lnTo>
                  <a:pt x="60095" y="149733"/>
                </a:lnTo>
                <a:lnTo>
                  <a:pt x="58063" y="142748"/>
                </a:lnTo>
                <a:lnTo>
                  <a:pt x="57047" y="135127"/>
                </a:lnTo>
                <a:lnTo>
                  <a:pt x="57047" y="126619"/>
                </a:lnTo>
                <a:lnTo>
                  <a:pt x="183666" y="126619"/>
                </a:lnTo>
                <a:lnTo>
                  <a:pt x="187857" y="124968"/>
                </a:lnTo>
                <a:lnTo>
                  <a:pt x="193953" y="118363"/>
                </a:lnTo>
                <a:lnTo>
                  <a:pt x="195477" y="113411"/>
                </a:lnTo>
                <a:lnTo>
                  <a:pt x="195457" y="105487"/>
                </a:lnTo>
                <a:lnTo>
                  <a:pt x="195164" y="90424"/>
                </a:lnTo>
                <a:lnTo>
                  <a:pt x="57047" y="90424"/>
                </a:lnTo>
                <a:lnTo>
                  <a:pt x="57428" y="83438"/>
                </a:lnTo>
                <a:lnTo>
                  <a:pt x="76224" y="46482"/>
                </a:lnTo>
                <a:lnTo>
                  <a:pt x="92988" y="39750"/>
                </a:lnTo>
                <a:lnTo>
                  <a:pt x="181673" y="39750"/>
                </a:lnTo>
                <a:lnTo>
                  <a:pt x="180184" y="37021"/>
                </a:lnTo>
                <a:lnTo>
                  <a:pt x="139835" y="5657"/>
                </a:lnTo>
                <a:lnTo>
                  <a:pt x="115500" y="622"/>
                </a:lnTo>
                <a:lnTo>
                  <a:pt x="10149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3440" y="538480"/>
            <a:ext cx="74532" cy="13716"/>
          </a:xfrm>
          <a:custGeom>
            <a:avLst/>
            <a:gdLst/>
            <a:ahLst/>
            <a:cxnLst/>
            <a:rect l="l" t="t" r="r" b="b"/>
            <a:pathLst>
              <a:path w="74532" h="13716">
                <a:moveTo>
                  <a:pt x="68834" y="0"/>
                </a:moveTo>
                <a:lnTo>
                  <a:pt x="65277" y="0"/>
                </a:lnTo>
                <a:lnTo>
                  <a:pt x="62357" y="762"/>
                </a:lnTo>
                <a:lnTo>
                  <a:pt x="55245" y="3556"/>
                </a:lnTo>
                <a:lnTo>
                  <a:pt x="45212" y="6858"/>
                </a:lnTo>
                <a:lnTo>
                  <a:pt x="0" y="13716"/>
                </a:lnTo>
                <a:lnTo>
                  <a:pt x="74521" y="13716"/>
                </a:lnTo>
                <a:lnTo>
                  <a:pt x="69976" y="254"/>
                </a:lnTo>
                <a:lnTo>
                  <a:pt x="688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2136" y="409701"/>
            <a:ext cx="94936" cy="50673"/>
          </a:xfrm>
          <a:custGeom>
            <a:avLst/>
            <a:gdLst/>
            <a:ahLst/>
            <a:cxnLst/>
            <a:rect l="l" t="t" r="r" b="b"/>
            <a:pathLst>
              <a:path w="94936" h="50673">
                <a:moveTo>
                  <a:pt x="81445" y="0"/>
                </a:moveTo>
                <a:lnTo>
                  <a:pt x="0" y="0"/>
                </a:lnTo>
                <a:lnTo>
                  <a:pt x="10428" y="943"/>
                </a:lnTo>
                <a:lnTo>
                  <a:pt x="22427" y="5460"/>
                </a:lnTo>
                <a:lnTo>
                  <a:pt x="31649" y="13842"/>
                </a:lnTo>
                <a:lnTo>
                  <a:pt x="37030" y="23934"/>
                </a:lnTo>
                <a:lnTo>
                  <a:pt x="40078" y="36219"/>
                </a:lnTo>
                <a:lnTo>
                  <a:pt x="40766" y="50673"/>
                </a:lnTo>
                <a:lnTo>
                  <a:pt x="94936" y="50673"/>
                </a:lnTo>
                <a:lnTo>
                  <a:pt x="94876" y="47608"/>
                </a:lnTo>
                <a:lnTo>
                  <a:pt x="93458" y="36466"/>
                </a:lnTo>
                <a:lnTo>
                  <a:pt x="90614" y="23700"/>
                </a:lnTo>
                <a:lnTo>
                  <a:pt x="85964" y="8286"/>
                </a:lnTo>
                <a:lnTo>
                  <a:pt x="8144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998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33654" y="0"/>
                </a:moveTo>
                <a:lnTo>
                  <a:pt x="22605" y="0"/>
                </a:lnTo>
                <a:lnTo>
                  <a:pt x="18034" y="253"/>
                </a:lnTo>
                <a:lnTo>
                  <a:pt x="0" y="7874"/>
                </a:lnTo>
                <a:lnTo>
                  <a:pt x="0" y="209550"/>
                </a:lnTo>
                <a:lnTo>
                  <a:pt x="22605" y="217042"/>
                </a:lnTo>
                <a:lnTo>
                  <a:pt x="33654" y="217042"/>
                </a:lnTo>
                <a:lnTo>
                  <a:pt x="56261" y="209550"/>
                </a:lnTo>
                <a:lnTo>
                  <a:pt x="56261" y="7874"/>
                </a:lnTo>
                <a:lnTo>
                  <a:pt x="3365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0600" y="373761"/>
            <a:ext cx="189991" cy="220688"/>
          </a:xfrm>
          <a:custGeom>
            <a:avLst/>
            <a:gdLst/>
            <a:ahLst/>
            <a:cxnLst/>
            <a:rect l="l" t="t" r="r" b="b"/>
            <a:pathLst>
              <a:path w="189991" h="220688">
                <a:moveTo>
                  <a:pt x="27939" y="0"/>
                </a:moveTo>
                <a:lnTo>
                  <a:pt x="18034" y="126"/>
                </a:lnTo>
                <a:lnTo>
                  <a:pt x="10795" y="888"/>
                </a:lnTo>
                <a:lnTo>
                  <a:pt x="7874" y="1524"/>
                </a:lnTo>
                <a:lnTo>
                  <a:pt x="5714" y="2286"/>
                </a:lnTo>
                <a:lnTo>
                  <a:pt x="3555" y="2921"/>
                </a:lnTo>
                <a:lnTo>
                  <a:pt x="2032" y="3937"/>
                </a:lnTo>
                <a:lnTo>
                  <a:pt x="1270" y="5079"/>
                </a:lnTo>
                <a:lnTo>
                  <a:pt x="380" y="6096"/>
                </a:lnTo>
                <a:lnTo>
                  <a:pt x="0" y="7492"/>
                </a:lnTo>
                <a:lnTo>
                  <a:pt x="55" y="136115"/>
                </a:lnTo>
                <a:lnTo>
                  <a:pt x="729" y="148695"/>
                </a:lnTo>
                <a:lnTo>
                  <a:pt x="16407" y="196377"/>
                </a:lnTo>
                <a:lnTo>
                  <a:pt x="48305" y="217715"/>
                </a:lnTo>
                <a:lnTo>
                  <a:pt x="75396" y="220688"/>
                </a:lnTo>
                <a:lnTo>
                  <a:pt x="86840" y="219360"/>
                </a:lnTo>
                <a:lnTo>
                  <a:pt x="122256" y="203022"/>
                </a:lnTo>
                <a:lnTo>
                  <a:pt x="141986" y="185038"/>
                </a:lnTo>
                <a:lnTo>
                  <a:pt x="189991" y="185038"/>
                </a:lnTo>
                <a:lnTo>
                  <a:pt x="189991" y="171958"/>
                </a:lnTo>
                <a:lnTo>
                  <a:pt x="83820" y="171958"/>
                </a:lnTo>
                <a:lnTo>
                  <a:pt x="78866" y="170814"/>
                </a:lnTo>
                <a:lnTo>
                  <a:pt x="56007" y="131825"/>
                </a:lnTo>
                <a:lnTo>
                  <a:pt x="56007" y="7492"/>
                </a:lnTo>
                <a:lnTo>
                  <a:pt x="55625" y="6096"/>
                </a:lnTo>
                <a:lnTo>
                  <a:pt x="54737" y="5079"/>
                </a:lnTo>
                <a:lnTo>
                  <a:pt x="53848" y="3937"/>
                </a:lnTo>
                <a:lnTo>
                  <a:pt x="52324" y="2921"/>
                </a:lnTo>
                <a:lnTo>
                  <a:pt x="50164" y="2286"/>
                </a:lnTo>
                <a:lnTo>
                  <a:pt x="48005" y="1524"/>
                </a:lnTo>
                <a:lnTo>
                  <a:pt x="45085" y="888"/>
                </a:lnTo>
                <a:lnTo>
                  <a:pt x="37973" y="126"/>
                </a:lnTo>
                <a:lnTo>
                  <a:pt x="2793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2585" y="558800"/>
            <a:ext cx="48005" cy="32003"/>
          </a:xfrm>
          <a:custGeom>
            <a:avLst/>
            <a:gdLst/>
            <a:ahLst/>
            <a:cxnLst/>
            <a:rect l="l" t="t" r="r" b="b"/>
            <a:pathLst>
              <a:path w="48005" h="32003">
                <a:moveTo>
                  <a:pt x="48005" y="0"/>
                </a:moveTo>
                <a:lnTo>
                  <a:pt x="0" y="0"/>
                </a:lnTo>
                <a:lnTo>
                  <a:pt x="36" y="24634"/>
                </a:lnTo>
                <a:lnTo>
                  <a:pt x="19176" y="32003"/>
                </a:lnTo>
                <a:lnTo>
                  <a:pt x="28701" y="32003"/>
                </a:lnTo>
                <a:lnTo>
                  <a:pt x="32512" y="31750"/>
                </a:lnTo>
                <a:lnTo>
                  <a:pt x="38608" y="30987"/>
                </a:lnTo>
                <a:lnTo>
                  <a:pt x="41148" y="30479"/>
                </a:lnTo>
                <a:lnTo>
                  <a:pt x="42925" y="29717"/>
                </a:lnTo>
                <a:lnTo>
                  <a:pt x="44830" y="28955"/>
                </a:lnTo>
                <a:lnTo>
                  <a:pt x="46100" y="28066"/>
                </a:lnTo>
                <a:lnTo>
                  <a:pt x="47625" y="25780"/>
                </a:lnTo>
                <a:lnTo>
                  <a:pt x="47969" y="24634"/>
                </a:lnTo>
                <a:lnTo>
                  <a:pt x="4800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7246" y="373888"/>
            <a:ext cx="93344" cy="171831"/>
          </a:xfrm>
          <a:custGeom>
            <a:avLst/>
            <a:gdLst/>
            <a:ahLst/>
            <a:cxnLst/>
            <a:rect l="l" t="t" r="r" b="b"/>
            <a:pathLst>
              <a:path w="93344" h="171831">
                <a:moveTo>
                  <a:pt x="75437" y="0"/>
                </a:moveTo>
                <a:lnTo>
                  <a:pt x="55372" y="0"/>
                </a:lnTo>
                <a:lnTo>
                  <a:pt x="48260" y="762"/>
                </a:lnTo>
                <a:lnTo>
                  <a:pt x="45338" y="1397"/>
                </a:lnTo>
                <a:lnTo>
                  <a:pt x="43179" y="2159"/>
                </a:lnTo>
                <a:lnTo>
                  <a:pt x="41020" y="2794"/>
                </a:lnTo>
                <a:lnTo>
                  <a:pt x="39624" y="3810"/>
                </a:lnTo>
                <a:lnTo>
                  <a:pt x="37973" y="5969"/>
                </a:lnTo>
                <a:lnTo>
                  <a:pt x="37464" y="7365"/>
                </a:lnTo>
                <a:lnTo>
                  <a:pt x="37464" y="8762"/>
                </a:lnTo>
                <a:lnTo>
                  <a:pt x="32293" y="147277"/>
                </a:lnTo>
                <a:lnTo>
                  <a:pt x="23138" y="156711"/>
                </a:lnTo>
                <a:lnTo>
                  <a:pt x="14477" y="163957"/>
                </a:lnTo>
                <a:lnTo>
                  <a:pt x="7238" y="169163"/>
                </a:lnTo>
                <a:lnTo>
                  <a:pt x="0" y="171831"/>
                </a:lnTo>
                <a:lnTo>
                  <a:pt x="93344" y="171831"/>
                </a:lnTo>
                <a:lnTo>
                  <a:pt x="93344" y="7365"/>
                </a:lnTo>
                <a:lnTo>
                  <a:pt x="92837" y="5969"/>
                </a:lnTo>
                <a:lnTo>
                  <a:pt x="91948" y="4952"/>
                </a:lnTo>
                <a:lnTo>
                  <a:pt x="91058" y="3810"/>
                </a:lnTo>
                <a:lnTo>
                  <a:pt x="89662" y="2794"/>
                </a:lnTo>
                <a:lnTo>
                  <a:pt x="87502" y="2159"/>
                </a:lnTo>
                <a:lnTo>
                  <a:pt x="85470" y="1397"/>
                </a:lnTo>
                <a:lnTo>
                  <a:pt x="82676" y="762"/>
                </a:lnTo>
                <a:lnTo>
                  <a:pt x="7543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15150" y="370204"/>
            <a:ext cx="162244" cy="224155"/>
          </a:xfrm>
          <a:custGeom>
            <a:avLst/>
            <a:gdLst/>
            <a:ahLst/>
            <a:cxnLst/>
            <a:rect l="l" t="t" r="r" b="b"/>
            <a:pathLst>
              <a:path w="162244" h="224155">
                <a:moveTo>
                  <a:pt x="105899" y="0"/>
                </a:moveTo>
                <a:lnTo>
                  <a:pt x="99930" y="0"/>
                </a:lnTo>
                <a:lnTo>
                  <a:pt x="90702" y="341"/>
                </a:lnTo>
                <a:lnTo>
                  <a:pt x="52575" y="10036"/>
                </a:lnTo>
                <a:lnTo>
                  <a:pt x="21797" y="35685"/>
                </a:lnTo>
                <a:lnTo>
                  <a:pt x="4650" y="72852"/>
                </a:lnTo>
                <a:lnTo>
                  <a:pt x="0" y="126439"/>
                </a:lnTo>
                <a:lnTo>
                  <a:pt x="1148" y="139224"/>
                </a:lnTo>
                <a:lnTo>
                  <a:pt x="17215" y="186642"/>
                </a:lnTo>
                <a:lnTo>
                  <a:pt x="56691" y="218025"/>
                </a:lnTo>
                <a:lnTo>
                  <a:pt x="94596" y="224155"/>
                </a:lnTo>
                <a:lnTo>
                  <a:pt x="101454" y="224155"/>
                </a:lnTo>
                <a:lnTo>
                  <a:pt x="142983" y="213487"/>
                </a:lnTo>
                <a:lnTo>
                  <a:pt x="162244" y="177292"/>
                </a:lnTo>
                <a:lnTo>
                  <a:pt x="95485" y="177292"/>
                </a:lnTo>
                <a:lnTo>
                  <a:pt x="88881" y="175895"/>
                </a:lnTo>
                <a:lnTo>
                  <a:pt x="62211" y="148336"/>
                </a:lnTo>
                <a:lnTo>
                  <a:pt x="57693" y="100534"/>
                </a:lnTo>
                <a:lnTo>
                  <a:pt x="59493" y="88522"/>
                </a:lnTo>
                <a:lnTo>
                  <a:pt x="77470" y="53282"/>
                </a:lnTo>
                <a:lnTo>
                  <a:pt x="102343" y="45466"/>
                </a:lnTo>
                <a:lnTo>
                  <a:pt x="161525" y="45466"/>
                </a:lnTo>
                <a:lnTo>
                  <a:pt x="161404" y="35685"/>
                </a:lnTo>
                <a:lnTo>
                  <a:pt x="161271" y="32639"/>
                </a:lnTo>
                <a:lnTo>
                  <a:pt x="161017" y="30099"/>
                </a:lnTo>
                <a:lnTo>
                  <a:pt x="160763" y="27940"/>
                </a:lnTo>
                <a:lnTo>
                  <a:pt x="160382" y="26162"/>
                </a:lnTo>
                <a:lnTo>
                  <a:pt x="160001" y="24257"/>
                </a:lnTo>
                <a:lnTo>
                  <a:pt x="159493" y="22860"/>
                </a:lnTo>
                <a:lnTo>
                  <a:pt x="158731" y="21717"/>
                </a:lnTo>
                <a:lnTo>
                  <a:pt x="158096" y="20574"/>
                </a:lnTo>
                <a:lnTo>
                  <a:pt x="123171" y="2540"/>
                </a:lnTo>
                <a:lnTo>
                  <a:pt x="111741" y="508"/>
                </a:lnTo>
                <a:lnTo>
                  <a:pt x="1058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26003" y="525144"/>
            <a:ext cx="51391" cy="22351"/>
          </a:xfrm>
          <a:custGeom>
            <a:avLst/>
            <a:gdLst/>
            <a:ahLst/>
            <a:cxnLst/>
            <a:rect l="l" t="t" r="r" b="b"/>
            <a:pathLst>
              <a:path w="51391" h="22351">
                <a:moveTo>
                  <a:pt x="45847" y="0"/>
                </a:moveTo>
                <a:lnTo>
                  <a:pt x="42545" y="0"/>
                </a:lnTo>
                <a:lnTo>
                  <a:pt x="40132" y="1142"/>
                </a:lnTo>
                <a:lnTo>
                  <a:pt x="34544" y="5714"/>
                </a:lnTo>
                <a:lnTo>
                  <a:pt x="30987" y="8254"/>
                </a:lnTo>
                <a:lnTo>
                  <a:pt x="26797" y="11175"/>
                </a:lnTo>
                <a:lnTo>
                  <a:pt x="22606" y="13969"/>
                </a:lnTo>
                <a:lnTo>
                  <a:pt x="17780" y="16509"/>
                </a:lnTo>
                <a:lnTo>
                  <a:pt x="12192" y="18795"/>
                </a:lnTo>
                <a:lnTo>
                  <a:pt x="6604" y="21208"/>
                </a:lnTo>
                <a:lnTo>
                  <a:pt x="0" y="22351"/>
                </a:lnTo>
                <a:lnTo>
                  <a:pt x="51391" y="22351"/>
                </a:lnTo>
                <a:lnTo>
                  <a:pt x="47751" y="1142"/>
                </a:lnTo>
                <a:lnTo>
                  <a:pt x="46862" y="380"/>
                </a:lnTo>
                <a:lnTo>
                  <a:pt x="45847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24986" y="415670"/>
            <a:ext cx="51688" cy="20192"/>
          </a:xfrm>
          <a:custGeom>
            <a:avLst/>
            <a:gdLst/>
            <a:ahLst/>
            <a:cxnLst/>
            <a:rect l="l" t="t" r="r" b="b"/>
            <a:pathLst>
              <a:path w="51688" h="20192">
                <a:moveTo>
                  <a:pt x="51688" y="0"/>
                </a:moveTo>
                <a:lnTo>
                  <a:pt x="0" y="0"/>
                </a:lnTo>
                <a:lnTo>
                  <a:pt x="6350" y="1142"/>
                </a:lnTo>
                <a:lnTo>
                  <a:pt x="11811" y="3175"/>
                </a:lnTo>
                <a:lnTo>
                  <a:pt x="38480" y="19050"/>
                </a:lnTo>
                <a:lnTo>
                  <a:pt x="41148" y="20192"/>
                </a:lnTo>
                <a:lnTo>
                  <a:pt x="46100" y="20192"/>
                </a:lnTo>
                <a:lnTo>
                  <a:pt x="48005" y="18414"/>
                </a:lnTo>
                <a:lnTo>
                  <a:pt x="49529" y="14858"/>
                </a:lnTo>
                <a:lnTo>
                  <a:pt x="50926" y="11429"/>
                </a:lnTo>
                <a:lnTo>
                  <a:pt x="51688" y="5333"/>
                </a:lnTo>
                <a:lnTo>
                  <a:pt x="5168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1886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2820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6" y="81914"/>
                </a:lnTo>
                <a:lnTo>
                  <a:pt x="6984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4" y="110616"/>
                </a:lnTo>
                <a:lnTo>
                  <a:pt x="54228" y="129159"/>
                </a:lnTo>
                <a:lnTo>
                  <a:pt x="65785" y="133476"/>
                </a:lnTo>
                <a:lnTo>
                  <a:pt x="71500" y="135636"/>
                </a:lnTo>
                <a:lnTo>
                  <a:pt x="76707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7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2" y="173354"/>
                </a:lnTo>
                <a:lnTo>
                  <a:pt x="90296" y="175768"/>
                </a:lnTo>
                <a:lnTo>
                  <a:pt x="87502" y="177673"/>
                </a:lnTo>
                <a:lnTo>
                  <a:pt x="84581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278" y="183261"/>
                </a:lnTo>
                <a:lnTo>
                  <a:pt x="68706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5" y="138684"/>
                </a:lnTo>
                <a:lnTo>
                  <a:pt x="146684" y="132079"/>
                </a:lnTo>
                <a:lnTo>
                  <a:pt x="143890" y="125475"/>
                </a:lnTo>
                <a:lnTo>
                  <a:pt x="113918" y="99695"/>
                </a:lnTo>
                <a:lnTo>
                  <a:pt x="101980" y="94361"/>
                </a:lnTo>
                <a:lnTo>
                  <a:pt x="95884" y="91821"/>
                </a:lnTo>
                <a:lnTo>
                  <a:pt x="84074" y="87502"/>
                </a:lnTo>
                <a:lnTo>
                  <a:pt x="78231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60070" y="75691"/>
                </a:lnTo>
                <a:lnTo>
                  <a:pt x="54355" y="69469"/>
                </a:lnTo>
                <a:lnTo>
                  <a:pt x="52958" y="65532"/>
                </a:lnTo>
                <a:lnTo>
                  <a:pt x="52958" y="58038"/>
                </a:lnTo>
                <a:lnTo>
                  <a:pt x="77342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1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2354" y="409701"/>
            <a:ext cx="50165" cy="14732"/>
          </a:xfrm>
          <a:custGeom>
            <a:avLst/>
            <a:gdLst/>
            <a:ahLst/>
            <a:cxnLst/>
            <a:rect l="l" t="t" r="r" b="b"/>
            <a:pathLst>
              <a:path w="50165" h="14732">
                <a:moveTo>
                  <a:pt x="50165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9" y="5587"/>
                </a:lnTo>
                <a:lnTo>
                  <a:pt x="26670" y="7365"/>
                </a:lnTo>
                <a:lnTo>
                  <a:pt x="30987" y="9144"/>
                </a:lnTo>
                <a:lnTo>
                  <a:pt x="34544" y="10795"/>
                </a:lnTo>
                <a:lnTo>
                  <a:pt x="37337" y="12446"/>
                </a:lnTo>
                <a:lnTo>
                  <a:pt x="40132" y="13970"/>
                </a:lnTo>
                <a:lnTo>
                  <a:pt x="42291" y="14732"/>
                </a:lnTo>
                <a:lnTo>
                  <a:pt x="44704" y="14732"/>
                </a:lnTo>
                <a:lnTo>
                  <a:pt x="45847" y="14477"/>
                </a:lnTo>
                <a:lnTo>
                  <a:pt x="47625" y="13462"/>
                </a:lnTo>
                <a:lnTo>
                  <a:pt x="48260" y="12446"/>
                </a:lnTo>
                <a:lnTo>
                  <a:pt x="48820" y="10795"/>
                </a:lnTo>
                <a:lnTo>
                  <a:pt x="49403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18127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5" y="0"/>
                </a:moveTo>
                <a:lnTo>
                  <a:pt x="15621" y="0"/>
                </a:lnTo>
                <a:lnTo>
                  <a:pt x="9525" y="762"/>
                </a:lnTo>
                <a:lnTo>
                  <a:pt x="6985" y="1397"/>
                </a:lnTo>
                <a:lnTo>
                  <a:pt x="5080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5" y="216915"/>
                </a:lnTo>
                <a:lnTo>
                  <a:pt x="56261" y="209423"/>
                </a:lnTo>
                <a:lnTo>
                  <a:pt x="56261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4" y="52832"/>
                </a:lnTo>
                <a:lnTo>
                  <a:pt x="86360" y="47625"/>
                </a:lnTo>
                <a:lnTo>
                  <a:pt x="93472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80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4426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199" y="0"/>
                </a:moveTo>
                <a:lnTo>
                  <a:pt x="0" y="0"/>
                </a:lnTo>
                <a:lnTo>
                  <a:pt x="4952" y="1142"/>
                </a:lnTo>
                <a:lnTo>
                  <a:pt x="9144" y="3301"/>
                </a:lnTo>
                <a:lnTo>
                  <a:pt x="27812" y="39624"/>
                </a:lnTo>
                <a:lnTo>
                  <a:pt x="27812" y="164464"/>
                </a:lnTo>
                <a:lnTo>
                  <a:pt x="28321" y="165734"/>
                </a:lnTo>
                <a:lnTo>
                  <a:pt x="50419" y="171957"/>
                </a:lnTo>
                <a:lnTo>
                  <a:pt x="61340" y="171957"/>
                </a:lnTo>
                <a:lnTo>
                  <a:pt x="83820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6133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65378" y="535558"/>
            <a:ext cx="145992" cy="58828"/>
          </a:xfrm>
          <a:custGeom>
            <a:avLst/>
            <a:gdLst/>
            <a:ahLst/>
            <a:cxnLst/>
            <a:rect l="l" t="t" r="r" b="b"/>
            <a:pathLst>
              <a:path w="145992" h="58828">
                <a:moveTo>
                  <a:pt x="8934" y="0"/>
                </a:moveTo>
                <a:lnTo>
                  <a:pt x="5886" y="0"/>
                </a:lnTo>
                <a:lnTo>
                  <a:pt x="4743" y="253"/>
                </a:lnTo>
                <a:lnTo>
                  <a:pt x="3854" y="888"/>
                </a:lnTo>
                <a:lnTo>
                  <a:pt x="2965" y="1396"/>
                </a:lnTo>
                <a:lnTo>
                  <a:pt x="2203" y="2412"/>
                </a:lnTo>
                <a:lnTo>
                  <a:pt x="1695" y="3937"/>
                </a:lnTo>
                <a:lnTo>
                  <a:pt x="1060" y="5461"/>
                </a:lnTo>
                <a:lnTo>
                  <a:pt x="660" y="7746"/>
                </a:lnTo>
                <a:lnTo>
                  <a:pt x="298" y="10160"/>
                </a:lnTo>
                <a:lnTo>
                  <a:pt x="117" y="12064"/>
                </a:lnTo>
                <a:lnTo>
                  <a:pt x="0" y="28249"/>
                </a:lnTo>
                <a:lnTo>
                  <a:pt x="298" y="32130"/>
                </a:lnTo>
                <a:lnTo>
                  <a:pt x="12871" y="47878"/>
                </a:lnTo>
                <a:lnTo>
                  <a:pt x="16427" y="49656"/>
                </a:lnTo>
                <a:lnTo>
                  <a:pt x="56168" y="58556"/>
                </a:lnTo>
                <a:lnTo>
                  <a:pt x="71074" y="58828"/>
                </a:lnTo>
                <a:lnTo>
                  <a:pt x="81934" y="57881"/>
                </a:lnTo>
                <a:lnTo>
                  <a:pt x="120452" y="45856"/>
                </a:lnTo>
                <a:lnTo>
                  <a:pt x="145992" y="18161"/>
                </a:lnTo>
                <a:lnTo>
                  <a:pt x="56559" y="18161"/>
                </a:lnTo>
                <a:lnTo>
                  <a:pt x="49447" y="17144"/>
                </a:lnTo>
                <a:lnTo>
                  <a:pt x="14522" y="2793"/>
                </a:lnTo>
                <a:lnTo>
                  <a:pt x="11347" y="1015"/>
                </a:lnTo>
                <a:lnTo>
                  <a:pt x="893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66311" y="369950"/>
            <a:ext cx="151002" cy="183769"/>
          </a:xfrm>
          <a:custGeom>
            <a:avLst/>
            <a:gdLst/>
            <a:ahLst/>
            <a:cxnLst/>
            <a:rect l="l" t="t" r="r" b="b"/>
            <a:pathLst>
              <a:path w="151002" h="183769">
                <a:moveTo>
                  <a:pt x="87375" y="0"/>
                </a:moveTo>
                <a:lnTo>
                  <a:pt x="42265" y="6419"/>
                </a:lnTo>
                <a:lnTo>
                  <a:pt x="5043" y="39554"/>
                </a:lnTo>
                <a:lnTo>
                  <a:pt x="0" y="64515"/>
                </a:lnTo>
                <a:lnTo>
                  <a:pt x="0" y="73913"/>
                </a:lnTo>
                <a:lnTo>
                  <a:pt x="1397" y="81914"/>
                </a:lnTo>
                <a:lnTo>
                  <a:pt x="6985" y="95376"/>
                </a:lnTo>
                <a:lnTo>
                  <a:pt x="10540" y="101091"/>
                </a:lnTo>
                <a:lnTo>
                  <a:pt x="15112" y="105790"/>
                </a:lnTo>
                <a:lnTo>
                  <a:pt x="19685" y="110616"/>
                </a:lnTo>
                <a:lnTo>
                  <a:pt x="54228" y="129159"/>
                </a:lnTo>
                <a:lnTo>
                  <a:pt x="65786" y="133476"/>
                </a:lnTo>
                <a:lnTo>
                  <a:pt x="71500" y="135636"/>
                </a:lnTo>
                <a:lnTo>
                  <a:pt x="76708" y="137795"/>
                </a:lnTo>
                <a:lnTo>
                  <a:pt x="81152" y="140208"/>
                </a:lnTo>
                <a:lnTo>
                  <a:pt x="85725" y="142621"/>
                </a:lnTo>
                <a:lnTo>
                  <a:pt x="89408" y="145414"/>
                </a:lnTo>
                <a:lnTo>
                  <a:pt x="92201" y="148589"/>
                </a:lnTo>
                <a:lnTo>
                  <a:pt x="94868" y="151764"/>
                </a:lnTo>
                <a:lnTo>
                  <a:pt x="96265" y="155575"/>
                </a:lnTo>
                <a:lnTo>
                  <a:pt x="96265" y="163957"/>
                </a:lnTo>
                <a:lnTo>
                  <a:pt x="95503" y="167386"/>
                </a:lnTo>
                <a:lnTo>
                  <a:pt x="93979" y="170307"/>
                </a:lnTo>
                <a:lnTo>
                  <a:pt x="92583" y="173354"/>
                </a:lnTo>
                <a:lnTo>
                  <a:pt x="90297" y="175768"/>
                </a:lnTo>
                <a:lnTo>
                  <a:pt x="87502" y="177673"/>
                </a:lnTo>
                <a:lnTo>
                  <a:pt x="84582" y="179704"/>
                </a:lnTo>
                <a:lnTo>
                  <a:pt x="81152" y="181101"/>
                </a:lnTo>
                <a:lnTo>
                  <a:pt x="77215" y="182245"/>
                </a:lnTo>
                <a:lnTo>
                  <a:pt x="73278" y="183261"/>
                </a:lnTo>
                <a:lnTo>
                  <a:pt x="68707" y="183769"/>
                </a:lnTo>
                <a:lnTo>
                  <a:pt x="145059" y="183769"/>
                </a:lnTo>
                <a:lnTo>
                  <a:pt x="146623" y="180996"/>
                </a:lnTo>
                <a:lnTo>
                  <a:pt x="149899" y="168967"/>
                </a:lnTo>
                <a:lnTo>
                  <a:pt x="151002" y="155575"/>
                </a:lnTo>
                <a:lnTo>
                  <a:pt x="151002" y="146558"/>
                </a:lnTo>
                <a:lnTo>
                  <a:pt x="149605" y="138684"/>
                </a:lnTo>
                <a:lnTo>
                  <a:pt x="146685" y="132079"/>
                </a:lnTo>
                <a:lnTo>
                  <a:pt x="143890" y="125475"/>
                </a:lnTo>
                <a:lnTo>
                  <a:pt x="113918" y="99695"/>
                </a:lnTo>
                <a:lnTo>
                  <a:pt x="101980" y="94361"/>
                </a:lnTo>
                <a:lnTo>
                  <a:pt x="95885" y="91821"/>
                </a:lnTo>
                <a:lnTo>
                  <a:pt x="84074" y="87502"/>
                </a:lnTo>
                <a:lnTo>
                  <a:pt x="78232" y="85471"/>
                </a:lnTo>
                <a:lnTo>
                  <a:pt x="73025" y="83185"/>
                </a:lnTo>
                <a:lnTo>
                  <a:pt x="68325" y="80772"/>
                </a:lnTo>
                <a:lnTo>
                  <a:pt x="63753" y="78486"/>
                </a:lnTo>
                <a:lnTo>
                  <a:pt x="60071" y="75691"/>
                </a:lnTo>
                <a:lnTo>
                  <a:pt x="54355" y="69469"/>
                </a:lnTo>
                <a:lnTo>
                  <a:pt x="52959" y="65532"/>
                </a:lnTo>
                <a:lnTo>
                  <a:pt x="52959" y="58038"/>
                </a:lnTo>
                <a:lnTo>
                  <a:pt x="77342" y="39750"/>
                </a:lnTo>
                <a:lnTo>
                  <a:pt x="139700" y="39750"/>
                </a:lnTo>
                <a:lnTo>
                  <a:pt x="139651" y="28135"/>
                </a:lnTo>
                <a:lnTo>
                  <a:pt x="110489" y="3428"/>
                </a:lnTo>
                <a:lnTo>
                  <a:pt x="93472" y="508"/>
                </a:lnTo>
                <a:lnTo>
                  <a:pt x="8737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5846" y="409701"/>
            <a:ext cx="50164" cy="14732"/>
          </a:xfrm>
          <a:custGeom>
            <a:avLst/>
            <a:gdLst/>
            <a:ahLst/>
            <a:cxnLst/>
            <a:rect l="l" t="t" r="r" b="b"/>
            <a:pathLst>
              <a:path w="50164" h="14732">
                <a:moveTo>
                  <a:pt x="50164" y="0"/>
                </a:moveTo>
                <a:lnTo>
                  <a:pt x="0" y="0"/>
                </a:lnTo>
                <a:lnTo>
                  <a:pt x="6350" y="762"/>
                </a:lnTo>
                <a:lnTo>
                  <a:pt x="11937" y="2286"/>
                </a:lnTo>
                <a:lnTo>
                  <a:pt x="17525" y="3937"/>
                </a:lnTo>
                <a:lnTo>
                  <a:pt x="22478" y="5587"/>
                </a:lnTo>
                <a:lnTo>
                  <a:pt x="26669" y="7365"/>
                </a:lnTo>
                <a:lnTo>
                  <a:pt x="30987" y="9144"/>
                </a:lnTo>
                <a:lnTo>
                  <a:pt x="34543" y="10795"/>
                </a:lnTo>
                <a:lnTo>
                  <a:pt x="37337" y="12446"/>
                </a:lnTo>
                <a:lnTo>
                  <a:pt x="40131" y="13970"/>
                </a:lnTo>
                <a:lnTo>
                  <a:pt x="42290" y="14732"/>
                </a:lnTo>
                <a:lnTo>
                  <a:pt x="44703" y="14732"/>
                </a:lnTo>
                <a:lnTo>
                  <a:pt x="45847" y="14477"/>
                </a:lnTo>
                <a:lnTo>
                  <a:pt x="47625" y="13462"/>
                </a:lnTo>
                <a:lnTo>
                  <a:pt x="48260" y="12446"/>
                </a:lnTo>
                <a:lnTo>
                  <a:pt x="48820" y="10795"/>
                </a:lnTo>
                <a:lnTo>
                  <a:pt x="49402" y="9398"/>
                </a:lnTo>
                <a:lnTo>
                  <a:pt x="49669" y="7365"/>
                </a:lnTo>
                <a:lnTo>
                  <a:pt x="50139" y="2667"/>
                </a:lnTo>
                <a:lnTo>
                  <a:pt x="5016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1579" y="373888"/>
            <a:ext cx="185498" cy="216915"/>
          </a:xfrm>
          <a:custGeom>
            <a:avLst/>
            <a:gdLst/>
            <a:ahLst/>
            <a:cxnLst/>
            <a:rect l="l" t="t" r="r" b="b"/>
            <a:pathLst>
              <a:path w="185498" h="216915">
                <a:moveTo>
                  <a:pt x="32765" y="0"/>
                </a:moveTo>
                <a:lnTo>
                  <a:pt x="15620" y="0"/>
                </a:lnTo>
                <a:lnTo>
                  <a:pt x="9525" y="762"/>
                </a:lnTo>
                <a:lnTo>
                  <a:pt x="6984" y="1397"/>
                </a:lnTo>
                <a:lnTo>
                  <a:pt x="5079" y="2159"/>
                </a:lnTo>
                <a:lnTo>
                  <a:pt x="3175" y="2794"/>
                </a:lnTo>
                <a:lnTo>
                  <a:pt x="1777" y="3810"/>
                </a:lnTo>
                <a:lnTo>
                  <a:pt x="1143" y="4952"/>
                </a:lnTo>
                <a:lnTo>
                  <a:pt x="381" y="5969"/>
                </a:lnTo>
                <a:lnTo>
                  <a:pt x="101" y="6993"/>
                </a:lnTo>
                <a:lnTo>
                  <a:pt x="0" y="209423"/>
                </a:lnTo>
                <a:lnTo>
                  <a:pt x="381" y="210692"/>
                </a:lnTo>
                <a:lnTo>
                  <a:pt x="22606" y="216915"/>
                </a:lnTo>
                <a:lnTo>
                  <a:pt x="33654" y="216915"/>
                </a:lnTo>
                <a:lnTo>
                  <a:pt x="56260" y="209423"/>
                </a:lnTo>
                <a:lnTo>
                  <a:pt x="56260" y="207899"/>
                </a:lnTo>
                <a:lnTo>
                  <a:pt x="61185" y="69579"/>
                </a:lnTo>
                <a:lnTo>
                  <a:pt x="70244" y="60088"/>
                </a:lnTo>
                <a:lnTo>
                  <a:pt x="78993" y="52832"/>
                </a:lnTo>
                <a:lnTo>
                  <a:pt x="86359" y="47625"/>
                </a:lnTo>
                <a:lnTo>
                  <a:pt x="93471" y="44958"/>
                </a:lnTo>
                <a:lnTo>
                  <a:pt x="185498" y="44958"/>
                </a:lnTo>
                <a:lnTo>
                  <a:pt x="182983" y="37449"/>
                </a:lnTo>
                <a:lnTo>
                  <a:pt x="179895" y="31750"/>
                </a:lnTo>
                <a:lnTo>
                  <a:pt x="48006" y="31750"/>
                </a:lnTo>
                <a:lnTo>
                  <a:pt x="47904" y="6993"/>
                </a:lnTo>
                <a:lnTo>
                  <a:pt x="47625" y="5969"/>
                </a:lnTo>
                <a:lnTo>
                  <a:pt x="46862" y="4952"/>
                </a:lnTo>
                <a:lnTo>
                  <a:pt x="46100" y="3810"/>
                </a:lnTo>
                <a:lnTo>
                  <a:pt x="44831" y="2794"/>
                </a:lnTo>
                <a:lnTo>
                  <a:pt x="43179" y="2159"/>
                </a:lnTo>
                <a:lnTo>
                  <a:pt x="41401" y="1397"/>
                </a:lnTo>
                <a:lnTo>
                  <a:pt x="38988" y="762"/>
                </a:lnTo>
                <a:lnTo>
                  <a:pt x="3276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87877" y="418845"/>
            <a:ext cx="83820" cy="171957"/>
          </a:xfrm>
          <a:custGeom>
            <a:avLst/>
            <a:gdLst/>
            <a:ahLst/>
            <a:cxnLst/>
            <a:rect l="l" t="t" r="r" b="b"/>
            <a:pathLst>
              <a:path w="83820" h="171957">
                <a:moveTo>
                  <a:pt x="79199" y="0"/>
                </a:moveTo>
                <a:lnTo>
                  <a:pt x="0" y="0"/>
                </a:lnTo>
                <a:lnTo>
                  <a:pt x="4953" y="1142"/>
                </a:lnTo>
                <a:lnTo>
                  <a:pt x="9144" y="3301"/>
                </a:lnTo>
                <a:lnTo>
                  <a:pt x="27813" y="39624"/>
                </a:lnTo>
                <a:lnTo>
                  <a:pt x="27813" y="164464"/>
                </a:lnTo>
                <a:lnTo>
                  <a:pt x="28321" y="165734"/>
                </a:lnTo>
                <a:lnTo>
                  <a:pt x="50419" y="171957"/>
                </a:lnTo>
                <a:lnTo>
                  <a:pt x="61341" y="171957"/>
                </a:lnTo>
                <a:lnTo>
                  <a:pt x="83820" y="164464"/>
                </a:lnTo>
                <a:lnTo>
                  <a:pt x="83439" y="26467"/>
                </a:lnTo>
                <a:lnTo>
                  <a:pt x="82201" y="13859"/>
                </a:lnTo>
                <a:lnTo>
                  <a:pt x="80018" y="2447"/>
                </a:lnTo>
                <a:lnTo>
                  <a:pt x="79199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29585" y="369950"/>
            <a:ext cx="131889" cy="35687"/>
          </a:xfrm>
          <a:custGeom>
            <a:avLst/>
            <a:gdLst/>
            <a:ahLst/>
            <a:cxnLst/>
            <a:rect l="l" t="t" r="r" b="b"/>
            <a:pathLst>
              <a:path w="131889" h="35687">
                <a:moveTo>
                  <a:pt x="69214" y="0"/>
                </a:moveTo>
                <a:lnTo>
                  <a:pt x="29719" y="11016"/>
                </a:lnTo>
                <a:lnTo>
                  <a:pt x="0" y="35687"/>
                </a:lnTo>
                <a:lnTo>
                  <a:pt x="131889" y="35687"/>
                </a:lnTo>
                <a:lnTo>
                  <a:pt x="95349" y="3574"/>
                </a:lnTo>
                <a:lnTo>
                  <a:pt x="69214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83413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41930" y="0"/>
                </a:moveTo>
                <a:lnTo>
                  <a:pt x="98188" y="4409"/>
                </a:lnTo>
                <a:lnTo>
                  <a:pt x="61708" y="19221"/>
                </a:lnTo>
                <a:lnTo>
                  <a:pt x="31084" y="46914"/>
                </a:lnTo>
                <a:lnTo>
                  <a:pt x="7724" y="94117"/>
                </a:lnTo>
                <a:lnTo>
                  <a:pt x="286" y="143173"/>
                </a:lnTo>
                <a:lnTo>
                  <a:pt x="0" y="158459"/>
                </a:lnTo>
                <a:lnTo>
                  <a:pt x="599" y="171293"/>
                </a:lnTo>
                <a:lnTo>
                  <a:pt x="10546" y="220942"/>
                </a:lnTo>
                <a:lnTo>
                  <a:pt x="37052" y="264294"/>
                </a:lnTo>
                <a:lnTo>
                  <a:pt x="80831" y="291039"/>
                </a:lnTo>
                <a:lnTo>
                  <a:pt x="131938" y="298169"/>
                </a:lnTo>
                <a:lnTo>
                  <a:pt x="144905" y="297474"/>
                </a:lnTo>
                <a:lnTo>
                  <a:pt x="157043" y="295783"/>
                </a:lnTo>
                <a:lnTo>
                  <a:pt x="165679" y="294132"/>
                </a:lnTo>
                <a:lnTo>
                  <a:pt x="173426" y="292100"/>
                </a:lnTo>
                <a:lnTo>
                  <a:pt x="180284" y="289560"/>
                </a:lnTo>
                <a:lnTo>
                  <a:pt x="187015" y="287147"/>
                </a:lnTo>
                <a:lnTo>
                  <a:pt x="213558" y="256667"/>
                </a:lnTo>
                <a:lnTo>
                  <a:pt x="213558" y="248155"/>
                </a:lnTo>
                <a:lnTo>
                  <a:pt x="131046" y="248155"/>
                </a:lnTo>
                <a:lnTo>
                  <a:pt x="118382" y="246193"/>
                </a:lnTo>
                <a:lnTo>
                  <a:pt x="78208" y="216721"/>
                </a:lnTo>
                <a:lnTo>
                  <a:pt x="64546" y="170993"/>
                </a:lnTo>
                <a:lnTo>
                  <a:pt x="63531" y="140509"/>
                </a:lnTo>
                <a:lnTo>
                  <a:pt x="64567" y="128483"/>
                </a:lnTo>
                <a:lnTo>
                  <a:pt x="80219" y="81275"/>
                </a:lnTo>
                <a:lnTo>
                  <a:pt x="112394" y="53296"/>
                </a:lnTo>
                <a:lnTo>
                  <a:pt x="138401" y="49292"/>
                </a:lnTo>
                <a:lnTo>
                  <a:pt x="212612" y="49292"/>
                </a:lnTo>
                <a:lnTo>
                  <a:pt x="212669" y="42291"/>
                </a:lnTo>
                <a:lnTo>
                  <a:pt x="194889" y="14732"/>
                </a:lnTo>
                <a:lnTo>
                  <a:pt x="189809" y="11811"/>
                </a:lnTo>
                <a:lnTo>
                  <a:pt x="149677" y="635"/>
                </a:lnTo>
                <a:lnTo>
                  <a:pt x="14193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14460" y="520826"/>
            <a:ext cx="82511" cy="23238"/>
          </a:xfrm>
          <a:custGeom>
            <a:avLst/>
            <a:gdLst/>
            <a:ahLst/>
            <a:cxnLst/>
            <a:rect l="l" t="t" r="r" b="b"/>
            <a:pathLst>
              <a:path w="82511" h="23238">
                <a:moveTo>
                  <a:pt x="76415" y="0"/>
                </a:moveTo>
                <a:lnTo>
                  <a:pt x="72986" y="0"/>
                </a:lnTo>
                <a:lnTo>
                  <a:pt x="70319" y="1270"/>
                </a:lnTo>
                <a:lnTo>
                  <a:pt x="66890" y="3683"/>
                </a:lnTo>
                <a:lnTo>
                  <a:pt x="63334" y="5969"/>
                </a:lnTo>
                <a:lnTo>
                  <a:pt x="27671" y="21429"/>
                </a:lnTo>
                <a:lnTo>
                  <a:pt x="0" y="23238"/>
                </a:lnTo>
                <a:lnTo>
                  <a:pt x="82511" y="23238"/>
                </a:lnTo>
                <a:lnTo>
                  <a:pt x="80710" y="4493"/>
                </a:lnTo>
                <a:lnTo>
                  <a:pt x="80225" y="2794"/>
                </a:lnTo>
                <a:lnTo>
                  <a:pt x="79463" y="1524"/>
                </a:lnTo>
                <a:lnTo>
                  <a:pt x="78574" y="888"/>
                </a:lnTo>
                <a:lnTo>
                  <a:pt x="77685" y="381"/>
                </a:lnTo>
                <a:lnTo>
                  <a:pt x="7641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21815" y="345202"/>
            <a:ext cx="74211" cy="25256"/>
          </a:xfrm>
          <a:custGeom>
            <a:avLst/>
            <a:gdLst/>
            <a:ahLst/>
            <a:cxnLst/>
            <a:rect l="l" t="t" r="r" b="b"/>
            <a:pathLst>
              <a:path w="74211" h="25256">
                <a:moveTo>
                  <a:pt x="74211" y="0"/>
                </a:moveTo>
                <a:lnTo>
                  <a:pt x="0" y="0"/>
                </a:lnTo>
                <a:lnTo>
                  <a:pt x="13389" y="1085"/>
                </a:lnTo>
                <a:lnTo>
                  <a:pt x="24864" y="3920"/>
                </a:lnTo>
                <a:lnTo>
                  <a:pt x="57630" y="21319"/>
                </a:lnTo>
                <a:lnTo>
                  <a:pt x="61059" y="23859"/>
                </a:lnTo>
                <a:lnTo>
                  <a:pt x="63853" y="25256"/>
                </a:lnTo>
                <a:lnTo>
                  <a:pt x="67409" y="25256"/>
                </a:lnTo>
                <a:lnTo>
                  <a:pt x="68552" y="24748"/>
                </a:lnTo>
                <a:lnTo>
                  <a:pt x="69568" y="23859"/>
                </a:lnTo>
                <a:lnTo>
                  <a:pt x="70711" y="22970"/>
                </a:lnTo>
                <a:lnTo>
                  <a:pt x="74099" y="9381"/>
                </a:lnTo>
                <a:lnTo>
                  <a:pt x="74211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5669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0" y="18796"/>
                </a:lnTo>
                <a:lnTo>
                  <a:pt x="0" y="41021"/>
                </a:lnTo>
                <a:lnTo>
                  <a:pt x="2285" y="48514"/>
                </a:lnTo>
                <a:lnTo>
                  <a:pt x="7865" y="53755"/>
                </a:lnTo>
                <a:lnTo>
                  <a:pt x="17717" y="57645"/>
                </a:lnTo>
                <a:lnTo>
                  <a:pt x="33733" y="58917"/>
                </a:lnTo>
                <a:lnTo>
                  <a:pt x="48498" y="57176"/>
                </a:lnTo>
                <a:lnTo>
                  <a:pt x="57911" y="52450"/>
                </a:lnTo>
                <a:lnTo>
                  <a:pt x="62483" y="48133"/>
                </a:lnTo>
                <a:lnTo>
                  <a:pt x="64769" y="40386"/>
                </a:lnTo>
                <a:lnTo>
                  <a:pt x="64769" y="18161"/>
                </a:lnTo>
                <a:lnTo>
                  <a:pt x="62610" y="10541"/>
                </a:lnTo>
                <a:lnTo>
                  <a:pt x="57630" y="5980"/>
                </a:lnTo>
                <a:lnTo>
                  <a:pt x="48006" y="1509"/>
                </a:lnTo>
                <a:lnTo>
                  <a:pt x="32638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18966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33655" y="0"/>
                </a:moveTo>
                <a:lnTo>
                  <a:pt x="22606" y="0"/>
                </a:lnTo>
                <a:lnTo>
                  <a:pt x="18034" y="253"/>
                </a:lnTo>
                <a:lnTo>
                  <a:pt x="0" y="8127"/>
                </a:lnTo>
                <a:lnTo>
                  <a:pt x="0" y="304672"/>
                </a:lnTo>
                <a:lnTo>
                  <a:pt x="22606" y="312165"/>
                </a:lnTo>
                <a:lnTo>
                  <a:pt x="33655" y="312165"/>
                </a:lnTo>
                <a:lnTo>
                  <a:pt x="56261" y="304672"/>
                </a:lnTo>
                <a:lnTo>
                  <a:pt x="56261" y="8127"/>
                </a:lnTo>
                <a:lnTo>
                  <a:pt x="33655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8518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1970" y="414401"/>
            <a:ext cx="97721" cy="135254"/>
          </a:xfrm>
          <a:custGeom>
            <a:avLst/>
            <a:gdLst/>
            <a:ahLst/>
            <a:cxnLst/>
            <a:rect l="l" t="t" r="r" b="b"/>
            <a:pathLst>
              <a:path w="97721" h="135254">
                <a:moveTo>
                  <a:pt x="49367" y="0"/>
                </a:moveTo>
                <a:lnTo>
                  <a:pt x="40985" y="0"/>
                </a:lnTo>
                <a:lnTo>
                  <a:pt x="33746" y="1524"/>
                </a:lnTo>
                <a:lnTo>
                  <a:pt x="5044" y="30861"/>
                </a:lnTo>
                <a:lnTo>
                  <a:pt x="0" y="64048"/>
                </a:lnTo>
                <a:lnTo>
                  <a:pt x="423" y="78562"/>
                </a:lnTo>
                <a:lnTo>
                  <a:pt x="14061" y="122174"/>
                </a:lnTo>
                <a:lnTo>
                  <a:pt x="39207" y="135254"/>
                </a:lnTo>
                <a:lnTo>
                  <a:pt x="48478" y="135254"/>
                </a:lnTo>
                <a:lnTo>
                  <a:pt x="56860" y="135254"/>
                </a:lnTo>
                <a:lnTo>
                  <a:pt x="90007" y="111633"/>
                </a:lnTo>
                <a:lnTo>
                  <a:pt x="97721" y="71320"/>
                </a:lnTo>
                <a:lnTo>
                  <a:pt x="97351" y="56895"/>
                </a:lnTo>
                <a:lnTo>
                  <a:pt x="83784" y="13335"/>
                </a:lnTo>
                <a:lnTo>
                  <a:pt x="72608" y="5079"/>
                </a:lnTo>
                <a:lnTo>
                  <a:pt x="66512" y="1650"/>
                </a:lnTo>
                <a:lnTo>
                  <a:pt x="58638" y="0"/>
                </a:lnTo>
                <a:lnTo>
                  <a:pt x="4936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8957" y="409701"/>
            <a:ext cx="83946" cy="50673"/>
          </a:xfrm>
          <a:custGeom>
            <a:avLst/>
            <a:gdLst/>
            <a:ahLst/>
            <a:cxnLst/>
            <a:rect l="l" t="t" r="r" b="b"/>
            <a:pathLst>
              <a:path w="83946" h="50673">
                <a:moveTo>
                  <a:pt x="43179" y="0"/>
                </a:moveTo>
                <a:lnTo>
                  <a:pt x="35940" y="0"/>
                </a:lnTo>
                <a:lnTo>
                  <a:pt x="29844" y="1397"/>
                </a:lnTo>
                <a:lnTo>
                  <a:pt x="3301" y="30861"/>
                </a:lnTo>
                <a:lnTo>
                  <a:pt x="0" y="50673"/>
                </a:lnTo>
                <a:lnTo>
                  <a:pt x="83946" y="50673"/>
                </a:lnTo>
                <a:lnTo>
                  <a:pt x="65607" y="5460"/>
                </a:lnTo>
                <a:lnTo>
                  <a:pt x="431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59986" y="373761"/>
            <a:ext cx="56261" cy="217042"/>
          </a:xfrm>
          <a:custGeom>
            <a:avLst/>
            <a:gdLst/>
            <a:ahLst/>
            <a:cxnLst/>
            <a:rect l="l" t="t" r="r" b="b"/>
            <a:pathLst>
              <a:path w="56261" h="217042">
                <a:moveTo>
                  <a:pt x="28066" y="0"/>
                </a:moveTo>
                <a:lnTo>
                  <a:pt x="33654" y="0"/>
                </a:lnTo>
                <a:lnTo>
                  <a:pt x="38100" y="253"/>
                </a:lnTo>
                <a:lnTo>
                  <a:pt x="54863" y="5461"/>
                </a:lnTo>
                <a:lnTo>
                  <a:pt x="55752" y="6603"/>
                </a:lnTo>
                <a:lnTo>
                  <a:pt x="56261" y="7874"/>
                </a:lnTo>
                <a:lnTo>
                  <a:pt x="56261" y="9398"/>
                </a:lnTo>
                <a:lnTo>
                  <a:pt x="56261" y="208025"/>
                </a:lnTo>
                <a:lnTo>
                  <a:pt x="56261" y="209550"/>
                </a:lnTo>
                <a:lnTo>
                  <a:pt x="55752" y="210819"/>
                </a:lnTo>
                <a:lnTo>
                  <a:pt x="54863" y="211962"/>
                </a:lnTo>
                <a:lnTo>
                  <a:pt x="53975" y="213105"/>
                </a:lnTo>
                <a:lnTo>
                  <a:pt x="52450" y="213994"/>
                </a:lnTo>
                <a:lnTo>
                  <a:pt x="50291" y="214756"/>
                </a:lnTo>
                <a:lnTo>
                  <a:pt x="48133" y="215518"/>
                </a:lnTo>
                <a:lnTo>
                  <a:pt x="45338" y="216026"/>
                </a:lnTo>
                <a:lnTo>
                  <a:pt x="41783" y="216408"/>
                </a:lnTo>
                <a:lnTo>
                  <a:pt x="38100" y="216788"/>
                </a:lnTo>
                <a:lnTo>
                  <a:pt x="33654" y="217042"/>
                </a:lnTo>
                <a:lnTo>
                  <a:pt x="28066" y="217042"/>
                </a:lnTo>
                <a:lnTo>
                  <a:pt x="22605" y="217042"/>
                </a:lnTo>
                <a:lnTo>
                  <a:pt x="1270" y="211962"/>
                </a:lnTo>
                <a:lnTo>
                  <a:pt x="380" y="210819"/>
                </a:lnTo>
                <a:lnTo>
                  <a:pt x="0" y="209550"/>
                </a:lnTo>
                <a:lnTo>
                  <a:pt x="0" y="208025"/>
                </a:lnTo>
                <a:lnTo>
                  <a:pt x="0" y="9398"/>
                </a:lnTo>
                <a:lnTo>
                  <a:pt x="0" y="7874"/>
                </a:lnTo>
                <a:lnTo>
                  <a:pt x="380" y="6603"/>
                </a:lnTo>
                <a:lnTo>
                  <a:pt x="1270" y="5461"/>
                </a:lnTo>
                <a:lnTo>
                  <a:pt x="2159" y="4317"/>
                </a:lnTo>
                <a:lnTo>
                  <a:pt x="22605" y="0"/>
                </a:lnTo>
                <a:lnTo>
                  <a:pt x="280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30600" y="373761"/>
            <a:ext cx="189991" cy="220688"/>
          </a:xfrm>
          <a:custGeom>
            <a:avLst/>
            <a:gdLst/>
            <a:ahLst/>
            <a:cxnLst/>
            <a:rect l="l" t="t" r="r" b="b"/>
            <a:pathLst>
              <a:path w="189991" h="220688">
                <a:moveTo>
                  <a:pt x="27939" y="0"/>
                </a:moveTo>
                <a:lnTo>
                  <a:pt x="33400" y="0"/>
                </a:lnTo>
                <a:lnTo>
                  <a:pt x="37973" y="126"/>
                </a:lnTo>
                <a:lnTo>
                  <a:pt x="41528" y="508"/>
                </a:lnTo>
                <a:lnTo>
                  <a:pt x="45085" y="888"/>
                </a:lnTo>
                <a:lnTo>
                  <a:pt x="48005" y="1524"/>
                </a:lnTo>
                <a:lnTo>
                  <a:pt x="50164" y="2286"/>
                </a:lnTo>
                <a:lnTo>
                  <a:pt x="52324" y="2921"/>
                </a:lnTo>
                <a:lnTo>
                  <a:pt x="53848" y="3937"/>
                </a:lnTo>
                <a:lnTo>
                  <a:pt x="54737" y="5079"/>
                </a:lnTo>
                <a:lnTo>
                  <a:pt x="55625" y="6096"/>
                </a:lnTo>
                <a:lnTo>
                  <a:pt x="56007" y="7492"/>
                </a:lnTo>
                <a:lnTo>
                  <a:pt x="56007" y="8889"/>
                </a:lnTo>
                <a:lnTo>
                  <a:pt x="56007" y="121412"/>
                </a:lnTo>
                <a:lnTo>
                  <a:pt x="56007" y="131825"/>
                </a:lnTo>
                <a:lnTo>
                  <a:pt x="56769" y="139826"/>
                </a:lnTo>
                <a:lnTo>
                  <a:pt x="74675" y="168655"/>
                </a:lnTo>
                <a:lnTo>
                  <a:pt x="78866" y="170814"/>
                </a:lnTo>
                <a:lnTo>
                  <a:pt x="83820" y="171958"/>
                </a:lnTo>
                <a:lnTo>
                  <a:pt x="89535" y="171958"/>
                </a:lnTo>
                <a:lnTo>
                  <a:pt x="96647" y="171958"/>
                </a:lnTo>
                <a:lnTo>
                  <a:pt x="128940" y="147404"/>
                </a:lnTo>
                <a:lnTo>
                  <a:pt x="134112" y="8889"/>
                </a:lnTo>
                <a:lnTo>
                  <a:pt x="134112" y="7492"/>
                </a:lnTo>
                <a:lnTo>
                  <a:pt x="134620" y="6096"/>
                </a:lnTo>
                <a:lnTo>
                  <a:pt x="135382" y="5079"/>
                </a:lnTo>
                <a:lnTo>
                  <a:pt x="136271" y="3937"/>
                </a:lnTo>
                <a:lnTo>
                  <a:pt x="137667" y="2921"/>
                </a:lnTo>
                <a:lnTo>
                  <a:pt x="139826" y="2286"/>
                </a:lnTo>
                <a:lnTo>
                  <a:pt x="141986" y="1524"/>
                </a:lnTo>
                <a:lnTo>
                  <a:pt x="144907" y="888"/>
                </a:lnTo>
                <a:lnTo>
                  <a:pt x="148462" y="508"/>
                </a:lnTo>
                <a:lnTo>
                  <a:pt x="152019" y="126"/>
                </a:lnTo>
                <a:lnTo>
                  <a:pt x="156590" y="0"/>
                </a:lnTo>
                <a:lnTo>
                  <a:pt x="162051" y="0"/>
                </a:lnTo>
                <a:lnTo>
                  <a:pt x="167639" y="0"/>
                </a:lnTo>
                <a:lnTo>
                  <a:pt x="172085" y="126"/>
                </a:lnTo>
                <a:lnTo>
                  <a:pt x="175640" y="508"/>
                </a:lnTo>
                <a:lnTo>
                  <a:pt x="179324" y="888"/>
                </a:lnTo>
                <a:lnTo>
                  <a:pt x="182117" y="1524"/>
                </a:lnTo>
                <a:lnTo>
                  <a:pt x="184150" y="2286"/>
                </a:lnTo>
                <a:lnTo>
                  <a:pt x="186309" y="2921"/>
                </a:lnTo>
                <a:lnTo>
                  <a:pt x="187705" y="3937"/>
                </a:lnTo>
                <a:lnTo>
                  <a:pt x="188595" y="5079"/>
                </a:lnTo>
                <a:lnTo>
                  <a:pt x="189484" y="6096"/>
                </a:lnTo>
                <a:lnTo>
                  <a:pt x="189991" y="7492"/>
                </a:lnTo>
                <a:lnTo>
                  <a:pt x="189991" y="8889"/>
                </a:lnTo>
                <a:lnTo>
                  <a:pt x="189991" y="208025"/>
                </a:lnTo>
                <a:lnTo>
                  <a:pt x="189991" y="209550"/>
                </a:lnTo>
                <a:lnTo>
                  <a:pt x="189611" y="210819"/>
                </a:lnTo>
                <a:lnTo>
                  <a:pt x="188849" y="211962"/>
                </a:lnTo>
                <a:lnTo>
                  <a:pt x="188087" y="213105"/>
                </a:lnTo>
                <a:lnTo>
                  <a:pt x="186816" y="213994"/>
                </a:lnTo>
                <a:lnTo>
                  <a:pt x="184912" y="214756"/>
                </a:lnTo>
                <a:lnTo>
                  <a:pt x="183134" y="215518"/>
                </a:lnTo>
                <a:lnTo>
                  <a:pt x="180594" y="216026"/>
                </a:lnTo>
                <a:lnTo>
                  <a:pt x="177546" y="216408"/>
                </a:lnTo>
                <a:lnTo>
                  <a:pt x="174498" y="216788"/>
                </a:lnTo>
                <a:lnTo>
                  <a:pt x="170687" y="217042"/>
                </a:lnTo>
                <a:lnTo>
                  <a:pt x="166115" y="217042"/>
                </a:lnTo>
                <a:lnTo>
                  <a:pt x="161162" y="217042"/>
                </a:lnTo>
                <a:lnTo>
                  <a:pt x="146938" y="214756"/>
                </a:lnTo>
                <a:lnTo>
                  <a:pt x="145161" y="213994"/>
                </a:lnTo>
                <a:lnTo>
                  <a:pt x="143890" y="213105"/>
                </a:lnTo>
                <a:lnTo>
                  <a:pt x="143128" y="211962"/>
                </a:lnTo>
                <a:lnTo>
                  <a:pt x="142366" y="210819"/>
                </a:lnTo>
                <a:lnTo>
                  <a:pt x="141986" y="209550"/>
                </a:lnTo>
                <a:lnTo>
                  <a:pt x="141986" y="208025"/>
                </a:lnTo>
                <a:lnTo>
                  <a:pt x="141986" y="185038"/>
                </a:lnTo>
                <a:lnTo>
                  <a:pt x="112242" y="209673"/>
                </a:lnTo>
                <a:lnTo>
                  <a:pt x="75396" y="220688"/>
                </a:lnTo>
                <a:lnTo>
                  <a:pt x="60554" y="219967"/>
                </a:lnTo>
                <a:lnTo>
                  <a:pt x="23052" y="203494"/>
                </a:lnTo>
                <a:lnTo>
                  <a:pt x="2313" y="160988"/>
                </a:lnTo>
                <a:lnTo>
                  <a:pt x="0" y="8889"/>
                </a:lnTo>
                <a:lnTo>
                  <a:pt x="0" y="7492"/>
                </a:lnTo>
                <a:lnTo>
                  <a:pt x="380" y="6096"/>
                </a:lnTo>
                <a:lnTo>
                  <a:pt x="1270" y="5079"/>
                </a:lnTo>
                <a:lnTo>
                  <a:pt x="2032" y="3937"/>
                </a:lnTo>
                <a:lnTo>
                  <a:pt x="3555" y="2921"/>
                </a:lnTo>
                <a:lnTo>
                  <a:pt x="5714" y="2286"/>
                </a:lnTo>
                <a:lnTo>
                  <a:pt x="7874" y="1524"/>
                </a:lnTo>
                <a:lnTo>
                  <a:pt x="10795" y="888"/>
                </a:lnTo>
                <a:lnTo>
                  <a:pt x="14350" y="508"/>
                </a:lnTo>
                <a:lnTo>
                  <a:pt x="18034" y="126"/>
                </a:lnTo>
                <a:lnTo>
                  <a:pt x="22605" y="0"/>
                </a:lnTo>
                <a:lnTo>
                  <a:pt x="2793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15150" y="370204"/>
            <a:ext cx="162414" cy="224155"/>
          </a:xfrm>
          <a:custGeom>
            <a:avLst/>
            <a:gdLst/>
            <a:ahLst/>
            <a:cxnLst/>
            <a:rect l="l" t="t" r="r" b="b"/>
            <a:pathLst>
              <a:path w="162414" h="224155">
                <a:moveTo>
                  <a:pt x="99930" y="0"/>
                </a:moveTo>
                <a:lnTo>
                  <a:pt x="105899" y="0"/>
                </a:lnTo>
                <a:lnTo>
                  <a:pt x="111741" y="508"/>
                </a:lnTo>
                <a:lnTo>
                  <a:pt x="146920" y="11811"/>
                </a:lnTo>
                <a:lnTo>
                  <a:pt x="150857" y="14097"/>
                </a:lnTo>
                <a:lnTo>
                  <a:pt x="153651" y="16002"/>
                </a:lnTo>
                <a:lnTo>
                  <a:pt x="155302" y="17653"/>
                </a:lnTo>
                <a:lnTo>
                  <a:pt x="156953" y="19304"/>
                </a:lnTo>
                <a:lnTo>
                  <a:pt x="158096" y="20574"/>
                </a:lnTo>
                <a:lnTo>
                  <a:pt x="158731" y="21717"/>
                </a:lnTo>
                <a:lnTo>
                  <a:pt x="159493" y="22860"/>
                </a:lnTo>
                <a:lnTo>
                  <a:pt x="160001" y="24257"/>
                </a:lnTo>
                <a:lnTo>
                  <a:pt x="160382" y="26162"/>
                </a:lnTo>
                <a:lnTo>
                  <a:pt x="160763" y="27940"/>
                </a:lnTo>
                <a:lnTo>
                  <a:pt x="161017" y="30099"/>
                </a:lnTo>
                <a:lnTo>
                  <a:pt x="161271" y="32639"/>
                </a:lnTo>
                <a:lnTo>
                  <a:pt x="161398" y="35306"/>
                </a:lnTo>
                <a:lnTo>
                  <a:pt x="161525" y="38481"/>
                </a:lnTo>
                <a:lnTo>
                  <a:pt x="161525" y="42164"/>
                </a:lnTo>
                <a:lnTo>
                  <a:pt x="161525" y="50800"/>
                </a:lnTo>
                <a:lnTo>
                  <a:pt x="160763" y="56896"/>
                </a:lnTo>
                <a:lnTo>
                  <a:pt x="159366" y="60325"/>
                </a:lnTo>
                <a:lnTo>
                  <a:pt x="157842" y="63881"/>
                </a:lnTo>
                <a:lnTo>
                  <a:pt x="155937" y="65659"/>
                </a:lnTo>
                <a:lnTo>
                  <a:pt x="153524" y="65659"/>
                </a:lnTo>
                <a:lnTo>
                  <a:pt x="150984" y="65659"/>
                </a:lnTo>
                <a:lnTo>
                  <a:pt x="148317" y="64516"/>
                </a:lnTo>
                <a:lnTo>
                  <a:pt x="145523" y="62484"/>
                </a:lnTo>
                <a:lnTo>
                  <a:pt x="142602" y="60452"/>
                </a:lnTo>
                <a:lnTo>
                  <a:pt x="109836" y="45466"/>
                </a:lnTo>
                <a:lnTo>
                  <a:pt x="102343" y="45466"/>
                </a:lnTo>
                <a:lnTo>
                  <a:pt x="68949" y="65384"/>
                </a:lnTo>
                <a:lnTo>
                  <a:pt x="57693" y="100534"/>
                </a:lnTo>
                <a:lnTo>
                  <a:pt x="57701" y="118125"/>
                </a:lnTo>
                <a:lnTo>
                  <a:pt x="68815" y="160782"/>
                </a:lnTo>
                <a:lnTo>
                  <a:pt x="95485" y="177292"/>
                </a:lnTo>
                <a:lnTo>
                  <a:pt x="103105" y="177292"/>
                </a:lnTo>
                <a:lnTo>
                  <a:pt x="110852" y="177292"/>
                </a:lnTo>
                <a:lnTo>
                  <a:pt x="117456" y="176149"/>
                </a:lnTo>
                <a:lnTo>
                  <a:pt x="123044" y="173736"/>
                </a:lnTo>
                <a:lnTo>
                  <a:pt x="128632" y="171450"/>
                </a:lnTo>
                <a:lnTo>
                  <a:pt x="148190" y="158369"/>
                </a:lnTo>
                <a:lnTo>
                  <a:pt x="150984" y="156083"/>
                </a:lnTo>
                <a:lnTo>
                  <a:pt x="153397" y="154940"/>
                </a:lnTo>
                <a:lnTo>
                  <a:pt x="155302" y="154940"/>
                </a:lnTo>
                <a:lnTo>
                  <a:pt x="156699" y="154940"/>
                </a:lnTo>
                <a:lnTo>
                  <a:pt x="157715" y="155321"/>
                </a:lnTo>
                <a:lnTo>
                  <a:pt x="158604" y="156083"/>
                </a:lnTo>
                <a:lnTo>
                  <a:pt x="159493" y="156718"/>
                </a:lnTo>
                <a:lnTo>
                  <a:pt x="162414" y="175006"/>
                </a:lnTo>
                <a:lnTo>
                  <a:pt x="162414" y="179959"/>
                </a:lnTo>
                <a:lnTo>
                  <a:pt x="162414" y="183769"/>
                </a:lnTo>
                <a:lnTo>
                  <a:pt x="159874" y="200533"/>
                </a:lnTo>
                <a:lnTo>
                  <a:pt x="159366" y="201675"/>
                </a:lnTo>
                <a:lnTo>
                  <a:pt x="147301" y="211074"/>
                </a:lnTo>
                <a:lnTo>
                  <a:pt x="142983" y="213487"/>
                </a:lnTo>
                <a:lnTo>
                  <a:pt x="101454" y="224155"/>
                </a:lnTo>
                <a:lnTo>
                  <a:pt x="94596" y="224155"/>
                </a:lnTo>
                <a:lnTo>
                  <a:pt x="56691" y="218025"/>
                </a:lnTo>
                <a:lnTo>
                  <a:pt x="24921" y="196769"/>
                </a:lnTo>
                <a:lnTo>
                  <a:pt x="3252" y="151536"/>
                </a:lnTo>
                <a:lnTo>
                  <a:pt x="0" y="126439"/>
                </a:lnTo>
                <a:lnTo>
                  <a:pt x="176" y="109454"/>
                </a:lnTo>
                <a:lnTo>
                  <a:pt x="10259" y="57335"/>
                </a:lnTo>
                <a:lnTo>
                  <a:pt x="33053" y="24003"/>
                </a:lnTo>
                <a:lnTo>
                  <a:pt x="66733" y="5007"/>
                </a:lnTo>
                <a:lnTo>
                  <a:pt x="90702" y="341"/>
                </a:lnTo>
                <a:lnTo>
                  <a:pt x="9993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1803" y="369950"/>
            <a:ext cx="152019" cy="224436"/>
          </a:xfrm>
          <a:custGeom>
            <a:avLst/>
            <a:gdLst/>
            <a:ahLst/>
            <a:cxnLst/>
            <a:rect l="l" t="t" r="r" b="b"/>
            <a:pathLst>
              <a:path w="152019" h="224436">
                <a:moveTo>
                  <a:pt x="82169" y="0"/>
                </a:moveTo>
                <a:lnTo>
                  <a:pt x="88392" y="0"/>
                </a:lnTo>
                <a:lnTo>
                  <a:pt x="94487" y="508"/>
                </a:lnTo>
                <a:lnTo>
                  <a:pt x="131572" y="10668"/>
                </a:lnTo>
                <a:lnTo>
                  <a:pt x="135382" y="13081"/>
                </a:lnTo>
                <a:lnTo>
                  <a:pt x="136779" y="14224"/>
                </a:lnTo>
                <a:lnTo>
                  <a:pt x="139700" y="20447"/>
                </a:lnTo>
                <a:lnTo>
                  <a:pt x="139954" y="21971"/>
                </a:lnTo>
                <a:lnTo>
                  <a:pt x="140208" y="24002"/>
                </a:lnTo>
                <a:lnTo>
                  <a:pt x="140462" y="26288"/>
                </a:lnTo>
                <a:lnTo>
                  <a:pt x="140716" y="28575"/>
                </a:lnTo>
                <a:lnTo>
                  <a:pt x="140843" y="31369"/>
                </a:lnTo>
                <a:lnTo>
                  <a:pt x="140843" y="34798"/>
                </a:lnTo>
                <a:lnTo>
                  <a:pt x="140843" y="38862"/>
                </a:lnTo>
                <a:lnTo>
                  <a:pt x="140716" y="42163"/>
                </a:lnTo>
                <a:lnTo>
                  <a:pt x="140462" y="44703"/>
                </a:lnTo>
                <a:lnTo>
                  <a:pt x="140208" y="47244"/>
                </a:lnTo>
                <a:lnTo>
                  <a:pt x="139954" y="49149"/>
                </a:lnTo>
                <a:lnTo>
                  <a:pt x="139319" y="50673"/>
                </a:lnTo>
                <a:lnTo>
                  <a:pt x="138811" y="52197"/>
                </a:lnTo>
                <a:lnTo>
                  <a:pt x="138175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5" y="54483"/>
                </a:lnTo>
                <a:lnTo>
                  <a:pt x="134112" y="54483"/>
                </a:lnTo>
                <a:lnTo>
                  <a:pt x="132842" y="54483"/>
                </a:lnTo>
                <a:lnTo>
                  <a:pt x="130683" y="53721"/>
                </a:lnTo>
                <a:lnTo>
                  <a:pt x="127888" y="52197"/>
                </a:lnTo>
                <a:lnTo>
                  <a:pt x="125095" y="50546"/>
                </a:lnTo>
                <a:lnTo>
                  <a:pt x="121538" y="48895"/>
                </a:lnTo>
                <a:lnTo>
                  <a:pt x="117221" y="47116"/>
                </a:lnTo>
                <a:lnTo>
                  <a:pt x="113030" y="45338"/>
                </a:lnTo>
                <a:lnTo>
                  <a:pt x="108076" y="43687"/>
                </a:lnTo>
                <a:lnTo>
                  <a:pt x="102488" y="42037"/>
                </a:lnTo>
                <a:lnTo>
                  <a:pt x="96900" y="40512"/>
                </a:lnTo>
                <a:lnTo>
                  <a:pt x="90550" y="39750"/>
                </a:lnTo>
                <a:lnTo>
                  <a:pt x="83438" y="39750"/>
                </a:lnTo>
                <a:lnTo>
                  <a:pt x="78359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2" y="80772"/>
                </a:lnTo>
                <a:lnTo>
                  <a:pt x="74041" y="83185"/>
                </a:lnTo>
                <a:lnTo>
                  <a:pt x="79248" y="85471"/>
                </a:lnTo>
                <a:lnTo>
                  <a:pt x="85090" y="87502"/>
                </a:lnTo>
                <a:lnTo>
                  <a:pt x="91059" y="89662"/>
                </a:lnTo>
                <a:lnTo>
                  <a:pt x="96900" y="91821"/>
                </a:lnTo>
                <a:lnTo>
                  <a:pt x="102997" y="94361"/>
                </a:lnTo>
                <a:lnTo>
                  <a:pt x="108966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7" y="125475"/>
                </a:lnTo>
                <a:lnTo>
                  <a:pt x="147700" y="132079"/>
                </a:lnTo>
                <a:lnTo>
                  <a:pt x="150622" y="138684"/>
                </a:lnTo>
                <a:lnTo>
                  <a:pt x="152019" y="146558"/>
                </a:lnTo>
                <a:lnTo>
                  <a:pt x="152019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10" y="215264"/>
                </a:lnTo>
                <a:lnTo>
                  <a:pt x="12954" y="213487"/>
                </a:lnTo>
                <a:lnTo>
                  <a:pt x="9271" y="211709"/>
                </a:lnTo>
                <a:lnTo>
                  <a:pt x="6731" y="209931"/>
                </a:lnTo>
                <a:lnTo>
                  <a:pt x="5080" y="208407"/>
                </a:lnTo>
                <a:lnTo>
                  <a:pt x="3429" y="206883"/>
                </a:lnTo>
                <a:lnTo>
                  <a:pt x="2159" y="204343"/>
                </a:lnTo>
                <a:lnTo>
                  <a:pt x="1270" y="201040"/>
                </a:lnTo>
                <a:lnTo>
                  <a:pt x="381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8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5" y="165862"/>
                </a:lnTo>
                <a:lnTo>
                  <a:pt x="5969" y="165608"/>
                </a:lnTo>
                <a:lnTo>
                  <a:pt x="7366" y="165608"/>
                </a:lnTo>
                <a:lnTo>
                  <a:pt x="9017" y="165608"/>
                </a:lnTo>
                <a:lnTo>
                  <a:pt x="11430" y="166624"/>
                </a:lnTo>
                <a:lnTo>
                  <a:pt x="14605" y="168401"/>
                </a:lnTo>
                <a:lnTo>
                  <a:pt x="17780" y="170307"/>
                </a:lnTo>
                <a:lnTo>
                  <a:pt x="21717" y="172338"/>
                </a:lnTo>
                <a:lnTo>
                  <a:pt x="26543" y="174625"/>
                </a:lnTo>
                <a:lnTo>
                  <a:pt x="31242" y="176784"/>
                </a:lnTo>
                <a:lnTo>
                  <a:pt x="36830" y="178943"/>
                </a:lnTo>
                <a:lnTo>
                  <a:pt x="43180" y="180848"/>
                </a:lnTo>
                <a:lnTo>
                  <a:pt x="49530" y="182752"/>
                </a:lnTo>
                <a:lnTo>
                  <a:pt x="56642" y="183769"/>
                </a:lnTo>
                <a:lnTo>
                  <a:pt x="64643" y="183769"/>
                </a:lnTo>
                <a:lnTo>
                  <a:pt x="69723" y="183769"/>
                </a:lnTo>
                <a:lnTo>
                  <a:pt x="88519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6" y="170307"/>
                </a:lnTo>
                <a:lnTo>
                  <a:pt x="96520" y="167386"/>
                </a:lnTo>
                <a:lnTo>
                  <a:pt x="97282" y="163957"/>
                </a:lnTo>
                <a:lnTo>
                  <a:pt x="97282" y="160020"/>
                </a:lnTo>
                <a:lnTo>
                  <a:pt x="97282" y="155575"/>
                </a:lnTo>
                <a:lnTo>
                  <a:pt x="82169" y="140208"/>
                </a:lnTo>
                <a:lnTo>
                  <a:pt x="77724" y="137795"/>
                </a:lnTo>
                <a:lnTo>
                  <a:pt x="72517" y="135636"/>
                </a:lnTo>
                <a:lnTo>
                  <a:pt x="66801" y="133476"/>
                </a:lnTo>
                <a:lnTo>
                  <a:pt x="61087" y="131445"/>
                </a:lnTo>
                <a:lnTo>
                  <a:pt x="55245" y="129159"/>
                </a:lnTo>
                <a:lnTo>
                  <a:pt x="20700" y="110616"/>
                </a:lnTo>
                <a:lnTo>
                  <a:pt x="16129" y="105790"/>
                </a:lnTo>
                <a:lnTo>
                  <a:pt x="11557" y="101091"/>
                </a:lnTo>
                <a:lnTo>
                  <a:pt x="8000" y="95376"/>
                </a:lnTo>
                <a:lnTo>
                  <a:pt x="5207" y="88646"/>
                </a:lnTo>
                <a:lnTo>
                  <a:pt x="2412" y="81914"/>
                </a:lnTo>
                <a:lnTo>
                  <a:pt x="1016" y="73913"/>
                </a:lnTo>
                <a:lnTo>
                  <a:pt x="1016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51909" y="369950"/>
            <a:ext cx="195477" cy="224524"/>
          </a:xfrm>
          <a:custGeom>
            <a:avLst/>
            <a:gdLst/>
            <a:ahLst/>
            <a:cxnLst/>
            <a:rect l="l" t="t" r="r" b="b"/>
            <a:pathLst>
              <a:path w="195477" h="224524">
                <a:moveTo>
                  <a:pt x="101497" y="0"/>
                </a:moveTo>
                <a:lnTo>
                  <a:pt x="139835" y="5657"/>
                </a:lnTo>
                <a:lnTo>
                  <a:pt x="172167" y="26455"/>
                </a:lnTo>
                <a:lnTo>
                  <a:pt x="190842" y="63451"/>
                </a:lnTo>
                <a:lnTo>
                  <a:pt x="195477" y="106552"/>
                </a:lnTo>
                <a:lnTo>
                  <a:pt x="195477" y="113411"/>
                </a:lnTo>
                <a:lnTo>
                  <a:pt x="193953" y="118363"/>
                </a:lnTo>
                <a:lnTo>
                  <a:pt x="190905" y="121665"/>
                </a:lnTo>
                <a:lnTo>
                  <a:pt x="187857" y="124968"/>
                </a:lnTo>
                <a:lnTo>
                  <a:pt x="183666" y="126619"/>
                </a:lnTo>
                <a:lnTo>
                  <a:pt x="178332" y="126619"/>
                </a:lnTo>
                <a:lnTo>
                  <a:pt x="57047" y="126619"/>
                </a:lnTo>
                <a:lnTo>
                  <a:pt x="57047" y="135127"/>
                </a:lnTo>
                <a:lnTo>
                  <a:pt x="58063" y="142748"/>
                </a:lnTo>
                <a:lnTo>
                  <a:pt x="60095" y="149733"/>
                </a:lnTo>
                <a:lnTo>
                  <a:pt x="62127" y="156590"/>
                </a:lnTo>
                <a:lnTo>
                  <a:pt x="65302" y="162560"/>
                </a:lnTo>
                <a:lnTo>
                  <a:pt x="69747" y="167386"/>
                </a:lnTo>
                <a:lnTo>
                  <a:pt x="74065" y="172212"/>
                </a:lnTo>
                <a:lnTo>
                  <a:pt x="79780" y="175895"/>
                </a:lnTo>
                <a:lnTo>
                  <a:pt x="86638" y="178435"/>
                </a:lnTo>
                <a:lnTo>
                  <a:pt x="93623" y="180975"/>
                </a:lnTo>
                <a:lnTo>
                  <a:pt x="101878" y="182245"/>
                </a:lnTo>
                <a:lnTo>
                  <a:pt x="111530" y="182245"/>
                </a:lnTo>
                <a:lnTo>
                  <a:pt x="151408" y="177037"/>
                </a:lnTo>
                <a:lnTo>
                  <a:pt x="170331" y="170687"/>
                </a:lnTo>
                <a:lnTo>
                  <a:pt x="173887" y="169290"/>
                </a:lnTo>
                <a:lnTo>
                  <a:pt x="176808" y="168528"/>
                </a:lnTo>
                <a:lnTo>
                  <a:pt x="178967" y="168528"/>
                </a:lnTo>
                <a:lnTo>
                  <a:pt x="180364" y="168528"/>
                </a:lnTo>
                <a:lnTo>
                  <a:pt x="186079" y="180339"/>
                </a:lnTo>
                <a:lnTo>
                  <a:pt x="186079" y="183387"/>
                </a:lnTo>
                <a:lnTo>
                  <a:pt x="186079" y="187071"/>
                </a:lnTo>
                <a:lnTo>
                  <a:pt x="186079" y="190373"/>
                </a:lnTo>
                <a:lnTo>
                  <a:pt x="186079" y="193166"/>
                </a:lnTo>
                <a:lnTo>
                  <a:pt x="185952" y="195452"/>
                </a:lnTo>
                <a:lnTo>
                  <a:pt x="185825" y="197738"/>
                </a:lnTo>
                <a:lnTo>
                  <a:pt x="185571" y="199771"/>
                </a:lnTo>
                <a:lnTo>
                  <a:pt x="185190" y="201422"/>
                </a:lnTo>
                <a:lnTo>
                  <a:pt x="184936" y="203073"/>
                </a:lnTo>
                <a:lnTo>
                  <a:pt x="184555" y="204343"/>
                </a:lnTo>
                <a:lnTo>
                  <a:pt x="183920" y="205486"/>
                </a:lnTo>
                <a:lnTo>
                  <a:pt x="183285" y="206628"/>
                </a:lnTo>
                <a:lnTo>
                  <a:pt x="182523" y="207645"/>
                </a:lnTo>
                <a:lnTo>
                  <a:pt x="181507" y="208787"/>
                </a:lnTo>
                <a:lnTo>
                  <a:pt x="180618" y="209803"/>
                </a:lnTo>
                <a:lnTo>
                  <a:pt x="177951" y="211200"/>
                </a:lnTo>
                <a:lnTo>
                  <a:pt x="173633" y="212978"/>
                </a:lnTo>
                <a:lnTo>
                  <a:pt x="169315" y="214757"/>
                </a:lnTo>
                <a:lnTo>
                  <a:pt x="163854" y="216535"/>
                </a:lnTo>
                <a:lnTo>
                  <a:pt x="157123" y="218186"/>
                </a:lnTo>
                <a:lnTo>
                  <a:pt x="150392" y="219963"/>
                </a:lnTo>
                <a:lnTo>
                  <a:pt x="142772" y="221487"/>
                </a:lnTo>
                <a:lnTo>
                  <a:pt x="134136" y="222758"/>
                </a:lnTo>
                <a:lnTo>
                  <a:pt x="121889" y="224047"/>
                </a:lnTo>
                <a:lnTo>
                  <a:pt x="108917" y="224524"/>
                </a:lnTo>
                <a:lnTo>
                  <a:pt x="94233" y="224103"/>
                </a:lnTo>
                <a:lnTo>
                  <a:pt x="53797" y="215058"/>
                </a:lnTo>
                <a:lnTo>
                  <a:pt x="22358" y="192067"/>
                </a:lnTo>
                <a:lnTo>
                  <a:pt x="5392" y="157599"/>
                </a:lnTo>
                <a:lnTo>
                  <a:pt x="0" y="121102"/>
                </a:lnTo>
                <a:lnTo>
                  <a:pt x="328" y="105487"/>
                </a:lnTo>
                <a:lnTo>
                  <a:pt x="10941" y="56243"/>
                </a:lnTo>
                <a:lnTo>
                  <a:pt x="33468" y="24313"/>
                </a:lnTo>
                <a:lnTo>
                  <a:pt x="66732" y="5387"/>
                </a:lnTo>
                <a:lnTo>
                  <a:pt x="90985" y="436"/>
                </a:lnTo>
                <a:lnTo>
                  <a:pt x="10149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18127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1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6" y="220599"/>
                </a:lnTo>
                <a:lnTo>
                  <a:pt x="148589" y="220218"/>
                </a:lnTo>
                <a:lnTo>
                  <a:pt x="144907" y="219837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9" y="48895"/>
                </a:lnTo>
                <a:lnTo>
                  <a:pt x="100711" y="48895"/>
                </a:lnTo>
                <a:lnTo>
                  <a:pt x="93472" y="48895"/>
                </a:lnTo>
                <a:lnTo>
                  <a:pt x="61185" y="73516"/>
                </a:lnTo>
                <a:lnTo>
                  <a:pt x="56261" y="211836"/>
                </a:lnTo>
                <a:lnTo>
                  <a:pt x="56261" y="213360"/>
                </a:lnTo>
                <a:lnTo>
                  <a:pt x="55752" y="214629"/>
                </a:lnTo>
                <a:lnTo>
                  <a:pt x="33655" y="220852"/>
                </a:lnTo>
                <a:lnTo>
                  <a:pt x="28067" y="220852"/>
                </a:lnTo>
                <a:lnTo>
                  <a:pt x="22606" y="220852"/>
                </a:lnTo>
                <a:lnTo>
                  <a:pt x="5842" y="218566"/>
                </a:lnTo>
                <a:lnTo>
                  <a:pt x="3683" y="217804"/>
                </a:lnTo>
                <a:lnTo>
                  <a:pt x="2159" y="216915"/>
                </a:lnTo>
                <a:lnTo>
                  <a:pt x="1270" y="215773"/>
                </a:lnTo>
                <a:lnTo>
                  <a:pt x="381" y="214629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80" y="6096"/>
                </a:lnTo>
                <a:lnTo>
                  <a:pt x="6985" y="5334"/>
                </a:lnTo>
                <a:lnTo>
                  <a:pt x="9525" y="4699"/>
                </a:lnTo>
                <a:lnTo>
                  <a:pt x="12573" y="4318"/>
                </a:lnTo>
                <a:lnTo>
                  <a:pt x="15621" y="3937"/>
                </a:lnTo>
                <a:lnTo>
                  <a:pt x="19431" y="3810"/>
                </a:lnTo>
                <a:lnTo>
                  <a:pt x="24130" y="3810"/>
                </a:lnTo>
                <a:lnTo>
                  <a:pt x="28828" y="3810"/>
                </a:lnTo>
                <a:lnTo>
                  <a:pt x="43180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61047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65296" y="369950"/>
            <a:ext cx="152018" cy="224436"/>
          </a:xfrm>
          <a:custGeom>
            <a:avLst/>
            <a:gdLst/>
            <a:ahLst/>
            <a:cxnLst/>
            <a:rect l="l" t="t" r="r" b="b"/>
            <a:pathLst>
              <a:path w="152018" h="224436">
                <a:moveTo>
                  <a:pt x="82168" y="0"/>
                </a:moveTo>
                <a:lnTo>
                  <a:pt x="88391" y="0"/>
                </a:lnTo>
                <a:lnTo>
                  <a:pt x="94487" y="508"/>
                </a:lnTo>
                <a:lnTo>
                  <a:pt x="100329" y="1397"/>
                </a:lnTo>
                <a:lnTo>
                  <a:pt x="106171" y="2286"/>
                </a:lnTo>
                <a:lnTo>
                  <a:pt x="135381" y="13081"/>
                </a:lnTo>
                <a:lnTo>
                  <a:pt x="136778" y="14224"/>
                </a:lnTo>
                <a:lnTo>
                  <a:pt x="140842" y="31369"/>
                </a:lnTo>
                <a:lnTo>
                  <a:pt x="140842" y="34798"/>
                </a:lnTo>
                <a:lnTo>
                  <a:pt x="140842" y="38862"/>
                </a:lnTo>
                <a:lnTo>
                  <a:pt x="139318" y="50673"/>
                </a:lnTo>
                <a:lnTo>
                  <a:pt x="138811" y="52197"/>
                </a:lnTo>
                <a:lnTo>
                  <a:pt x="138175" y="53212"/>
                </a:lnTo>
                <a:lnTo>
                  <a:pt x="137287" y="53721"/>
                </a:lnTo>
                <a:lnTo>
                  <a:pt x="136398" y="54228"/>
                </a:lnTo>
                <a:lnTo>
                  <a:pt x="135254" y="54483"/>
                </a:lnTo>
                <a:lnTo>
                  <a:pt x="134112" y="54483"/>
                </a:lnTo>
                <a:lnTo>
                  <a:pt x="132841" y="54483"/>
                </a:lnTo>
                <a:lnTo>
                  <a:pt x="130682" y="53721"/>
                </a:lnTo>
                <a:lnTo>
                  <a:pt x="127888" y="52197"/>
                </a:lnTo>
                <a:lnTo>
                  <a:pt x="125094" y="50546"/>
                </a:lnTo>
                <a:lnTo>
                  <a:pt x="121538" y="48895"/>
                </a:lnTo>
                <a:lnTo>
                  <a:pt x="117220" y="47116"/>
                </a:lnTo>
                <a:lnTo>
                  <a:pt x="113029" y="45338"/>
                </a:lnTo>
                <a:lnTo>
                  <a:pt x="108076" y="43687"/>
                </a:lnTo>
                <a:lnTo>
                  <a:pt x="102488" y="42037"/>
                </a:lnTo>
                <a:lnTo>
                  <a:pt x="96900" y="40512"/>
                </a:lnTo>
                <a:lnTo>
                  <a:pt x="90550" y="39750"/>
                </a:lnTo>
                <a:lnTo>
                  <a:pt x="83438" y="39750"/>
                </a:lnTo>
                <a:lnTo>
                  <a:pt x="78358" y="39750"/>
                </a:lnTo>
                <a:lnTo>
                  <a:pt x="53975" y="58038"/>
                </a:lnTo>
                <a:lnTo>
                  <a:pt x="53975" y="60960"/>
                </a:lnTo>
                <a:lnTo>
                  <a:pt x="53975" y="65532"/>
                </a:lnTo>
                <a:lnTo>
                  <a:pt x="69341" y="80772"/>
                </a:lnTo>
                <a:lnTo>
                  <a:pt x="74040" y="83185"/>
                </a:lnTo>
                <a:lnTo>
                  <a:pt x="79248" y="85471"/>
                </a:lnTo>
                <a:lnTo>
                  <a:pt x="85089" y="87502"/>
                </a:lnTo>
                <a:lnTo>
                  <a:pt x="91058" y="89662"/>
                </a:lnTo>
                <a:lnTo>
                  <a:pt x="96900" y="91821"/>
                </a:lnTo>
                <a:lnTo>
                  <a:pt x="102996" y="94361"/>
                </a:lnTo>
                <a:lnTo>
                  <a:pt x="108965" y="96774"/>
                </a:lnTo>
                <a:lnTo>
                  <a:pt x="136525" y="114935"/>
                </a:lnTo>
                <a:lnTo>
                  <a:pt x="141224" y="119761"/>
                </a:lnTo>
                <a:lnTo>
                  <a:pt x="144906" y="125475"/>
                </a:lnTo>
                <a:lnTo>
                  <a:pt x="147700" y="132079"/>
                </a:lnTo>
                <a:lnTo>
                  <a:pt x="150621" y="138684"/>
                </a:lnTo>
                <a:lnTo>
                  <a:pt x="152018" y="146558"/>
                </a:lnTo>
                <a:lnTo>
                  <a:pt x="152018" y="155575"/>
                </a:lnTo>
                <a:lnTo>
                  <a:pt x="140383" y="193857"/>
                </a:lnTo>
                <a:lnTo>
                  <a:pt x="109746" y="216972"/>
                </a:lnTo>
                <a:lnTo>
                  <a:pt x="71157" y="224436"/>
                </a:lnTo>
                <a:lnTo>
                  <a:pt x="56251" y="224164"/>
                </a:lnTo>
                <a:lnTo>
                  <a:pt x="16509" y="215264"/>
                </a:lnTo>
                <a:lnTo>
                  <a:pt x="12953" y="213487"/>
                </a:lnTo>
                <a:lnTo>
                  <a:pt x="9270" y="211709"/>
                </a:lnTo>
                <a:lnTo>
                  <a:pt x="6730" y="209931"/>
                </a:lnTo>
                <a:lnTo>
                  <a:pt x="5079" y="208407"/>
                </a:lnTo>
                <a:lnTo>
                  <a:pt x="3428" y="206883"/>
                </a:lnTo>
                <a:lnTo>
                  <a:pt x="2158" y="204343"/>
                </a:lnTo>
                <a:lnTo>
                  <a:pt x="1269" y="201040"/>
                </a:lnTo>
                <a:lnTo>
                  <a:pt x="380" y="197738"/>
                </a:lnTo>
                <a:lnTo>
                  <a:pt x="0" y="192786"/>
                </a:lnTo>
                <a:lnTo>
                  <a:pt x="0" y="186182"/>
                </a:lnTo>
                <a:lnTo>
                  <a:pt x="0" y="181863"/>
                </a:lnTo>
                <a:lnTo>
                  <a:pt x="1777" y="169545"/>
                </a:lnTo>
                <a:lnTo>
                  <a:pt x="2286" y="168021"/>
                </a:lnTo>
                <a:lnTo>
                  <a:pt x="3048" y="167004"/>
                </a:lnTo>
                <a:lnTo>
                  <a:pt x="3937" y="166497"/>
                </a:lnTo>
                <a:lnTo>
                  <a:pt x="4825" y="165862"/>
                </a:lnTo>
                <a:lnTo>
                  <a:pt x="5968" y="165608"/>
                </a:lnTo>
                <a:lnTo>
                  <a:pt x="7365" y="165608"/>
                </a:lnTo>
                <a:lnTo>
                  <a:pt x="9016" y="165608"/>
                </a:lnTo>
                <a:lnTo>
                  <a:pt x="11429" y="166624"/>
                </a:lnTo>
                <a:lnTo>
                  <a:pt x="14604" y="168401"/>
                </a:lnTo>
                <a:lnTo>
                  <a:pt x="17779" y="170307"/>
                </a:lnTo>
                <a:lnTo>
                  <a:pt x="21716" y="172338"/>
                </a:lnTo>
                <a:lnTo>
                  <a:pt x="26542" y="174625"/>
                </a:lnTo>
                <a:lnTo>
                  <a:pt x="31241" y="176784"/>
                </a:lnTo>
                <a:lnTo>
                  <a:pt x="36829" y="178943"/>
                </a:lnTo>
                <a:lnTo>
                  <a:pt x="43179" y="180848"/>
                </a:lnTo>
                <a:lnTo>
                  <a:pt x="49529" y="182752"/>
                </a:lnTo>
                <a:lnTo>
                  <a:pt x="56641" y="183769"/>
                </a:lnTo>
                <a:lnTo>
                  <a:pt x="64642" y="183769"/>
                </a:lnTo>
                <a:lnTo>
                  <a:pt x="69723" y="183769"/>
                </a:lnTo>
                <a:lnTo>
                  <a:pt x="88518" y="177673"/>
                </a:lnTo>
                <a:lnTo>
                  <a:pt x="91312" y="175768"/>
                </a:lnTo>
                <a:lnTo>
                  <a:pt x="93599" y="173354"/>
                </a:lnTo>
                <a:lnTo>
                  <a:pt x="94995" y="170307"/>
                </a:lnTo>
                <a:lnTo>
                  <a:pt x="96519" y="167386"/>
                </a:lnTo>
                <a:lnTo>
                  <a:pt x="97281" y="163957"/>
                </a:lnTo>
                <a:lnTo>
                  <a:pt x="97281" y="160020"/>
                </a:lnTo>
                <a:lnTo>
                  <a:pt x="97281" y="155575"/>
                </a:lnTo>
                <a:lnTo>
                  <a:pt x="82168" y="140208"/>
                </a:lnTo>
                <a:lnTo>
                  <a:pt x="77724" y="137795"/>
                </a:lnTo>
                <a:lnTo>
                  <a:pt x="72516" y="135636"/>
                </a:lnTo>
                <a:lnTo>
                  <a:pt x="66801" y="133476"/>
                </a:lnTo>
                <a:lnTo>
                  <a:pt x="61087" y="131445"/>
                </a:lnTo>
                <a:lnTo>
                  <a:pt x="55244" y="129159"/>
                </a:lnTo>
                <a:lnTo>
                  <a:pt x="20700" y="110616"/>
                </a:lnTo>
                <a:lnTo>
                  <a:pt x="16128" y="105790"/>
                </a:lnTo>
                <a:lnTo>
                  <a:pt x="11556" y="101091"/>
                </a:lnTo>
                <a:lnTo>
                  <a:pt x="8000" y="95376"/>
                </a:lnTo>
                <a:lnTo>
                  <a:pt x="5206" y="88646"/>
                </a:lnTo>
                <a:lnTo>
                  <a:pt x="2412" y="81914"/>
                </a:lnTo>
                <a:lnTo>
                  <a:pt x="1015" y="73913"/>
                </a:lnTo>
                <a:lnTo>
                  <a:pt x="1015" y="64515"/>
                </a:lnTo>
                <a:lnTo>
                  <a:pt x="12833" y="28135"/>
                </a:lnTo>
                <a:lnTo>
                  <a:pt x="56804" y="2675"/>
                </a:lnTo>
                <a:lnTo>
                  <a:pt x="80915" y="5"/>
                </a:lnTo>
                <a:lnTo>
                  <a:pt x="821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81579" y="369950"/>
            <a:ext cx="190119" cy="220852"/>
          </a:xfrm>
          <a:custGeom>
            <a:avLst/>
            <a:gdLst/>
            <a:ahLst/>
            <a:cxnLst/>
            <a:rect l="l" t="t" r="r" b="b"/>
            <a:pathLst>
              <a:path w="190119" h="220852">
                <a:moveTo>
                  <a:pt x="117220" y="0"/>
                </a:moveTo>
                <a:lnTo>
                  <a:pt x="158016" y="10930"/>
                </a:lnTo>
                <a:lnTo>
                  <a:pt x="182983" y="41386"/>
                </a:lnTo>
                <a:lnTo>
                  <a:pt x="190119" y="211836"/>
                </a:lnTo>
                <a:lnTo>
                  <a:pt x="190119" y="213360"/>
                </a:lnTo>
                <a:lnTo>
                  <a:pt x="167639" y="220852"/>
                </a:lnTo>
                <a:lnTo>
                  <a:pt x="162306" y="220852"/>
                </a:lnTo>
                <a:lnTo>
                  <a:pt x="156718" y="220852"/>
                </a:lnTo>
                <a:lnTo>
                  <a:pt x="152145" y="220599"/>
                </a:lnTo>
                <a:lnTo>
                  <a:pt x="148589" y="220218"/>
                </a:lnTo>
                <a:lnTo>
                  <a:pt x="144906" y="219837"/>
                </a:lnTo>
                <a:lnTo>
                  <a:pt x="141985" y="219328"/>
                </a:lnTo>
                <a:lnTo>
                  <a:pt x="139953" y="218566"/>
                </a:lnTo>
                <a:lnTo>
                  <a:pt x="137921" y="217804"/>
                </a:lnTo>
                <a:lnTo>
                  <a:pt x="136397" y="216915"/>
                </a:lnTo>
                <a:lnTo>
                  <a:pt x="135508" y="215773"/>
                </a:lnTo>
                <a:lnTo>
                  <a:pt x="134619" y="214629"/>
                </a:lnTo>
                <a:lnTo>
                  <a:pt x="134112" y="213360"/>
                </a:lnTo>
                <a:lnTo>
                  <a:pt x="134112" y="211836"/>
                </a:lnTo>
                <a:lnTo>
                  <a:pt x="134112" y="98298"/>
                </a:lnTo>
                <a:lnTo>
                  <a:pt x="134112" y="88519"/>
                </a:lnTo>
                <a:lnTo>
                  <a:pt x="133476" y="81025"/>
                </a:lnTo>
                <a:lnTo>
                  <a:pt x="115443" y="52197"/>
                </a:lnTo>
                <a:lnTo>
                  <a:pt x="111251" y="50037"/>
                </a:lnTo>
                <a:lnTo>
                  <a:pt x="106298" y="48895"/>
                </a:lnTo>
                <a:lnTo>
                  <a:pt x="100710" y="48895"/>
                </a:lnTo>
                <a:lnTo>
                  <a:pt x="93471" y="48895"/>
                </a:lnTo>
                <a:lnTo>
                  <a:pt x="61185" y="73516"/>
                </a:lnTo>
                <a:lnTo>
                  <a:pt x="56260" y="211836"/>
                </a:lnTo>
                <a:lnTo>
                  <a:pt x="56260" y="213360"/>
                </a:lnTo>
                <a:lnTo>
                  <a:pt x="55752" y="214629"/>
                </a:lnTo>
                <a:lnTo>
                  <a:pt x="54863" y="215773"/>
                </a:lnTo>
                <a:lnTo>
                  <a:pt x="53975" y="216915"/>
                </a:lnTo>
                <a:lnTo>
                  <a:pt x="52450" y="217804"/>
                </a:lnTo>
                <a:lnTo>
                  <a:pt x="50291" y="218566"/>
                </a:lnTo>
                <a:lnTo>
                  <a:pt x="48132" y="219328"/>
                </a:lnTo>
                <a:lnTo>
                  <a:pt x="45338" y="219837"/>
                </a:lnTo>
                <a:lnTo>
                  <a:pt x="41782" y="220218"/>
                </a:lnTo>
                <a:lnTo>
                  <a:pt x="38100" y="220599"/>
                </a:lnTo>
                <a:lnTo>
                  <a:pt x="33654" y="220852"/>
                </a:lnTo>
                <a:lnTo>
                  <a:pt x="28066" y="220852"/>
                </a:lnTo>
                <a:lnTo>
                  <a:pt x="22606" y="220852"/>
                </a:lnTo>
                <a:lnTo>
                  <a:pt x="0" y="213360"/>
                </a:lnTo>
                <a:lnTo>
                  <a:pt x="0" y="211836"/>
                </a:lnTo>
                <a:lnTo>
                  <a:pt x="0" y="12700"/>
                </a:lnTo>
                <a:lnTo>
                  <a:pt x="0" y="11302"/>
                </a:lnTo>
                <a:lnTo>
                  <a:pt x="381" y="9906"/>
                </a:lnTo>
                <a:lnTo>
                  <a:pt x="1143" y="8889"/>
                </a:lnTo>
                <a:lnTo>
                  <a:pt x="1777" y="7747"/>
                </a:lnTo>
                <a:lnTo>
                  <a:pt x="3175" y="6731"/>
                </a:lnTo>
                <a:lnTo>
                  <a:pt x="5079" y="6096"/>
                </a:lnTo>
                <a:lnTo>
                  <a:pt x="6984" y="5334"/>
                </a:lnTo>
                <a:lnTo>
                  <a:pt x="9525" y="4699"/>
                </a:lnTo>
                <a:lnTo>
                  <a:pt x="12572" y="4318"/>
                </a:lnTo>
                <a:lnTo>
                  <a:pt x="15620" y="3937"/>
                </a:lnTo>
                <a:lnTo>
                  <a:pt x="19431" y="3810"/>
                </a:lnTo>
                <a:lnTo>
                  <a:pt x="24129" y="3810"/>
                </a:lnTo>
                <a:lnTo>
                  <a:pt x="28828" y="3810"/>
                </a:lnTo>
                <a:lnTo>
                  <a:pt x="43179" y="6096"/>
                </a:lnTo>
                <a:lnTo>
                  <a:pt x="44831" y="6731"/>
                </a:lnTo>
                <a:lnTo>
                  <a:pt x="46100" y="7747"/>
                </a:lnTo>
                <a:lnTo>
                  <a:pt x="46862" y="8889"/>
                </a:lnTo>
                <a:lnTo>
                  <a:pt x="47625" y="9906"/>
                </a:lnTo>
                <a:lnTo>
                  <a:pt x="48006" y="11302"/>
                </a:lnTo>
                <a:lnTo>
                  <a:pt x="48006" y="12700"/>
                </a:lnTo>
                <a:lnTo>
                  <a:pt x="48006" y="35687"/>
                </a:lnTo>
                <a:lnTo>
                  <a:pt x="77725" y="11016"/>
                </a:lnTo>
                <a:lnTo>
                  <a:pt x="114585" y="46"/>
                </a:lnTo>
                <a:lnTo>
                  <a:pt x="1172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24499" y="369950"/>
            <a:ext cx="212976" cy="224488"/>
          </a:xfrm>
          <a:custGeom>
            <a:avLst/>
            <a:gdLst/>
            <a:ahLst/>
            <a:cxnLst/>
            <a:rect l="l" t="t" r="r" b="b"/>
            <a:pathLst>
              <a:path w="212976" h="224488">
                <a:moveTo>
                  <a:pt x="108743" y="0"/>
                </a:moveTo>
                <a:lnTo>
                  <a:pt x="147504" y="4748"/>
                </a:lnTo>
                <a:lnTo>
                  <a:pt x="182668" y="23573"/>
                </a:lnTo>
                <a:lnTo>
                  <a:pt x="204294" y="56043"/>
                </a:lnTo>
                <a:lnTo>
                  <a:pt x="212365" y="94373"/>
                </a:lnTo>
                <a:lnTo>
                  <a:pt x="212976" y="106319"/>
                </a:lnTo>
                <a:lnTo>
                  <a:pt x="212589" y="121052"/>
                </a:lnTo>
                <a:lnTo>
                  <a:pt x="201607" y="168988"/>
                </a:lnTo>
                <a:lnTo>
                  <a:pt x="178558" y="200060"/>
                </a:lnTo>
                <a:lnTo>
                  <a:pt x="144730" y="218524"/>
                </a:lnTo>
                <a:lnTo>
                  <a:pt x="108044" y="224488"/>
                </a:lnTo>
                <a:lnTo>
                  <a:pt x="92801" y="224063"/>
                </a:lnTo>
                <a:lnTo>
                  <a:pt x="45646" y="211748"/>
                </a:lnTo>
                <a:lnTo>
                  <a:pt x="11514" y="175666"/>
                </a:lnTo>
                <a:lnTo>
                  <a:pt x="0" y="126382"/>
                </a:lnTo>
                <a:lnTo>
                  <a:pt x="137" y="109413"/>
                </a:lnTo>
                <a:lnTo>
                  <a:pt x="9879" y="59313"/>
                </a:lnTo>
                <a:lnTo>
                  <a:pt x="32252" y="26866"/>
                </a:lnTo>
                <a:lnTo>
                  <a:pt x="65937" y="7045"/>
                </a:lnTo>
                <a:lnTo>
                  <a:pt x="10874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83413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170" y="1905"/>
                </a:lnTo>
                <a:lnTo>
                  <a:pt x="164536" y="3301"/>
                </a:lnTo>
                <a:lnTo>
                  <a:pt x="171521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969" y="17525"/>
                </a:lnTo>
                <a:lnTo>
                  <a:pt x="212415" y="39497"/>
                </a:lnTo>
                <a:lnTo>
                  <a:pt x="212669" y="42291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12542" y="58166"/>
                </a:lnTo>
                <a:lnTo>
                  <a:pt x="212288" y="61341"/>
                </a:lnTo>
                <a:lnTo>
                  <a:pt x="212034" y="64516"/>
                </a:lnTo>
                <a:lnTo>
                  <a:pt x="211399" y="66929"/>
                </a:lnTo>
                <a:lnTo>
                  <a:pt x="210764" y="68961"/>
                </a:lnTo>
                <a:lnTo>
                  <a:pt x="210002" y="70866"/>
                </a:lnTo>
                <a:lnTo>
                  <a:pt x="209113" y="72263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461" y="73152"/>
                </a:lnTo>
                <a:lnTo>
                  <a:pt x="196032" y="70612"/>
                </a:lnTo>
                <a:lnTo>
                  <a:pt x="192603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1" y="49292"/>
                </a:lnTo>
                <a:lnTo>
                  <a:pt x="124307" y="50278"/>
                </a:lnTo>
                <a:lnTo>
                  <a:pt x="89517" y="68414"/>
                </a:lnTo>
                <a:lnTo>
                  <a:pt x="69894" y="102459"/>
                </a:lnTo>
                <a:lnTo>
                  <a:pt x="63531" y="140509"/>
                </a:lnTo>
                <a:lnTo>
                  <a:pt x="63712" y="157334"/>
                </a:lnTo>
                <a:lnTo>
                  <a:pt x="72712" y="205567"/>
                </a:lnTo>
                <a:lnTo>
                  <a:pt x="97857" y="237375"/>
                </a:lnTo>
                <a:lnTo>
                  <a:pt x="131046" y="248155"/>
                </a:lnTo>
                <a:lnTo>
                  <a:pt x="147291" y="247826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6065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09621" y="225806"/>
                </a:lnTo>
                <a:lnTo>
                  <a:pt x="210510" y="226441"/>
                </a:lnTo>
                <a:lnTo>
                  <a:pt x="211272" y="227711"/>
                </a:lnTo>
                <a:lnTo>
                  <a:pt x="211780" y="229489"/>
                </a:lnTo>
                <a:lnTo>
                  <a:pt x="212415" y="231267"/>
                </a:lnTo>
                <a:lnTo>
                  <a:pt x="212923" y="233680"/>
                </a:lnTo>
                <a:lnTo>
                  <a:pt x="213177" y="236855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13558" y="256667"/>
                </a:lnTo>
                <a:lnTo>
                  <a:pt x="213304" y="259207"/>
                </a:lnTo>
                <a:lnTo>
                  <a:pt x="213050" y="261874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284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8" y="298169"/>
                </a:lnTo>
                <a:lnTo>
                  <a:pt x="117443" y="297736"/>
                </a:lnTo>
                <a:lnTo>
                  <a:pt x="67045" y="285216"/>
                </a:lnTo>
                <a:lnTo>
                  <a:pt x="28480" y="254108"/>
                </a:lnTo>
                <a:lnTo>
                  <a:pt x="6817" y="208450"/>
                </a:lnTo>
                <a:lnTo>
                  <a:pt x="0" y="158459"/>
                </a:lnTo>
                <a:lnTo>
                  <a:pt x="286" y="143173"/>
                </a:lnTo>
                <a:lnTo>
                  <a:pt x="4924" y="104955"/>
                </a:lnTo>
                <a:lnTo>
                  <a:pt x="18696" y="67024"/>
                </a:lnTo>
                <a:lnTo>
                  <a:pt x="41830" y="35473"/>
                </a:lnTo>
                <a:lnTo>
                  <a:pt x="85409" y="8274"/>
                </a:lnTo>
                <a:lnTo>
                  <a:pt x="133571" y="0"/>
                </a:lnTo>
                <a:lnTo>
                  <a:pt x="133929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55669" y="286258"/>
            <a:ext cx="64769" cy="58917"/>
          </a:xfrm>
          <a:custGeom>
            <a:avLst/>
            <a:gdLst/>
            <a:ahLst/>
            <a:cxnLst/>
            <a:rect l="l" t="t" r="r" b="b"/>
            <a:pathLst>
              <a:path w="64769" h="58917">
                <a:moveTo>
                  <a:pt x="32638" y="0"/>
                </a:moveTo>
                <a:lnTo>
                  <a:pt x="48006" y="1509"/>
                </a:lnTo>
                <a:lnTo>
                  <a:pt x="57630" y="5980"/>
                </a:lnTo>
                <a:lnTo>
                  <a:pt x="62610" y="10541"/>
                </a:lnTo>
                <a:lnTo>
                  <a:pt x="64769" y="18161"/>
                </a:lnTo>
                <a:lnTo>
                  <a:pt x="64769" y="28956"/>
                </a:lnTo>
                <a:lnTo>
                  <a:pt x="64769" y="40386"/>
                </a:lnTo>
                <a:lnTo>
                  <a:pt x="62483" y="48133"/>
                </a:lnTo>
                <a:lnTo>
                  <a:pt x="57911" y="52450"/>
                </a:lnTo>
                <a:lnTo>
                  <a:pt x="48498" y="57176"/>
                </a:lnTo>
                <a:lnTo>
                  <a:pt x="33733" y="58917"/>
                </a:lnTo>
                <a:lnTo>
                  <a:pt x="17717" y="57645"/>
                </a:lnTo>
                <a:lnTo>
                  <a:pt x="7865" y="53755"/>
                </a:lnTo>
                <a:lnTo>
                  <a:pt x="2285" y="48514"/>
                </a:lnTo>
                <a:lnTo>
                  <a:pt x="0" y="41021"/>
                </a:lnTo>
                <a:lnTo>
                  <a:pt x="0" y="30099"/>
                </a:lnTo>
                <a:lnTo>
                  <a:pt x="0" y="18796"/>
                </a:lnTo>
                <a:lnTo>
                  <a:pt x="2285" y="10922"/>
                </a:lnTo>
                <a:lnTo>
                  <a:pt x="6857" y="6603"/>
                </a:lnTo>
                <a:lnTo>
                  <a:pt x="16120" y="1788"/>
                </a:lnTo>
                <a:lnTo>
                  <a:pt x="30928" y="13"/>
                </a:lnTo>
                <a:lnTo>
                  <a:pt x="3263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18966" y="278638"/>
            <a:ext cx="56261" cy="312165"/>
          </a:xfrm>
          <a:custGeom>
            <a:avLst/>
            <a:gdLst/>
            <a:ahLst/>
            <a:cxnLst/>
            <a:rect l="l" t="t" r="r" b="b"/>
            <a:pathLst>
              <a:path w="56261" h="312165">
                <a:moveTo>
                  <a:pt x="28067" y="0"/>
                </a:moveTo>
                <a:lnTo>
                  <a:pt x="33655" y="0"/>
                </a:lnTo>
                <a:lnTo>
                  <a:pt x="38100" y="253"/>
                </a:lnTo>
                <a:lnTo>
                  <a:pt x="56261" y="8127"/>
                </a:lnTo>
                <a:lnTo>
                  <a:pt x="56261" y="9651"/>
                </a:lnTo>
                <a:lnTo>
                  <a:pt x="56261" y="303148"/>
                </a:lnTo>
                <a:lnTo>
                  <a:pt x="56261" y="304672"/>
                </a:lnTo>
                <a:lnTo>
                  <a:pt x="55753" y="305942"/>
                </a:lnTo>
                <a:lnTo>
                  <a:pt x="54863" y="307085"/>
                </a:lnTo>
                <a:lnTo>
                  <a:pt x="53975" y="308228"/>
                </a:lnTo>
                <a:lnTo>
                  <a:pt x="33655" y="312165"/>
                </a:lnTo>
                <a:lnTo>
                  <a:pt x="28067" y="312165"/>
                </a:lnTo>
                <a:lnTo>
                  <a:pt x="22606" y="312165"/>
                </a:lnTo>
                <a:lnTo>
                  <a:pt x="5842" y="309879"/>
                </a:lnTo>
                <a:lnTo>
                  <a:pt x="3683" y="309117"/>
                </a:lnTo>
                <a:lnTo>
                  <a:pt x="2159" y="308228"/>
                </a:lnTo>
                <a:lnTo>
                  <a:pt x="1270" y="307085"/>
                </a:lnTo>
                <a:lnTo>
                  <a:pt x="381" y="305942"/>
                </a:lnTo>
                <a:lnTo>
                  <a:pt x="0" y="304672"/>
                </a:lnTo>
                <a:lnTo>
                  <a:pt x="0" y="303148"/>
                </a:lnTo>
                <a:lnTo>
                  <a:pt x="0" y="9651"/>
                </a:lnTo>
                <a:lnTo>
                  <a:pt x="0" y="8127"/>
                </a:lnTo>
                <a:lnTo>
                  <a:pt x="381" y="6857"/>
                </a:lnTo>
                <a:lnTo>
                  <a:pt x="22606" y="0"/>
                </a:lnTo>
                <a:lnTo>
                  <a:pt x="280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1901951"/>
            <a:ext cx="1937004" cy="4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739" y="1729485"/>
            <a:ext cx="17373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C</a:t>
            </a:r>
            <a:r>
              <a:rPr sz="3600" b="1" spc="4" baseline="3413" dirty="0">
                <a:latin typeface="Calibri"/>
                <a:cs typeface="Calibri"/>
              </a:rPr>
              <a:t>o</a:t>
            </a:r>
            <a:r>
              <a:rPr sz="3600" b="1" spc="0" baseline="3413" dirty="0">
                <a:latin typeface="Calibri"/>
                <a:cs typeface="Calibri"/>
              </a:rPr>
              <a:t>ncl</a:t>
            </a:r>
            <a:r>
              <a:rPr sz="3600" b="1" spc="-4" baseline="3413" dirty="0">
                <a:latin typeface="Calibri"/>
                <a:cs typeface="Calibri"/>
              </a:rPr>
              <a:t>u</a:t>
            </a:r>
            <a:r>
              <a:rPr sz="3600" b="1" spc="0" baseline="3413" dirty="0">
                <a:latin typeface="Calibri"/>
                <a:cs typeface="Calibri"/>
              </a:rPr>
              <a:t>siones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7073" y="2557017"/>
            <a:ext cx="8945183" cy="2433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352" algn="just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uso</a:t>
            </a:r>
            <a:r>
              <a:rPr sz="3600" spc="37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ensi</a:t>
            </a:r>
            <a:r>
              <a:rPr sz="3600" spc="-25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3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39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37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38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tu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lm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3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362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ón</a:t>
            </a:r>
            <a:r>
              <a:rPr sz="3600" spc="315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357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oda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929"/>
              </a:lnSpc>
              <a:spcBef>
                <a:spcPts val="257"/>
              </a:spcBef>
            </a:pPr>
            <a:r>
              <a:rPr sz="2400" spc="0" dirty="0">
                <a:latin typeface="Calibri"/>
                <a:cs typeface="Calibri"/>
              </a:rPr>
              <a:t>actividad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humana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ol</a:t>
            </a:r>
            <a:r>
              <a:rPr sz="2400" spc="-9" dirty="0">
                <a:latin typeface="Calibri"/>
                <a:cs typeface="Calibri"/>
              </a:rPr>
              <a:t>u</a:t>
            </a:r>
            <a:r>
              <a:rPr sz="2400" spc="0" dirty="0">
                <a:latin typeface="Calibri"/>
                <a:cs typeface="Calibri"/>
              </a:rPr>
              <a:t>men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fini</a:t>
            </a:r>
            <a:r>
              <a:rPr sz="2400" spc="-2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 de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0" dirty="0">
                <a:latin typeface="Calibri"/>
                <a:cs typeface="Calibri"/>
              </a:rPr>
              <a:t>os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disp</a:t>
            </a:r>
            <a:r>
              <a:rPr sz="2400" spc="-1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nibl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equie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en 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929"/>
              </a:lnSpc>
              <a:spcBef>
                <a:spcPts val="380"/>
              </a:spcBef>
            </a:pPr>
            <a:r>
              <a:rPr sz="2400" spc="0" dirty="0">
                <a:latin typeface="Calibri"/>
                <a:cs typeface="Calibri"/>
              </a:rPr>
              <a:t>una</a:t>
            </a:r>
            <a:r>
              <a:rPr sz="2400" spc="18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ap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-5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x</a:t>
            </a:r>
            <a:r>
              <a:rPr sz="2400" spc="-4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maci</a:t>
            </a:r>
            <a:r>
              <a:rPr sz="2400" spc="-4" dirty="0">
                <a:latin typeface="Calibri"/>
                <a:cs typeface="Calibri"/>
              </a:rPr>
              <a:t>ó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18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si</a:t>
            </a:r>
            <a:r>
              <a:rPr sz="2400" spc="-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émi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den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da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al</a:t>
            </a:r>
            <a:r>
              <a:rPr sz="2400" spc="18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onc</a:t>
            </a:r>
            <a:r>
              <a:rPr sz="2400" spc="-9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16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ali</a:t>
            </a:r>
            <a:r>
              <a:rPr sz="2400" spc="-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ad</a:t>
            </a:r>
            <a:r>
              <a:rPr sz="2400" spc="18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apli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ad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. 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929"/>
              </a:lnSpc>
              <a:spcBef>
                <a:spcPts val="380"/>
              </a:spcBef>
            </a:pP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24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pa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adi</a:t>
            </a:r>
            <a:r>
              <a:rPr sz="2400" spc="-9" dirty="0">
                <a:latin typeface="Calibri"/>
                <a:cs typeface="Calibri"/>
              </a:rPr>
              <a:t>gm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of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una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pe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specti</a:t>
            </a:r>
            <a:r>
              <a:rPr sz="2400" spc="-44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2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pa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239" dirty="0">
                <a:latin typeface="Calibri"/>
                <a:cs typeface="Calibri"/>
              </a:rPr>
              <a:t> </a:t>
            </a:r>
            <a:r>
              <a:rPr sz="2400" spc="-39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alori</a:t>
            </a:r>
            <a:r>
              <a:rPr sz="2400" spc="-34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</a:t>
            </a:r>
            <a:r>
              <a:rPr sz="2400" spc="212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23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idad 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929"/>
              </a:lnSpc>
              <a:spcBef>
                <a:spcPts val="380"/>
              </a:spcBef>
            </a:pP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45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48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-9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ormaci</a:t>
            </a:r>
            <a:r>
              <a:rPr sz="2400" spc="-9" dirty="0">
                <a:latin typeface="Calibri"/>
                <a:cs typeface="Calibri"/>
              </a:rPr>
              <a:t>ó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47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45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48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que</a:t>
            </a:r>
            <a:r>
              <a:rPr sz="2400" spc="48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</a:t>
            </a:r>
            <a:r>
              <a:rPr sz="2400" spc="461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esp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end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391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é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ni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447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471" dirty="0">
                <a:latin typeface="Calibri"/>
                <a:cs typeface="Calibri"/>
              </a:rPr>
              <a:t> </a:t>
            </a:r>
            <a:r>
              <a:rPr sz="2400" spc="-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ami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34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 marR="903154" algn="just">
              <a:lnSpc>
                <a:spcPct val="101725"/>
              </a:lnSpc>
              <a:spcBef>
                <a:spcPts val="380"/>
              </a:spcBef>
            </a:pPr>
            <a:r>
              <a:rPr sz="2400" spc="0" dirty="0">
                <a:latin typeface="Calibri"/>
                <a:cs typeface="Calibri"/>
              </a:rPr>
              <a:t>espe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ífi</a:t>
            </a:r>
            <a:r>
              <a:rPr sz="2400" spc="-1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tibles</a:t>
            </a:r>
            <a:r>
              <a:rPr sz="2400" spc="-21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ser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impl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me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adas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oda</a:t>
            </a:r>
            <a:r>
              <a:rPr sz="2400" spc="-12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ani</a:t>
            </a:r>
            <a:r>
              <a:rPr sz="2400" spc="-34" dirty="0">
                <a:latin typeface="Calibri"/>
                <a:cs typeface="Calibri"/>
              </a:rPr>
              <a:t>z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8772" y="1123188"/>
            <a:ext cx="6015228" cy="12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5820" y="2037588"/>
            <a:ext cx="4488180" cy="12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473" y="198881"/>
            <a:ext cx="1666674" cy="1233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b="1" i="1" spc="0" baseline="2925" dirty="0">
                <a:latin typeface="Calibri"/>
                <a:cs typeface="Calibri"/>
              </a:rPr>
              <a:t>Cualquier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  <a:spcBef>
                <a:spcPts val="20"/>
              </a:spcBef>
            </a:pPr>
            <a:r>
              <a:rPr sz="4200" b="1" i="1" spc="0" baseline="1950" dirty="0">
                <a:latin typeface="Calibri"/>
                <a:cs typeface="Calibri"/>
              </a:rPr>
              <a:t>ded</a:t>
            </a:r>
            <a:r>
              <a:rPr sz="4200" b="1" i="1" spc="-4" baseline="1950" dirty="0">
                <a:latin typeface="Calibri"/>
                <a:cs typeface="Calibri"/>
              </a:rPr>
              <a:t>i</a:t>
            </a:r>
            <a:r>
              <a:rPr sz="4200" b="1" i="1" spc="-25" baseline="1950" dirty="0">
                <a:latin typeface="Calibri"/>
                <a:cs typeface="Calibri"/>
              </a:rPr>
              <a:t>c</a:t>
            </a:r>
            <a:r>
              <a:rPr sz="4200" b="1" i="1" spc="0" baseline="1950" dirty="0">
                <a:latin typeface="Calibri"/>
                <a:cs typeface="Calibri"/>
              </a:rPr>
              <a:t>aci</a:t>
            </a:r>
            <a:r>
              <a:rPr sz="4200" b="1" i="1" spc="9" baseline="1950" dirty="0">
                <a:latin typeface="Calibri"/>
                <a:cs typeface="Calibri"/>
              </a:rPr>
              <a:t>ó</a:t>
            </a:r>
            <a:r>
              <a:rPr sz="4200" b="1" i="1" spc="0" baseline="195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360"/>
              </a:lnSpc>
            </a:pPr>
            <a:r>
              <a:rPr sz="4200" b="1" i="1" spc="0" baseline="1950" dirty="0">
                <a:latin typeface="Calibri"/>
                <a:cs typeface="Calibri"/>
              </a:rPr>
              <a:t>fru</a:t>
            </a:r>
            <a:r>
              <a:rPr sz="4200" b="1" i="1" spc="-19" baseline="1950" dirty="0">
                <a:latin typeface="Calibri"/>
                <a:cs typeface="Calibri"/>
              </a:rPr>
              <a:t>t</a:t>
            </a:r>
            <a:r>
              <a:rPr sz="4200" b="1" i="1" spc="0" baseline="1950" dirty="0">
                <a:latin typeface="Calibri"/>
                <a:cs typeface="Calibri"/>
              </a:rPr>
              <a:t>o</a:t>
            </a:r>
            <a:r>
              <a:rPr sz="4200" b="1" i="1" spc="4" baseline="1950" dirty="0">
                <a:latin typeface="Calibri"/>
                <a:cs typeface="Calibri"/>
              </a:rPr>
              <a:t>s</a:t>
            </a:r>
            <a:r>
              <a:rPr sz="4200" b="1" i="1" spc="0" baseline="195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2308" y="198881"/>
            <a:ext cx="101515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i="1" spc="0" baseline="2925" dirty="0">
                <a:latin typeface="Calibri"/>
                <a:cs typeface="Calibri"/>
              </a:rPr>
              <a:t>buena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9233" y="198881"/>
            <a:ext cx="102842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i="1" spc="0" baseline="2925" dirty="0">
                <a:latin typeface="Calibri"/>
                <a:cs typeface="Calibri"/>
              </a:rPr>
              <a:t>a</a:t>
            </a:r>
            <a:r>
              <a:rPr sz="4200" b="1" i="1" spc="-34" baseline="2925" dirty="0">
                <a:latin typeface="Calibri"/>
                <a:cs typeface="Calibri"/>
              </a:rPr>
              <a:t>c</a:t>
            </a:r>
            <a:r>
              <a:rPr sz="4200" b="1" i="1" spc="0" baseline="2925" dirty="0">
                <a:latin typeface="Calibri"/>
                <a:cs typeface="Calibri"/>
              </a:rPr>
              <a:t>ción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253" y="198881"/>
            <a:ext cx="84093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i="1" spc="0" baseline="2925" dirty="0">
                <a:latin typeface="Calibri"/>
                <a:cs typeface="Calibri"/>
              </a:rPr>
              <a:t>dada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3441" y="198881"/>
            <a:ext cx="60897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i="1" spc="-25" baseline="2925" dirty="0">
                <a:latin typeface="Calibri"/>
                <a:cs typeface="Calibri"/>
              </a:rPr>
              <a:t>c</a:t>
            </a:r>
            <a:r>
              <a:rPr sz="4200" b="1" i="1" spc="0" baseline="292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4256" y="198881"/>
            <a:ext cx="1613023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679" marR="754">
              <a:lnSpc>
                <a:spcPts val="2950"/>
              </a:lnSpc>
              <a:spcBef>
                <a:spcPts val="147"/>
              </a:spcBef>
            </a:pPr>
            <a:r>
              <a:rPr sz="4200" b="1" i="1" spc="0" baseline="2925" dirty="0">
                <a:latin typeface="Calibri"/>
                <a:cs typeface="Calibri"/>
              </a:rPr>
              <a:t>sac</a:t>
            </a:r>
            <a:r>
              <a:rPr sz="4200" b="1" i="1" spc="-9" baseline="2925" dirty="0">
                <a:latin typeface="Calibri"/>
                <a:cs typeface="Calibri"/>
              </a:rPr>
              <a:t>r</a:t>
            </a:r>
            <a:r>
              <a:rPr sz="4200" b="1" i="1" spc="0" baseline="2925" dirty="0">
                <a:latin typeface="Calibri"/>
                <a:cs typeface="Calibri"/>
              </a:rPr>
              <a:t>ifi</a:t>
            </a:r>
            <a:r>
              <a:rPr sz="4200" b="1" i="1" spc="-25" baseline="2925" dirty="0">
                <a:latin typeface="Calibri"/>
                <a:cs typeface="Calibri"/>
              </a:rPr>
              <a:t>c</a:t>
            </a:r>
            <a:r>
              <a:rPr sz="4200" b="1" i="1" spc="-44" baseline="2925" dirty="0">
                <a:latin typeface="Calibri"/>
                <a:cs typeface="Calibri"/>
              </a:rPr>
              <a:t>o</a:t>
            </a:r>
            <a:r>
              <a:rPr sz="4200" b="1" i="1" spc="0" baseline="2925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  <a:spcBef>
                <a:spcPts val="20"/>
              </a:spcBef>
            </a:pPr>
            <a:r>
              <a:rPr sz="4200" b="1" i="1" spc="-64" baseline="1950" dirty="0">
                <a:latin typeface="Calibri"/>
                <a:cs typeface="Calibri"/>
              </a:rPr>
              <a:t>e</a:t>
            </a:r>
            <a:r>
              <a:rPr sz="4200" b="1" i="1" spc="-59" baseline="1950" dirty="0">
                <a:latin typeface="Calibri"/>
                <a:cs typeface="Calibri"/>
              </a:rPr>
              <a:t>x</a:t>
            </a:r>
            <a:r>
              <a:rPr sz="4200" b="1" i="1" spc="-9" baseline="1950" dirty="0">
                <a:latin typeface="Calibri"/>
                <a:cs typeface="Calibri"/>
              </a:rPr>
              <a:t>c</a:t>
            </a:r>
            <a:r>
              <a:rPr sz="4200" b="1" i="1" spc="0" baseline="1950" dirty="0">
                <a:latin typeface="Calibri"/>
                <a:cs typeface="Calibri"/>
              </a:rPr>
              <a:t>ele</a:t>
            </a:r>
            <a:r>
              <a:rPr sz="4200" b="1" i="1" spc="-25" baseline="1950" dirty="0">
                <a:latin typeface="Calibri"/>
                <a:cs typeface="Calibri"/>
              </a:rPr>
              <a:t>n</a:t>
            </a:r>
            <a:r>
              <a:rPr sz="4200" b="1" i="1" spc="-19" baseline="1950" dirty="0">
                <a:latin typeface="Calibri"/>
                <a:cs typeface="Calibri"/>
              </a:rPr>
              <a:t>t</a:t>
            </a:r>
            <a:r>
              <a:rPr sz="4200" b="1" i="1" spc="0" baseline="1950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2017" y="625601"/>
            <a:ext cx="25833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i="1" spc="0" baseline="292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5104" y="625601"/>
            <a:ext cx="184898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i="1" spc="-25" baseline="2925" dirty="0">
                <a:latin typeface="Calibri"/>
                <a:cs typeface="Calibri"/>
              </a:rPr>
              <a:t>c</a:t>
            </a:r>
            <a:r>
              <a:rPr sz="4200" b="1" i="1" spc="0" baseline="2925" dirty="0">
                <a:latin typeface="Calibri"/>
                <a:cs typeface="Calibri"/>
              </a:rPr>
              <a:t>on</a:t>
            </a:r>
            <a:r>
              <a:rPr sz="4200" b="1" i="1" spc="-29" baseline="2925" dirty="0">
                <a:latin typeface="Calibri"/>
                <a:cs typeface="Calibri"/>
              </a:rPr>
              <a:t>s</a:t>
            </a:r>
            <a:r>
              <a:rPr sz="4200" b="1" i="1" spc="-34" baseline="2925" dirty="0">
                <a:latin typeface="Calibri"/>
                <a:cs typeface="Calibri"/>
              </a:rPr>
              <a:t>t</a:t>
            </a:r>
            <a:r>
              <a:rPr sz="4200" b="1" i="1" spc="0" baseline="2925" dirty="0">
                <a:latin typeface="Calibri"/>
                <a:cs typeface="Calibri"/>
              </a:rPr>
              <a:t>anci</a:t>
            </a:r>
            <a:r>
              <a:rPr sz="4200" b="1" i="1" spc="4" baseline="2925" dirty="0">
                <a:latin typeface="Calibri"/>
                <a:cs typeface="Calibri"/>
              </a:rPr>
              <a:t>a</a:t>
            </a:r>
            <a:r>
              <a:rPr sz="4200" b="1" i="1" spc="-4" baseline="2925" dirty="0">
                <a:latin typeface="Calibri"/>
                <a:cs typeface="Calibri"/>
              </a:rPr>
              <a:t>..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8105" y="625601"/>
            <a:ext cx="50327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i="1" spc="4" baseline="2925" dirty="0">
                <a:latin typeface="Calibri"/>
                <a:cs typeface="Calibri"/>
              </a:rPr>
              <a:t>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558" y="625601"/>
            <a:ext cx="27879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i="1" spc="0" baseline="292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9458" y="625601"/>
            <a:ext cx="123946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i="1" spc="-25" baseline="2925" dirty="0">
                <a:latin typeface="Calibri"/>
                <a:cs typeface="Calibri"/>
              </a:rPr>
              <a:t>c</a:t>
            </a:r>
            <a:r>
              <a:rPr sz="4200" b="1" i="1" spc="0" baseline="2925" dirty="0">
                <a:latin typeface="Calibri"/>
                <a:cs typeface="Calibri"/>
              </a:rPr>
              <a:t>ono</a:t>
            </a:r>
            <a:r>
              <a:rPr sz="4200" b="1" i="1" spc="-19" baseline="2925" dirty="0">
                <a:latin typeface="Calibri"/>
                <a:cs typeface="Calibri"/>
              </a:rPr>
              <a:t>c</a:t>
            </a:r>
            <a:r>
              <a:rPr sz="4200" b="1" i="1" spc="0" baseline="292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209" y="1491741"/>
            <a:ext cx="294933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0" baseline="3185" dirty="0">
                <a:solidFill>
                  <a:srgbClr val="FFFFFF"/>
                </a:solidFill>
                <a:latin typeface="Calibri"/>
                <a:cs typeface="Calibri"/>
              </a:rPr>
              <a:t>GR</a:t>
            </a:r>
            <a:r>
              <a:rPr sz="9000" b="1" spc="-59" baseline="3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0" b="1" spc="0" baseline="3185" dirty="0">
                <a:solidFill>
                  <a:srgbClr val="FFFFFF"/>
                </a:solidFill>
                <a:latin typeface="Calibri"/>
                <a:cs typeface="Calibri"/>
              </a:rPr>
              <a:t>CIAS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2438" y="1491741"/>
            <a:ext cx="150227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0" baseline="318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4152" y="1491741"/>
            <a:ext cx="101002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0" baseline="318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2511" y="2406523"/>
            <a:ext cx="397154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-469" baseline="3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0" b="1" spc="0" baseline="3185" dirty="0">
                <a:solidFill>
                  <a:srgbClr val="FFFFFF"/>
                </a:solidFill>
                <a:latin typeface="Calibri"/>
                <a:cs typeface="Calibri"/>
              </a:rPr>
              <a:t>TENCIÓN…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5965" y="5105921"/>
            <a:ext cx="2024888" cy="175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572"/>
            <a:ext cx="7624572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94" y="218947"/>
            <a:ext cx="7243997" cy="344717"/>
          </a:xfrm>
          <a:custGeom>
            <a:avLst/>
            <a:gdLst/>
            <a:ahLst/>
            <a:cxnLst/>
            <a:rect l="l" t="t" r="r" b="b"/>
            <a:pathLst>
              <a:path w="7243997" h="344717">
                <a:moveTo>
                  <a:pt x="82467" y="75310"/>
                </a:moveTo>
                <a:lnTo>
                  <a:pt x="11459" y="75310"/>
                </a:lnTo>
                <a:lnTo>
                  <a:pt x="7673" y="76707"/>
                </a:lnTo>
                <a:lnTo>
                  <a:pt x="1535" y="82042"/>
                </a:lnTo>
                <a:lnTo>
                  <a:pt x="0" y="86359"/>
                </a:lnTo>
                <a:lnTo>
                  <a:pt x="90" y="329438"/>
                </a:lnTo>
                <a:lnTo>
                  <a:pt x="1534" y="333501"/>
                </a:lnTo>
                <a:lnTo>
                  <a:pt x="7673" y="338836"/>
                </a:lnTo>
                <a:lnTo>
                  <a:pt x="11459" y="340105"/>
                </a:lnTo>
                <a:lnTo>
                  <a:pt x="90288" y="340076"/>
                </a:lnTo>
                <a:lnTo>
                  <a:pt x="132124" y="334899"/>
                </a:lnTo>
                <a:lnTo>
                  <a:pt x="139769" y="332104"/>
                </a:lnTo>
                <a:lnTo>
                  <a:pt x="147402" y="329438"/>
                </a:lnTo>
                <a:lnTo>
                  <a:pt x="154400" y="326009"/>
                </a:lnTo>
                <a:lnTo>
                  <a:pt x="160737" y="321690"/>
                </a:lnTo>
                <a:lnTo>
                  <a:pt x="167087" y="317500"/>
                </a:lnTo>
                <a:lnTo>
                  <a:pt x="172548" y="312419"/>
                </a:lnTo>
                <a:lnTo>
                  <a:pt x="181679" y="300736"/>
                </a:lnTo>
                <a:lnTo>
                  <a:pt x="182625" y="298957"/>
                </a:lnTo>
                <a:lnTo>
                  <a:pt x="52796" y="298957"/>
                </a:lnTo>
                <a:lnTo>
                  <a:pt x="52796" y="223647"/>
                </a:lnTo>
                <a:lnTo>
                  <a:pt x="181665" y="223647"/>
                </a:lnTo>
                <a:lnTo>
                  <a:pt x="181209" y="222885"/>
                </a:lnTo>
                <a:lnTo>
                  <a:pt x="146653" y="198500"/>
                </a:lnTo>
                <a:lnTo>
                  <a:pt x="139160" y="197103"/>
                </a:lnTo>
                <a:lnTo>
                  <a:pt x="145014" y="194944"/>
                </a:lnTo>
                <a:lnTo>
                  <a:pt x="150234" y="192024"/>
                </a:lnTo>
                <a:lnTo>
                  <a:pt x="159378" y="184912"/>
                </a:lnTo>
                <a:lnTo>
                  <a:pt x="159861" y="184403"/>
                </a:lnTo>
                <a:lnTo>
                  <a:pt x="52796" y="184403"/>
                </a:lnTo>
                <a:lnTo>
                  <a:pt x="52796" y="115697"/>
                </a:lnTo>
                <a:lnTo>
                  <a:pt x="170308" y="115697"/>
                </a:lnTo>
                <a:lnTo>
                  <a:pt x="166140" y="106314"/>
                </a:lnTo>
                <a:lnTo>
                  <a:pt x="134952" y="82919"/>
                </a:lnTo>
                <a:lnTo>
                  <a:pt x="96692" y="75701"/>
                </a:lnTo>
                <a:lnTo>
                  <a:pt x="82467" y="75310"/>
                </a:lnTo>
              </a:path>
              <a:path w="7243997" h="344717">
                <a:moveTo>
                  <a:pt x="181665" y="223647"/>
                </a:moveTo>
                <a:lnTo>
                  <a:pt x="94545" y="223647"/>
                </a:lnTo>
                <a:lnTo>
                  <a:pt x="102520" y="224536"/>
                </a:lnTo>
                <a:lnTo>
                  <a:pt x="114801" y="228091"/>
                </a:lnTo>
                <a:lnTo>
                  <a:pt x="135883" y="256412"/>
                </a:lnTo>
                <a:lnTo>
                  <a:pt x="135883" y="268477"/>
                </a:lnTo>
                <a:lnTo>
                  <a:pt x="105492" y="298196"/>
                </a:lnTo>
                <a:lnTo>
                  <a:pt x="99180" y="298957"/>
                </a:lnTo>
                <a:lnTo>
                  <a:pt x="182625" y="298957"/>
                </a:lnTo>
                <a:lnTo>
                  <a:pt x="185261" y="294004"/>
                </a:lnTo>
                <a:lnTo>
                  <a:pt x="187978" y="285882"/>
                </a:lnTo>
                <a:lnTo>
                  <a:pt x="190809" y="273951"/>
                </a:lnTo>
                <a:lnTo>
                  <a:pt x="191750" y="260730"/>
                </a:lnTo>
                <a:lnTo>
                  <a:pt x="191750" y="251713"/>
                </a:lnTo>
                <a:lnTo>
                  <a:pt x="190379" y="243586"/>
                </a:lnTo>
                <a:lnTo>
                  <a:pt x="184931" y="229107"/>
                </a:lnTo>
                <a:lnTo>
                  <a:pt x="181665" y="223647"/>
                </a:lnTo>
              </a:path>
              <a:path w="7243997" h="344717">
                <a:moveTo>
                  <a:pt x="170308" y="115697"/>
                </a:moveTo>
                <a:lnTo>
                  <a:pt x="88334" y="115697"/>
                </a:lnTo>
                <a:lnTo>
                  <a:pt x="94989" y="116458"/>
                </a:lnTo>
                <a:lnTo>
                  <a:pt x="99968" y="117855"/>
                </a:lnTo>
                <a:lnTo>
                  <a:pt x="122167" y="143890"/>
                </a:lnTo>
                <a:lnTo>
                  <a:pt x="122167" y="153924"/>
                </a:lnTo>
                <a:lnTo>
                  <a:pt x="101504" y="181610"/>
                </a:lnTo>
                <a:lnTo>
                  <a:pt x="96856" y="183514"/>
                </a:lnTo>
                <a:lnTo>
                  <a:pt x="90658" y="184403"/>
                </a:lnTo>
                <a:lnTo>
                  <a:pt x="159861" y="184403"/>
                </a:lnTo>
                <a:lnTo>
                  <a:pt x="175384" y="148832"/>
                </a:lnTo>
                <a:lnTo>
                  <a:pt x="175215" y="131739"/>
                </a:lnTo>
                <a:lnTo>
                  <a:pt x="172218" y="119998"/>
                </a:lnTo>
                <a:lnTo>
                  <a:pt x="170308" y="115697"/>
                </a:lnTo>
              </a:path>
              <a:path w="7243997" h="344717">
                <a:moveTo>
                  <a:pt x="6880015" y="74168"/>
                </a:moveTo>
                <a:lnTo>
                  <a:pt x="6853091" y="74168"/>
                </a:lnTo>
                <a:lnTo>
                  <a:pt x="6844582" y="74675"/>
                </a:lnTo>
                <a:lnTo>
                  <a:pt x="6749205" y="319659"/>
                </a:lnTo>
                <a:lnTo>
                  <a:pt x="6745649" y="334010"/>
                </a:lnTo>
                <a:lnTo>
                  <a:pt x="6746157" y="336168"/>
                </a:lnTo>
                <a:lnTo>
                  <a:pt x="6748824" y="339343"/>
                </a:lnTo>
                <a:lnTo>
                  <a:pt x="6751364" y="340360"/>
                </a:lnTo>
                <a:lnTo>
                  <a:pt x="6758476" y="341122"/>
                </a:lnTo>
                <a:lnTo>
                  <a:pt x="6763302" y="341375"/>
                </a:lnTo>
                <a:lnTo>
                  <a:pt x="6780193" y="341249"/>
                </a:lnTo>
                <a:lnTo>
                  <a:pt x="6796665" y="336168"/>
                </a:lnTo>
                <a:lnTo>
                  <a:pt x="6797465" y="335025"/>
                </a:lnTo>
                <a:lnTo>
                  <a:pt x="6798100" y="333501"/>
                </a:lnTo>
                <a:lnTo>
                  <a:pt x="6798608" y="331597"/>
                </a:lnTo>
                <a:lnTo>
                  <a:pt x="6815499" y="279780"/>
                </a:lnTo>
                <a:lnTo>
                  <a:pt x="6972517" y="279780"/>
                </a:lnTo>
                <a:lnTo>
                  <a:pt x="6958066" y="238378"/>
                </a:lnTo>
                <a:lnTo>
                  <a:pt x="6827310" y="238378"/>
                </a:lnTo>
                <a:lnTo>
                  <a:pt x="6864775" y="125856"/>
                </a:lnTo>
                <a:lnTo>
                  <a:pt x="6918793" y="125856"/>
                </a:lnTo>
                <a:lnTo>
                  <a:pt x="6904653" y="85344"/>
                </a:lnTo>
                <a:lnTo>
                  <a:pt x="6903891" y="82803"/>
                </a:lnTo>
                <a:lnTo>
                  <a:pt x="6889540" y="74675"/>
                </a:lnTo>
                <a:lnTo>
                  <a:pt x="6880015" y="74168"/>
                </a:lnTo>
              </a:path>
              <a:path w="7243997" h="344717">
                <a:moveTo>
                  <a:pt x="6972517" y="279780"/>
                </a:moveTo>
                <a:lnTo>
                  <a:pt x="6914940" y="279780"/>
                </a:lnTo>
                <a:lnTo>
                  <a:pt x="6932720" y="332993"/>
                </a:lnTo>
                <a:lnTo>
                  <a:pt x="6933228" y="334772"/>
                </a:lnTo>
                <a:lnTo>
                  <a:pt x="6976154" y="341249"/>
                </a:lnTo>
                <a:lnTo>
                  <a:pt x="6983774" y="340487"/>
                </a:lnTo>
                <a:lnTo>
                  <a:pt x="6986441" y="339598"/>
                </a:lnTo>
                <a:lnTo>
                  <a:pt x="6989489" y="336803"/>
                </a:lnTo>
                <a:lnTo>
                  <a:pt x="6989907" y="335025"/>
                </a:lnTo>
                <a:lnTo>
                  <a:pt x="6989845" y="333501"/>
                </a:lnTo>
                <a:lnTo>
                  <a:pt x="6989235" y="328929"/>
                </a:lnTo>
                <a:lnTo>
                  <a:pt x="6988219" y="324992"/>
                </a:lnTo>
                <a:lnTo>
                  <a:pt x="6986568" y="320039"/>
                </a:lnTo>
                <a:lnTo>
                  <a:pt x="6972517" y="279780"/>
                </a:lnTo>
              </a:path>
              <a:path w="7243997" h="344717">
                <a:moveTo>
                  <a:pt x="6918793" y="125856"/>
                </a:moveTo>
                <a:lnTo>
                  <a:pt x="6865029" y="125856"/>
                </a:lnTo>
                <a:lnTo>
                  <a:pt x="6902367" y="238378"/>
                </a:lnTo>
                <a:lnTo>
                  <a:pt x="6958066" y="238378"/>
                </a:lnTo>
                <a:lnTo>
                  <a:pt x="6918793" y="125856"/>
                </a:lnTo>
              </a:path>
              <a:path w="7243997" h="344717">
                <a:moveTo>
                  <a:pt x="6082963" y="74168"/>
                </a:moveTo>
                <a:lnTo>
                  <a:pt x="6056039" y="74168"/>
                </a:lnTo>
                <a:lnTo>
                  <a:pt x="6047530" y="74675"/>
                </a:lnTo>
                <a:lnTo>
                  <a:pt x="5952153" y="319659"/>
                </a:lnTo>
                <a:lnTo>
                  <a:pt x="5948597" y="334010"/>
                </a:lnTo>
                <a:lnTo>
                  <a:pt x="5949105" y="336168"/>
                </a:lnTo>
                <a:lnTo>
                  <a:pt x="5951772" y="339343"/>
                </a:lnTo>
                <a:lnTo>
                  <a:pt x="5954312" y="340360"/>
                </a:lnTo>
                <a:lnTo>
                  <a:pt x="5961424" y="341122"/>
                </a:lnTo>
                <a:lnTo>
                  <a:pt x="5966250" y="341375"/>
                </a:lnTo>
                <a:lnTo>
                  <a:pt x="5983141" y="341249"/>
                </a:lnTo>
                <a:lnTo>
                  <a:pt x="5999613" y="336168"/>
                </a:lnTo>
                <a:lnTo>
                  <a:pt x="6000413" y="335025"/>
                </a:lnTo>
                <a:lnTo>
                  <a:pt x="6001048" y="333501"/>
                </a:lnTo>
                <a:lnTo>
                  <a:pt x="6001556" y="331597"/>
                </a:lnTo>
                <a:lnTo>
                  <a:pt x="6018447" y="279780"/>
                </a:lnTo>
                <a:lnTo>
                  <a:pt x="6175465" y="279780"/>
                </a:lnTo>
                <a:lnTo>
                  <a:pt x="6161014" y="238378"/>
                </a:lnTo>
                <a:lnTo>
                  <a:pt x="6030258" y="238378"/>
                </a:lnTo>
                <a:lnTo>
                  <a:pt x="6067723" y="125856"/>
                </a:lnTo>
                <a:lnTo>
                  <a:pt x="6121741" y="125856"/>
                </a:lnTo>
                <a:lnTo>
                  <a:pt x="6107601" y="85344"/>
                </a:lnTo>
                <a:lnTo>
                  <a:pt x="6106839" y="82803"/>
                </a:lnTo>
                <a:lnTo>
                  <a:pt x="6092488" y="74675"/>
                </a:lnTo>
                <a:lnTo>
                  <a:pt x="6082963" y="74168"/>
                </a:lnTo>
              </a:path>
              <a:path w="7243997" h="344717">
                <a:moveTo>
                  <a:pt x="6175465" y="279780"/>
                </a:moveTo>
                <a:lnTo>
                  <a:pt x="6117888" y="279780"/>
                </a:lnTo>
                <a:lnTo>
                  <a:pt x="6135668" y="332993"/>
                </a:lnTo>
                <a:lnTo>
                  <a:pt x="6136176" y="334772"/>
                </a:lnTo>
                <a:lnTo>
                  <a:pt x="6179102" y="341249"/>
                </a:lnTo>
                <a:lnTo>
                  <a:pt x="6186722" y="340487"/>
                </a:lnTo>
                <a:lnTo>
                  <a:pt x="6189389" y="339598"/>
                </a:lnTo>
                <a:lnTo>
                  <a:pt x="6192437" y="336803"/>
                </a:lnTo>
                <a:lnTo>
                  <a:pt x="6192855" y="335025"/>
                </a:lnTo>
                <a:lnTo>
                  <a:pt x="6192793" y="333501"/>
                </a:lnTo>
                <a:lnTo>
                  <a:pt x="6192183" y="328929"/>
                </a:lnTo>
                <a:lnTo>
                  <a:pt x="6191167" y="324992"/>
                </a:lnTo>
                <a:lnTo>
                  <a:pt x="6189516" y="320039"/>
                </a:lnTo>
                <a:lnTo>
                  <a:pt x="6175465" y="279780"/>
                </a:lnTo>
              </a:path>
              <a:path w="7243997" h="344717">
                <a:moveTo>
                  <a:pt x="6121741" y="125856"/>
                </a:moveTo>
                <a:lnTo>
                  <a:pt x="6067977" y="125856"/>
                </a:lnTo>
                <a:lnTo>
                  <a:pt x="6105315" y="238378"/>
                </a:lnTo>
                <a:lnTo>
                  <a:pt x="6161014" y="238378"/>
                </a:lnTo>
                <a:lnTo>
                  <a:pt x="6121741" y="125856"/>
                </a:lnTo>
              </a:path>
              <a:path w="7243997" h="344717">
                <a:moveTo>
                  <a:pt x="5509939" y="74168"/>
                </a:moveTo>
                <a:lnTo>
                  <a:pt x="5483015" y="74168"/>
                </a:lnTo>
                <a:lnTo>
                  <a:pt x="5474506" y="74675"/>
                </a:lnTo>
                <a:lnTo>
                  <a:pt x="5379129" y="319659"/>
                </a:lnTo>
                <a:lnTo>
                  <a:pt x="5375573" y="334010"/>
                </a:lnTo>
                <a:lnTo>
                  <a:pt x="5376081" y="336168"/>
                </a:lnTo>
                <a:lnTo>
                  <a:pt x="5378748" y="339343"/>
                </a:lnTo>
                <a:lnTo>
                  <a:pt x="5381288" y="340360"/>
                </a:lnTo>
                <a:lnTo>
                  <a:pt x="5388400" y="341122"/>
                </a:lnTo>
                <a:lnTo>
                  <a:pt x="5393226" y="341375"/>
                </a:lnTo>
                <a:lnTo>
                  <a:pt x="5410117" y="341249"/>
                </a:lnTo>
                <a:lnTo>
                  <a:pt x="5426589" y="336168"/>
                </a:lnTo>
                <a:lnTo>
                  <a:pt x="5427389" y="335025"/>
                </a:lnTo>
                <a:lnTo>
                  <a:pt x="5428024" y="333501"/>
                </a:lnTo>
                <a:lnTo>
                  <a:pt x="5428532" y="331597"/>
                </a:lnTo>
                <a:lnTo>
                  <a:pt x="5445423" y="279780"/>
                </a:lnTo>
                <a:lnTo>
                  <a:pt x="5602441" y="279780"/>
                </a:lnTo>
                <a:lnTo>
                  <a:pt x="5587990" y="238378"/>
                </a:lnTo>
                <a:lnTo>
                  <a:pt x="5457234" y="238378"/>
                </a:lnTo>
                <a:lnTo>
                  <a:pt x="5494699" y="125856"/>
                </a:lnTo>
                <a:lnTo>
                  <a:pt x="5548717" y="125856"/>
                </a:lnTo>
                <a:lnTo>
                  <a:pt x="5534577" y="85344"/>
                </a:lnTo>
                <a:lnTo>
                  <a:pt x="5533815" y="82803"/>
                </a:lnTo>
                <a:lnTo>
                  <a:pt x="5519464" y="74675"/>
                </a:lnTo>
                <a:lnTo>
                  <a:pt x="5509939" y="74168"/>
                </a:lnTo>
              </a:path>
              <a:path w="7243997" h="344717">
                <a:moveTo>
                  <a:pt x="5602441" y="279780"/>
                </a:moveTo>
                <a:lnTo>
                  <a:pt x="5544864" y="279780"/>
                </a:lnTo>
                <a:lnTo>
                  <a:pt x="5562644" y="332993"/>
                </a:lnTo>
                <a:lnTo>
                  <a:pt x="5563152" y="334772"/>
                </a:lnTo>
                <a:lnTo>
                  <a:pt x="5606078" y="341249"/>
                </a:lnTo>
                <a:lnTo>
                  <a:pt x="5613698" y="340487"/>
                </a:lnTo>
                <a:lnTo>
                  <a:pt x="5616365" y="339598"/>
                </a:lnTo>
                <a:lnTo>
                  <a:pt x="5619413" y="336803"/>
                </a:lnTo>
                <a:lnTo>
                  <a:pt x="5619831" y="335025"/>
                </a:lnTo>
                <a:lnTo>
                  <a:pt x="5619769" y="333501"/>
                </a:lnTo>
                <a:lnTo>
                  <a:pt x="5619159" y="328929"/>
                </a:lnTo>
                <a:lnTo>
                  <a:pt x="5618143" y="324992"/>
                </a:lnTo>
                <a:lnTo>
                  <a:pt x="5616492" y="320039"/>
                </a:lnTo>
                <a:lnTo>
                  <a:pt x="5602441" y="279780"/>
                </a:lnTo>
              </a:path>
              <a:path w="7243997" h="344717">
                <a:moveTo>
                  <a:pt x="5548717" y="125856"/>
                </a:moveTo>
                <a:lnTo>
                  <a:pt x="5494953" y="125856"/>
                </a:lnTo>
                <a:lnTo>
                  <a:pt x="5532291" y="238378"/>
                </a:lnTo>
                <a:lnTo>
                  <a:pt x="5587990" y="238378"/>
                </a:lnTo>
                <a:lnTo>
                  <a:pt x="5548717" y="125856"/>
                </a:lnTo>
              </a:path>
              <a:path w="7243997" h="344717">
                <a:moveTo>
                  <a:pt x="4417231" y="74168"/>
                </a:moveTo>
                <a:lnTo>
                  <a:pt x="4390307" y="74168"/>
                </a:lnTo>
                <a:lnTo>
                  <a:pt x="4381798" y="74675"/>
                </a:lnTo>
                <a:lnTo>
                  <a:pt x="4286421" y="319659"/>
                </a:lnTo>
                <a:lnTo>
                  <a:pt x="4282865" y="334010"/>
                </a:lnTo>
                <a:lnTo>
                  <a:pt x="4283373" y="336168"/>
                </a:lnTo>
                <a:lnTo>
                  <a:pt x="4286040" y="339343"/>
                </a:lnTo>
                <a:lnTo>
                  <a:pt x="4288580" y="340360"/>
                </a:lnTo>
                <a:lnTo>
                  <a:pt x="4295692" y="341122"/>
                </a:lnTo>
                <a:lnTo>
                  <a:pt x="4300518" y="341375"/>
                </a:lnTo>
                <a:lnTo>
                  <a:pt x="4317409" y="341249"/>
                </a:lnTo>
                <a:lnTo>
                  <a:pt x="4333881" y="336168"/>
                </a:lnTo>
                <a:lnTo>
                  <a:pt x="4334681" y="335025"/>
                </a:lnTo>
                <a:lnTo>
                  <a:pt x="4335316" y="333501"/>
                </a:lnTo>
                <a:lnTo>
                  <a:pt x="4335824" y="331597"/>
                </a:lnTo>
                <a:lnTo>
                  <a:pt x="4352715" y="279780"/>
                </a:lnTo>
                <a:lnTo>
                  <a:pt x="4509733" y="279780"/>
                </a:lnTo>
                <a:lnTo>
                  <a:pt x="4495282" y="238378"/>
                </a:lnTo>
                <a:lnTo>
                  <a:pt x="4364526" y="238378"/>
                </a:lnTo>
                <a:lnTo>
                  <a:pt x="4401991" y="125856"/>
                </a:lnTo>
                <a:lnTo>
                  <a:pt x="4456009" y="125856"/>
                </a:lnTo>
                <a:lnTo>
                  <a:pt x="4441869" y="85344"/>
                </a:lnTo>
                <a:lnTo>
                  <a:pt x="4441107" y="82803"/>
                </a:lnTo>
                <a:lnTo>
                  <a:pt x="4426756" y="74675"/>
                </a:lnTo>
                <a:lnTo>
                  <a:pt x="4417231" y="74168"/>
                </a:lnTo>
              </a:path>
              <a:path w="7243997" h="344717">
                <a:moveTo>
                  <a:pt x="4509733" y="279780"/>
                </a:moveTo>
                <a:lnTo>
                  <a:pt x="4452156" y="279780"/>
                </a:lnTo>
                <a:lnTo>
                  <a:pt x="4469936" y="332993"/>
                </a:lnTo>
                <a:lnTo>
                  <a:pt x="4470444" y="334772"/>
                </a:lnTo>
                <a:lnTo>
                  <a:pt x="4513370" y="341249"/>
                </a:lnTo>
                <a:lnTo>
                  <a:pt x="4520990" y="340487"/>
                </a:lnTo>
                <a:lnTo>
                  <a:pt x="4523657" y="339598"/>
                </a:lnTo>
                <a:lnTo>
                  <a:pt x="4526705" y="336803"/>
                </a:lnTo>
                <a:lnTo>
                  <a:pt x="4527123" y="335025"/>
                </a:lnTo>
                <a:lnTo>
                  <a:pt x="4527061" y="333501"/>
                </a:lnTo>
                <a:lnTo>
                  <a:pt x="4526451" y="328929"/>
                </a:lnTo>
                <a:lnTo>
                  <a:pt x="4525435" y="324992"/>
                </a:lnTo>
                <a:lnTo>
                  <a:pt x="4523784" y="320039"/>
                </a:lnTo>
                <a:lnTo>
                  <a:pt x="4509733" y="279780"/>
                </a:lnTo>
              </a:path>
              <a:path w="7243997" h="344717">
                <a:moveTo>
                  <a:pt x="4456009" y="125856"/>
                </a:moveTo>
                <a:lnTo>
                  <a:pt x="4402245" y="125856"/>
                </a:lnTo>
                <a:lnTo>
                  <a:pt x="4439583" y="238378"/>
                </a:lnTo>
                <a:lnTo>
                  <a:pt x="4495282" y="238378"/>
                </a:lnTo>
                <a:lnTo>
                  <a:pt x="4456009" y="125856"/>
                </a:lnTo>
              </a:path>
              <a:path w="7243997" h="344717">
                <a:moveTo>
                  <a:pt x="2446699" y="74168"/>
                </a:moveTo>
                <a:lnTo>
                  <a:pt x="2419775" y="74168"/>
                </a:lnTo>
                <a:lnTo>
                  <a:pt x="2411266" y="74675"/>
                </a:lnTo>
                <a:lnTo>
                  <a:pt x="2315889" y="319659"/>
                </a:lnTo>
                <a:lnTo>
                  <a:pt x="2312333" y="334010"/>
                </a:lnTo>
                <a:lnTo>
                  <a:pt x="2312841" y="336168"/>
                </a:lnTo>
                <a:lnTo>
                  <a:pt x="2315508" y="339343"/>
                </a:lnTo>
                <a:lnTo>
                  <a:pt x="2318048" y="340360"/>
                </a:lnTo>
                <a:lnTo>
                  <a:pt x="2325160" y="341122"/>
                </a:lnTo>
                <a:lnTo>
                  <a:pt x="2329986" y="341375"/>
                </a:lnTo>
                <a:lnTo>
                  <a:pt x="2346877" y="341249"/>
                </a:lnTo>
                <a:lnTo>
                  <a:pt x="2363349" y="336168"/>
                </a:lnTo>
                <a:lnTo>
                  <a:pt x="2364149" y="335025"/>
                </a:lnTo>
                <a:lnTo>
                  <a:pt x="2364784" y="333501"/>
                </a:lnTo>
                <a:lnTo>
                  <a:pt x="2365292" y="331597"/>
                </a:lnTo>
                <a:lnTo>
                  <a:pt x="2382183" y="279780"/>
                </a:lnTo>
                <a:lnTo>
                  <a:pt x="2539201" y="279780"/>
                </a:lnTo>
                <a:lnTo>
                  <a:pt x="2524750" y="238378"/>
                </a:lnTo>
                <a:lnTo>
                  <a:pt x="2393994" y="238378"/>
                </a:lnTo>
                <a:lnTo>
                  <a:pt x="2431459" y="125856"/>
                </a:lnTo>
                <a:lnTo>
                  <a:pt x="2485477" y="125856"/>
                </a:lnTo>
                <a:lnTo>
                  <a:pt x="2471337" y="85344"/>
                </a:lnTo>
                <a:lnTo>
                  <a:pt x="2470575" y="82803"/>
                </a:lnTo>
                <a:lnTo>
                  <a:pt x="2456224" y="74675"/>
                </a:lnTo>
                <a:lnTo>
                  <a:pt x="2446699" y="74168"/>
                </a:lnTo>
              </a:path>
              <a:path w="7243997" h="344717">
                <a:moveTo>
                  <a:pt x="2539201" y="279780"/>
                </a:moveTo>
                <a:lnTo>
                  <a:pt x="2481624" y="279780"/>
                </a:lnTo>
                <a:lnTo>
                  <a:pt x="2499404" y="332993"/>
                </a:lnTo>
                <a:lnTo>
                  <a:pt x="2499912" y="334772"/>
                </a:lnTo>
                <a:lnTo>
                  <a:pt x="2542838" y="341249"/>
                </a:lnTo>
                <a:lnTo>
                  <a:pt x="2550458" y="340487"/>
                </a:lnTo>
                <a:lnTo>
                  <a:pt x="2553125" y="339598"/>
                </a:lnTo>
                <a:lnTo>
                  <a:pt x="2556173" y="336803"/>
                </a:lnTo>
                <a:lnTo>
                  <a:pt x="2556591" y="335025"/>
                </a:lnTo>
                <a:lnTo>
                  <a:pt x="2556529" y="333501"/>
                </a:lnTo>
                <a:lnTo>
                  <a:pt x="2555919" y="328929"/>
                </a:lnTo>
                <a:lnTo>
                  <a:pt x="2554903" y="324992"/>
                </a:lnTo>
                <a:lnTo>
                  <a:pt x="2553252" y="320039"/>
                </a:lnTo>
                <a:lnTo>
                  <a:pt x="2539201" y="279780"/>
                </a:lnTo>
              </a:path>
              <a:path w="7243997" h="344717">
                <a:moveTo>
                  <a:pt x="2485477" y="125856"/>
                </a:moveTo>
                <a:lnTo>
                  <a:pt x="2431713" y="125856"/>
                </a:lnTo>
                <a:lnTo>
                  <a:pt x="2469051" y="238378"/>
                </a:lnTo>
                <a:lnTo>
                  <a:pt x="2524750" y="238378"/>
                </a:lnTo>
                <a:lnTo>
                  <a:pt x="2485477" y="125856"/>
                </a:lnTo>
              </a:path>
              <a:path w="7243997" h="344717">
                <a:moveTo>
                  <a:pt x="7107980" y="75310"/>
                </a:moveTo>
                <a:lnTo>
                  <a:pt x="7035590" y="75310"/>
                </a:lnTo>
                <a:lnTo>
                  <a:pt x="7031780" y="76707"/>
                </a:lnTo>
                <a:lnTo>
                  <a:pt x="7025684" y="82042"/>
                </a:lnTo>
                <a:lnTo>
                  <a:pt x="7024160" y="86359"/>
                </a:lnTo>
                <a:lnTo>
                  <a:pt x="7024160" y="329184"/>
                </a:lnTo>
                <a:lnTo>
                  <a:pt x="7025684" y="333501"/>
                </a:lnTo>
                <a:lnTo>
                  <a:pt x="7031780" y="338836"/>
                </a:lnTo>
                <a:lnTo>
                  <a:pt x="7035590" y="340105"/>
                </a:lnTo>
                <a:lnTo>
                  <a:pt x="7103788" y="340105"/>
                </a:lnTo>
                <a:lnTo>
                  <a:pt x="7142792" y="337153"/>
                </a:lnTo>
                <a:lnTo>
                  <a:pt x="7189138" y="321546"/>
                </a:lnTo>
                <a:lnTo>
                  <a:pt x="7217267" y="297561"/>
                </a:lnTo>
                <a:lnTo>
                  <a:pt x="7077754" y="297561"/>
                </a:lnTo>
                <a:lnTo>
                  <a:pt x="7077754" y="117475"/>
                </a:lnTo>
                <a:lnTo>
                  <a:pt x="7217591" y="117475"/>
                </a:lnTo>
                <a:lnTo>
                  <a:pt x="7215750" y="115072"/>
                </a:lnTo>
                <a:lnTo>
                  <a:pt x="7174887" y="86564"/>
                </a:lnTo>
                <a:lnTo>
                  <a:pt x="7135784" y="76772"/>
                </a:lnTo>
                <a:lnTo>
                  <a:pt x="7122354" y="75677"/>
                </a:lnTo>
                <a:lnTo>
                  <a:pt x="7107980" y="75310"/>
                </a:lnTo>
              </a:path>
              <a:path w="7243997" h="344717">
                <a:moveTo>
                  <a:pt x="7217591" y="117475"/>
                </a:moveTo>
                <a:lnTo>
                  <a:pt x="7077754" y="117475"/>
                </a:lnTo>
                <a:lnTo>
                  <a:pt x="7109917" y="117547"/>
                </a:lnTo>
                <a:lnTo>
                  <a:pt x="7123409" y="118624"/>
                </a:lnTo>
                <a:lnTo>
                  <a:pt x="7165115" y="138316"/>
                </a:lnTo>
                <a:lnTo>
                  <a:pt x="7185400" y="176230"/>
                </a:lnTo>
                <a:lnTo>
                  <a:pt x="7188172" y="216194"/>
                </a:lnTo>
                <a:lnTo>
                  <a:pt x="7186892" y="227764"/>
                </a:lnTo>
                <a:lnTo>
                  <a:pt x="7174594" y="265830"/>
                </a:lnTo>
                <a:lnTo>
                  <a:pt x="7132422" y="294959"/>
                </a:lnTo>
                <a:lnTo>
                  <a:pt x="7105821" y="297561"/>
                </a:lnTo>
                <a:lnTo>
                  <a:pt x="7217267" y="297561"/>
                </a:lnTo>
                <a:lnTo>
                  <a:pt x="7236390" y="260956"/>
                </a:lnTo>
                <a:lnTo>
                  <a:pt x="7243744" y="212512"/>
                </a:lnTo>
                <a:lnTo>
                  <a:pt x="7243997" y="196387"/>
                </a:lnTo>
                <a:lnTo>
                  <a:pt x="7243088" y="183240"/>
                </a:lnTo>
                <a:lnTo>
                  <a:pt x="7229819" y="135796"/>
                </a:lnTo>
                <a:lnTo>
                  <a:pt x="7223579" y="125287"/>
                </a:lnTo>
                <a:lnTo>
                  <a:pt x="7217591" y="117475"/>
                </a:lnTo>
              </a:path>
              <a:path w="7243997" h="344717">
                <a:moveTo>
                  <a:pt x="6598964" y="75310"/>
                </a:moveTo>
                <a:lnTo>
                  <a:pt x="6526574" y="75310"/>
                </a:lnTo>
                <a:lnTo>
                  <a:pt x="6522764" y="76707"/>
                </a:lnTo>
                <a:lnTo>
                  <a:pt x="6516668" y="82042"/>
                </a:lnTo>
                <a:lnTo>
                  <a:pt x="6515144" y="86359"/>
                </a:lnTo>
                <a:lnTo>
                  <a:pt x="6515144" y="329184"/>
                </a:lnTo>
                <a:lnTo>
                  <a:pt x="6516668" y="333501"/>
                </a:lnTo>
                <a:lnTo>
                  <a:pt x="6522764" y="338836"/>
                </a:lnTo>
                <a:lnTo>
                  <a:pt x="6526574" y="340105"/>
                </a:lnTo>
                <a:lnTo>
                  <a:pt x="6594772" y="340105"/>
                </a:lnTo>
                <a:lnTo>
                  <a:pt x="6633776" y="337153"/>
                </a:lnTo>
                <a:lnTo>
                  <a:pt x="6680122" y="321546"/>
                </a:lnTo>
                <a:lnTo>
                  <a:pt x="6708251" y="297561"/>
                </a:lnTo>
                <a:lnTo>
                  <a:pt x="6568738" y="297561"/>
                </a:lnTo>
                <a:lnTo>
                  <a:pt x="6568738" y="117475"/>
                </a:lnTo>
                <a:lnTo>
                  <a:pt x="6708575" y="117475"/>
                </a:lnTo>
                <a:lnTo>
                  <a:pt x="6706734" y="115072"/>
                </a:lnTo>
                <a:lnTo>
                  <a:pt x="6665871" y="86564"/>
                </a:lnTo>
                <a:lnTo>
                  <a:pt x="6626768" y="76772"/>
                </a:lnTo>
                <a:lnTo>
                  <a:pt x="6613338" y="75677"/>
                </a:lnTo>
                <a:lnTo>
                  <a:pt x="6598964" y="75310"/>
                </a:lnTo>
              </a:path>
              <a:path w="7243997" h="344717">
                <a:moveTo>
                  <a:pt x="6708575" y="117475"/>
                </a:moveTo>
                <a:lnTo>
                  <a:pt x="6568738" y="117475"/>
                </a:lnTo>
                <a:lnTo>
                  <a:pt x="6600901" y="117547"/>
                </a:lnTo>
                <a:lnTo>
                  <a:pt x="6614393" y="118624"/>
                </a:lnTo>
                <a:lnTo>
                  <a:pt x="6656099" y="138316"/>
                </a:lnTo>
                <a:lnTo>
                  <a:pt x="6676384" y="176230"/>
                </a:lnTo>
                <a:lnTo>
                  <a:pt x="6679156" y="216194"/>
                </a:lnTo>
                <a:lnTo>
                  <a:pt x="6677876" y="227764"/>
                </a:lnTo>
                <a:lnTo>
                  <a:pt x="6665578" y="265830"/>
                </a:lnTo>
                <a:lnTo>
                  <a:pt x="6623406" y="294959"/>
                </a:lnTo>
                <a:lnTo>
                  <a:pt x="6596805" y="297561"/>
                </a:lnTo>
                <a:lnTo>
                  <a:pt x="6708251" y="297561"/>
                </a:lnTo>
                <a:lnTo>
                  <a:pt x="6727374" y="260956"/>
                </a:lnTo>
                <a:lnTo>
                  <a:pt x="6734728" y="212512"/>
                </a:lnTo>
                <a:lnTo>
                  <a:pt x="6734981" y="196387"/>
                </a:lnTo>
                <a:lnTo>
                  <a:pt x="6734072" y="183240"/>
                </a:lnTo>
                <a:lnTo>
                  <a:pt x="6720803" y="135796"/>
                </a:lnTo>
                <a:lnTo>
                  <a:pt x="6714563" y="125287"/>
                </a:lnTo>
                <a:lnTo>
                  <a:pt x="6708575" y="117475"/>
                </a:lnTo>
              </a:path>
              <a:path w="7243997" h="344717">
                <a:moveTo>
                  <a:pt x="4742732" y="75310"/>
                </a:moveTo>
                <a:lnTo>
                  <a:pt x="4670342" y="75310"/>
                </a:lnTo>
                <a:lnTo>
                  <a:pt x="4666532" y="76707"/>
                </a:lnTo>
                <a:lnTo>
                  <a:pt x="4660436" y="82042"/>
                </a:lnTo>
                <a:lnTo>
                  <a:pt x="4658912" y="86359"/>
                </a:lnTo>
                <a:lnTo>
                  <a:pt x="4658912" y="329184"/>
                </a:lnTo>
                <a:lnTo>
                  <a:pt x="4660436" y="333501"/>
                </a:lnTo>
                <a:lnTo>
                  <a:pt x="4666532" y="338836"/>
                </a:lnTo>
                <a:lnTo>
                  <a:pt x="4670342" y="340105"/>
                </a:lnTo>
                <a:lnTo>
                  <a:pt x="4738540" y="340105"/>
                </a:lnTo>
                <a:lnTo>
                  <a:pt x="4777544" y="337153"/>
                </a:lnTo>
                <a:lnTo>
                  <a:pt x="4823890" y="321546"/>
                </a:lnTo>
                <a:lnTo>
                  <a:pt x="4852019" y="297561"/>
                </a:lnTo>
                <a:lnTo>
                  <a:pt x="4712506" y="297561"/>
                </a:lnTo>
                <a:lnTo>
                  <a:pt x="4712506" y="117475"/>
                </a:lnTo>
                <a:lnTo>
                  <a:pt x="4852343" y="117475"/>
                </a:lnTo>
                <a:lnTo>
                  <a:pt x="4850502" y="115072"/>
                </a:lnTo>
                <a:lnTo>
                  <a:pt x="4809639" y="86564"/>
                </a:lnTo>
                <a:lnTo>
                  <a:pt x="4770536" y="76772"/>
                </a:lnTo>
                <a:lnTo>
                  <a:pt x="4757106" y="75677"/>
                </a:lnTo>
                <a:lnTo>
                  <a:pt x="4742732" y="75310"/>
                </a:lnTo>
              </a:path>
              <a:path w="7243997" h="344717">
                <a:moveTo>
                  <a:pt x="4852343" y="117475"/>
                </a:moveTo>
                <a:lnTo>
                  <a:pt x="4712506" y="117475"/>
                </a:lnTo>
                <a:lnTo>
                  <a:pt x="4744669" y="117547"/>
                </a:lnTo>
                <a:lnTo>
                  <a:pt x="4758161" y="118624"/>
                </a:lnTo>
                <a:lnTo>
                  <a:pt x="4799867" y="138316"/>
                </a:lnTo>
                <a:lnTo>
                  <a:pt x="4820152" y="176230"/>
                </a:lnTo>
                <a:lnTo>
                  <a:pt x="4822924" y="216194"/>
                </a:lnTo>
                <a:lnTo>
                  <a:pt x="4821644" y="227764"/>
                </a:lnTo>
                <a:lnTo>
                  <a:pt x="4809346" y="265830"/>
                </a:lnTo>
                <a:lnTo>
                  <a:pt x="4767174" y="294959"/>
                </a:lnTo>
                <a:lnTo>
                  <a:pt x="4740573" y="297561"/>
                </a:lnTo>
                <a:lnTo>
                  <a:pt x="4852019" y="297561"/>
                </a:lnTo>
                <a:lnTo>
                  <a:pt x="4871142" y="260956"/>
                </a:lnTo>
                <a:lnTo>
                  <a:pt x="4878496" y="212512"/>
                </a:lnTo>
                <a:lnTo>
                  <a:pt x="4878749" y="196387"/>
                </a:lnTo>
                <a:lnTo>
                  <a:pt x="4877840" y="183240"/>
                </a:lnTo>
                <a:lnTo>
                  <a:pt x="4864571" y="135796"/>
                </a:lnTo>
                <a:lnTo>
                  <a:pt x="4858331" y="125287"/>
                </a:lnTo>
                <a:lnTo>
                  <a:pt x="4852343" y="117475"/>
                </a:lnTo>
              </a:path>
              <a:path w="7243997" h="344717">
                <a:moveTo>
                  <a:pt x="3752767" y="75310"/>
                </a:moveTo>
                <a:lnTo>
                  <a:pt x="3748322" y="75310"/>
                </a:lnTo>
                <a:lnTo>
                  <a:pt x="3744512" y="76707"/>
                </a:lnTo>
                <a:lnTo>
                  <a:pt x="3738416" y="82042"/>
                </a:lnTo>
                <a:lnTo>
                  <a:pt x="3736892" y="86359"/>
                </a:lnTo>
                <a:lnTo>
                  <a:pt x="3736892" y="334137"/>
                </a:lnTo>
                <a:lnTo>
                  <a:pt x="3737273" y="335406"/>
                </a:lnTo>
                <a:lnTo>
                  <a:pt x="3738924" y="337565"/>
                </a:lnTo>
                <a:lnTo>
                  <a:pt x="3740321" y="338454"/>
                </a:lnTo>
                <a:lnTo>
                  <a:pt x="3742353" y="339089"/>
                </a:lnTo>
                <a:lnTo>
                  <a:pt x="3744385" y="339851"/>
                </a:lnTo>
                <a:lnTo>
                  <a:pt x="3747179" y="340360"/>
                </a:lnTo>
                <a:lnTo>
                  <a:pt x="3754164" y="341122"/>
                </a:lnTo>
                <a:lnTo>
                  <a:pt x="3758482" y="341375"/>
                </a:lnTo>
                <a:lnTo>
                  <a:pt x="3769023" y="341375"/>
                </a:lnTo>
                <a:lnTo>
                  <a:pt x="3773341" y="341122"/>
                </a:lnTo>
                <a:lnTo>
                  <a:pt x="3780199" y="340360"/>
                </a:lnTo>
                <a:lnTo>
                  <a:pt x="3782866" y="339851"/>
                </a:lnTo>
                <a:lnTo>
                  <a:pt x="3784898" y="339089"/>
                </a:lnTo>
                <a:lnTo>
                  <a:pt x="3786930" y="338454"/>
                </a:lnTo>
                <a:lnTo>
                  <a:pt x="3788454" y="337565"/>
                </a:lnTo>
                <a:lnTo>
                  <a:pt x="3789343" y="336423"/>
                </a:lnTo>
                <a:lnTo>
                  <a:pt x="3790232" y="335406"/>
                </a:lnTo>
                <a:lnTo>
                  <a:pt x="3790613" y="334137"/>
                </a:lnTo>
                <a:lnTo>
                  <a:pt x="3790613" y="231901"/>
                </a:lnTo>
                <a:lnTo>
                  <a:pt x="3887641" y="231901"/>
                </a:lnTo>
                <a:lnTo>
                  <a:pt x="3868210" y="216915"/>
                </a:lnTo>
                <a:lnTo>
                  <a:pt x="3876465" y="214375"/>
                </a:lnTo>
                <a:lnTo>
                  <a:pt x="3906490" y="191515"/>
                </a:lnTo>
                <a:lnTo>
                  <a:pt x="3790613" y="191515"/>
                </a:lnTo>
                <a:lnTo>
                  <a:pt x="3790613" y="116458"/>
                </a:lnTo>
                <a:lnTo>
                  <a:pt x="3913353" y="116458"/>
                </a:lnTo>
                <a:lnTo>
                  <a:pt x="3907771" y="106909"/>
                </a:lnTo>
                <a:lnTo>
                  <a:pt x="3875691" y="82992"/>
                </a:lnTo>
                <a:lnTo>
                  <a:pt x="3843064" y="76073"/>
                </a:lnTo>
                <a:lnTo>
                  <a:pt x="3838492" y="75692"/>
                </a:lnTo>
                <a:lnTo>
                  <a:pt x="3834047" y="75437"/>
                </a:lnTo>
                <a:lnTo>
                  <a:pt x="3752767" y="75310"/>
                </a:lnTo>
              </a:path>
              <a:path w="7243997" h="344717">
                <a:moveTo>
                  <a:pt x="3887641" y="231901"/>
                </a:moveTo>
                <a:lnTo>
                  <a:pt x="3813219" y="231901"/>
                </a:lnTo>
                <a:lnTo>
                  <a:pt x="3818172" y="232790"/>
                </a:lnTo>
                <a:lnTo>
                  <a:pt x="3822617" y="234568"/>
                </a:lnTo>
                <a:lnTo>
                  <a:pt x="3826935" y="236347"/>
                </a:lnTo>
                <a:lnTo>
                  <a:pt x="3830872" y="238887"/>
                </a:lnTo>
                <a:lnTo>
                  <a:pt x="3834174" y="242442"/>
                </a:lnTo>
                <a:lnTo>
                  <a:pt x="3837476" y="245872"/>
                </a:lnTo>
                <a:lnTo>
                  <a:pt x="3875449" y="332359"/>
                </a:lnTo>
                <a:lnTo>
                  <a:pt x="3875957" y="334010"/>
                </a:lnTo>
                <a:lnTo>
                  <a:pt x="3876592" y="335406"/>
                </a:lnTo>
                <a:lnTo>
                  <a:pt x="3877481" y="336550"/>
                </a:lnTo>
                <a:lnTo>
                  <a:pt x="3878243" y="337692"/>
                </a:lnTo>
                <a:lnTo>
                  <a:pt x="3879640" y="338709"/>
                </a:lnTo>
                <a:lnTo>
                  <a:pt x="3881672" y="339471"/>
                </a:lnTo>
                <a:lnTo>
                  <a:pt x="3883577" y="340232"/>
                </a:lnTo>
                <a:lnTo>
                  <a:pt x="3886244" y="340740"/>
                </a:lnTo>
                <a:lnTo>
                  <a:pt x="3893102" y="341249"/>
                </a:lnTo>
                <a:lnTo>
                  <a:pt x="3915581" y="341249"/>
                </a:lnTo>
                <a:lnTo>
                  <a:pt x="3923582" y="340740"/>
                </a:lnTo>
                <a:lnTo>
                  <a:pt x="3926503" y="340232"/>
                </a:lnTo>
                <a:lnTo>
                  <a:pt x="3928535" y="339471"/>
                </a:lnTo>
                <a:lnTo>
                  <a:pt x="3930694" y="338836"/>
                </a:lnTo>
                <a:lnTo>
                  <a:pt x="3931964" y="337947"/>
                </a:lnTo>
                <a:lnTo>
                  <a:pt x="3932980" y="335914"/>
                </a:lnTo>
                <a:lnTo>
                  <a:pt x="3933361" y="334644"/>
                </a:lnTo>
                <a:lnTo>
                  <a:pt x="3933361" y="331850"/>
                </a:lnTo>
                <a:lnTo>
                  <a:pt x="3932980" y="329946"/>
                </a:lnTo>
                <a:lnTo>
                  <a:pt x="3932218" y="327532"/>
                </a:lnTo>
                <a:lnTo>
                  <a:pt x="3931583" y="325119"/>
                </a:lnTo>
                <a:lnTo>
                  <a:pt x="3930186" y="321437"/>
                </a:lnTo>
                <a:lnTo>
                  <a:pt x="3928154" y="316229"/>
                </a:lnTo>
                <a:lnTo>
                  <a:pt x="3905929" y="264032"/>
                </a:lnTo>
                <a:lnTo>
                  <a:pt x="3903262" y="257682"/>
                </a:lnTo>
                <a:lnTo>
                  <a:pt x="3889165" y="233806"/>
                </a:lnTo>
                <a:lnTo>
                  <a:pt x="3887641" y="231901"/>
                </a:lnTo>
              </a:path>
              <a:path w="7243997" h="344717">
                <a:moveTo>
                  <a:pt x="3913353" y="116458"/>
                </a:moveTo>
                <a:lnTo>
                  <a:pt x="3820966" y="116458"/>
                </a:lnTo>
                <a:lnTo>
                  <a:pt x="3825792" y="116712"/>
                </a:lnTo>
                <a:lnTo>
                  <a:pt x="3832777" y="117475"/>
                </a:lnTo>
                <a:lnTo>
                  <a:pt x="3835825" y="117982"/>
                </a:lnTo>
                <a:lnTo>
                  <a:pt x="3838492" y="118745"/>
                </a:lnTo>
                <a:lnTo>
                  <a:pt x="3847509" y="121157"/>
                </a:lnTo>
                <a:lnTo>
                  <a:pt x="3853986" y="125349"/>
                </a:lnTo>
                <a:lnTo>
                  <a:pt x="3858050" y="131445"/>
                </a:lnTo>
                <a:lnTo>
                  <a:pt x="3861987" y="137413"/>
                </a:lnTo>
                <a:lnTo>
                  <a:pt x="3863892" y="144779"/>
                </a:lnTo>
                <a:lnTo>
                  <a:pt x="3863892" y="159257"/>
                </a:lnTo>
                <a:lnTo>
                  <a:pt x="3863003" y="164464"/>
                </a:lnTo>
                <a:lnTo>
                  <a:pt x="3861098" y="169037"/>
                </a:lnTo>
                <a:lnTo>
                  <a:pt x="3859193" y="173736"/>
                </a:lnTo>
                <a:lnTo>
                  <a:pt x="3856272" y="177673"/>
                </a:lnTo>
                <a:lnTo>
                  <a:pt x="3852462" y="180975"/>
                </a:lnTo>
                <a:lnTo>
                  <a:pt x="3848652" y="184403"/>
                </a:lnTo>
                <a:lnTo>
                  <a:pt x="3843826" y="186943"/>
                </a:lnTo>
                <a:lnTo>
                  <a:pt x="3838111" y="188849"/>
                </a:lnTo>
                <a:lnTo>
                  <a:pt x="3832396" y="190626"/>
                </a:lnTo>
                <a:lnTo>
                  <a:pt x="3825792" y="191515"/>
                </a:lnTo>
                <a:lnTo>
                  <a:pt x="3906490" y="191515"/>
                </a:lnTo>
                <a:lnTo>
                  <a:pt x="3912211" y="182033"/>
                </a:lnTo>
                <a:lnTo>
                  <a:pt x="3917250" y="168544"/>
                </a:lnTo>
                <a:lnTo>
                  <a:pt x="3919009" y="157521"/>
                </a:lnTo>
                <a:lnTo>
                  <a:pt x="3919454" y="142032"/>
                </a:lnTo>
                <a:lnTo>
                  <a:pt x="3917675" y="129837"/>
                </a:lnTo>
                <a:lnTo>
                  <a:pt x="3913706" y="117062"/>
                </a:lnTo>
                <a:lnTo>
                  <a:pt x="3913353" y="116458"/>
                </a:lnTo>
              </a:path>
              <a:path w="7243997" h="344717">
                <a:moveTo>
                  <a:pt x="1238167" y="75310"/>
                </a:moveTo>
                <a:lnTo>
                  <a:pt x="1233722" y="75310"/>
                </a:lnTo>
                <a:lnTo>
                  <a:pt x="1229912" y="76707"/>
                </a:lnTo>
                <a:lnTo>
                  <a:pt x="1223816" y="82042"/>
                </a:lnTo>
                <a:lnTo>
                  <a:pt x="1222292" y="86359"/>
                </a:lnTo>
                <a:lnTo>
                  <a:pt x="1222292" y="334137"/>
                </a:lnTo>
                <a:lnTo>
                  <a:pt x="1222673" y="335406"/>
                </a:lnTo>
                <a:lnTo>
                  <a:pt x="1224324" y="337565"/>
                </a:lnTo>
                <a:lnTo>
                  <a:pt x="1225721" y="338454"/>
                </a:lnTo>
                <a:lnTo>
                  <a:pt x="1227753" y="339089"/>
                </a:lnTo>
                <a:lnTo>
                  <a:pt x="1229785" y="339851"/>
                </a:lnTo>
                <a:lnTo>
                  <a:pt x="1232579" y="340360"/>
                </a:lnTo>
                <a:lnTo>
                  <a:pt x="1239564" y="341122"/>
                </a:lnTo>
                <a:lnTo>
                  <a:pt x="1243882" y="341375"/>
                </a:lnTo>
                <a:lnTo>
                  <a:pt x="1254423" y="341375"/>
                </a:lnTo>
                <a:lnTo>
                  <a:pt x="1258741" y="341122"/>
                </a:lnTo>
                <a:lnTo>
                  <a:pt x="1265599" y="340360"/>
                </a:lnTo>
                <a:lnTo>
                  <a:pt x="1268266" y="339851"/>
                </a:lnTo>
                <a:lnTo>
                  <a:pt x="1270298" y="339089"/>
                </a:lnTo>
                <a:lnTo>
                  <a:pt x="1272330" y="338454"/>
                </a:lnTo>
                <a:lnTo>
                  <a:pt x="1273854" y="337565"/>
                </a:lnTo>
                <a:lnTo>
                  <a:pt x="1274743" y="336423"/>
                </a:lnTo>
                <a:lnTo>
                  <a:pt x="1275632" y="335406"/>
                </a:lnTo>
                <a:lnTo>
                  <a:pt x="1276013" y="334137"/>
                </a:lnTo>
                <a:lnTo>
                  <a:pt x="1276013" y="231901"/>
                </a:lnTo>
                <a:lnTo>
                  <a:pt x="1373041" y="231901"/>
                </a:lnTo>
                <a:lnTo>
                  <a:pt x="1353610" y="216915"/>
                </a:lnTo>
                <a:lnTo>
                  <a:pt x="1361865" y="214375"/>
                </a:lnTo>
                <a:lnTo>
                  <a:pt x="1391890" y="191515"/>
                </a:lnTo>
                <a:lnTo>
                  <a:pt x="1276013" y="191515"/>
                </a:lnTo>
                <a:lnTo>
                  <a:pt x="1276013" y="116458"/>
                </a:lnTo>
                <a:lnTo>
                  <a:pt x="1398753" y="116458"/>
                </a:lnTo>
                <a:lnTo>
                  <a:pt x="1393171" y="106909"/>
                </a:lnTo>
                <a:lnTo>
                  <a:pt x="1361091" y="82992"/>
                </a:lnTo>
                <a:lnTo>
                  <a:pt x="1328464" y="76073"/>
                </a:lnTo>
                <a:lnTo>
                  <a:pt x="1323892" y="75692"/>
                </a:lnTo>
                <a:lnTo>
                  <a:pt x="1319447" y="75437"/>
                </a:lnTo>
                <a:lnTo>
                  <a:pt x="1238167" y="75310"/>
                </a:lnTo>
              </a:path>
              <a:path w="7243997" h="344717">
                <a:moveTo>
                  <a:pt x="1373041" y="231901"/>
                </a:moveTo>
                <a:lnTo>
                  <a:pt x="1298619" y="231901"/>
                </a:lnTo>
                <a:lnTo>
                  <a:pt x="1303572" y="232790"/>
                </a:lnTo>
                <a:lnTo>
                  <a:pt x="1308017" y="234568"/>
                </a:lnTo>
                <a:lnTo>
                  <a:pt x="1312335" y="236347"/>
                </a:lnTo>
                <a:lnTo>
                  <a:pt x="1316272" y="238887"/>
                </a:lnTo>
                <a:lnTo>
                  <a:pt x="1319574" y="242442"/>
                </a:lnTo>
                <a:lnTo>
                  <a:pt x="1322876" y="245872"/>
                </a:lnTo>
                <a:lnTo>
                  <a:pt x="1360849" y="332359"/>
                </a:lnTo>
                <a:lnTo>
                  <a:pt x="1361357" y="334010"/>
                </a:lnTo>
                <a:lnTo>
                  <a:pt x="1361992" y="335406"/>
                </a:lnTo>
                <a:lnTo>
                  <a:pt x="1362881" y="336550"/>
                </a:lnTo>
                <a:lnTo>
                  <a:pt x="1363643" y="337692"/>
                </a:lnTo>
                <a:lnTo>
                  <a:pt x="1365040" y="338709"/>
                </a:lnTo>
                <a:lnTo>
                  <a:pt x="1367072" y="339471"/>
                </a:lnTo>
                <a:lnTo>
                  <a:pt x="1368977" y="340232"/>
                </a:lnTo>
                <a:lnTo>
                  <a:pt x="1371644" y="340740"/>
                </a:lnTo>
                <a:lnTo>
                  <a:pt x="1378502" y="341249"/>
                </a:lnTo>
                <a:lnTo>
                  <a:pt x="1400981" y="341249"/>
                </a:lnTo>
                <a:lnTo>
                  <a:pt x="1408982" y="340740"/>
                </a:lnTo>
                <a:lnTo>
                  <a:pt x="1411903" y="340232"/>
                </a:lnTo>
                <a:lnTo>
                  <a:pt x="1413935" y="339471"/>
                </a:lnTo>
                <a:lnTo>
                  <a:pt x="1416094" y="338836"/>
                </a:lnTo>
                <a:lnTo>
                  <a:pt x="1417364" y="337947"/>
                </a:lnTo>
                <a:lnTo>
                  <a:pt x="1418380" y="335914"/>
                </a:lnTo>
                <a:lnTo>
                  <a:pt x="1418761" y="334644"/>
                </a:lnTo>
                <a:lnTo>
                  <a:pt x="1418761" y="331850"/>
                </a:lnTo>
                <a:lnTo>
                  <a:pt x="1418380" y="329946"/>
                </a:lnTo>
                <a:lnTo>
                  <a:pt x="1417618" y="327532"/>
                </a:lnTo>
                <a:lnTo>
                  <a:pt x="1416983" y="325119"/>
                </a:lnTo>
                <a:lnTo>
                  <a:pt x="1415586" y="321437"/>
                </a:lnTo>
                <a:lnTo>
                  <a:pt x="1413554" y="316229"/>
                </a:lnTo>
                <a:lnTo>
                  <a:pt x="1391329" y="264032"/>
                </a:lnTo>
                <a:lnTo>
                  <a:pt x="1388662" y="257682"/>
                </a:lnTo>
                <a:lnTo>
                  <a:pt x="1374565" y="233806"/>
                </a:lnTo>
                <a:lnTo>
                  <a:pt x="1373041" y="231901"/>
                </a:lnTo>
              </a:path>
              <a:path w="7243997" h="344717">
                <a:moveTo>
                  <a:pt x="1398753" y="116458"/>
                </a:moveTo>
                <a:lnTo>
                  <a:pt x="1306366" y="116458"/>
                </a:lnTo>
                <a:lnTo>
                  <a:pt x="1311192" y="116712"/>
                </a:lnTo>
                <a:lnTo>
                  <a:pt x="1318177" y="117475"/>
                </a:lnTo>
                <a:lnTo>
                  <a:pt x="1321225" y="117982"/>
                </a:lnTo>
                <a:lnTo>
                  <a:pt x="1323892" y="118745"/>
                </a:lnTo>
                <a:lnTo>
                  <a:pt x="1332909" y="121157"/>
                </a:lnTo>
                <a:lnTo>
                  <a:pt x="1339386" y="125349"/>
                </a:lnTo>
                <a:lnTo>
                  <a:pt x="1343450" y="131445"/>
                </a:lnTo>
                <a:lnTo>
                  <a:pt x="1347387" y="137413"/>
                </a:lnTo>
                <a:lnTo>
                  <a:pt x="1349292" y="144779"/>
                </a:lnTo>
                <a:lnTo>
                  <a:pt x="1349292" y="159257"/>
                </a:lnTo>
                <a:lnTo>
                  <a:pt x="1348403" y="164464"/>
                </a:lnTo>
                <a:lnTo>
                  <a:pt x="1346498" y="169037"/>
                </a:lnTo>
                <a:lnTo>
                  <a:pt x="1344593" y="173736"/>
                </a:lnTo>
                <a:lnTo>
                  <a:pt x="1341672" y="177673"/>
                </a:lnTo>
                <a:lnTo>
                  <a:pt x="1337862" y="180975"/>
                </a:lnTo>
                <a:lnTo>
                  <a:pt x="1334052" y="184403"/>
                </a:lnTo>
                <a:lnTo>
                  <a:pt x="1329226" y="186943"/>
                </a:lnTo>
                <a:lnTo>
                  <a:pt x="1323511" y="188849"/>
                </a:lnTo>
                <a:lnTo>
                  <a:pt x="1317796" y="190626"/>
                </a:lnTo>
                <a:lnTo>
                  <a:pt x="1311192" y="191515"/>
                </a:lnTo>
                <a:lnTo>
                  <a:pt x="1391890" y="191515"/>
                </a:lnTo>
                <a:lnTo>
                  <a:pt x="1397611" y="182033"/>
                </a:lnTo>
                <a:lnTo>
                  <a:pt x="1402650" y="168544"/>
                </a:lnTo>
                <a:lnTo>
                  <a:pt x="1404409" y="157521"/>
                </a:lnTo>
                <a:lnTo>
                  <a:pt x="1404854" y="142032"/>
                </a:lnTo>
                <a:lnTo>
                  <a:pt x="1403075" y="129837"/>
                </a:lnTo>
                <a:lnTo>
                  <a:pt x="1399106" y="117062"/>
                </a:lnTo>
                <a:lnTo>
                  <a:pt x="1398753" y="116458"/>
                </a:lnTo>
              </a:path>
              <a:path w="7243997" h="344717">
                <a:moveTo>
                  <a:pt x="250653" y="75310"/>
                </a:moveTo>
                <a:lnTo>
                  <a:pt x="246157" y="75310"/>
                </a:lnTo>
                <a:lnTo>
                  <a:pt x="242373" y="76707"/>
                </a:lnTo>
                <a:lnTo>
                  <a:pt x="236226" y="82042"/>
                </a:lnTo>
                <a:lnTo>
                  <a:pt x="234689" y="86359"/>
                </a:lnTo>
                <a:lnTo>
                  <a:pt x="234689" y="334137"/>
                </a:lnTo>
                <a:lnTo>
                  <a:pt x="235108" y="335406"/>
                </a:lnTo>
                <a:lnTo>
                  <a:pt x="235921" y="336423"/>
                </a:lnTo>
                <a:lnTo>
                  <a:pt x="236747" y="337565"/>
                </a:lnTo>
                <a:lnTo>
                  <a:pt x="238169" y="338454"/>
                </a:lnTo>
                <a:lnTo>
                  <a:pt x="240226" y="339089"/>
                </a:lnTo>
                <a:lnTo>
                  <a:pt x="242271" y="339851"/>
                </a:lnTo>
                <a:lnTo>
                  <a:pt x="245027" y="340360"/>
                </a:lnTo>
                <a:lnTo>
                  <a:pt x="251987" y="341122"/>
                </a:lnTo>
                <a:lnTo>
                  <a:pt x="256317" y="341375"/>
                </a:lnTo>
                <a:lnTo>
                  <a:pt x="266820" y="341375"/>
                </a:lnTo>
                <a:lnTo>
                  <a:pt x="271189" y="341122"/>
                </a:lnTo>
                <a:lnTo>
                  <a:pt x="278009" y="340360"/>
                </a:lnTo>
                <a:lnTo>
                  <a:pt x="280739" y="339851"/>
                </a:lnTo>
                <a:lnTo>
                  <a:pt x="282784" y="339089"/>
                </a:lnTo>
                <a:lnTo>
                  <a:pt x="284829" y="338454"/>
                </a:lnTo>
                <a:lnTo>
                  <a:pt x="286302" y="337565"/>
                </a:lnTo>
                <a:lnTo>
                  <a:pt x="287191" y="336423"/>
                </a:lnTo>
                <a:lnTo>
                  <a:pt x="288067" y="335406"/>
                </a:lnTo>
                <a:lnTo>
                  <a:pt x="288512" y="334137"/>
                </a:lnTo>
                <a:lnTo>
                  <a:pt x="288512" y="231901"/>
                </a:lnTo>
                <a:lnTo>
                  <a:pt x="385514" y="231901"/>
                </a:lnTo>
                <a:lnTo>
                  <a:pt x="366071" y="216915"/>
                </a:lnTo>
                <a:lnTo>
                  <a:pt x="374262" y="214375"/>
                </a:lnTo>
                <a:lnTo>
                  <a:pt x="404313" y="191515"/>
                </a:lnTo>
                <a:lnTo>
                  <a:pt x="288512" y="191515"/>
                </a:lnTo>
                <a:lnTo>
                  <a:pt x="288512" y="116458"/>
                </a:lnTo>
                <a:lnTo>
                  <a:pt x="411150" y="116458"/>
                </a:lnTo>
                <a:lnTo>
                  <a:pt x="405624" y="106925"/>
                </a:lnTo>
                <a:lnTo>
                  <a:pt x="373579" y="83014"/>
                </a:lnTo>
                <a:lnTo>
                  <a:pt x="340899" y="76073"/>
                </a:lnTo>
                <a:lnTo>
                  <a:pt x="336403" y="75692"/>
                </a:lnTo>
                <a:lnTo>
                  <a:pt x="331895" y="75437"/>
                </a:lnTo>
                <a:lnTo>
                  <a:pt x="250653" y="75310"/>
                </a:lnTo>
              </a:path>
              <a:path w="7243997" h="344717">
                <a:moveTo>
                  <a:pt x="385514" y="231901"/>
                </a:moveTo>
                <a:lnTo>
                  <a:pt x="311029" y="231901"/>
                </a:lnTo>
                <a:lnTo>
                  <a:pt x="316071" y="232790"/>
                </a:lnTo>
                <a:lnTo>
                  <a:pt x="324808" y="236347"/>
                </a:lnTo>
                <a:lnTo>
                  <a:pt x="328656" y="238887"/>
                </a:lnTo>
                <a:lnTo>
                  <a:pt x="331997" y="242442"/>
                </a:lnTo>
                <a:lnTo>
                  <a:pt x="335349" y="245872"/>
                </a:lnTo>
                <a:lnTo>
                  <a:pt x="373233" y="332359"/>
                </a:lnTo>
                <a:lnTo>
                  <a:pt x="373780" y="334010"/>
                </a:lnTo>
                <a:lnTo>
                  <a:pt x="374465" y="335406"/>
                </a:lnTo>
                <a:lnTo>
                  <a:pt x="390975" y="341249"/>
                </a:lnTo>
                <a:lnTo>
                  <a:pt x="413480" y="341249"/>
                </a:lnTo>
                <a:lnTo>
                  <a:pt x="421392" y="340740"/>
                </a:lnTo>
                <a:lnTo>
                  <a:pt x="424402" y="340232"/>
                </a:lnTo>
                <a:lnTo>
                  <a:pt x="426446" y="339471"/>
                </a:lnTo>
                <a:lnTo>
                  <a:pt x="428491" y="338836"/>
                </a:lnTo>
                <a:lnTo>
                  <a:pt x="429787" y="337947"/>
                </a:lnTo>
                <a:lnTo>
                  <a:pt x="430879" y="335914"/>
                </a:lnTo>
                <a:lnTo>
                  <a:pt x="431145" y="334644"/>
                </a:lnTo>
                <a:lnTo>
                  <a:pt x="431145" y="331850"/>
                </a:lnTo>
                <a:lnTo>
                  <a:pt x="403726" y="264032"/>
                </a:lnTo>
                <a:lnTo>
                  <a:pt x="401135" y="257682"/>
                </a:lnTo>
                <a:lnTo>
                  <a:pt x="398468" y="252094"/>
                </a:lnTo>
                <a:lnTo>
                  <a:pt x="393020" y="242188"/>
                </a:lnTo>
                <a:lnTo>
                  <a:pt x="390124" y="237743"/>
                </a:lnTo>
                <a:lnTo>
                  <a:pt x="387051" y="233806"/>
                </a:lnTo>
                <a:lnTo>
                  <a:pt x="385514" y="231901"/>
                </a:lnTo>
              </a:path>
              <a:path w="7243997" h="344717">
                <a:moveTo>
                  <a:pt x="411150" y="116458"/>
                </a:moveTo>
                <a:lnTo>
                  <a:pt x="318801" y="116458"/>
                </a:lnTo>
                <a:lnTo>
                  <a:pt x="323615" y="116712"/>
                </a:lnTo>
                <a:lnTo>
                  <a:pt x="330574" y="117475"/>
                </a:lnTo>
                <a:lnTo>
                  <a:pt x="333673" y="117982"/>
                </a:lnTo>
                <a:lnTo>
                  <a:pt x="336403" y="118745"/>
                </a:lnTo>
                <a:lnTo>
                  <a:pt x="345408" y="121157"/>
                </a:lnTo>
                <a:lnTo>
                  <a:pt x="351885" y="125349"/>
                </a:lnTo>
                <a:lnTo>
                  <a:pt x="355847" y="131445"/>
                </a:lnTo>
                <a:lnTo>
                  <a:pt x="359797" y="137413"/>
                </a:lnTo>
                <a:lnTo>
                  <a:pt x="361778" y="144779"/>
                </a:lnTo>
                <a:lnTo>
                  <a:pt x="361778" y="159257"/>
                </a:lnTo>
                <a:lnTo>
                  <a:pt x="360826" y="164464"/>
                </a:lnTo>
                <a:lnTo>
                  <a:pt x="358908" y="169037"/>
                </a:lnTo>
                <a:lnTo>
                  <a:pt x="357003" y="173736"/>
                </a:lnTo>
                <a:lnTo>
                  <a:pt x="354133" y="177673"/>
                </a:lnTo>
                <a:lnTo>
                  <a:pt x="350323" y="180975"/>
                </a:lnTo>
                <a:lnTo>
                  <a:pt x="346500" y="184403"/>
                </a:lnTo>
                <a:lnTo>
                  <a:pt x="341725" y="186943"/>
                </a:lnTo>
                <a:lnTo>
                  <a:pt x="335997" y="188849"/>
                </a:lnTo>
                <a:lnTo>
                  <a:pt x="330257" y="190626"/>
                </a:lnTo>
                <a:lnTo>
                  <a:pt x="323576" y="191515"/>
                </a:lnTo>
                <a:lnTo>
                  <a:pt x="404313" y="191515"/>
                </a:lnTo>
                <a:lnTo>
                  <a:pt x="410073" y="182043"/>
                </a:lnTo>
                <a:lnTo>
                  <a:pt x="415076" y="168566"/>
                </a:lnTo>
                <a:lnTo>
                  <a:pt x="416814" y="157540"/>
                </a:lnTo>
                <a:lnTo>
                  <a:pt x="417260" y="142059"/>
                </a:lnTo>
                <a:lnTo>
                  <a:pt x="415511" y="129857"/>
                </a:lnTo>
                <a:lnTo>
                  <a:pt x="411518" y="117094"/>
                </a:lnTo>
                <a:lnTo>
                  <a:pt x="411150" y="116458"/>
                </a:lnTo>
              </a:path>
              <a:path w="7243997" h="344717">
                <a:moveTo>
                  <a:pt x="3568744" y="70611"/>
                </a:moveTo>
                <a:lnTo>
                  <a:pt x="3522179" y="77321"/>
                </a:lnTo>
                <a:lnTo>
                  <a:pt x="3479384" y="102281"/>
                </a:lnTo>
                <a:lnTo>
                  <a:pt x="3451840" y="144946"/>
                </a:lnTo>
                <a:lnTo>
                  <a:pt x="3442304" y="184179"/>
                </a:lnTo>
                <a:lnTo>
                  <a:pt x="3440863" y="211654"/>
                </a:lnTo>
                <a:lnTo>
                  <a:pt x="3441261" y="224744"/>
                </a:lnTo>
                <a:lnTo>
                  <a:pt x="3449993" y="274391"/>
                </a:lnTo>
                <a:lnTo>
                  <a:pt x="3477240" y="317722"/>
                </a:lnTo>
                <a:lnTo>
                  <a:pt x="3510562" y="337017"/>
                </a:lnTo>
                <a:lnTo>
                  <a:pt x="3557134" y="344362"/>
                </a:lnTo>
                <a:lnTo>
                  <a:pt x="3573774" y="344552"/>
                </a:lnTo>
                <a:lnTo>
                  <a:pt x="3586278" y="343405"/>
                </a:lnTo>
                <a:lnTo>
                  <a:pt x="3623352" y="333453"/>
                </a:lnTo>
                <a:lnTo>
                  <a:pt x="3663896" y="301859"/>
                </a:lnTo>
                <a:lnTo>
                  <a:pt x="3664846" y="300460"/>
                </a:lnTo>
                <a:lnTo>
                  <a:pt x="3563309" y="300460"/>
                </a:lnTo>
                <a:lnTo>
                  <a:pt x="3551385" y="299405"/>
                </a:lnTo>
                <a:lnTo>
                  <a:pt x="3508832" y="270219"/>
                </a:lnTo>
                <a:lnTo>
                  <a:pt x="3498251" y="225769"/>
                </a:lnTo>
                <a:lnTo>
                  <a:pt x="3497737" y="212262"/>
                </a:lnTo>
                <a:lnTo>
                  <a:pt x="3497738" y="194881"/>
                </a:lnTo>
                <a:lnTo>
                  <a:pt x="3509542" y="148142"/>
                </a:lnTo>
                <a:lnTo>
                  <a:pt x="3540968" y="119011"/>
                </a:lnTo>
                <a:lnTo>
                  <a:pt x="3566966" y="114807"/>
                </a:lnTo>
                <a:lnTo>
                  <a:pt x="3668786" y="114807"/>
                </a:lnTo>
                <a:lnTo>
                  <a:pt x="3663655" y="107811"/>
                </a:lnTo>
                <a:lnTo>
                  <a:pt x="3632438" y="83054"/>
                </a:lnTo>
                <a:lnTo>
                  <a:pt x="3595617" y="72394"/>
                </a:lnTo>
                <a:lnTo>
                  <a:pt x="3582568" y="71057"/>
                </a:lnTo>
                <a:lnTo>
                  <a:pt x="3568744" y="70611"/>
                </a:lnTo>
              </a:path>
              <a:path w="7243997" h="344717">
                <a:moveTo>
                  <a:pt x="3668786" y="114807"/>
                </a:moveTo>
                <a:lnTo>
                  <a:pt x="3566966" y="114807"/>
                </a:lnTo>
                <a:lnTo>
                  <a:pt x="3570185" y="114857"/>
                </a:lnTo>
                <a:lnTo>
                  <a:pt x="3581667" y="116098"/>
                </a:lnTo>
                <a:lnTo>
                  <a:pt x="3615508" y="134265"/>
                </a:lnTo>
                <a:lnTo>
                  <a:pt x="3632489" y="173072"/>
                </a:lnTo>
                <a:lnTo>
                  <a:pt x="3635115" y="211654"/>
                </a:lnTo>
                <a:lnTo>
                  <a:pt x="3634482" y="223186"/>
                </a:lnTo>
                <a:lnTo>
                  <a:pt x="3625902" y="262303"/>
                </a:lnTo>
                <a:lnTo>
                  <a:pt x="3590141" y="296811"/>
                </a:lnTo>
                <a:lnTo>
                  <a:pt x="3563309" y="300460"/>
                </a:lnTo>
                <a:lnTo>
                  <a:pt x="3664846" y="300460"/>
                </a:lnTo>
                <a:lnTo>
                  <a:pt x="3686112" y="253995"/>
                </a:lnTo>
                <a:lnTo>
                  <a:pt x="3691542" y="202188"/>
                </a:lnTo>
                <a:lnTo>
                  <a:pt x="3691126" y="189325"/>
                </a:lnTo>
                <a:lnTo>
                  <a:pt x="3681841" y="139506"/>
                </a:lnTo>
                <a:lnTo>
                  <a:pt x="3671460" y="118454"/>
                </a:lnTo>
                <a:lnTo>
                  <a:pt x="3668786" y="114807"/>
                </a:lnTo>
              </a:path>
              <a:path w="7243997" h="344717">
                <a:moveTo>
                  <a:pt x="5071916" y="75310"/>
                </a:moveTo>
                <a:lnTo>
                  <a:pt x="4933994" y="75310"/>
                </a:lnTo>
                <a:lnTo>
                  <a:pt x="4930184" y="76707"/>
                </a:lnTo>
                <a:lnTo>
                  <a:pt x="4924088" y="82042"/>
                </a:lnTo>
                <a:lnTo>
                  <a:pt x="4922564" y="86359"/>
                </a:lnTo>
                <a:lnTo>
                  <a:pt x="4922564" y="329184"/>
                </a:lnTo>
                <a:lnTo>
                  <a:pt x="4924088" y="333501"/>
                </a:lnTo>
                <a:lnTo>
                  <a:pt x="4930184" y="338836"/>
                </a:lnTo>
                <a:lnTo>
                  <a:pt x="4933994" y="340105"/>
                </a:lnTo>
                <a:lnTo>
                  <a:pt x="5072678" y="340105"/>
                </a:lnTo>
                <a:lnTo>
                  <a:pt x="5073821" y="339725"/>
                </a:lnTo>
                <a:lnTo>
                  <a:pt x="5075853" y="338200"/>
                </a:lnTo>
                <a:lnTo>
                  <a:pt x="5076742" y="337057"/>
                </a:lnTo>
                <a:lnTo>
                  <a:pt x="5077377" y="335406"/>
                </a:lnTo>
                <a:lnTo>
                  <a:pt x="5078139" y="333755"/>
                </a:lnTo>
                <a:lnTo>
                  <a:pt x="5078647" y="331597"/>
                </a:lnTo>
                <a:lnTo>
                  <a:pt x="5079028" y="328929"/>
                </a:lnTo>
                <a:lnTo>
                  <a:pt x="5079282" y="326389"/>
                </a:lnTo>
                <a:lnTo>
                  <a:pt x="5079536" y="322961"/>
                </a:lnTo>
                <a:lnTo>
                  <a:pt x="5079536" y="315087"/>
                </a:lnTo>
                <a:lnTo>
                  <a:pt x="5077377" y="302640"/>
                </a:lnTo>
                <a:lnTo>
                  <a:pt x="5076742" y="301116"/>
                </a:lnTo>
                <a:lnTo>
                  <a:pt x="5075853" y="299847"/>
                </a:lnTo>
                <a:lnTo>
                  <a:pt x="5073821" y="298323"/>
                </a:lnTo>
                <a:lnTo>
                  <a:pt x="5072678" y="297941"/>
                </a:lnTo>
                <a:lnTo>
                  <a:pt x="4976158" y="297941"/>
                </a:lnTo>
                <a:lnTo>
                  <a:pt x="4976158" y="223265"/>
                </a:lnTo>
                <a:lnTo>
                  <a:pt x="5057438" y="223265"/>
                </a:lnTo>
                <a:lnTo>
                  <a:pt x="5058454" y="223012"/>
                </a:lnTo>
                <a:lnTo>
                  <a:pt x="5059470" y="222250"/>
                </a:lnTo>
                <a:lnTo>
                  <a:pt x="5060486" y="221614"/>
                </a:lnTo>
                <a:lnTo>
                  <a:pt x="5064169" y="206755"/>
                </a:lnTo>
                <a:lnTo>
                  <a:pt x="5064169" y="199009"/>
                </a:lnTo>
                <a:lnTo>
                  <a:pt x="5057438" y="182117"/>
                </a:lnTo>
                <a:lnTo>
                  <a:pt x="4976158" y="182117"/>
                </a:lnTo>
                <a:lnTo>
                  <a:pt x="4976158" y="117475"/>
                </a:lnTo>
                <a:lnTo>
                  <a:pt x="5071916" y="117475"/>
                </a:lnTo>
                <a:lnTo>
                  <a:pt x="5073059" y="117094"/>
                </a:lnTo>
                <a:lnTo>
                  <a:pt x="5073948" y="116331"/>
                </a:lnTo>
                <a:lnTo>
                  <a:pt x="5074964" y="115570"/>
                </a:lnTo>
                <a:lnTo>
                  <a:pt x="5075726" y="114426"/>
                </a:lnTo>
                <a:lnTo>
                  <a:pt x="5076361" y="112775"/>
                </a:lnTo>
                <a:lnTo>
                  <a:pt x="5077123" y="111125"/>
                </a:lnTo>
                <a:lnTo>
                  <a:pt x="5077631" y="108966"/>
                </a:lnTo>
                <a:lnTo>
                  <a:pt x="5077885" y="106299"/>
                </a:lnTo>
                <a:lnTo>
                  <a:pt x="5078266" y="103631"/>
                </a:lnTo>
                <a:lnTo>
                  <a:pt x="5078266" y="89153"/>
                </a:lnTo>
                <a:lnTo>
                  <a:pt x="5077873" y="86359"/>
                </a:lnTo>
                <a:lnTo>
                  <a:pt x="5077631" y="83820"/>
                </a:lnTo>
                <a:lnTo>
                  <a:pt x="5077123" y="81660"/>
                </a:lnTo>
                <a:lnTo>
                  <a:pt x="5076361" y="79882"/>
                </a:lnTo>
                <a:lnTo>
                  <a:pt x="5075726" y="78231"/>
                </a:lnTo>
                <a:lnTo>
                  <a:pt x="5074964" y="77088"/>
                </a:lnTo>
                <a:lnTo>
                  <a:pt x="5073948" y="76326"/>
                </a:lnTo>
                <a:lnTo>
                  <a:pt x="5073059" y="75692"/>
                </a:lnTo>
                <a:lnTo>
                  <a:pt x="5071916" y="75310"/>
                </a:lnTo>
              </a:path>
              <a:path w="7243997" h="344717">
                <a:moveTo>
                  <a:pt x="3358686" y="119379"/>
                </a:moveTo>
                <a:lnTo>
                  <a:pt x="3304711" y="119379"/>
                </a:lnTo>
                <a:lnTo>
                  <a:pt x="3304711" y="334137"/>
                </a:lnTo>
                <a:lnTo>
                  <a:pt x="3305092" y="335406"/>
                </a:lnTo>
                <a:lnTo>
                  <a:pt x="3305981" y="336423"/>
                </a:lnTo>
                <a:lnTo>
                  <a:pt x="3306870" y="337565"/>
                </a:lnTo>
                <a:lnTo>
                  <a:pt x="3308394" y="338454"/>
                </a:lnTo>
                <a:lnTo>
                  <a:pt x="3310426" y="339089"/>
                </a:lnTo>
                <a:lnTo>
                  <a:pt x="3312458" y="339851"/>
                </a:lnTo>
                <a:lnTo>
                  <a:pt x="3315252" y="340360"/>
                </a:lnTo>
                <a:lnTo>
                  <a:pt x="3322110" y="341122"/>
                </a:lnTo>
                <a:lnTo>
                  <a:pt x="3326555" y="341375"/>
                </a:lnTo>
                <a:lnTo>
                  <a:pt x="3336842" y="341375"/>
                </a:lnTo>
                <a:lnTo>
                  <a:pt x="3341160" y="341122"/>
                </a:lnTo>
                <a:lnTo>
                  <a:pt x="3348145" y="340360"/>
                </a:lnTo>
                <a:lnTo>
                  <a:pt x="3350939" y="339851"/>
                </a:lnTo>
                <a:lnTo>
                  <a:pt x="3352971" y="339089"/>
                </a:lnTo>
                <a:lnTo>
                  <a:pt x="3355003" y="338454"/>
                </a:lnTo>
                <a:lnTo>
                  <a:pt x="3356527" y="337565"/>
                </a:lnTo>
                <a:lnTo>
                  <a:pt x="3357416" y="336423"/>
                </a:lnTo>
                <a:lnTo>
                  <a:pt x="3358305" y="335406"/>
                </a:lnTo>
                <a:lnTo>
                  <a:pt x="3358686" y="334137"/>
                </a:lnTo>
                <a:lnTo>
                  <a:pt x="3358686" y="119379"/>
                </a:lnTo>
              </a:path>
              <a:path w="7243997" h="344717">
                <a:moveTo>
                  <a:pt x="3426250" y="75310"/>
                </a:moveTo>
                <a:lnTo>
                  <a:pt x="3237020" y="75310"/>
                </a:lnTo>
                <a:lnTo>
                  <a:pt x="3235877" y="75692"/>
                </a:lnTo>
                <a:lnTo>
                  <a:pt x="3230543" y="89916"/>
                </a:lnTo>
                <a:lnTo>
                  <a:pt x="3230543" y="104775"/>
                </a:lnTo>
                <a:lnTo>
                  <a:pt x="3231305" y="110362"/>
                </a:lnTo>
                <a:lnTo>
                  <a:pt x="3231813" y="112649"/>
                </a:lnTo>
                <a:lnTo>
                  <a:pt x="3232448" y="114300"/>
                </a:lnTo>
                <a:lnTo>
                  <a:pt x="3233083" y="116077"/>
                </a:lnTo>
                <a:lnTo>
                  <a:pt x="3233972" y="117348"/>
                </a:lnTo>
                <a:lnTo>
                  <a:pt x="3234861" y="118109"/>
                </a:lnTo>
                <a:lnTo>
                  <a:pt x="3235877" y="118872"/>
                </a:lnTo>
                <a:lnTo>
                  <a:pt x="3237020" y="119379"/>
                </a:lnTo>
                <a:lnTo>
                  <a:pt x="3426250" y="119379"/>
                </a:lnTo>
                <a:lnTo>
                  <a:pt x="3427393" y="118872"/>
                </a:lnTo>
                <a:lnTo>
                  <a:pt x="3429425" y="117348"/>
                </a:lnTo>
                <a:lnTo>
                  <a:pt x="3430314" y="116077"/>
                </a:lnTo>
                <a:lnTo>
                  <a:pt x="3430949" y="114300"/>
                </a:lnTo>
                <a:lnTo>
                  <a:pt x="3431584" y="112649"/>
                </a:lnTo>
                <a:lnTo>
                  <a:pt x="3432092" y="110362"/>
                </a:lnTo>
                <a:lnTo>
                  <a:pt x="3432854" y="104775"/>
                </a:lnTo>
                <a:lnTo>
                  <a:pt x="3432854" y="89916"/>
                </a:lnTo>
                <a:lnTo>
                  <a:pt x="3427393" y="75692"/>
                </a:lnTo>
                <a:lnTo>
                  <a:pt x="3426250" y="75310"/>
                </a:lnTo>
              </a:path>
              <a:path w="7243997" h="344717">
                <a:moveTo>
                  <a:pt x="2005628" y="75310"/>
                </a:moveTo>
                <a:lnTo>
                  <a:pt x="1867706" y="75310"/>
                </a:lnTo>
                <a:lnTo>
                  <a:pt x="1863896" y="76707"/>
                </a:lnTo>
                <a:lnTo>
                  <a:pt x="1857800" y="82042"/>
                </a:lnTo>
                <a:lnTo>
                  <a:pt x="1856276" y="86359"/>
                </a:lnTo>
                <a:lnTo>
                  <a:pt x="1856276" y="329184"/>
                </a:lnTo>
                <a:lnTo>
                  <a:pt x="1857800" y="333501"/>
                </a:lnTo>
                <a:lnTo>
                  <a:pt x="1863896" y="338836"/>
                </a:lnTo>
                <a:lnTo>
                  <a:pt x="1867706" y="340105"/>
                </a:lnTo>
                <a:lnTo>
                  <a:pt x="2006390" y="340105"/>
                </a:lnTo>
                <a:lnTo>
                  <a:pt x="2007533" y="339725"/>
                </a:lnTo>
                <a:lnTo>
                  <a:pt x="2009565" y="338200"/>
                </a:lnTo>
                <a:lnTo>
                  <a:pt x="2010454" y="337057"/>
                </a:lnTo>
                <a:lnTo>
                  <a:pt x="2011089" y="335406"/>
                </a:lnTo>
                <a:lnTo>
                  <a:pt x="2011851" y="333755"/>
                </a:lnTo>
                <a:lnTo>
                  <a:pt x="2012359" y="331597"/>
                </a:lnTo>
                <a:lnTo>
                  <a:pt x="2012740" y="328929"/>
                </a:lnTo>
                <a:lnTo>
                  <a:pt x="2012994" y="326389"/>
                </a:lnTo>
                <a:lnTo>
                  <a:pt x="2013248" y="322961"/>
                </a:lnTo>
                <a:lnTo>
                  <a:pt x="2013248" y="315087"/>
                </a:lnTo>
                <a:lnTo>
                  <a:pt x="2011089" y="302640"/>
                </a:lnTo>
                <a:lnTo>
                  <a:pt x="2010454" y="301116"/>
                </a:lnTo>
                <a:lnTo>
                  <a:pt x="2009565" y="299847"/>
                </a:lnTo>
                <a:lnTo>
                  <a:pt x="2007533" y="298323"/>
                </a:lnTo>
                <a:lnTo>
                  <a:pt x="2006390" y="297941"/>
                </a:lnTo>
                <a:lnTo>
                  <a:pt x="1909870" y="297941"/>
                </a:lnTo>
                <a:lnTo>
                  <a:pt x="1909870" y="223265"/>
                </a:lnTo>
                <a:lnTo>
                  <a:pt x="1991150" y="223265"/>
                </a:lnTo>
                <a:lnTo>
                  <a:pt x="1992166" y="223012"/>
                </a:lnTo>
                <a:lnTo>
                  <a:pt x="1993182" y="222250"/>
                </a:lnTo>
                <a:lnTo>
                  <a:pt x="1994198" y="221614"/>
                </a:lnTo>
                <a:lnTo>
                  <a:pt x="1997881" y="206755"/>
                </a:lnTo>
                <a:lnTo>
                  <a:pt x="1997881" y="199009"/>
                </a:lnTo>
                <a:lnTo>
                  <a:pt x="1991150" y="182117"/>
                </a:lnTo>
                <a:lnTo>
                  <a:pt x="1909870" y="182117"/>
                </a:lnTo>
                <a:lnTo>
                  <a:pt x="1909870" y="117475"/>
                </a:lnTo>
                <a:lnTo>
                  <a:pt x="2005628" y="117475"/>
                </a:lnTo>
                <a:lnTo>
                  <a:pt x="2006771" y="117094"/>
                </a:lnTo>
                <a:lnTo>
                  <a:pt x="2007660" y="116331"/>
                </a:lnTo>
                <a:lnTo>
                  <a:pt x="2008676" y="115570"/>
                </a:lnTo>
                <a:lnTo>
                  <a:pt x="2009438" y="114426"/>
                </a:lnTo>
                <a:lnTo>
                  <a:pt x="2010073" y="112775"/>
                </a:lnTo>
                <a:lnTo>
                  <a:pt x="2010835" y="111125"/>
                </a:lnTo>
                <a:lnTo>
                  <a:pt x="2011343" y="108966"/>
                </a:lnTo>
                <a:lnTo>
                  <a:pt x="2011597" y="106299"/>
                </a:lnTo>
                <a:lnTo>
                  <a:pt x="2011978" y="103631"/>
                </a:lnTo>
                <a:lnTo>
                  <a:pt x="2011978" y="89153"/>
                </a:lnTo>
                <a:lnTo>
                  <a:pt x="2011585" y="86359"/>
                </a:lnTo>
                <a:lnTo>
                  <a:pt x="2011343" y="83820"/>
                </a:lnTo>
                <a:lnTo>
                  <a:pt x="2010835" y="81660"/>
                </a:lnTo>
                <a:lnTo>
                  <a:pt x="2010073" y="79882"/>
                </a:lnTo>
                <a:lnTo>
                  <a:pt x="2009438" y="78231"/>
                </a:lnTo>
                <a:lnTo>
                  <a:pt x="2008676" y="77088"/>
                </a:lnTo>
                <a:lnTo>
                  <a:pt x="2007660" y="76326"/>
                </a:lnTo>
                <a:lnTo>
                  <a:pt x="2006771" y="75692"/>
                </a:lnTo>
                <a:lnTo>
                  <a:pt x="2005628" y="75310"/>
                </a:lnTo>
              </a:path>
              <a:path w="7243997" h="344717">
                <a:moveTo>
                  <a:pt x="1607864" y="75310"/>
                </a:moveTo>
                <a:lnTo>
                  <a:pt x="1469942" y="75310"/>
                </a:lnTo>
                <a:lnTo>
                  <a:pt x="1466132" y="76707"/>
                </a:lnTo>
                <a:lnTo>
                  <a:pt x="1460036" y="82042"/>
                </a:lnTo>
                <a:lnTo>
                  <a:pt x="1458512" y="86359"/>
                </a:lnTo>
                <a:lnTo>
                  <a:pt x="1458512" y="329184"/>
                </a:lnTo>
                <a:lnTo>
                  <a:pt x="1460036" y="333501"/>
                </a:lnTo>
                <a:lnTo>
                  <a:pt x="1466132" y="338836"/>
                </a:lnTo>
                <a:lnTo>
                  <a:pt x="1469942" y="340105"/>
                </a:lnTo>
                <a:lnTo>
                  <a:pt x="1608626" y="340105"/>
                </a:lnTo>
                <a:lnTo>
                  <a:pt x="1609769" y="339725"/>
                </a:lnTo>
                <a:lnTo>
                  <a:pt x="1611801" y="338200"/>
                </a:lnTo>
                <a:lnTo>
                  <a:pt x="1612690" y="337057"/>
                </a:lnTo>
                <a:lnTo>
                  <a:pt x="1613325" y="335406"/>
                </a:lnTo>
                <a:lnTo>
                  <a:pt x="1614087" y="333755"/>
                </a:lnTo>
                <a:lnTo>
                  <a:pt x="1614595" y="331597"/>
                </a:lnTo>
                <a:lnTo>
                  <a:pt x="1614976" y="328929"/>
                </a:lnTo>
                <a:lnTo>
                  <a:pt x="1615230" y="326389"/>
                </a:lnTo>
                <a:lnTo>
                  <a:pt x="1615484" y="322961"/>
                </a:lnTo>
                <a:lnTo>
                  <a:pt x="1615484" y="315087"/>
                </a:lnTo>
                <a:lnTo>
                  <a:pt x="1613325" y="302640"/>
                </a:lnTo>
                <a:lnTo>
                  <a:pt x="1612690" y="301116"/>
                </a:lnTo>
                <a:lnTo>
                  <a:pt x="1611801" y="299847"/>
                </a:lnTo>
                <a:lnTo>
                  <a:pt x="1609769" y="298323"/>
                </a:lnTo>
                <a:lnTo>
                  <a:pt x="1608626" y="297941"/>
                </a:lnTo>
                <a:lnTo>
                  <a:pt x="1512106" y="297941"/>
                </a:lnTo>
                <a:lnTo>
                  <a:pt x="1512106" y="223265"/>
                </a:lnTo>
                <a:lnTo>
                  <a:pt x="1593386" y="223265"/>
                </a:lnTo>
                <a:lnTo>
                  <a:pt x="1594402" y="223012"/>
                </a:lnTo>
                <a:lnTo>
                  <a:pt x="1595418" y="222250"/>
                </a:lnTo>
                <a:lnTo>
                  <a:pt x="1596434" y="221614"/>
                </a:lnTo>
                <a:lnTo>
                  <a:pt x="1600117" y="206755"/>
                </a:lnTo>
                <a:lnTo>
                  <a:pt x="1600117" y="199009"/>
                </a:lnTo>
                <a:lnTo>
                  <a:pt x="1593386" y="182117"/>
                </a:lnTo>
                <a:lnTo>
                  <a:pt x="1512106" y="182117"/>
                </a:lnTo>
                <a:lnTo>
                  <a:pt x="1512106" y="117475"/>
                </a:lnTo>
                <a:lnTo>
                  <a:pt x="1607864" y="117475"/>
                </a:lnTo>
                <a:lnTo>
                  <a:pt x="1609007" y="117094"/>
                </a:lnTo>
                <a:lnTo>
                  <a:pt x="1609896" y="116331"/>
                </a:lnTo>
                <a:lnTo>
                  <a:pt x="1610912" y="115570"/>
                </a:lnTo>
                <a:lnTo>
                  <a:pt x="1611674" y="114426"/>
                </a:lnTo>
                <a:lnTo>
                  <a:pt x="1612309" y="112775"/>
                </a:lnTo>
                <a:lnTo>
                  <a:pt x="1613071" y="111125"/>
                </a:lnTo>
                <a:lnTo>
                  <a:pt x="1613579" y="108966"/>
                </a:lnTo>
                <a:lnTo>
                  <a:pt x="1613833" y="106299"/>
                </a:lnTo>
                <a:lnTo>
                  <a:pt x="1614214" y="103631"/>
                </a:lnTo>
                <a:lnTo>
                  <a:pt x="1614341" y="100456"/>
                </a:lnTo>
                <a:lnTo>
                  <a:pt x="1614341" y="92582"/>
                </a:lnTo>
                <a:lnTo>
                  <a:pt x="1614214" y="89153"/>
                </a:lnTo>
                <a:lnTo>
                  <a:pt x="1613821" y="86359"/>
                </a:lnTo>
                <a:lnTo>
                  <a:pt x="1613579" y="83820"/>
                </a:lnTo>
                <a:lnTo>
                  <a:pt x="1613071" y="81660"/>
                </a:lnTo>
                <a:lnTo>
                  <a:pt x="1612309" y="79882"/>
                </a:lnTo>
                <a:lnTo>
                  <a:pt x="1611674" y="78231"/>
                </a:lnTo>
                <a:lnTo>
                  <a:pt x="1610912" y="77088"/>
                </a:lnTo>
                <a:lnTo>
                  <a:pt x="1609896" y="76326"/>
                </a:lnTo>
                <a:lnTo>
                  <a:pt x="1609007" y="75692"/>
                </a:lnTo>
                <a:lnTo>
                  <a:pt x="1607864" y="75310"/>
                </a:lnTo>
              </a:path>
              <a:path w="7243997" h="344717">
                <a:moveTo>
                  <a:pt x="1072927" y="75310"/>
                </a:moveTo>
                <a:lnTo>
                  <a:pt x="935005" y="75310"/>
                </a:lnTo>
                <a:lnTo>
                  <a:pt x="931221" y="76707"/>
                </a:lnTo>
                <a:lnTo>
                  <a:pt x="925074" y="82042"/>
                </a:lnTo>
                <a:lnTo>
                  <a:pt x="923550" y="86359"/>
                </a:lnTo>
                <a:lnTo>
                  <a:pt x="923550" y="329184"/>
                </a:lnTo>
                <a:lnTo>
                  <a:pt x="925074" y="333501"/>
                </a:lnTo>
                <a:lnTo>
                  <a:pt x="931221" y="338836"/>
                </a:lnTo>
                <a:lnTo>
                  <a:pt x="935005" y="340105"/>
                </a:lnTo>
                <a:lnTo>
                  <a:pt x="1073753" y="340105"/>
                </a:lnTo>
                <a:lnTo>
                  <a:pt x="1080496" y="322961"/>
                </a:lnTo>
                <a:lnTo>
                  <a:pt x="1080496" y="315087"/>
                </a:lnTo>
                <a:lnTo>
                  <a:pt x="977157" y="297941"/>
                </a:lnTo>
                <a:lnTo>
                  <a:pt x="977157" y="223265"/>
                </a:lnTo>
                <a:lnTo>
                  <a:pt x="1058398" y="223265"/>
                </a:lnTo>
                <a:lnTo>
                  <a:pt x="1059529" y="223012"/>
                </a:lnTo>
                <a:lnTo>
                  <a:pt x="1060545" y="222250"/>
                </a:lnTo>
                <a:lnTo>
                  <a:pt x="1061573" y="221614"/>
                </a:lnTo>
                <a:lnTo>
                  <a:pt x="1065155" y="206755"/>
                </a:lnTo>
                <a:lnTo>
                  <a:pt x="1065155" y="199009"/>
                </a:lnTo>
                <a:lnTo>
                  <a:pt x="1064977" y="195706"/>
                </a:lnTo>
                <a:lnTo>
                  <a:pt x="1064304" y="190500"/>
                </a:lnTo>
                <a:lnTo>
                  <a:pt x="1063783" y="188340"/>
                </a:lnTo>
                <a:lnTo>
                  <a:pt x="1063110" y="186816"/>
                </a:lnTo>
                <a:lnTo>
                  <a:pt x="1062424" y="185165"/>
                </a:lnTo>
                <a:lnTo>
                  <a:pt x="1061573" y="184023"/>
                </a:lnTo>
                <a:lnTo>
                  <a:pt x="1059529" y="182499"/>
                </a:lnTo>
                <a:lnTo>
                  <a:pt x="1058398" y="182117"/>
                </a:lnTo>
                <a:lnTo>
                  <a:pt x="977157" y="182117"/>
                </a:lnTo>
                <a:lnTo>
                  <a:pt x="977157" y="117475"/>
                </a:lnTo>
                <a:lnTo>
                  <a:pt x="1072927" y="117475"/>
                </a:lnTo>
                <a:lnTo>
                  <a:pt x="1074019" y="117094"/>
                </a:lnTo>
                <a:lnTo>
                  <a:pt x="1079480" y="100456"/>
                </a:lnTo>
                <a:lnTo>
                  <a:pt x="1079480" y="92582"/>
                </a:lnTo>
                <a:lnTo>
                  <a:pt x="1074019" y="75692"/>
                </a:lnTo>
                <a:lnTo>
                  <a:pt x="1072927" y="75310"/>
                </a:lnTo>
              </a:path>
              <a:path w="7243997" h="344717">
                <a:moveTo>
                  <a:pt x="620299" y="75310"/>
                </a:moveTo>
                <a:lnTo>
                  <a:pt x="482377" y="75310"/>
                </a:lnTo>
                <a:lnTo>
                  <a:pt x="478593" y="76707"/>
                </a:lnTo>
                <a:lnTo>
                  <a:pt x="472446" y="82042"/>
                </a:lnTo>
                <a:lnTo>
                  <a:pt x="470922" y="86359"/>
                </a:lnTo>
                <a:lnTo>
                  <a:pt x="470922" y="329184"/>
                </a:lnTo>
                <a:lnTo>
                  <a:pt x="472446" y="333501"/>
                </a:lnTo>
                <a:lnTo>
                  <a:pt x="478593" y="338836"/>
                </a:lnTo>
                <a:lnTo>
                  <a:pt x="482377" y="340105"/>
                </a:lnTo>
                <a:lnTo>
                  <a:pt x="621125" y="340105"/>
                </a:lnTo>
                <a:lnTo>
                  <a:pt x="627868" y="322961"/>
                </a:lnTo>
                <a:lnTo>
                  <a:pt x="627868" y="315087"/>
                </a:lnTo>
                <a:lnTo>
                  <a:pt x="524529" y="297941"/>
                </a:lnTo>
                <a:lnTo>
                  <a:pt x="524529" y="223265"/>
                </a:lnTo>
                <a:lnTo>
                  <a:pt x="605770" y="223265"/>
                </a:lnTo>
                <a:lnTo>
                  <a:pt x="606901" y="223012"/>
                </a:lnTo>
                <a:lnTo>
                  <a:pt x="607917" y="222250"/>
                </a:lnTo>
                <a:lnTo>
                  <a:pt x="608945" y="221614"/>
                </a:lnTo>
                <a:lnTo>
                  <a:pt x="612527" y="206755"/>
                </a:lnTo>
                <a:lnTo>
                  <a:pt x="612527" y="199009"/>
                </a:lnTo>
                <a:lnTo>
                  <a:pt x="612349" y="195706"/>
                </a:lnTo>
                <a:lnTo>
                  <a:pt x="611676" y="190500"/>
                </a:lnTo>
                <a:lnTo>
                  <a:pt x="611155" y="188340"/>
                </a:lnTo>
                <a:lnTo>
                  <a:pt x="610482" y="186816"/>
                </a:lnTo>
                <a:lnTo>
                  <a:pt x="609796" y="185165"/>
                </a:lnTo>
                <a:lnTo>
                  <a:pt x="608945" y="184023"/>
                </a:lnTo>
                <a:lnTo>
                  <a:pt x="606901" y="182499"/>
                </a:lnTo>
                <a:lnTo>
                  <a:pt x="605770" y="182117"/>
                </a:lnTo>
                <a:lnTo>
                  <a:pt x="524529" y="182117"/>
                </a:lnTo>
                <a:lnTo>
                  <a:pt x="524529" y="117475"/>
                </a:lnTo>
                <a:lnTo>
                  <a:pt x="620299" y="117475"/>
                </a:lnTo>
                <a:lnTo>
                  <a:pt x="621391" y="117094"/>
                </a:lnTo>
                <a:lnTo>
                  <a:pt x="626852" y="100456"/>
                </a:lnTo>
                <a:lnTo>
                  <a:pt x="626852" y="92582"/>
                </a:lnTo>
                <a:lnTo>
                  <a:pt x="621391" y="75692"/>
                </a:lnTo>
                <a:lnTo>
                  <a:pt x="620299" y="75310"/>
                </a:lnTo>
              </a:path>
              <a:path w="7243997" h="344717">
                <a:moveTo>
                  <a:pt x="2113959" y="75310"/>
                </a:moveTo>
                <a:lnTo>
                  <a:pt x="2074462" y="75310"/>
                </a:lnTo>
                <a:lnTo>
                  <a:pt x="2069890" y="76961"/>
                </a:lnTo>
                <a:lnTo>
                  <a:pt x="2062270" y="83311"/>
                </a:lnTo>
                <a:lnTo>
                  <a:pt x="2060492" y="88137"/>
                </a:lnTo>
                <a:lnTo>
                  <a:pt x="2060568" y="334263"/>
                </a:lnTo>
                <a:lnTo>
                  <a:pt x="2060746" y="335152"/>
                </a:lnTo>
                <a:lnTo>
                  <a:pt x="2061587" y="336423"/>
                </a:lnTo>
                <a:lnTo>
                  <a:pt x="2062143" y="337312"/>
                </a:lnTo>
                <a:lnTo>
                  <a:pt x="2079669" y="341375"/>
                </a:lnTo>
                <a:lnTo>
                  <a:pt x="2089321" y="341375"/>
                </a:lnTo>
                <a:lnTo>
                  <a:pt x="2093385" y="341122"/>
                </a:lnTo>
                <a:lnTo>
                  <a:pt x="2099608" y="340360"/>
                </a:lnTo>
                <a:lnTo>
                  <a:pt x="2102148" y="339725"/>
                </a:lnTo>
                <a:lnTo>
                  <a:pt x="2103926" y="338963"/>
                </a:lnTo>
                <a:lnTo>
                  <a:pt x="2105831" y="338200"/>
                </a:lnTo>
                <a:lnTo>
                  <a:pt x="2108906" y="183134"/>
                </a:lnTo>
                <a:lnTo>
                  <a:pt x="2108698" y="172165"/>
                </a:lnTo>
                <a:lnTo>
                  <a:pt x="2108388" y="159873"/>
                </a:lnTo>
                <a:lnTo>
                  <a:pt x="2107943" y="147183"/>
                </a:lnTo>
                <a:lnTo>
                  <a:pt x="2107355" y="134493"/>
                </a:lnTo>
                <a:lnTo>
                  <a:pt x="2163633" y="134493"/>
                </a:lnTo>
                <a:lnTo>
                  <a:pt x="2146852" y="102997"/>
                </a:lnTo>
                <a:lnTo>
                  <a:pt x="2144185" y="97662"/>
                </a:lnTo>
                <a:lnTo>
                  <a:pt x="2141645" y="93218"/>
                </a:lnTo>
                <a:lnTo>
                  <a:pt x="2118277" y="75819"/>
                </a:lnTo>
                <a:lnTo>
                  <a:pt x="2113959" y="75310"/>
                </a:lnTo>
              </a:path>
              <a:path w="7243997" h="344717">
                <a:moveTo>
                  <a:pt x="2163633" y="134493"/>
                </a:moveTo>
                <a:lnTo>
                  <a:pt x="2107355" y="134493"/>
                </a:lnTo>
                <a:lnTo>
                  <a:pt x="2108697" y="136898"/>
                </a:lnTo>
                <a:lnTo>
                  <a:pt x="2113398" y="148164"/>
                </a:lnTo>
                <a:lnTo>
                  <a:pt x="2118880" y="160411"/>
                </a:lnTo>
                <a:lnTo>
                  <a:pt x="2124480" y="172165"/>
                </a:lnTo>
                <a:lnTo>
                  <a:pt x="2130088" y="183134"/>
                </a:lnTo>
                <a:lnTo>
                  <a:pt x="2195874" y="306959"/>
                </a:lnTo>
                <a:lnTo>
                  <a:pt x="2199303" y="313816"/>
                </a:lnTo>
                <a:lnTo>
                  <a:pt x="2202351" y="319404"/>
                </a:lnTo>
                <a:lnTo>
                  <a:pt x="2205145" y="323723"/>
                </a:lnTo>
                <a:lnTo>
                  <a:pt x="2207812" y="327913"/>
                </a:lnTo>
                <a:lnTo>
                  <a:pt x="2210733" y="331342"/>
                </a:lnTo>
                <a:lnTo>
                  <a:pt x="2216575" y="336423"/>
                </a:lnTo>
                <a:lnTo>
                  <a:pt x="2219750" y="338200"/>
                </a:lnTo>
                <a:lnTo>
                  <a:pt x="2223179" y="339089"/>
                </a:lnTo>
                <a:lnTo>
                  <a:pt x="2226735" y="340105"/>
                </a:lnTo>
                <a:lnTo>
                  <a:pt x="2230799" y="340487"/>
                </a:lnTo>
                <a:lnTo>
                  <a:pt x="2261152" y="340487"/>
                </a:lnTo>
                <a:lnTo>
                  <a:pt x="2263692" y="340232"/>
                </a:lnTo>
                <a:lnTo>
                  <a:pt x="2268772" y="338709"/>
                </a:lnTo>
                <a:lnTo>
                  <a:pt x="2270931" y="337438"/>
                </a:lnTo>
                <a:lnTo>
                  <a:pt x="2272709" y="335788"/>
                </a:lnTo>
                <a:lnTo>
                  <a:pt x="2274614" y="334263"/>
                </a:lnTo>
                <a:lnTo>
                  <a:pt x="2276011" y="332104"/>
                </a:lnTo>
                <a:lnTo>
                  <a:pt x="2278297" y="327278"/>
                </a:lnTo>
                <a:lnTo>
                  <a:pt x="2278805" y="324485"/>
                </a:lnTo>
                <a:lnTo>
                  <a:pt x="2278805" y="267080"/>
                </a:lnTo>
                <a:lnTo>
                  <a:pt x="2231307" y="267080"/>
                </a:lnTo>
                <a:lnTo>
                  <a:pt x="2228894" y="261619"/>
                </a:lnTo>
                <a:lnTo>
                  <a:pt x="2226354" y="256159"/>
                </a:lnTo>
                <a:lnTo>
                  <a:pt x="2223687" y="250698"/>
                </a:lnTo>
                <a:lnTo>
                  <a:pt x="2221147" y="245237"/>
                </a:lnTo>
                <a:lnTo>
                  <a:pt x="2201335" y="205612"/>
                </a:lnTo>
                <a:lnTo>
                  <a:pt x="2198414" y="199771"/>
                </a:lnTo>
                <a:lnTo>
                  <a:pt x="2163633" y="134493"/>
                </a:lnTo>
              </a:path>
              <a:path w="7243997" h="344717">
                <a:moveTo>
                  <a:pt x="2255310" y="74549"/>
                </a:moveTo>
                <a:lnTo>
                  <a:pt x="2246293" y="74675"/>
                </a:lnTo>
                <a:lnTo>
                  <a:pt x="2243245" y="75056"/>
                </a:lnTo>
                <a:lnTo>
                  <a:pt x="2240070" y="75310"/>
                </a:lnTo>
                <a:lnTo>
                  <a:pt x="2231561" y="79628"/>
                </a:lnTo>
                <a:lnTo>
                  <a:pt x="2230672" y="80772"/>
                </a:lnTo>
                <a:lnTo>
                  <a:pt x="2230291" y="81915"/>
                </a:lnTo>
                <a:lnTo>
                  <a:pt x="2230417" y="205612"/>
                </a:lnTo>
                <a:lnTo>
                  <a:pt x="2230544" y="234061"/>
                </a:lnTo>
                <a:lnTo>
                  <a:pt x="2230660" y="241829"/>
                </a:lnTo>
                <a:lnTo>
                  <a:pt x="2231031" y="254672"/>
                </a:lnTo>
                <a:lnTo>
                  <a:pt x="2231561" y="267080"/>
                </a:lnTo>
                <a:lnTo>
                  <a:pt x="2278805" y="267080"/>
                </a:lnTo>
                <a:lnTo>
                  <a:pt x="2278805" y="81915"/>
                </a:lnTo>
                <a:lnTo>
                  <a:pt x="2278424" y="80772"/>
                </a:lnTo>
                <a:lnTo>
                  <a:pt x="2266867" y="75056"/>
                </a:lnTo>
                <a:lnTo>
                  <a:pt x="2263819" y="74675"/>
                </a:lnTo>
                <a:lnTo>
                  <a:pt x="2255310" y="74549"/>
                </a:lnTo>
              </a:path>
              <a:path w="7243997" h="344717">
                <a:moveTo>
                  <a:pt x="6430816" y="74168"/>
                </a:moveTo>
                <a:lnTo>
                  <a:pt x="6403892" y="81279"/>
                </a:lnTo>
                <a:lnTo>
                  <a:pt x="6403892" y="334137"/>
                </a:lnTo>
                <a:lnTo>
                  <a:pt x="6404273" y="335406"/>
                </a:lnTo>
                <a:lnTo>
                  <a:pt x="6405162" y="336423"/>
                </a:lnTo>
                <a:lnTo>
                  <a:pt x="6406051" y="337565"/>
                </a:lnTo>
                <a:lnTo>
                  <a:pt x="6407575" y="338454"/>
                </a:lnTo>
                <a:lnTo>
                  <a:pt x="6409607" y="339089"/>
                </a:lnTo>
                <a:lnTo>
                  <a:pt x="6411639" y="339851"/>
                </a:lnTo>
                <a:lnTo>
                  <a:pt x="6414433" y="340360"/>
                </a:lnTo>
                <a:lnTo>
                  <a:pt x="6421291" y="341122"/>
                </a:lnTo>
                <a:lnTo>
                  <a:pt x="6425736" y="341375"/>
                </a:lnTo>
                <a:lnTo>
                  <a:pt x="6436150" y="341375"/>
                </a:lnTo>
                <a:lnTo>
                  <a:pt x="6440595" y="341122"/>
                </a:lnTo>
                <a:lnTo>
                  <a:pt x="6447326" y="340360"/>
                </a:lnTo>
                <a:lnTo>
                  <a:pt x="6450120" y="339851"/>
                </a:lnTo>
                <a:lnTo>
                  <a:pt x="6452152" y="339089"/>
                </a:lnTo>
                <a:lnTo>
                  <a:pt x="6454184" y="338454"/>
                </a:lnTo>
                <a:lnTo>
                  <a:pt x="6455708" y="337565"/>
                </a:lnTo>
                <a:lnTo>
                  <a:pt x="6456597" y="336423"/>
                </a:lnTo>
                <a:lnTo>
                  <a:pt x="6457486" y="335406"/>
                </a:lnTo>
                <a:lnTo>
                  <a:pt x="6457867" y="334137"/>
                </a:lnTo>
                <a:lnTo>
                  <a:pt x="6457867" y="81279"/>
                </a:lnTo>
                <a:lnTo>
                  <a:pt x="6440595" y="74295"/>
                </a:lnTo>
                <a:lnTo>
                  <a:pt x="6430816" y="74168"/>
                </a:lnTo>
              </a:path>
              <a:path w="7243997" h="344717">
                <a:moveTo>
                  <a:pt x="6254032" y="74168"/>
                </a:moveTo>
                <a:lnTo>
                  <a:pt x="6227108" y="81279"/>
                </a:lnTo>
                <a:lnTo>
                  <a:pt x="6227108" y="329184"/>
                </a:lnTo>
                <a:lnTo>
                  <a:pt x="6228632" y="333501"/>
                </a:lnTo>
                <a:lnTo>
                  <a:pt x="6234728" y="338836"/>
                </a:lnTo>
                <a:lnTo>
                  <a:pt x="6238538" y="340105"/>
                </a:lnTo>
                <a:lnTo>
                  <a:pt x="6365792" y="340105"/>
                </a:lnTo>
                <a:lnTo>
                  <a:pt x="6370491" y="334899"/>
                </a:lnTo>
                <a:lnTo>
                  <a:pt x="6371253" y="333121"/>
                </a:lnTo>
                <a:lnTo>
                  <a:pt x="6371761" y="330707"/>
                </a:lnTo>
                <a:lnTo>
                  <a:pt x="6372015" y="327913"/>
                </a:lnTo>
                <a:lnTo>
                  <a:pt x="6372396" y="325119"/>
                </a:lnTo>
                <a:lnTo>
                  <a:pt x="6372396" y="310134"/>
                </a:lnTo>
                <a:lnTo>
                  <a:pt x="6372015" y="307339"/>
                </a:lnTo>
                <a:lnTo>
                  <a:pt x="6371761" y="304546"/>
                </a:lnTo>
                <a:lnTo>
                  <a:pt x="6371253" y="302260"/>
                </a:lnTo>
                <a:lnTo>
                  <a:pt x="6370491" y="300481"/>
                </a:lnTo>
                <a:lnTo>
                  <a:pt x="6369856" y="298830"/>
                </a:lnTo>
                <a:lnTo>
                  <a:pt x="6368967" y="297561"/>
                </a:lnTo>
                <a:lnTo>
                  <a:pt x="6367951" y="296799"/>
                </a:lnTo>
                <a:lnTo>
                  <a:pt x="6366935" y="296163"/>
                </a:lnTo>
                <a:lnTo>
                  <a:pt x="6365792" y="295782"/>
                </a:lnTo>
                <a:lnTo>
                  <a:pt x="6281083" y="295782"/>
                </a:lnTo>
                <a:lnTo>
                  <a:pt x="6281083" y="81279"/>
                </a:lnTo>
                <a:lnTo>
                  <a:pt x="6263811" y="74295"/>
                </a:lnTo>
                <a:lnTo>
                  <a:pt x="6254032" y="74168"/>
                </a:lnTo>
              </a:path>
              <a:path w="7243997" h="344717">
                <a:moveTo>
                  <a:pt x="5249716" y="74168"/>
                </a:moveTo>
                <a:lnTo>
                  <a:pt x="5222792" y="81279"/>
                </a:lnTo>
                <a:lnTo>
                  <a:pt x="5222792" y="329184"/>
                </a:lnTo>
                <a:lnTo>
                  <a:pt x="5224316" y="333501"/>
                </a:lnTo>
                <a:lnTo>
                  <a:pt x="5230412" y="338836"/>
                </a:lnTo>
                <a:lnTo>
                  <a:pt x="5234222" y="340105"/>
                </a:lnTo>
                <a:lnTo>
                  <a:pt x="5361476" y="340105"/>
                </a:lnTo>
                <a:lnTo>
                  <a:pt x="5366175" y="334899"/>
                </a:lnTo>
                <a:lnTo>
                  <a:pt x="5366937" y="333121"/>
                </a:lnTo>
                <a:lnTo>
                  <a:pt x="5367445" y="330707"/>
                </a:lnTo>
                <a:lnTo>
                  <a:pt x="5367699" y="327913"/>
                </a:lnTo>
                <a:lnTo>
                  <a:pt x="5368080" y="325119"/>
                </a:lnTo>
                <a:lnTo>
                  <a:pt x="5368080" y="310134"/>
                </a:lnTo>
                <a:lnTo>
                  <a:pt x="5367699" y="307339"/>
                </a:lnTo>
                <a:lnTo>
                  <a:pt x="5367445" y="304546"/>
                </a:lnTo>
                <a:lnTo>
                  <a:pt x="5366937" y="302260"/>
                </a:lnTo>
                <a:lnTo>
                  <a:pt x="5366175" y="300481"/>
                </a:lnTo>
                <a:lnTo>
                  <a:pt x="5365540" y="298830"/>
                </a:lnTo>
                <a:lnTo>
                  <a:pt x="5364651" y="297561"/>
                </a:lnTo>
                <a:lnTo>
                  <a:pt x="5363635" y="296799"/>
                </a:lnTo>
                <a:lnTo>
                  <a:pt x="5362619" y="296163"/>
                </a:lnTo>
                <a:lnTo>
                  <a:pt x="5361476" y="295782"/>
                </a:lnTo>
                <a:lnTo>
                  <a:pt x="5276767" y="295782"/>
                </a:lnTo>
                <a:lnTo>
                  <a:pt x="5276767" y="81279"/>
                </a:lnTo>
                <a:lnTo>
                  <a:pt x="5259495" y="74295"/>
                </a:lnTo>
                <a:lnTo>
                  <a:pt x="5249716" y="74168"/>
                </a:lnTo>
              </a:path>
              <a:path w="7243997" h="344717">
                <a:moveTo>
                  <a:pt x="4000036" y="74168"/>
                </a:moveTo>
                <a:lnTo>
                  <a:pt x="3973112" y="81279"/>
                </a:lnTo>
                <a:lnTo>
                  <a:pt x="3973112" y="334137"/>
                </a:lnTo>
                <a:lnTo>
                  <a:pt x="3973493" y="335406"/>
                </a:lnTo>
                <a:lnTo>
                  <a:pt x="3974382" y="336423"/>
                </a:lnTo>
                <a:lnTo>
                  <a:pt x="3975271" y="337565"/>
                </a:lnTo>
                <a:lnTo>
                  <a:pt x="3976795" y="338454"/>
                </a:lnTo>
                <a:lnTo>
                  <a:pt x="3978827" y="339089"/>
                </a:lnTo>
                <a:lnTo>
                  <a:pt x="3980859" y="339851"/>
                </a:lnTo>
                <a:lnTo>
                  <a:pt x="3983653" y="340360"/>
                </a:lnTo>
                <a:lnTo>
                  <a:pt x="3990511" y="341122"/>
                </a:lnTo>
                <a:lnTo>
                  <a:pt x="3994956" y="341375"/>
                </a:lnTo>
                <a:lnTo>
                  <a:pt x="4005370" y="341375"/>
                </a:lnTo>
                <a:lnTo>
                  <a:pt x="4009815" y="341122"/>
                </a:lnTo>
                <a:lnTo>
                  <a:pt x="4016546" y="340360"/>
                </a:lnTo>
                <a:lnTo>
                  <a:pt x="4019340" y="339851"/>
                </a:lnTo>
                <a:lnTo>
                  <a:pt x="4021372" y="339089"/>
                </a:lnTo>
                <a:lnTo>
                  <a:pt x="4023404" y="338454"/>
                </a:lnTo>
                <a:lnTo>
                  <a:pt x="4024928" y="337565"/>
                </a:lnTo>
                <a:lnTo>
                  <a:pt x="4025817" y="336423"/>
                </a:lnTo>
                <a:lnTo>
                  <a:pt x="4026706" y="335406"/>
                </a:lnTo>
                <a:lnTo>
                  <a:pt x="4027087" y="334137"/>
                </a:lnTo>
                <a:lnTo>
                  <a:pt x="4027087" y="81279"/>
                </a:lnTo>
                <a:lnTo>
                  <a:pt x="4009815" y="74295"/>
                </a:lnTo>
                <a:lnTo>
                  <a:pt x="4000036" y="74168"/>
                </a:lnTo>
              </a:path>
              <a:path w="7243997" h="344717">
                <a:moveTo>
                  <a:pt x="2978956" y="74168"/>
                </a:moveTo>
                <a:lnTo>
                  <a:pt x="2952032" y="81279"/>
                </a:lnTo>
                <a:lnTo>
                  <a:pt x="2952032" y="334137"/>
                </a:lnTo>
                <a:lnTo>
                  <a:pt x="2952413" y="335406"/>
                </a:lnTo>
                <a:lnTo>
                  <a:pt x="2953302" y="336423"/>
                </a:lnTo>
                <a:lnTo>
                  <a:pt x="2954191" y="337565"/>
                </a:lnTo>
                <a:lnTo>
                  <a:pt x="2955715" y="338454"/>
                </a:lnTo>
                <a:lnTo>
                  <a:pt x="2957747" y="339089"/>
                </a:lnTo>
                <a:lnTo>
                  <a:pt x="2959779" y="339851"/>
                </a:lnTo>
                <a:lnTo>
                  <a:pt x="2962573" y="340360"/>
                </a:lnTo>
                <a:lnTo>
                  <a:pt x="2969431" y="341122"/>
                </a:lnTo>
                <a:lnTo>
                  <a:pt x="2973876" y="341375"/>
                </a:lnTo>
                <a:lnTo>
                  <a:pt x="2984290" y="341375"/>
                </a:lnTo>
                <a:lnTo>
                  <a:pt x="2988735" y="341122"/>
                </a:lnTo>
                <a:lnTo>
                  <a:pt x="2995466" y="340360"/>
                </a:lnTo>
                <a:lnTo>
                  <a:pt x="2998260" y="339851"/>
                </a:lnTo>
                <a:lnTo>
                  <a:pt x="3000292" y="339089"/>
                </a:lnTo>
                <a:lnTo>
                  <a:pt x="3002324" y="338454"/>
                </a:lnTo>
                <a:lnTo>
                  <a:pt x="3003848" y="337565"/>
                </a:lnTo>
                <a:lnTo>
                  <a:pt x="3004737" y="336423"/>
                </a:lnTo>
                <a:lnTo>
                  <a:pt x="3005626" y="335406"/>
                </a:lnTo>
                <a:lnTo>
                  <a:pt x="3006007" y="334137"/>
                </a:lnTo>
                <a:lnTo>
                  <a:pt x="3006007" y="81279"/>
                </a:lnTo>
                <a:lnTo>
                  <a:pt x="2988735" y="74295"/>
                </a:lnTo>
                <a:lnTo>
                  <a:pt x="2978956" y="74168"/>
                </a:lnTo>
              </a:path>
              <a:path w="7243997" h="344717">
                <a:moveTo>
                  <a:pt x="2715304" y="74168"/>
                </a:moveTo>
                <a:lnTo>
                  <a:pt x="2688380" y="81279"/>
                </a:lnTo>
                <a:lnTo>
                  <a:pt x="2688380" y="334137"/>
                </a:lnTo>
                <a:lnTo>
                  <a:pt x="2688761" y="335406"/>
                </a:lnTo>
                <a:lnTo>
                  <a:pt x="2689650" y="336423"/>
                </a:lnTo>
                <a:lnTo>
                  <a:pt x="2690539" y="337565"/>
                </a:lnTo>
                <a:lnTo>
                  <a:pt x="2692063" y="338454"/>
                </a:lnTo>
                <a:lnTo>
                  <a:pt x="2694095" y="339089"/>
                </a:lnTo>
                <a:lnTo>
                  <a:pt x="2696127" y="339851"/>
                </a:lnTo>
                <a:lnTo>
                  <a:pt x="2698921" y="340360"/>
                </a:lnTo>
                <a:lnTo>
                  <a:pt x="2705779" y="341122"/>
                </a:lnTo>
                <a:lnTo>
                  <a:pt x="2710224" y="341375"/>
                </a:lnTo>
                <a:lnTo>
                  <a:pt x="2720638" y="341375"/>
                </a:lnTo>
                <a:lnTo>
                  <a:pt x="2725083" y="341122"/>
                </a:lnTo>
                <a:lnTo>
                  <a:pt x="2731814" y="340360"/>
                </a:lnTo>
                <a:lnTo>
                  <a:pt x="2734608" y="339851"/>
                </a:lnTo>
                <a:lnTo>
                  <a:pt x="2736640" y="339089"/>
                </a:lnTo>
                <a:lnTo>
                  <a:pt x="2738672" y="338454"/>
                </a:lnTo>
                <a:lnTo>
                  <a:pt x="2740069" y="337565"/>
                </a:lnTo>
                <a:lnTo>
                  <a:pt x="2741720" y="335406"/>
                </a:lnTo>
                <a:lnTo>
                  <a:pt x="2742101" y="334137"/>
                </a:lnTo>
                <a:lnTo>
                  <a:pt x="2742101" y="225805"/>
                </a:lnTo>
                <a:lnTo>
                  <a:pt x="2895009" y="225805"/>
                </a:lnTo>
                <a:lnTo>
                  <a:pt x="2895009" y="179959"/>
                </a:lnTo>
                <a:lnTo>
                  <a:pt x="2742101" y="179959"/>
                </a:lnTo>
                <a:lnTo>
                  <a:pt x="2742101" y="81279"/>
                </a:lnTo>
                <a:lnTo>
                  <a:pt x="2725083" y="74295"/>
                </a:lnTo>
                <a:lnTo>
                  <a:pt x="2715304" y="74168"/>
                </a:lnTo>
              </a:path>
              <a:path w="7243997" h="344717">
                <a:moveTo>
                  <a:pt x="2895009" y="225805"/>
                </a:moveTo>
                <a:lnTo>
                  <a:pt x="2841161" y="225805"/>
                </a:lnTo>
                <a:lnTo>
                  <a:pt x="2841161" y="334137"/>
                </a:lnTo>
                <a:lnTo>
                  <a:pt x="2841669" y="335406"/>
                </a:lnTo>
                <a:lnTo>
                  <a:pt x="2842558" y="336423"/>
                </a:lnTo>
                <a:lnTo>
                  <a:pt x="2843447" y="337565"/>
                </a:lnTo>
                <a:lnTo>
                  <a:pt x="2844844" y="338454"/>
                </a:lnTo>
                <a:lnTo>
                  <a:pt x="2846876" y="339089"/>
                </a:lnTo>
                <a:lnTo>
                  <a:pt x="2848781" y="339851"/>
                </a:lnTo>
                <a:lnTo>
                  <a:pt x="2851575" y="340360"/>
                </a:lnTo>
                <a:lnTo>
                  <a:pt x="2858433" y="341122"/>
                </a:lnTo>
                <a:lnTo>
                  <a:pt x="2862878" y="341375"/>
                </a:lnTo>
                <a:lnTo>
                  <a:pt x="2873419" y="341375"/>
                </a:lnTo>
                <a:lnTo>
                  <a:pt x="2877737" y="341122"/>
                </a:lnTo>
                <a:lnTo>
                  <a:pt x="2884468" y="340360"/>
                </a:lnTo>
                <a:lnTo>
                  <a:pt x="2887262" y="339851"/>
                </a:lnTo>
                <a:lnTo>
                  <a:pt x="2889294" y="339089"/>
                </a:lnTo>
                <a:lnTo>
                  <a:pt x="2891326" y="338454"/>
                </a:lnTo>
                <a:lnTo>
                  <a:pt x="2892850" y="337565"/>
                </a:lnTo>
                <a:lnTo>
                  <a:pt x="2893739" y="336423"/>
                </a:lnTo>
                <a:lnTo>
                  <a:pt x="2894628" y="335406"/>
                </a:lnTo>
                <a:lnTo>
                  <a:pt x="2895009" y="334137"/>
                </a:lnTo>
                <a:lnTo>
                  <a:pt x="2895009" y="225805"/>
                </a:lnTo>
              </a:path>
              <a:path w="7243997" h="344717">
                <a:moveTo>
                  <a:pt x="2877737" y="74295"/>
                </a:moveTo>
                <a:lnTo>
                  <a:pt x="2858433" y="74295"/>
                </a:lnTo>
                <a:lnTo>
                  <a:pt x="2855004" y="74675"/>
                </a:lnTo>
                <a:lnTo>
                  <a:pt x="2841161" y="81279"/>
                </a:lnTo>
                <a:lnTo>
                  <a:pt x="2841161" y="179959"/>
                </a:lnTo>
                <a:lnTo>
                  <a:pt x="2895009" y="179959"/>
                </a:lnTo>
                <a:lnTo>
                  <a:pt x="2895009" y="81279"/>
                </a:lnTo>
                <a:lnTo>
                  <a:pt x="2877737" y="74295"/>
                </a:lnTo>
              </a:path>
              <a:path w="7243997" h="344717">
                <a:moveTo>
                  <a:pt x="679227" y="74168"/>
                </a:moveTo>
                <a:lnTo>
                  <a:pt x="666134" y="74295"/>
                </a:lnTo>
                <a:lnTo>
                  <a:pt x="662031" y="74675"/>
                </a:lnTo>
                <a:lnTo>
                  <a:pt x="657942" y="74929"/>
                </a:lnTo>
                <a:lnTo>
                  <a:pt x="655046" y="75819"/>
                </a:lnTo>
                <a:lnTo>
                  <a:pt x="653332" y="77343"/>
                </a:lnTo>
                <a:lnTo>
                  <a:pt x="651630" y="78740"/>
                </a:lnTo>
                <a:lnTo>
                  <a:pt x="650944" y="80899"/>
                </a:lnTo>
                <a:lnTo>
                  <a:pt x="651630" y="86613"/>
                </a:lnTo>
                <a:lnTo>
                  <a:pt x="652621" y="90424"/>
                </a:lnTo>
                <a:lnTo>
                  <a:pt x="654259" y="95376"/>
                </a:lnTo>
                <a:lnTo>
                  <a:pt x="733050" y="330073"/>
                </a:lnTo>
                <a:lnTo>
                  <a:pt x="733596" y="331850"/>
                </a:lnTo>
                <a:lnTo>
                  <a:pt x="734167" y="333375"/>
                </a:lnTo>
                <a:lnTo>
                  <a:pt x="735399" y="335661"/>
                </a:lnTo>
                <a:lnTo>
                  <a:pt x="736288" y="336676"/>
                </a:lnTo>
                <a:lnTo>
                  <a:pt x="737444" y="337438"/>
                </a:lnTo>
                <a:lnTo>
                  <a:pt x="738600" y="338327"/>
                </a:lnTo>
                <a:lnTo>
                  <a:pt x="740035" y="338963"/>
                </a:lnTo>
                <a:lnTo>
                  <a:pt x="741737" y="339471"/>
                </a:lnTo>
                <a:lnTo>
                  <a:pt x="743451" y="340105"/>
                </a:lnTo>
                <a:lnTo>
                  <a:pt x="745661" y="340487"/>
                </a:lnTo>
                <a:lnTo>
                  <a:pt x="751122" y="340994"/>
                </a:lnTo>
                <a:lnTo>
                  <a:pt x="754424" y="341249"/>
                </a:lnTo>
                <a:lnTo>
                  <a:pt x="779151" y="341375"/>
                </a:lnTo>
                <a:lnTo>
                  <a:pt x="788904" y="341122"/>
                </a:lnTo>
                <a:lnTo>
                  <a:pt x="804259" y="336296"/>
                </a:lnTo>
                <a:lnTo>
                  <a:pt x="805351" y="334899"/>
                </a:lnTo>
                <a:lnTo>
                  <a:pt x="806240" y="332993"/>
                </a:lnTo>
                <a:lnTo>
                  <a:pt x="806913" y="330707"/>
                </a:lnTo>
                <a:lnTo>
                  <a:pt x="821132" y="288416"/>
                </a:lnTo>
                <a:lnTo>
                  <a:pt x="772750" y="288416"/>
                </a:lnTo>
                <a:lnTo>
                  <a:pt x="708285" y="84074"/>
                </a:lnTo>
                <a:lnTo>
                  <a:pt x="707599" y="82042"/>
                </a:lnTo>
                <a:lnTo>
                  <a:pt x="690416" y="74295"/>
                </a:lnTo>
                <a:lnTo>
                  <a:pt x="679227" y="74168"/>
                </a:lnTo>
              </a:path>
              <a:path w="7243997" h="344717">
                <a:moveTo>
                  <a:pt x="877208" y="74295"/>
                </a:moveTo>
                <a:lnTo>
                  <a:pt x="854602" y="74295"/>
                </a:lnTo>
                <a:lnTo>
                  <a:pt x="847236" y="74802"/>
                </a:lnTo>
                <a:lnTo>
                  <a:pt x="844403" y="75310"/>
                </a:lnTo>
                <a:lnTo>
                  <a:pt x="842422" y="76200"/>
                </a:lnTo>
                <a:lnTo>
                  <a:pt x="840441" y="76961"/>
                </a:lnTo>
                <a:lnTo>
                  <a:pt x="836187" y="85217"/>
                </a:lnTo>
                <a:lnTo>
                  <a:pt x="772953" y="288416"/>
                </a:lnTo>
                <a:lnTo>
                  <a:pt x="821132" y="288416"/>
                </a:lnTo>
                <a:lnTo>
                  <a:pt x="885907" y="95757"/>
                </a:lnTo>
                <a:lnTo>
                  <a:pt x="887545" y="91058"/>
                </a:lnTo>
                <a:lnTo>
                  <a:pt x="888599" y="87249"/>
                </a:lnTo>
                <a:lnTo>
                  <a:pt x="889479" y="82042"/>
                </a:lnTo>
                <a:lnTo>
                  <a:pt x="889355" y="80391"/>
                </a:lnTo>
                <a:lnTo>
                  <a:pt x="889146" y="79248"/>
                </a:lnTo>
                <a:lnTo>
                  <a:pt x="887751" y="77597"/>
                </a:lnTo>
                <a:lnTo>
                  <a:pt x="886555" y="76073"/>
                </a:lnTo>
                <a:lnTo>
                  <a:pt x="884167" y="75183"/>
                </a:lnTo>
                <a:lnTo>
                  <a:pt x="880687" y="74675"/>
                </a:lnTo>
                <a:lnTo>
                  <a:pt x="877208" y="74295"/>
                </a:lnTo>
              </a:path>
              <a:path w="7243997" h="344717">
                <a:moveTo>
                  <a:pt x="5867571" y="70993"/>
                </a:moveTo>
                <a:lnTo>
                  <a:pt x="5821423" y="76423"/>
                </a:lnTo>
                <a:lnTo>
                  <a:pt x="5778618" y="100499"/>
                </a:lnTo>
                <a:lnTo>
                  <a:pt x="5750049" y="142283"/>
                </a:lnTo>
                <a:lnTo>
                  <a:pt x="5738596" y="190461"/>
                </a:lnTo>
                <a:lnTo>
                  <a:pt x="5737583" y="221104"/>
                </a:lnTo>
                <a:lnTo>
                  <a:pt x="5738481" y="234326"/>
                </a:lnTo>
                <a:lnTo>
                  <a:pt x="5750475" y="282165"/>
                </a:lnTo>
                <a:lnTo>
                  <a:pt x="5772078" y="314068"/>
                </a:lnTo>
                <a:lnTo>
                  <a:pt x="5817363" y="339630"/>
                </a:lnTo>
                <a:lnTo>
                  <a:pt x="5856037" y="344422"/>
                </a:lnTo>
                <a:lnTo>
                  <a:pt x="5869159" y="343825"/>
                </a:lnTo>
                <a:lnTo>
                  <a:pt x="5908846" y="334263"/>
                </a:lnTo>
                <a:lnTo>
                  <a:pt x="5918371" y="329438"/>
                </a:lnTo>
                <a:lnTo>
                  <a:pt x="5922689" y="327025"/>
                </a:lnTo>
                <a:lnTo>
                  <a:pt x="5925610" y="324992"/>
                </a:lnTo>
                <a:lnTo>
                  <a:pt x="5927007" y="323468"/>
                </a:lnTo>
                <a:lnTo>
                  <a:pt x="5928531" y="321944"/>
                </a:lnTo>
                <a:lnTo>
                  <a:pt x="5929674" y="320548"/>
                </a:lnTo>
                <a:lnTo>
                  <a:pt x="5930309" y="319277"/>
                </a:lnTo>
                <a:lnTo>
                  <a:pt x="5931071" y="318007"/>
                </a:lnTo>
                <a:lnTo>
                  <a:pt x="5931579" y="316611"/>
                </a:lnTo>
                <a:lnTo>
                  <a:pt x="5931960" y="314832"/>
                </a:lnTo>
                <a:lnTo>
                  <a:pt x="5932341" y="313181"/>
                </a:lnTo>
                <a:lnTo>
                  <a:pt x="5932722" y="311150"/>
                </a:lnTo>
                <a:lnTo>
                  <a:pt x="5932849" y="308737"/>
                </a:lnTo>
                <a:lnTo>
                  <a:pt x="5933103" y="306324"/>
                </a:lnTo>
                <a:lnTo>
                  <a:pt x="5933103" y="298603"/>
                </a:lnTo>
                <a:lnTo>
                  <a:pt x="5857618" y="298603"/>
                </a:lnTo>
                <a:lnTo>
                  <a:pt x="5845442" y="296614"/>
                </a:lnTo>
                <a:lnTo>
                  <a:pt x="5813100" y="275750"/>
                </a:lnTo>
                <a:lnTo>
                  <a:pt x="5798229" y="239998"/>
                </a:lnTo>
                <a:lnTo>
                  <a:pt x="5795711" y="198784"/>
                </a:lnTo>
                <a:lnTo>
                  <a:pt x="5796891" y="187522"/>
                </a:lnTo>
                <a:lnTo>
                  <a:pt x="5808667" y="148672"/>
                </a:lnTo>
                <a:lnTo>
                  <a:pt x="5837272" y="121241"/>
                </a:lnTo>
                <a:lnTo>
                  <a:pt x="5862364" y="116204"/>
                </a:lnTo>
                <a:lnTo>
                  <a:pt x="5932286" y="116204"/>
                </a:lnTo>
                <a:lnTo>
                  <a:pt x="5932341" y="109854"/>
                </a:lnTo>
                <a:lnTo>
                  <a:pt x="5915958" y="84581"/>
                </a:lnTo>
                <a:lnTo>
                  <a:pt x="5911386" y="81915"/>
                </a:lnTo>
                <a:lnTo>
                  <a:pt x="5906179" y="79628"/>
                </a:lnTo>
                <a:lnTo>
                  <a:pt x="5900337" y="77724"/>
                </a:lnTo>
                <a:lnTo>
                  <a:pt x="5894622" y="75692"/>
                </a:lnTo>
                <a:lnTo>
                  <a:pt x="5888272" y="74168"/>
                </a:lnTo>
                <a:lnTo>
                  <a:pt x="5874556" y="71627"/>
                </a:lnTo>
                <a:lnTo>
                  <a:pt x="5867571" y="70993"/>
                </a:lnTo>
              </a:path>
              <a:path w="7243997" h="344717">
                <a:moveTo>
                  <a:pt x="5927642" y="277367"/>
                </a:moveTo>
                <a:lnTo>
                  <a:pt x="5924467" y="277367"/>
                </a:lnTo>
                <a:lnTo>
                  <a:pt x="5921927" y="278384"/>
                </a:lnTo>
                <a:lnTo>
                  <a:pt x="5918752" y="280542"/>
                </a:lnTo>
                <a:lnTo>
                  <a:pt x="5915577" y="282828"/>
                </a:lnTo>
                <a:lnTo>
                  <a:pt x="5911513" y="285241"/>
                </a:lnTo>
                <a:lnTo>
                  <a:pt x="5906560" y="287909"/>
                </a:lnTo>
                <a:lnTo>
                  <a:pt x="5901480" y="290702"/>
                </a:lnTo>
                <a:lnTo>
                  <a:pt x="5895476" y="293126"/>
                </a:lnTo>
                <a:lnTo>
                  <a:pt x="5884556" y="296564"/>
                </a:lnTo>
                <a:lnTo>
                  <a:pt x="5873560" y="298217"/>
                </a:lnTo>
                <a:lnTo>
                  <a:pt x="5857618" y="298603"/>
                </a:lnTo>
                <a:lnTo>
                  <a:pt x="5933103" y="298603"/>
                </a:lnTo>
                <a:lnTo>
                  <a:pt x="5928658" y="277622"/>
                </a:lnTo>
                <a:lnTo>
                  <a:pt x="5927642" y="277367"/>
                </a:lnTo>
              </a:path>
              <a:path w="7243997" h="344717">
                <a:moveTo>
                  <a:pt x="5932286" y="116204"/>
                </a:moveTo>
                <a:lnTo>
                  <a:pt x="5871889" y="116204"/>
                </a:lnTo>
                <a:lnTo>
                  <a:pt x="5880144" y="117475"/>
                </a:lnTo>
                <a:lnTo>
                  <a:pt x="5887002" y="119887"/>
                </a:lnTo>
                <a:lnTo>
                  <a:pt x="5893987" y="122174"/>
                </a:lnTo>
                <a:lnTo>
                  <a:pt x="5899829" y="124841"/>
                </a:lnTo>
                <a:lnTo>
                  <a:pt x="5904909" y="127888"/>
                </a:lnTo>
                <a:lnTo>
                  <a:pt x="5909862" y="130809"/>
                </a:lnTo>
                <a:lnTo>
                  <a:pt x="5913926" y="133476"/>
                </a:lnTo>
                <a:lnTo>
                  <a:pt x="5920149" y="138175"/>
                </a:lnTo>
                <a:lnTo>
                  <a:pt x="5922816" y="139446"/>
                </a:lnTo>
                <a:lnTo>
                  <a:pt x="5925991" y="139446"/>
                </a:lnTo>
                <a:lnTo>
                  <a:pt x="5927134" y="138937"/>
                </a:lnTo>
                <a:lnTo>
                  <a:pt x="5932180" y="124841"/>
                </a:lnTo>
                <a:lnTo>
                  <a:pt x="5932286" y="116204"/>
                </a:lnTo>
              </a:path>
              <a:path w="7243997" h="344717">
                <a:moveTo>
                  <a:pt x="4201839" y="70993"/>
                </a:moveTo>
                <a:lnTo>
                  <a:pt x="4155691" y="76423"/>
                </a:lnTo>
                <a:lnTo>
                  <a:pt x="4112886" y="100499"/>
                </a:lnTo>
                <a:lnTo>
                  <a:pt x="4084317" y="142283"/>
                </a:lnTo>
                <a:lnTo>
                  <a:pt x="4072864" y="190461"/>
                </a:lnTo>
                <a:lnTo>
                  <a:pt x="4071851" y="221104"/>
                </a:lnTo>
                <a:lnTo>
                  <a:pt x="4072749" y="234326"/>
                </a:lnTo>
                <a:lnTo>
                  <a:pt x="4084743" y="282165"/>
                </a:lnTo>
                <a:lnTo>
                  <a:pt x="4106346" y="314068"/>
                </a:lnTo>
                <a:lnTo>
                  <a:pt x="4151631" y="339630"/>
                </a:lnTo>
                <a:lnTo>
                  <a:pt x="4190305" y="344422"/>
                </a:lnTo>
                <a:lnTo>
                  <a:pt x="4203427" y="343825"/>
                </a:lnTo>
                <a:lnTo>
                  <a:pt x="4243114" y="334263"/>
                </a:lnTo>
                <a:lnTo>
                  <a:pt x="4252639" y="329438"/>
                </a:lnTo>
                <a:lnTo>
                  <a:pt x="4256957" y="327025"/>
                </a:lnTo>
                <a:lnTo>
                  <a:pt x="4259878" y="324992"/>
                </a:lnTo>
                <a:lnTo>
                  <a:pt x="4261275" y="323468"/>
                </a:lnTo>
                <a:lnTo>
                  <a:pt x="4262799" y="321944"/>
                </a:lnTo>
                <a:lnTo>
                  <a:pt x="4263942" y="320548"/>
                </a:lnTo>
                <a:lnTo>
                  <a:pt x="4264577" y="319277"/>
                </a:lnTo>
                <a:lnTo>
                  <a:pt x="4265339" y="318007"/>
                </a:lnTo>
                <a:lnTo>
                  <a:pt x="4265847" y="316611"/>
                </a:lnTo>
                <a:lnTo>
                  <a:pt x="4266228" y="314832"/>
                </a:lnTo>
                <a:lnTo>
                  <a:pt x="4266609" y="313181"/>
                </a:lnTo>
                <a:lnTo>
                  <a:pt x="4266990" y="311150"/>
                </a:lnTo>
                <a:lnTo>
                  <a:pt x="4267117" y="308737"/>
                </a:lnTo>
                <a:lnTo>
                  <a:pt x="4267371" y="306324"/>
                </a:lnTo>
                <a:lnTo>
                  <a:pt x="4267371" y="298603"/>
                </a:lnTo>
                <a:lnTo>
                  <a:pt x="4191886" y="298603"/>
                </a:lnTo>
                <a:lnTo>
                  <a:pt x="4179710" y="296614"/>
                </a:lnTo>
                <a:lnTo>
                  <a:pt x="4147368" y="275750"/>
                </a:lnTo>
                <a:lnTo>
                  <a:pt x="4132497" y="239998"/>
                </a:lnTo>
                <a:lnTo>
                  <a:pt x="4129979" y="198784"/>
                </a:lnTo>
                <a:lnTo>
                  <a:pt x="4131159" y="187522"/>
                </a:lnTo>
                <a:lnTo>
                  <a:pt x="4142935" y="148672"/>
                </a:lnTo>
                <a:lnTo>
                  <a:pt x="4171540" y="121241"/>
                </a:lnTo>
                <a:lnTo>
                  <a:pt x="4196632" y="116204"/>
                </a:lnTo>
                <a:lnTo>
                  <a:pt x="4266554" y="116204"/>
                </a:lnTo>
                <a:lnTo>
                  <a:pt x="4266609" y="109854"/>
                </a:lnTo>
                <a:lnTo>
                  <a:pt x="4250226" y="84581"/>
                </a:lnTo>
                <a:lnTo>
                  <a:pt x="4245654" y="81915"/>
                </a:lnTo>
                <a:lnTo>
                  <a:pt x="4240447" y="79628"/>
                </a:lnTo>
                <a:lnTo>
                  <a:pt x="4234605" y="77724"/>
                </a:lnTo>
                <a:lnTo>
                  <a:pt x="4228890" y="75692"/>
                </a:lnTo>
                <a:lnTo>
                  <a:pt x="4222540" y="74168"/>
                </a:lnTo>
                <a:lnTo>
                  <a:pt x="4208824" y="71627"/>
                </a:lnTo>
                <a:lnTo>
                  <a:pt x="4201839" y="70993"/>
                </a:lnTo>
              </a:path>
              <a:path w="7243997" h="344717">
                <a:moveTo>
                  <a:pt x="4261910" y="277367"/>
                </a:moveTo>
                <a:lnTo>
                  <a:pt x="4258735" y="277367"/>
                </a:lnTo>
                <a:lnTo>
                  <a:pt x="4256195" y="278384"/>
                </a:lnTo>
                <a:lnTo>
                  <a:pt x="4253020" y="280542"/>
                </a:lnTo>
                <a:lnTo>
                  <a:pt x="4249845" y="282828"/>
                </a:lnTo>
                <a:lnTo>
                  <a:pt x="4245781" y="285241"/>
                </a:lnTo>
                <a:lnTo>
                  <a:pt x="4240828" y="287909"/>
                </a:lnTo>
                <a:lnTo>
                  <a:pt x="4235748" y="290702"/>
                </a:lnTo>
                <a:lnTo>
                  <a:pt x="4229744" y="293126"/>
                </a:lnTo>
                <a:lnTo>
                  <a:pt x="4218824" y="296564"/>
                </a:lnTo>
                <a:lnTo>
                  <a:pt x="4207828" y="298217"/>
                </a:lnTo>
                <a:lnTo>
                  <a:pt x="4191886" y="298603"/>
                </a:lnTo>
                <a:lnTo>
                  <a:pt x="4267371" y="298603"/>
                </a:lnTo>
                <a:lnTo>
                  <a:pt x="4262926" y="277622"/>
                </a:lnTo>
                <a:lnTo>
                  <a:pt x="4261910" y="277367"/>
                </a:lnTo>
              </a:path>
              <a:path w="7243997" h="344717">
                <a:moveTo>
                  <a:pt x="4266554" y="116204"/>
                </a:moveTo>
                <a:lnTo>
                  <a:pt x="4206157" y="116204"/>
                </a:lnTo>
                <a:lnTo>
                  <a:pt x="4214412" y="117475"/>
                </a:lnTo>
                <a:lnTo>
                  <a:pt x="4221270" y="119887"/>
                </a:lnTo>
                <a:lnTo>
                  <a:pt x="4228255" y="122174"/>
                </a:lnTo>
                <a:lnTo>
                  <a:pt x="4234097" y="124841"/>
                </a:lnTo>
                <a:lnTo>
                  <a:pt x="4239177" y="127888"/>
                </a:lnTo>
                <a:lnTo>
                  <a:pt x="4244130" y="130809"/>
                </a:lnTo>
                <a:lnTo>
                  <a:pt x="4248194" y="133476"/>
                </a:lnTo>
                <a:lnTo>
                  <a:pt x="4254417" y="138175"/>
                </a:lnTo>
                <a:lnTo>
                  <a:pt x="4257084" y="139446"/>
                </a:lnTo>
                <a:lnTo>
                  <a:pt x="4260259" y="139446"/>
                </a:lnTo>
                <a:lnTo>
                  <a:pt x="4261402" y="138937"/>
                </a:lnTo>
                <a:lnTo>
                  <a:pt x="4266448" y="124841"/>
                </a:lnTo>
                <a:lnTo>
                  <a:pt x="4266554" y="116204"/>
                </a:lnTo>
              </a:path>
              <a:path w="7243997" h="344717">
                <a:moveTo>
                  <a:pt x="3056934" y="279780"/>
                </a:moveTo>
                <a:lnTo>
                  <a:pt x="3053632" y="279780"/>
                </a:lnTo>
                <a:lnTo>
                  <a:pt x="3052489" y="280162"/>
                </a:lnTo>
                <a:lnTo>
                  <a:pt x="3050457" y="281686"/>
                </a:lnTo>
                <a:lnTo>
                  <a:pt x="3049568" y="282955"/>
                </a:lnTo>
                <a:lnTo>
                  <a:pt x="3049035" y="284804"/>
                </a:lnTo>
                <a:lnTo>
                  <a:pt x="3048425" y="286512"/>
                </a:lnTo>
                <a:lnTo>
                  <a:pt x="3047917" y="288798"/>
                </a:lnTo>
                <a:lnTo>
                  <a:pt x="3047409" y="294513"/>
                </a:lnTo>
                <a:lnTo>
                  <a:pt x="3047382" y="295275"/>
                </a:lnTo>
                <a:lnTo>
                  <a:pt x="3047282" y="308610"/>
                </a:lnTo>
                <a:lnTo>
                  <a:pt x="3047663" y="313309"/>
                </a:lnTo>
                <a:lnTo>
                  <a:pt x="3086216" y="340256"/>
                </a:lnTo>
                <a:lnTo>
                  <a:pt x="3127252" y="344717"/>
                </a:lnTo>
                <a:lnTo>
                  <a:pt x="3139010" y="343761"/>
                </a:lnTo>
                <a:lnTo>
                  <a:pt x="3186034" y="326880"/>
                </a:lnTo>
                <a:lnTo>
                  <a:pt x="3209788" y="301498"/>
                </a:lnTo>
                <a:lnTo>
                  <a:pt x="3121099" y="301491"/>
                </a:lnTo>
                <a:lnTo>
                  <a:pt x="3107788" y="300567"/>
                </a:lnTo>
                <a:lnTo>
                  <a:pt x="3096050" y="298068"/>
                </a:lnTo>
                <a:lnTo>
                  <a:pt x="3088557" y="295782"/>
                </a:lnTo>
                <a:lnTo>
                  <a:pt x="3081953" y="293369"/>
                </a:lnTo>
                <a:lnTo>
                  <a:pt x="3076492" y="290575"/>
                </a:lnTo>
                <a:lnTo>
                  <a:pt x="3071031" y="287909"/>
                </a:lnTo>
                <a:lnTo>
                  <a:pt x="3066586" y="285368"/>
                </a:lnTo>
                <a:lnTo>
                  <a:pt x="3063157" y="283210"/>
                </a:lnTo>
                <a:lnTo>
                  <a:pt x="3059601" y="280924"/>
                </a:lnTo>
                <a:lnTo>
                  <a:pt x="3056934" y="279780"/>
                </a:lnTo>
              </a:path>
              <a:path w="7243997" h="344717">
                <a:moveTo>
                  <a:pt x="3146850" y="70611"/>
                </a:moveTo>
                <a:lnTo>
                  <a:pt x="3140627" y="70611"/>
                </a:lnTo>
                <a:lnTo>
                  <a:pt x="3136474" y="70680"/>
                </a:lnTo>
                <a:lnTo>
                  <a:pt x="3098260" y="77987"/>
                </a:lnTo>
                <a:lnTo>
                  <a:pt x="3062365" y="108437"/>
                </a:lnTo>
                <a:lnTo>
                  <a:pt x="3051799" y="150862"/>
                </a:lnTo>
                <a:lnTo>
                  <a:pt x="3053281" y="164050"/>
                </a:lnTo>
                <a:lnTo>
                  <a:pt x="3056680" y="175387"/>
                </a:lnTo>
                <a:lnTo>
                  <a:pt x="3059982" y="183261"/>
                </a:lnTo>
                <a:lnTo>
                  <a:pt x="3064173" y="190118"/>
                </a:lnTo>
                <a:lnTo>
                  <a:pt x="3069507" y="195961"/>
                </a:lnTo>
                <a:lnTo>
                  <a:pt x="3074714" y="201802"/>
                </a:lnTo>
                <a:lnTo>
                  <a:pt x="3122085" y="228473"/>
                </a:lnTo>
                <a:lnTo>
                  <a:pt x="3135420" y="234314"/>
                </a:lnTo>
                <a:lnTo>
                  <a:pt x="3141389" y="237489"/>
                </a:lnTo>
                <a:lnTo>
                  <a:pt x="3146596" y="240791"/>
                </a:lnTo>
                <a:lnTo>
                  <a:pt x="3151930" y="244093"/>
                </a:lnTo>
                <a:lnTo>
                  <a:pt x="3156121" y="247903"/>
                </a:lnTo>
                <a:lnTo>
                  <a:pt x="3162725" y="256539"/>
                </a:lnTo>
                <a:lnTo>
                  <a:pt x="3164376" y="261747"/>
                </a:lnTo>
                <a:lnTo>
                  <a:pt x="3164376" y="272923"/>
                </a:lnTo>
                <a:lnTo>
                  <a:pt x="3139992" y="299085"/>
                </a:lnTo>
                <a:lnTo>
                  <a:pt x="3134785" y="300736"/>
                </a:lnTo>
                <a:lnTo>
                  <a:pt x="3128943" y="301498"/>
                </a:lnTo>
                <a:lnTo>
                  <a:pt x="3209792" y="301491"/>
                </a:lnTo>
                <a:lnTo>
                  <a:pt x="3213253" y="295496"/>
                </a:lnTo>
                <a:lnTo>
                  <a:pt x="3217139" y="284734"/>
                </a:lnTo>
                <a:lnTo>
                  <a:pt x="3219455" y="272386"/>
                </a:lnTo>
                <a:lnTo>
                  <a:pt x="3220209" y="257672"/>
                </a:lnTo>
                <a:lnTo>
                  <a:pt x="3218766" y="244511"/>
                </a:lnTo>
                <a:lnTo>
                  <a:pt x="3215303" y="233044"/>
                </a:lnTo>
                <a:lnTo>
                  <a:pt x="3212001" y="225171"/>
                </a:lnTo>
                <a:lnTo>
                  <a:pt x="3207683" y="218312"/>
                </a:lnTo>
                <a:lnTo>
                  <a:pt x="3202349" y="212598"/>
                </a:lnTo>
                <a:lnTo>
                  <a:pt x="3197015" y="206755"/>
                </a:lnTo>
                <a:lnTo>
                  <a:pt x="3156248" y="183134"/>
                </a:lnTo>
                <a:lnTo>
                  <a:pt x="3135674" y="174243"/>
                </a:lnTo>
                <a:lnTo>
                  <a:pt x="3129451" y="171068"/>
                </a:lnTo>
                <a:lnTo>
                  <a:pt x="3124117" y="167766"/>
                </a:lnTo>
                <a:lnTo>
                  <a:pt x="3118783" y="164337"/>
                </a:lnTo>
                <a:lnTo>
                  <a:pt x="3114465" y="160527"/>
                </a:lnTo>
                <a:lnTo>
                  <a:pt x="3111290" y="156210"/>
                </a:lnTo>
                <a:lnTo>
                  <a:pt x="3107988" y="152018"/>
                </a:lnTo>
                <a:lnTo>
                  <a:pt x="3106464" y="146938"/>
                </a:lnTo>
                <a:lnTo>
                  <a:pt x="3106464" y="137032"/>
                </a:lnTo>
                <a:lnTo>
                  <a:pt x="3107099" y="133350"/>
                </a:lnTo>
                <a:lnTo>
                  <a:pt x="3108773" y="129412"/>
                </a:lnTo>
                <a:lnTo>
                  <a:pt x="3110020" y="126237"/>
                </a:lnTo>
                <a:lnTo>
                  <a:pt x="3135547" y="112522"/>
                </a:lnTo>
                <a:lnTo>
                  <a:pt x="3204762" y="112522"/>
                </a:lnTo>
                <a:lnTo>
                  <a:pt x="3204762" y="102234"/>
                </a:lnTo>
                <a:lnTo>
                  <a:pt x="3204508" y="97408"/>
                </a:lnTo>
                <a:lnTo>
                  <a:pt x="3204254" y="95376"/>
                </a:lnTo>
                <a:lnTo>
                  <a:pt x="3203873" y="93852"/>
                </a:lnTo>
                <a:lnTo>
                  <a:pt x="3203619" y="92328"/>
                </a:lnTo>
                <a:lnTo>
                  <a:pt x="3191554" y="81533"/>
                </a:lnTo>
                <a:lnTo>
                  <a:pt x="3187363" y="79375"/>
                </a:lnTo>
                <a:lnTo>
                  <a:pt x="3153200" y="71120"/>
                </a:lnTo>
                <a:lnTo>
                  <a:pt x="3146850" y="70611"/>
                </a:lnTo>
              </a:path>
              <a:path w="7243997" h="344717">
                <a:moveTo>
                  <a:pt x="3204762" y="112522"/>
                </a:moveTo>
                <a:lnTo>
                  <a:pt x="3148882" y="112522"/>
                </a:lnTo>
                <a:lnTo>
                  <a:pt x="3155867" y="113537"/>
                </a:lnTo>
                <a:lnTo>
                  <a:pt x="3162090" y="115316"/>
                </a:lnTo>
                <a:lnTo>
                  <a:pt x="3168313" y="117221"/>
                </a:lnTo>
                <a:lnTo>
                  <a:pt x="3173901" y="119252"/>
                </a:lnTo>
                <a:lnTo>
                  <a:pt x="3178600" y="121538"/>
                </a:lnTo>
                <a:lnTo>
                  <a:pt x="3183432" y="123701"/>
                </a:lnTo>
                <a:lnTo>
                  <a:pt x="3187490" y="125856"/>
                </a:lnTo>
                <a:lnTo>
                  <a:pt x="3190792" y="127761"/>
                </a:lnTo>
                <a:lnTo>
                  <a:pt x="3193967" y="129667"/>
                </a:lnTo>
                <a:lnTo>
                  <a:pt x="3196380" y="130555"/>
                </a:lnTo>
                <a:lnTo>
                  <a:pt x="3199428" y="130555"/>
                </a:lnTo>
                <a:lnTo>
                  <a:pt x="3200571" y="130175"/>
                </a:lnTo>
                <a:lnTo>
                  <a:pt x="3204484" y="119252"/>
                </a:lnTo>
                <a:lnTo>
                  <a:pt x="3204646" y="117221"/>
                </a:lnTo>
                <a:lnTo>
                  <a:pt x="3204762" y="112522"/>
                </a:lnTo>
              </a:path>
              <a:path w="7243997" h="344717">
                <a:moveTo>
                  <a:pt x="1651806" y="279780"/>
                </a:moveTo>
                <a:lnTo>
                  <a:pt x="1648504" y="279780"/>
                </a:lnTo>
                <a:lnTo>
                  <a:pt x="1647361" y="280162"/>
                </a:lnTo>
                <a:lnTo>
                  <a:pt x="1645329" y="281686"/>
                </a:lnTo>
                <a:lnTo>
                  <a:pt x="1644440" y="282955"/>
                </a:lnTo>
                <a:lnTo>
                  <a:pt x="1643907" y="284804"/>
                </a:lnTo>
                <a:lnTo>
                  <a:pt x="1643297" y="286512"/>
                </a:lnTo>
                <a:lnTo>
                  <a:pt x="1642789" y="288798"/>
                </a:lnTo>
                <a:lnTo>
                  <a:pt x="1642281" y="294513"/>
                </a:lnTo>
                <a:lnTo>
                  <a:pt x="1642154" y="308610"/>
                </a:lnTo>
                <a:lnTo>
                  <a:pt x="1642535" y="313309"/>
                </a:lnTo>
                <a:lnTo>
                  <a:pt x="1681088" y="340256"/>
                </a:lnTo>
                <a:lnTo>
                  <a:pt x="1722124" y="344717"/>
                </a:lnTo>
                <a:lnTo>
                  <a:pt x="1733882" y="343761"/>
                </a:lnTo>
                <a:lnTo>
                  <a:pt x="1780906" y="326880"/>
                </a:lnTo>
                <a:lnTo>
                  <a:pt x="1804660" y="301498"/>
                </a:lnTo>
                <a:lnTo>
                  <a:pt x="1715971" y="301491"/>
                </a:lnTo>
                <a:lnTo>
                  <a:pt x="1702660" y="300567"/>
                </a:lnTo>
                <a:lnTo>
                  <a:pt x="1690922" y="298068"/>
                </a:lnTo>
                <a:lnTo>
                  <a:pt x="1683429" y="295782"/>
                </a:lnTo>
                <a:lnTo>
                  <a:pt x="1676825" y="293369"/>
                </a:lnTo>
                <a:lnTo>
                  <a:pt x="1671364" y="290575"/>
                </a:lnTo>
                <a:lnTo>
                  <a:pt x="1665903" y="287909"/>
                </a:lnTo>
                <a:lnTo>
                  <a:pt x="1661458" y="285368"/>
                </a:lnTo>
                <a:lnTo>
                  <a:pt x="1658029" y="283210"/>
                </a:lnTo>
                <a:lnTo>
                  <a:pt x="1654473" y="280924"/>
                </a:lnTo>
                <a:lnTo>
                  <a:pt x="1651806" y="279780"/>
                </a:lnTo>
              </a:path>
              <a:path w="7243997" h="344717">
                <a:moveTo>
                  <a:pt x="1741722" y="70611"/>
                </a:moveTo>
                <a:lnTo>
                  <a:pt x="1735499" y="70611"/>
                </a:lnTo>
                <a:lnTo>
                  <a:pt x="1731346" y="70680"/>
                </a:lnTo>
                <a:lnTo>
                  <a:pt x="1693132" y="77987"/>
                </a:lnTo>
                <a:lnTo>
                  <a:pt x="1657237" y="108437"/>
                </a:lnTo>
                <a:lnTo>
                  <a:pt x="1646671" y="150862"/>
                </a:lnTo>
                <a:lnTo>
                  <a:pt x="1648153" y="164050"/>
                </a:lnTo>
                <a:lnTo>
                  <a:pt x="1651552" y="175387"/>
                </a:lnTo>
                <a:lnTo>
                  <a:pt x="1654854" y="183261"/>
                </a:lnTo>
                <a:lnTo>
                  <a:pt x="1659045" y="190118"/>
                </a:lnTo>
                <a:lnTo>
                  <a:pt x="1664379" y="195961"/>
                </a:lnTo>
                <a:lnTo>
                  <a:pt x="1669586" y="201802"/>
                </a:lnTo>
                <a:lnTo>
                  <a:pt x="1716957" y="228473"/>
                </a:lnTo>
                <a:lnTo>
                  <a:pt x="1730292" y="234314"/>
                </a:lnTo>
                <a:lnTo>
                  <a:pt x="1736261" y="237489"/>
                </a:lnTo>
                <a:lnTo>
                  <a:pt x="1741468" y="240791"/>
                </a:lnTo>
                <a:lnTo>
                  <a:pt x="1746802" y="244093"/>
                </a:lnTo>
                <a:lnTo>
                  <a:pt x="1750993" y="247903"/>
                </a:lnTo>
                <a:lnTo>
                  <a:pt x="1757597" y="256539"/>
                </a:lnTo>
                <a:lnTo>
                  <a:pt x="1759248" y="261747"/>
                </a:lnTo>
                <a:lnTo>
                  <a:pt x="1759248" y="272923"/>
                </a:lnTo>
                <a:lnTo>
                  <a:pt x="1734864" y="299085"/>
                </a:lnTo>
                <a:lnTo>
                  <a:pt x="1729657" y="300736"/>
                </a:lnTo>
                <a:lnTo>
                  <a:pt x="1723815" y="301498"/>
                </a:lnTo>
                <a:lnTo>
                  <a:pt x="1804664" y="301491"/>
                </a:lnTo>
                <a:lnTo>
                  <a:pt x="1808125" y="295496"/>
                </a:lnTo>
                <a:lnTo>
                  <a:pt x="1812011" y="284734"/>
                </a:lnTo>
                <a:lnTo>
                  <a:pt x="1814327" y="272386"/>
                </a:lnTo>
                <a:lnTo>
                  <a:pt x="1815081" y="257672"/>
                </a:lnTo>
                <a:lnTo>
                  <a:pt x="1813638" y="244511"/>
                </a:lnTo>
                <a:lnTo>
                  <a:pt x="1810175" y="233044"/>
                </a:lnTo>
                <a:lnTo>
                  <a:pt x="1806873" y="225171"/>
                </a:lnTo>
                <a:lnTo>
                  <a:pt x="1802555" y="218312"/>
                </a:lnTo>
                <a:lnTo>
                  <a:pt x="1797221" y="212598"/>
                </a:lnTo>
                <a:lnTo>
                  <a:pt x="1791887" y="206755"/>
                </a:lnTo>
                <a:lnTo>
                  <a:pt x="1751120" y="183134"/>
                </a:lnTo>
                <a:lnTo>
                  <a:pt x="1730546" y="174243"/>
                </a:lnTo>
                <a:lnTo>
                  <a:pt x="1724323" y="171068"/>
                </a:lnTo>
                <a:lnTo>
                  <a:pt x="1718989" y="167766"/>
                </a:lnTo>
                <a:lnTo>
                  <a:pt x="1713655" y="164337"/>
                </a:lnTo>
                <a:lnTo>
                  <a:pt x="1709337" y="160527"/>
                </a:lnTo>
                <a:lnTo>
                  <a:pt x="1706162" y="156210"/>
                </a:lnTo>
                <a:lnTo>
                  <a:pt x="1702860" y="152018"/>
                </a:lnTo>
                <a:lnTo>
                  <a:pt x="1701336" y="146938"/>
                </a:lnTo>
                <a:lnTo>
                  <a:pt x="1701336" y="137032"/>
                </a:lnTo>
                <a:lnTo>
                  <a:pt x="1701971" y="133350"/>
                </a:lnTo>
                <a:lnTo>
                  <a:pt x="1703645" y="129412"/>
                </a:lnTo>
                <a:lnTo>
                  <a:pt x="1704892" y="126237"/>
                </a:lnTo>
                <a:lnTo>
                  <a:pt x="1730419" y="112522"/>
                </a:lnTo>
                <a:lnTo>
                  <a:pt x="1799634" y="112522"/>
                </a:lnTo>
                <a:lnTo>
                  <a:pt x="1799634" y="102234"/>
                </a:lnTo>
                <a:lnTo>
                  <a:pt x="1799380" y="97408"/>
                </a:lnTo>
                <a:lnTo>
                  <a:pt x="1799126" y="95376"/>
                </a:lnTo>
                <a:lnTo>
                  <a:pt x="1798745" y="93852"/>
                </a:lnTo>
                <a:lnTo>
                  <a:pt x="1798491" y="92328"/>
                </a:lnTo>
                <a:lnTo>
                  <a:pt x="1786426" y="81533"/>
                </a:lnTo>
                <a:lnTo>
                  <a:pt x="1782235" y="79375"/>
                </a:lnTo>
                <a:lnTo>
                  <a:pt x="1748072" y="71120"/>
                </a:lnTo>
                <a:lnTo>
                  <a:pt x="1741722" y="70611"/>
                </a:lnTo>
              </a:path>
              <a:path w="7243997" h="344717">
                <a:moveTo>
                  <a:pt x="1799634" y="112522"/>
                </a:moveTo>
                <a:lnTo>
                  <a:pt x="1743754" y="112522"/>
                </a:lnTo>
                <a:lnTo>
                  <a:pt x="1750739" y="113537"/>
                </a:lnTo>
                <a:lnTo>
                  <a:pt x="1756962" y="115316"/>
                </a:lnTo>
                <a:lnTo>
                  <a:pt x="1763185" y="117221"/>
                </a:lnTo>
                <a:lnTo>
                  <a:pt x="1768773" y="119252"/>
                </a:lnTo>
                <a:lnTo>
                  <a:pt x="1773472" y="121538"/>
                </a:lnTo>
                <a:lnTo>
                  <a:pt x="1778304" y="123701"/>
                </a:lnTo>
                <a:lnTo>
                  <a:pt x="1782362" y="125856"/>
                </a:lnTo>
                <a:lnTo>
                  <a:pt x="1785664" y="127761"/>
                </a:lnTo>
                <a:lnTo>
                  <a:pt x="1788839" y="129667"/>
                </a:lnTo>
                <a:lnTo>
                  <a:pt x="1791252" y="130555"/>
                </a:lnTo>
                <a:lnTo>
                  <a:pt x="1794300" y="130555"/>
                </a:lnTo>
                <a:lnTo>
                  <a:pt x="1795443" y="130175"/>
                </a:lnTo>
                <a:lnTo>
                  <a:pt x="1799356" y="119252"/>
                </a:lnTo>
                <a:lnTo>
                  <a:pt x="1799518" y="117221"/>
                </a:lnTo>
                <a:lnTo>
                  <a:pt x="1799634" y="112522"/>
                </a:lnTo>
              </a:path>
              <a:path w="7243997" h="344717">
                <a:moveTo>
                  <a:pt x="2149011" y="0"/>
                </a:moveTo>
                <a:lnTo>
                  <a:pt x="2134279" y="0"/>
                </a:lnTo>
                <a:lnTo>
                  <a:pt x="2128056" y="1143"/>
                </a:lnTo>
                <a:lnTo>
                  <a:pt x="2122595" y="3175"/>
                </a:lnTo>
                <a:lnTo>
                  <a:pt x="2117007" y="5333"/>
                </a:lnTo>
                <a:lnTo>
                  <a:pt x="2112308" y="8381"/>
                </a:lnTo>
                <a:lnTo>
                  <a:pt x="2108498" y="12446"/>
                </a:lnTo>
                <a:lnTo>
                  <a:pt x="2104561" y="16382"/>
                </a:lnTo>
                <a:lnTo>
                  <a:pt x="2101640" y="21462"/>
                </a:lnTo>
                <a:lnTo>
                  <a:pt x="2099481" y="27431"/>
                </a:lnTo>
                <a:lnTo>
                  <a:pt x="2097449" y="33400"/>
                </a:lnTo>
                <a:lnTo>
                  <a:pt x="2096433" y="40385"/>
                </a:lnTo>
                <a:lnTo>
                  <a:pt x="2096433" y="51307"/>
                </a:lnTo>
                <a:lnTo>
                  <a:pt x="2097576" y="53340"/>
                </a:lnTo>
                <a:lnTo>
                  <a:pt x="2099608" y="54355"/>
                </a:lnTo>
                <a:lnTo>
                  <a:pt x="2101767" y="55372"/>
                </a:lnTo>
                <a:lnTo>
                  <a:pt x="2105831" y="55879"/>
                </a:lnTo>
                <a:lnTo>
                  <a:pt x="2119293" y="55752"/>
                </a:lnTo>
                <a:lnTo>
                  <a:pt x="2121198" y="55499"/>
                </a:lnTo>
                <a:lnTo>
                  <a:pt x="2122976" y="55372"/>
                </a:lnTo>
                <a:lnTo>
                  <a:pt x="2124246" y="54991"/>
                </a:lnTo>
                <a:lnTo>
                  <a:pt x="2125643" y="54609"/>
                </a:lnTo>
                <a:lnTo>
                  <a:pt x="2126659" y="54101"/>
                </a:lnTo>
                <a:lnTo>
                  <a:pt x="2127400" y="53340"/>
                </a:lnTo>
                <a:lnTo>
                  <a:pt x="2127929" y="52704"/>
                </a:lnTo>
                <a:lnTo>
                  <a:pt x="2128183" y="51816"/>
                </a:lnTo>
                <a:lnTo>
                  <a:pt x="2128218" y="45720"/>
                </a:lnTo>
                <a:lnTo>
                  <a:pt x="2129199" y="42163"/>
                </a:lnTo>
                <a:lnTo>
                  <a:pt x="2131104" y="39497"/>
                </a:lnTo>
                <a:lnTo>
                  <a:pt x="2133136" y="36956"/>
                </a:lnTo>
                <a:lnTo>
                  <a:pt x="2136438" y="35686"/>
                </a:lnTo>
                <a:lnTo>
                  <a:pt x="2236530" y="35686"/>
                </a:lnTo>
                <a:lnTo>
                  <a:pt x="2237745" y="34427"/>
                </a:lnTo>
                <a:lnTo>
                  <a:pt x="2241684" y="22388"/>
                </a:lnTo>
                <a:lnTo>
                  <a:pt x="2241858" y="20447"/>
                </a:lnTo>
                <a:lnTo>
                  <a:pt x="2194223" y="20447"/>
                </a:lnTo>
                <a:lnTo>
                  <a:pt x="2190413" y="19430"/>
                </a:lnTo>
                <a:lnTo>
                  <a:pt x="2186857" y="17272"/>
                </a:lnTo>
                <a:lnTo>
                  <a:pt x="2183428" y="15240"/>
                </a:lnTo>
                <a:lnTo>
                  <a:pt x="2175300" y="10286"/>
                </a:lnTo>
                <a:lnTo>
                  <a:pt x="2171236" y="7620"/>
                </a:lnTo>
                <a:lnTo>
                  <a:pt x="2166410" y="5333"/>
                </a:lnTo>
                <a:lnTo>
                  <a:pt x="2161076" y="3175"/>
                </a:lnTo>
                <a:lnTo>
                  <a:pt x="2155615" y="1143"/>
                </a:lnTo>
                <a:lnTo>
                  <a:pt x="2149011" y="0"/>
                </a:lnTo>
              </a:path>
              <a:path w="7243997" h="344717">
                <a:moveTo>
                  <a:pt x="2236530" y="35686"/>
                </a:moveTo>
                <a:lnTo>
                  <a:pt x="2145201" y="35686"/>
                </a:lnTo>
                <a:lnTo>
                  <a:pt x="2149011" y="36702"/>
                </a:lnTo>
                <a:lnTo>
                  <a:pt x="2152440" y="38861"/>
                </a:lnTo>
                <a:lnTo>
                  <a:pt x="2155869" y="40894"/>
                </a:lnTo>
                <a:lnTo>
                  <a:pt x="2159806" y="43306"/>
                </a:lnTo>
                <a:lnTo>
                  <a:pt x="2163997" y="45720"/>
                </a:lnTo>
                <a:lnTo>
                  <a:pt x="2204620" y="55557"/>
                </a:lnTo>
                <a:lnTo>
                  <a:pt x="2215670" y="52797"/>
                </a:lnTo>
                <a:lnTo>
                  <a:pt x="2226423" y="46169"/>
                </a:lnTo>
                <a:lnTo>
                  <a:pt x="2236530" y="35686"/>
                </a:lnTo>
              </a:path>
              <a:path w="7243997" h="344717">
                <a:moveTo>
                  <a:pt x="2233593" y="0"/>
                </a:moveTo>
                <a:lnTo>
                  <a:pt x="2221274" y="0"/>
                </a:lnTo>
                <a:lnTo>
                  <a:pt x="2217083" y="380"/>
                </a:lnTo>
                <a:lnTo>
                  <a:pt x="2214797" y="1016"/>
                </a:lnTo>
                <a:lnTo>
                  <a:pt x="2212384" y="1777"/>
                </a:lnTo>
                <a:lnTo>
                  <a:pt x="2211241" y="3175"/>
                </a:lnTo>
                <a:lnTo>
                  <a:pt x="2211241" y="10922"/>
                </a:lnTo>
                <a:lnTo>
                  <a:pt x="2210098" y="14858"/>
                </a:lnTo>
                <a:lnTo>
                  <a:pt x="2205526" y="19430"/>
                </a:lnTo>
                <a:lnTo>
                  <a:pt x="2202351" y="20447"/>
                </a:lnTo>
                <a:lnTo>
                  <a:pt x="2241858" y="20447"/>
                </a:lnTo>
                <a:lnTo>
                  <a:pt x="2242934" y="8381"/>
                </a:lnTo>
                <a:lnTo>
                  <a:pt x="2242991" y="4699"/>
                </a:lnTo>
                <a:lnTo>
                  <a:pt x="2241975" y="2540"/>
                </a:lnTo>
                <a:lnTo>
                  <a:pt x="2237657" y="507"/>
                </a:lnTo>
                <a:lnTo>
                  <a:pt x="223359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4855" y="294259"/>
            <a:ext cx="219836" cy="264795"/>
          </a:xfrm>
          <a:custGeom>
            <a:avLst/>
            <a:gdLst/>
            <a:ahLst/>
            <a:cxnLst/>
            <a:rect l="l" t="t" r="r" b="b"/>
            <a:pathLst>
              <a:path w="219836" h="264795">
                <a:moveTo>
                  <a:pt x="15875" y="0"/>
                </a:moveTo>
                <a:lnTo>
                  <a:pt x="83820" y="0"/>
                </a:lnTo>
                <a:lnTo>
                  <a:pt x="98193" y="366"/>
                </a:lnTo>
                <a:lnTo>
                  <a:pt x="150726" y="11253"/>
                </a:lnTo>
                <a:lnTo>
                  <a:pt x="191589" y="39761"/>
                </a:lnTo>
                <a:lnTo>
                  <a:pt x="214364" y="83252"/>
                </a:lnTo>
                <a:lnTo>
                  <a:pt x="219836" y="121076"/>
                </a:lnTo>
                <a:lnTo>
                  <a:pt x="219584" y="137201"/>
                </a:lnTo>
                <a:lnTo>
                  <a:pt x="215011" y="175428"/>
                </a:lnTo>
                <a:lnTo>
                  <a:pt x="200315" y="211676"/>
                </a:lnTo>
                <a:lnTo>
                  <a:pt x="164978" y="246235"/>
                </a:lnTo>
                <a:lnTo>
                  <a:pt x="118632" y="261842"/>
                </a:lnTo>
                <a:lnTo>
                  <a:pt x="79627" y="264794"/>
                </a:lnTo>
                <a:lnTo>
                  <a:pt x="15875" y="264795"/>
                </a:lnTo>
                <a:lnTo>
                  <a:pt x="11429" y="264795"/>
                </a:lnTo>
                <a:lnTo>
                  <a:pt x="7620" y="263525"/>
                </a:lnTo>
                <a:lnTo>
                  <a:pt x="4572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1"/>
                </a:lnTo>
                <a:lnTo>
                  <a:pt x="4572" y="4064"/>
                </a:lnTo>
                <a:lnTo>
                  <a:pt x="7620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5839" y="294259"/>
            <a:ext cx="219836" cy="264795"/>
          </a:xfrm>
          <a:custGeom>
            <a:avLst/>
            <a:gdLst/>
            <a:ahLst/>
            <a:cxnLst/>
            <a:rect l="l" t="t" r="r" b="b"/>
            <a:pathLst>
              <a:path w="219836" h="264795">
                <a:moveTo>
                  <a:pt x="15875" y="0"/>
                </a:moveTo>
                <a:lnTo>
                  <a:pt x="83819" y="0"/>
                </a:lnTo>
                <a:lnTo>
                  <a:pt x="98193" y="366"/>
                </a:lnTo>
                <a:lnTo>
                  <a:pt x="150726" y="11253"/>
                </a:lnTo>
                <a:lnTo>
                  <a:pt x="191589" y="39761"/>
                </a:lnTo>
                <a:lnTo>
                  <a:pt x="214364" y="83252"/>
                </a:lnTo>
                <a:lnTo>
                  <a:pt x="219836" y="121076"/>
                </a:lnTo>
                <a:lnTo>
                  <a:pt x="219584" y="137201"/>
                </a:lnTo>
                <a:lnTo>
                  <a:pt x="215011" y="175428"/>
                </a:lnTo>
                <a:lnTo>
                  <a:pt x="200315" y="211676"/>
                </a:lnTo>
                <a:lnTo>
                  <a:pt x="164978" y="246235"/>
                </a:lnTo>
                <a:lnTo>
                  <a:pt x="118632" y="261842"/>
                </a:lnTo>
                <a:lnTo>
                  <a:pt x="79627" y="264794"/>
                </a:lnTo>
                <a:lnTo>
                  <a:pt x="15875" y="264795"/>
                </a:lnTo>
                <a:lnTo>
                  <a:pt x="11429" y="264795"/>
                </a:lnTo>
                <a:lnTo>
                  <a:pt x="7619" y="263525"/>
                </a:lnTo>
                <a:lnTo>
                  <a:pt x="4571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1"/>
                </a:lnTo>
                <a:lnTo>
                  <a:pt x="4571" y="4064"/>
                </a:lnTo>
                <a:lnTo>
                  <a:pt x="7619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3259" y="294259"/>
            <a:ext cx="156971" cy="264795"/>
          </a:xfrm>
          <a:custGeom>
            <a:avLst/>
            <a:gdLst/>
            <a:ahLst/>
            <a:cxnLst/>
            <a:rect l="l" t="t" r="r" b="b"/>
            <a:pathLst>
              <a:path w="156971" h="264795">
                <a:moveTo>
                  <a:pt x="15875" y="0"/>
                </a:moveTo>
                <a:lnTo>
                  <a:pt x="148081" y="0"/>
                </a:lnTo>
                <a:lnTo>
                  <a:pt x="149351" y="0"/>
                </a:lnTo>
                <a:lnTo>
                  <a:pt x="150494" y="381"/>
                </a:lnTo>
                <a:lnTo>
                  <a:pt x="151383" y="1016"/>
                </a:lnTo>
                <a:lnTo>
                  <a:pt x="152400" y="1777"/>
                </a:lnTo>
                <a:lnTo>
                  <a:pt x="153162" y="2921"/>
                </a:lnTo>
                <a:lnTo>
                  <a:pt x="153796" y="4572"/>
                </a:lnTo>
                <a:lnTo>
                  <a:pt x="154558" y="6350"/>
                </a:lnTo>
                <a:lnTo>
                  <a:pt x="155066" y="8509"/>
                </a:lnTo>
                <a:lnTo>
                  <a:pt x="155320" y="11175"/>
                </a:lnTo>
                <a:lnTo>
                  <a:pt x="155701" y="13843"/>
                </a:lnTo>
                <a:lnTo>
                  <a:pt x="155828" y="17272"/>
                </a:lnTo>
                <a:lnTo>
                  <a:pt x="155828" y="21336"/>
                </a:lnTo>
                <a:lnTo>
                  <a:pt x="155828" y="25146"/>
                </a:lnTo>
                <a:lnTo>
                  <a:pt x="155701" y="28321"/>
                </a:lnTo>
                <a:lnTo>
                  <a:pt x="155320" y="30988"/>
                </a:lnTo>
                <a:lnTo>
                  <a:pt x="155066" y="33655"/>
                </a:lnTo>
                <a:lnTo>
                  <a:pt x="154558" y="35814"/>
                </a:lnTo>
                <a:lnTo>
                  <a:pt x="153796" y="37465"/>
                </a:lnTo>
                <a:lnTo>
                  <a:pt x="153162" y="39116"/>
                </a:lnTo>
                <a:lnTo>
                  <a:pt x="152400" y="40259"/>
                </a:lnTo>
                <a:lnTo>
                  <a:pt x="151383" y="41021"/>
                </a:lnTo>
                <a:lnTo>
                  <a:pt x="150494" y="41783"/>
                </a:lnTo>
                <a:lnTo>
                  <a:pt x="149351" y="42164"/>
                </a:lnTo>
                <a:lnTo>
                  <a:pt x="148081" y="42164"/>
                </a:lnTo>
                <a:lnTo>
                  <a:pt x="53593" y="42164"/>
                </a:lnTo>
                <a:lnTo>
                  <a:pt x="53593" y="106807"/>
                </a:lnTo>
                <a:lnTo>
                  <a:pt x="133603" y="106807"/>
                </a:lnTo>
                <a:lnTo>
                  <a:pt x="134874" y="106807"/>
                </a:lnTo>
                <a:lnTo>
                  <a:pt x="135889" y="107188"/>
                </a:lnTo>
                <a:lnTo>
                  <a:pt x="136905" y="107950"/>
                </a:lnTo>
                <a:lnTo>
                  <a:pt x="137921" y="108712"/>
                </a:lnTo>
                <a:lnTo>
                  <a:pt x="141604" y="123698"/>
                </a:lnTo>
                <a:lnTo>
                  <a:pt x="141604" y="127508"/>
                </a:lnTo>
                <a:lnTo>
                  <a:pt x="141604" y="131445"/>
                </a:lnTo>
                <a:lnTo>
                  <a:pt x="136905" y="146939"/>
                </a:lnTo>
                <a:lnTo>
                  <a:pt x="135889" y="147701"/>
                </a:lnTo>
                <a:lnTo>
                  <a:pt x="134874" y="147955"/>
                </a:lnTo>
                <a:lnTo>
                  <a:pt x="133603" y="147955"/>
                </a:lnTo>
                <a:lnTo>
                  <a:pt x="53593" y="147955"/>
                </a:lnTo>
                <a:lnTo>
                  <a:pt x="53593" y="222631"/>
                </a:lnTo>
                <a:lnTo>
                  <a:pt x="148970" y="222631"/>
                </a:lnTo>
                <a:lnTo>
                  <a:pt x="150113" y="222631"/>
                </a:lnTo>
                <a:lnTo>
                  <a:pt x="154812" y="227330"/>
                </a:lnTo>
                <a:lnTo>
                  <a:pt x="155575" y="228981"/>
                </a:lnTo>
                <a:lnTo>
                  <a:pt x="156082" y="231140"/>
                </a:lnTo>
                <a:lnTo>
                  <a:pt x="156463" y="233807"/>
                </a:lnTo>
                <a:lnTo>
                  <a:pt x="156717" y="236474"/>
                </a:lnTo>
                <a:lnTo>
                  <a:pt x="156971" y="239776"/>
                </a:lnTo>
                <a:lnTo>
                  <a:pt x="156971" y="243713"/>
                </a:lnTo>
                <a:lnTo>
                  <a:pt x="156971" y="247650"/>
                </a:lnTo>
                <a:lnTo>
                  <a:pt x="154812" y="260096"/>
                </a:lnTo>
                <a:lnTo>
                  <a:pt x="154177" y="261747"/>
                </a:lnTo>
                <a:lnTo>
                  <a:pt x="153288" y="262890"/>
                </a:lnTo>
                <a:lnTo>
                  <a:pt x="152273" y="263652"/>
                </a:lnTo>
                <a:lnTo>
                  <a:pt x="151256" y="264414"/>
                </a:lnTo>
                <a:lnTo>
                  <a:pt x="150113" y="264795"/>
                </a:lnTo>
                <a:lnTo>
                  <a:pt x="148970" y="264795"/>
                </a:lnTo>
                <a:lnTo>
                  <a:pt x="15875" y="264795"/>
                </a:lnTo>
                <a:lnTo>
                  <a:pt x="11429" y="264795"/>
                </a:lnTo>
                <a:lnTo>
                  <a:pt x="7619" y="263525"/>
                </a:lnTo>
                <a:lnTo>
                  <a:pt x="4571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1"/>
                </a:lnTo>
                <a:lnTo>
                  <a:pt x="4571" y="4064"/>
                </a:lnTo>
                <a:lnTo>
                  <a:pt x="7619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9607" y="294259"/>
            <a:ext cx="219836" cy="264795"/>
          </a:xfrm>
          <a:custGeom>
            <a:avLst/>
            <a:gdLst/>
            <a:ahLst/>
            <a:cxnLst/>
            <a:rect l="l" t="t" r="r" b="b"/>
            <a:pathLst>
              <a:path w="219836" h="264795">
                <a:moveTo>
                  <a:pt x="15875" y="0"/>
                </a:moveTo>
                <a:lnTo>
                  <a:pt x="83819" y="0"/>
                </a:lnTo>
                <a:lnTo>
                  <a:pt x="98193" y="366"/>
                </a:lnTo>
                <a:lnTo>
                  <a:pt x="150726" y="11253"/>
                </a:lnTo>
                <a:lnTo>
                  <a:pt x="191589" y="39761"/>
                </a:lnTo>
                <a:lnTo>
                  <a:pt x="214364" y="83252"/>
                </a:lnTo>
                <a:lnTo>
                  <a:pt x="219836" y="121076"/>
                </a:lnTo>
                <a:lnTo>
                  <a:pt x="219584" y="137201"/>
                </a:lnTo>
                <a:lnTo>
                  <a:pt x="215011" y="175428"/>
                </a:lnTo>
                <a:lnTo>
                  <a:pt x="200315" y="211676"/>
                </a:lnTo>
                <a:lnTo>
                  <a:pt x="164978" y="246235"/>
                </a:lnTo>
                <a:lnTo>
                  <a:pt x="118632" y="261842"/>
                </a:lnTo>
                <a:lnTo>
                  <a:pt x="79627" y="264794"/>
                </a:lnTo>
                <a:lnTo>
                  <a:pt x="15875" y="264795"/>
                </a:lnTo>
                <a:lnTo>
                  <a:pt x="11429" y="264795"/>
                </a:lnTo>
                <a:lnTo>
                  <a:pt x="7619" y="263525"/>
                </a:lnTo>
                <a:lnTo>
                  <a:pt x="4571" y="260858"/>
                </a:lnTo>
                <a:lnTo>
                  <a:pt x="1523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3" y="6731"/>
                </a:lnTo>
                <a:lnTo>
                  <a:pt x="4571" y="4064"/>
                </a:lnTo>
                <a:lnTo>
                  <a:pt x="7619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7586" y="294259"/>
            <a:ext cx="196468" cy="266065"/>
          </a:xfrm>
          <a:custGeom>
            <a:avLst/>
            <a:gdLst/>
            <a:ahLst/>
            <a:cxnLst/>
            <a:rect l="l" t="t" r="r" b="b"/>
            <a:pathLst>
              <a:path w="196468" h="266065">
                <a:moveTo>
                  <a:pt x="15875" y="0"/>
                </a:moveTo>
                <a:lnTo>
                  <a:pt x="84454" y="0"/>
                </a:lnTo>
                <a:lnTo>
                  <a:pt x="91439" y="0"/>
                </a:lnTo>
                <a:lnTo>
                  <a:pt x="97154" y="126"/>
                </a:lnTo>
                <a:lnTo>
                  <a:pt x="101600" y="381"/>
                </a:lnTo>
                <a:lnTo>
                  <a:pt x="106172" y="762"/>
                </a:lnTo>
                <a:lnTo>
                  <a:pt x="110236" y="1016"/>
                </a:lnTo>
                <a:lnTo>
                  <a:pt x="152065" y="14225"/>
                </a:lnTo>
                <a:lnTo>
                  <a:pt x="180782" y="54526"/>
                </a:lnTo>
                <a:lnTo>
                  <a:pt x="182562" y="66721"/>
                </a:lnTo>
                <a:lnTo>
                  <a:pt x="182116" y="82210"/>
                </a:lnTo>
                <a:lnTo>
                  <a:pt x="164973" y="122174"/>
                </a:lnTo>
                <a:lnTo>
                  <a:pt x="131317" y="141605"/>
                </a:lnTo>
                <a:lnTo>
                  <a:pt x="135254" y="143510"/>
                </a:lnTo>
                <a:lnTo>
                  <a:pt x="161036" y="171831"/>
                </a:lnTo>
                <a:lnTo>
                  <a:pt x="169037" y="188722"/>
                </a:lnTo>
                <a:lnTo>
                  <a:pt x="191262" y="240919"/>
                </a:lnTo>
                <a:lnTo>
                  <a:pt x="193293" y="246126"/>
                </a:lnTo>
                <a:lnTo>
                  <a:pt x="194690" y="249809"/>
                </a:lnTo>
                <a:lnTo>
                  <a:pt x="195325" y="252222"/>
                </a:lnTo>
                <a:lnTo>
                  <a:pt x="196087" y="254635"/>
                </a:lnTo>
                <a:lnTo>
                  <a:pt x="196468" y="256540"/>
                </a:lnTo>
                <a:lnTo>
                  <a:pt x="196468" y="257810"/>
                </a:lnTo>
                <a:lnTo>
                  <a:pt x="196468" y="259334"/>
                </a:lnTo>
                <a:lnTo>
                  <a:pt x="196087" y="260604"/>
                </a:lnTo>
                <a:lnTo>
                  <a:pt x="195579" y="261620"/>
                </a:lnTo>
                <a:lnTo>
                  <a:pt x="195072" y="262636"/>
                </a:lnTo>
                <a:lnTo>
                  <a:pt x="193801" y="263525"/>
                </a:lnTo>
                <a:lnTo>
                  <a:pt x="191642" y="264160"/>
                </a:lnTo>
                <a:lnTo>
                  <a:pt x="189611" y="264922"/>
                </a:lnTo>
                <a:lnTo>
                  <a:pt x="186689" y="265430"/>
                </a:lnTo>
                <a:lnTo>
                  <a:pt x="182752" y="265684"/>
                </a:lnTo>
                <a:lnTo>
                  <a:pt x="178688" y="265938"/>
                </a:lnTo>
                <a:lnTo>
                  <a:pt x="173354" y="266065"/>
                </a:lnTo>
                <a:lnTo>
                  <a:pt x="166497" y="266065"/>
                </a:lnTo>
                <a:lnTo>
                  <a:pt x="160782" y="266065"/>
                </a:lnTo>
                <a:lnTo>
                  <a:pt x="156210" y="265938"/>
                </a:lnTo>
                <a:lnTo>
                  <a:pt x="152780" y="265684"/>
                </a:lnTo>
                <a:lnTo>
                  <a:pt x="149351" y="265430"/>
                </a:lnTo>
                <a:lnTo>
                  <a:pt x="146685" y="264922"/>
                </a:lnTo>
                <a:lnTo>
                  <a:pt x="144779" y="264160"/>
                </a:lnTo>
                <a:lnTo>
                  <a:pt x="142748" y="263398"/>
                </a:lnTo>
                <a:lnTo>
                  <a:pt x="141350" y="262382"/>
                </a:lnTo>
                <a:lnTo>
                  <a:pt x="140588" y="261239"/>
                </a:lnTo>
                <a:lnTo>
                  <a:pt x="139700" y="260096"/>
                </a:lnTo>
                <a:lnTo>
                  <a:pt x="139064" y="258699"/>
                </a:lnTo>
                <a:lnTo>
                  <a:pt x="138557" y="257048"/>
                </a:lnTo>
                <a:lnTo>
                  <a:pt x="114808" y="197866"/>
                </a:lnTo>
                <a:lnTo>
                  <a:pt x="97282" y="167132"/>
                </a:lnTo>
                <a:lnTo>
                  <a:pt x="93979" y="163576"/>
                </a:lnTo>
                <a:lnTo>
                  <a:pt x="90042" y="161036"/>
                </a:lnTo>
                <a:lnTo>
                  <a:pt x="85725" y="159258"/>
                </a:lnTo>
                <a:lnTo>
                  <a:pt x="81279" y="157480"/>
                </a:lnTo>
                <a:lnTo>
                  <a:pt x="76326" y="156591"/>
                </a:lnTo>
                <a:lnTo>
                  <a:pt x="70612" y="156591"/>
                </a:lnTo>
                <a:lnTo>
                  <a:pt x="53721" y="156591"/>
                </a:lnTo>
                <a:lnTo>
                  <a:pt x="53721" y="257429"/>
                </a:lnTo>
                <a:lnTo>
                  <a:pt x="53721" y="258826"/>
                </a:lnTo>
                <a:lnTo>
                  <a:pt x="53339" y="260096"/>
                </a:lnTo>
                <a:lnTo>
                  <a:pt x="52450" y="261112"/>
                </a:lnTo>
                <a:lnTo>
                  <a:pt x="51562" y="262255"/>
                </a:lnTo>
                <a:lnTo>
                  <a:pt x="50037" y="263144"/>
                </a:lnTo>
                <a:lnTo>
                  <a:pt x="48005" y="263779"/>
                </a:lnTo>
                <a:lnTo>
                  <a:pt x="45974" y="264541"/>
                </a:lnTo>
                <a:lnTo>
                  <a:pt x="43307" y="265049"/>
                </a:lnTo>
                <a:lnTo>
                  <a:pt x="39877" y="265430"/>
                </a:lnTo>
                <a:lnTo>
                  <a:pt x="36449" y="265811"/>
                </a:lnTo>
                <a:lnTo>
                  <a:pt x="32130" y="266065"/>
                </a:lnTo>
                <a:lnTo>
                  <a:pt x="26797" y="266065"/>
                </a:lnTo>
                <a:lnTo>
                  <a:pt x="21589" y="266065"/>
                </a:lnTo>
                <a:lnTo>
                  <a:pt x="17272" y="265811"/>
                </a:lnTo>
                <a:lnTo>
                  <a:pt x="13715" y="265430"/>
                </a:lnTo>
                <a:lnTo>
                  <a:pt x="10287" y="265049"/>
                </a:lnTo>
                <a:lnTo>
                  <a:pt x="7492" y="264541"/>
                </a:lnTo>
                <a:lnTo>
                  <a:pt x="5461" y="263779"/>
                </a:lnTo>
                <a:lnTo>
                  <a:pt x="3428" y="263144"/>
                </a:lnTo>
                <a:lnTo>
                  <a:pt x="2032" y="262255"/>
                </a:lnTo>
                <a:lnTo>
                  <a:pt x="1142" y="261112"/>
                </a:lnTo>
                <a:lnTo>
                  <a:pt x="380" y="260096"/>
                </a:lnTo>
                <a:lnTo>
                  <a:pt x="0" y="258826"/>
                </a:lnTo>
                <a:lnTo>
                  <a:pt x="0" y="257429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1"/>
                </a:lnTo>
                <a:lnTo>
                  <a:pt x="4572" y="4064"/>
                </a:lnTo>
                <a:lnTo>
                  <a:pt x="7620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1110" y="294259"/>
            <a:ext cx="202564" cy="266065"/>
          </a:xfrm>
          <a:custGeom>
            <a:avLst/>
            <a:gdLst/>
            <a:ahLst/>
            <a:cxnLst/>
            <a:rect l="l" t="t" r="r" b="b"/>
            <a:pathLst>
              <a:path w="202564" h="266065">
                <a:moveTo>
                  <a:pt x="8000" y="0"/>
                </a:moveTo>
                <a:lnTo>
                  <a:pt x="194563" y="0"/>
                </a:lnTo>
                <a:lnTo>
                  <a:pt x="195834" y="0"/>
                </a:lnTo>
                <a:lnTo>
                  <a:pt x="196976" y="381"/>
                </a:lnTo>
                <a:lnTo>
                  <a:pt x="202056" y="11684"/>
                </a:lnTo>
                <a:lnTo>
                  <a:pt x="202437" y="14605"/>
                </a:lnTo>
                <a:lnTo>
                  <a:pt x="202564" y="18034"/>
                </a:lnTo>
                <a:lnTo>
                  <a:pt x="202564" y="22098"/>
                </a:lnTo>
                <a:lnTo>
                  <a:pt x="202564" y="26035"/>
                </a:lnTo>
                <a:lnTo>
                  <a:pt x="202437" y="29464"/>
                </a:lnTo>
                <a:lnTo>
                  <a:pt x="202056" y="32258"/>
                </a:lnTo>
                <a:lnTo>
                  <a:pt x="201675" y="35051"/>
                </a:lnTo>
                <a:lnTo>
                  <a:pt x="201167" y="37338"/>
                </a:lnTo>
                <a:lnTo>
                  <a:pt x="200533" y="38989"/>
                </a:lnTo>
                <a:lnTo>
                  <a:pt x="199898" y="40767"/>
                </a:lnTo>
                <a:lnTo>
                  <a:pt x="199009" y="42037"/>
                </a:lnTo>
                <a:lnTo>
                  <a:pt x="197992" y="42799"/>
                </a:lnTo>
                <a:lnTo>
                  <a:pt x="196976" y="43561"/>
                </a:lnTo>
                <a:lnTo>
                  <a:pt x="195834" y="44069"/>
                </a:lnTo>
                <a:lnTo>
                  <a:pt x="194563" y="44069"/>
                </a:lnTo>
                <a:lnTo>
                  <a:pt x="128269" y="44069"/>
                </a:lnTo>
                <a:lnTo>
                  <a:pt x="128269" y="257429"/>
                </a:lnTo>
                <a:lnTo>
                  <a:pt x="128269" y="258826"/>
                </a:lnTo>
                <a:lnTo>
                  <a:pt x="127888" y="260096"/>
                </a:lnTo>
                <a:lnTo>
                  <a:pt x="127000" y="261112"/>
                </a:lnTo>
                <a:lnTo>
                  <a:pt x="126111" y="262255"/>
                </a:lnTo>
                <a:lnTo>
                  <a:pt x="124587" y="263144"/>
                </a:lnTo>
                <a:lnTo>
                  <a:pt x="122554" y="263779"/>
                </a:lnTo>
                <a:lnTo>
                  <a:pt x="120523" y="264541"/>
                </a:lnTo>
                <a:lnTo>
                  <a:pt x="117728" y="265049"/>
                </a:lnTo>
                <a:lnTo>
                  <a:pt x="114300" y="265430"/>
                </a:lnTo>
                <a:lnTo>
                  <a:pt x="110743" y="265811"/>
                </a:lnTo>
                <a:lnTo>
                  <a:pt x="106425" y="266065"/>
                </a:lnTo>
                <a:lnTo>
                  <a:pt x="101218" y="266065"/>
                </a:lnTo>
                <a:lnTo>
                  <a:pt x="96138" y="266065"/>
                </a:lnTo>
                <a:lnTo>
                  <a:pt x="91693" y="265811"/>
                </a:lnTo>
                <a:lnTo>
                  <a:pt x="88264" y="265430"/>
                </a:lnTo>
                <a:lnTo>
                  <a:pt x="84836" y="265049"/>
                </a:lnTo>
                <a:lnTo>
                  <a:pt x="82041" y="264541"/>
                </a:lnTo>
                <a:lnTo>
                  <a:pt x="80010" y="263779"/>
                </a:lnTo>
                <a:lnTo>
                  <a:pt x="77977" y="263144"/>
                </a:lnTo>
                <a:lnTo>
                  <a:pt x="76453" y="262255"/>
                </a:lnTo>
                <a:lnTo>
                  <a:pt x="75564" y="261112"/>
                </a:lnTo>
                <a:lnTo>
                  <a:pt x="74675" y="260096"/>
                </a:lnTo>
                <a:lnTo>
                  <a:pt x="74294" y="258826"/>
                </a:lnTo>
                <a:lnTo>
                  <a:pt x="74294" y="257429"/>
                </a:lnTo>
                <a:lnTo>
                  <a:pt x="74294" y="44069"/>
                </a:lnTo>
                <a:lnTo>
                  <a:pt x="8000" y="44069"/>
                </a:lnTo>
                <a:lnTo>
                  <a:pt x="6603" y="44069"/>
                </a:lnTo>
                <a:lnTo>
                  <a:pt x="5461" y="43561"/>
                </a:lnTo>
                <a:lnTo>
                  <a:pt x="4444" y="42799"/>
                </a:lnTo>
                <a:lnTo>
                  <a:pt x="3555" y="42037"/>
                </a:lnTo>
                <a:lnTo>
                  <a:pt x="2666" y="40767"/>
                </a:lnTo>
                <a:lnTo>
                  <a:pt x="2031" y="38989"/>
                </a:lnTo>
                <a:lnTo>
                  <a:pt x="1397" y="37338"/>
                </a:lnTo>
                <a:lnTo>
                  <a:pt x="888" y="35051"/>
                </a:lnTo>
                <a:lnTo>
                  <a:pt x="508" y="32258"/>
                </a:lnTo>
                <a:lnTo>
                  <a:pt x="126" y="29464"/>
                </a:lnTo>
                <a:lnTo>
                  <a:pt x="0" y="26035"/>
                </a:lnTo>
                <a:lnTo>
                  <a:pt x="0" y="22098"/>
                </a:lnTo>
                <a:lnTo>
                  <a:pt x="0" y="18034"/>
                </a:lnTo>
                <a:lnTo>
                  <a:pt x="126" y="14605"/>
                </a:lnTo>
                <a:lnTo>
                  <a:pt x="508" y="11684"/>
                </a:lnTo>
                <a:lnTo>
                  <a:pt x="888" y="8763"/>
                </a:lnTo>
                <a:lnTo>
                  <a:pt x="6603" y="0"/>
                </a:lnTo>
                <a:lnTo>
                  <a:pt x="800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6970" y="294259"/>
            <a:ext cx="156972" cy="264795"/>
          </a:xfrm>
          <a:custGeom>
            <a:avLst/>
            <a:gdLst/>
            <a:ahLst/>
            <a:cxnLst/>
            <a:rect l="l" t="t" r="r" b="b"/>
            <a:pathLst>
              <a:path w="156972" h="264795">
                <a:moveTo>
                  <a:pt x="15875" y="0"/>
                </a:moveTo>
                <a:lnTo>
                  <a:pt x="148081" y="0"/>
                </a:lnTo>
                <a:lnTo>
                  <a:pt x="149352" y="0"/>
                </a:lnTo>
                <a:lnTo>
                  <a:pt x="150495" y="381"/>
                </a:lnTo>
                <a:lnTo>
                  <a:pt x="151384" y="1016"/>
                </a:lnTo>
                <a:lnTo>
                  <a:pt x="152400" y="1777"/>
                </a:lnTo>
                <a:lnTo>
                  <a:pt x="153162" y="2921"/>
                </a:lnTo>
                <a:lnTo>
                  <a:pt x="153797" y="4572"/>
                </a:lnTo>
                <a:lnTo>
                  <a:pt x="154559" y="6350"/>
                </a:lnTo>
                <a:lnTo>
                  <a:pt x="155067" y="8509"/>
                </a:lnTo>
                <a:lnTo>
                  <a:pt x="155321" y="11175"/>
                </a:lnTo>
                <a:lnTo>
                  <a:pt x="155702" y="13843"/>
                </a:lnTo>
                <a:lnTo>
                  <a:pt x="155829" y="17272"/>
                </a:lnTo>
                <a:lnTo>
                  <a:pt x="155829" y="21336"/>
                </a:lnTo>
                <a:lnTo>
                  <a:pt x="155829" y="25146"/>
                </a:lnTo>
                <a:lnTo>
                  <a:pt x="155702" y="28321"/>
                </a:lnTo>
                <a:lnTo>
                  <a:pt x="155321" y="30988"/>
                </a:lnTo>
                <a:lnTo>
                  <a:pt x="155067" y="33655"/>
                </a:lnTo>
                <a:lnTo>
                  <a:pt x="154559" y="35814"/>
                </a:lnTo>
                <a:lnTo>
                  <a:pt x="153797" y="37465"/>
                </a:lnTo>
                <a:lnTo>
                  <a:pt x="153162" y="39116"/>
                </a:lnTo>
                <a:lnTo>
                  <a:pt x="152400" y="40259"/>
                </a:lnTo>
                <a:lnTo>
                  <a:pt x="151384" y="41021"/>
                </a:lnTo>
                <a:lnTo>
                  <a:pt x="150495" y="41783"/>
                </a:lnTo>
                <a:lnTo>
                  <a:pt x="149352" y="42164"/>
                </a:lnTo>
                <a:lnTo>
                  <a:pt x="148081" y="42164"/>
                </a:lnTo>
                <a:lnTo>
                  <a:pt x="53593" y="42164"/>
                </a:lnTo>
                <a:lnTo>
                  <a:pt x="53593" y="106807"/>
                </a:lnTo>
                <a:lnTo>
                  <a:pt x="133604" y="106807"/>
                </a:lnTo>
                <a:lnTo>
                  <a:pt x="134874" y="106807"/>
                </a:lnTo>
                <a:lnTo>
                  <a:pt x="135890" y="107188"/>
                </a:lnTo>
                <a:lnTo>
                  <a:pt x="136906" y="107950"/>
                </a:lnTo>
                <a:lnTo>
                  <a:pt x="137922" y="108712"/>
                </a:lnTo>
                <a:lnTo>
                  <a:pt x="141605" y="123698"/>
                </a:lnTo>
                <a:lnTo>
                  <a:pt x="141605" y="127508"/>
                </a:lnTo>
                <a:lnTo>
                  <a:pt x="141605" y="131445"/>
                </a:lnTo>
                <a:lnTo>
                  <a:pt x="136906" y="146939"/>
                </a:lnTo>
                <a:lnTo>
                  <a:pt x="135890" y="147701"/>
                </a:lnTo>
                <a:lnTo>
                  <a:pt x="134874" y="147955"/>
                </a:lnTo>
                <a:lnTo>
                  <a:pt x="133604" y="147955"/>
                </a:lnTo>
                <a:lnTo>
                  <a:pt x="53593" y="147955"/>
                </a:lnTo>
                <a:lnTo>
                  <a:pt x="53593" y="222631"/>
                </a:lnTo>
                <a:lnTo>
                  <a:pt x="148971" y="222631"/>
                </a:lnTo>
                <a:lnTo>
                  <a:pt x="150114" y="222631"/>
                </a:lnTo>
                <a:lnTo>
                  <a:pt x="151256" y="223012"/>
                </a:lnTo>
                <a:lnTo>
                  <a:pt x="152273" y="223774"/>
                </a:lnTo>
                <a:lnTo>
                  <a:pt x="153289" y="224536"/>
                </a:lnTo>
                <a:lnTo>
                  <a:pt x="154178" y="225806"/>
                </a:lnTo>
                <a:lnTo>
                  <a:pt x="154812" y="227330"/>
                </a:lnTo>
                <a:lnTo>
                  <a:pt x="155575" y="228981"/>
                </a:lnTo>
                <a:lnTo>
                  <a:pt x="156083" y="231140"/>
                </a:lnTo>
                <a:lnTo>
                  <a:pt x="156464" y="233807"/>
                </a:lnTo>
                <a:lnTo>
                  <a:pt x="156718" y="236474"/>
                </a:lnTo>
                <a:lnTo>
                  <a:pt x="156972" y="239776"/>
                </a:lnTo>
                <a:lnTo>
                  <a:pt x="156972" y="243713"/>
                </a:lnTo>
                <a:lnTo>
                  <a:pt x="156972" y="247650"/>
                </a:lnTo>
                <a:lnTo>
                  <a:pt x="154812" y="260096"/>
                </a:lnTo>
                <a:lnTo>
                  <a:pt x="154178" y="261747"/>
                </a:lnTo>
                <a:lnTo>
                  <a:pt x="153289" y="262890"/>
                </a:lnTo>
                <a:lnTo>
                  <a:pt x="152273" y="263652"/>
                </a:lnTo>
                <a:lnTo>
                  <a:pt x="151256" y="264414"/>
                </a:lnTo>
                <a:lnTo>
                  <a:pt x="150114" y="264795"/>
                </a:lnTo>
                <a:lnTo>
                  <a:pt x="148971" y="264795"/>
                </a:lnTo>
                <a:lnTo>
                  <a:pt x="15875" y="264795"/>
                </a:lnTo>
                <a:lnTo>
                  <a:pt x="11430" y="264795"/>
                </a:lnTo>
                <a:lnTo>
                  <a:pt x="7620" y="263525"/>
                </a:lnTo>
                <a:lnTo>
                  <a:pt x="4572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1"/>
                </a:lnTo>
                <a:lnTo>
                  <a:pt x="4572" y="4064"/>
                </a:lnTo>
                <a:lnTo>
                  <a:pt x="7620" y="1397"/>
                </a:lnTo>
                <a:lnTo>
                  <a:pt x="11430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9207" y="294259"/>
            <a:ext cx="156972" cy="264795"/>
          </a:xfrm>
          <a:custGeom>
            <a:avLst/>
            <a:gdLst/>
            <a:ahLst/>
            <a:cxnLst/>
            <a:rect l="l" t="t" r="r" b="b"/>
            <a:pathLst>
              <a:path w="156972" h="264795">
                <a:moveTo>
                  <a:pt x="15875" y="0"/>
                </a:moveTo>
                <a:lnTo>
                  <a:pt x="148081" y="0"/>
                </a:lnTo>
                <a:lnTo>
                  <a:pt x="149351" y="0"/>
                </a:lnTo>
                <a:lnTo>
                  <a:pt x="150494" y="381"/>
                </a:lnTo>
                <a:lnTo>
                  <a:pt x="151384" y="1016"/>
                </a:lnTo>
                <a:lnTo>
                  <a:pt x="152400" y="1777"/>
                </a:lnTo>
                <a:lnTo>
                  <a:pt x="153162" y="2921"/>
                </a:lnTo>
                <a:lnTo>
                  <a:pt x="153797" y="4572"/>
                </a:lnTo>
                <a:lnTo>
                  <a:pt x="154559" y="6350"/>
                </a:lnTo>
                <a:lnTo>
                  <a:pt x="155067" y="8509"/>
                </a:lnTo>
                <a:lnTo>
                  <a:pt x="155320" y="11175"/>
                </a:lnTo>
                <a:lnTo>
                  <a:pt x="155701" y="13843"/>
                </a:lnTo>
                <a:lnTo>
                  <a:pt x="155829" y="17272"/>
                </a:lnTo>
                <a:lnTo>
                  <a:pt x="155829" y="21336"/>
                </a:lnTo>
                <a:lnTo>
                  <a:pt x="155829" y="25146"/>
                </a:lnTo>
                <a:lnTo>
                  <a:pt x="155701" y="28321"/>
                </a:lnTo>
                <a:lnTo>
                  <a:pt x="155320" y="30988"/>
                </a:lnTo>
                <a:lnTo>
                  <a:pt x="155067" y="33655"/>
                </a:lnTo>
                <a:lnTo>
                  <a:pt x="154559" y="35814"/>
                </a:lnTo>
                <a:lnTo>
                  <a:pt x="153797" y="37465"/>
                </a:lnTo>
                <a:lnTo>
                  <a:pt x="153162" y="39116"/>
                </a:lnTo>
                <a:lnTo>
                  <a:pt x="152400" y="40259"/>
                </a:lnTo>
                <a:lnTo>
                  <a:pt x="151384" y="41021"/>
                </a:lnTo>
                <a:lnTo>
                  <a:pt x="150494" y="41783"/>
                </a:lnTo>
                <a:lnTo>
                  <a:pt x="149351" y="42164"/>
                </a:lnTo>
                <a:lnTo>
                  <a:pt x="148081" y="42164"/>
                </a:lnTo>
                <a:lnTo>
                  <a:pt x="53593" y="42164"/>
                </a:lnTo>
                <a:lnTo>
                  <a:pt x="53593" y="106807"/>
                </a:lnTo>
                <a:lnTo>
                  <a:pt x="133604" y="106807"/>
                </a:lnTo>
                <a:lnTo>
                  <a:pt x="134874" y="106807"/>
                </a:lnTo>
                <a:lnTo>
                  <a:pt x="135890" y="107188"/>
                </a:lnTo>
                <a:lnTo>
                  <a:pt x="136906" y="107950"/>
                </a:lnTo>
                <a:lnTo>
                  <a:pt x="137922" y="108712"/>
                </a:lnTo>
                <a:lnTo>
                  <a:pt x="141605" y="123698"/>
                </a:lnTo>
                <a:lnTo>
                  <a:pt x="141605" y="127508"/>
                </a:lnTo>
                <a:lnTo>
                  <a:pt x="141605" y="131445"/>
                </a:lnTo>
                <a:lnTo>
                  <a:pt x="136906" y="146939"/>
                </a:lnTo>
                <a:lnTo>
                  <a:pt x="135890" y="147701"/>
                </a:lnTo>
                <a:lnTo>
                  <a:pt x="134874" y="147955"/>
                </a:lnTo>
                <a:lnTo>
                  <a:pt x="133604" y="147955"/>
                </a:lnTo>
                <a:lnTo>
                  <a:pt x="53593" y="147955"/>
                </a:lnTo>
                <a:lnTo>
                  <a:pt x="53593" y="222631"/>
                </a:lnTo>
                <a:lnTo>
                  <a:pt x="148970" y="222631"/>
                </a:lnTo>
                <a:lnTo>
                  <a:pt x="150113" y="222631"/>
                </a:lnTo>
                <a:lnTo>
                  <a:pt x="154812" y="227330"/>
                </a:lnTo>
                <a:lnTo>
                  <a:pt x="155575" y="228981"/>
                </a:lnTo>
                <a:lnTo>
                  <a:pt x="156082" y="231140"/>
                </a:lnTo>
                <a:lnTo>
                  <a:pt x="156463" y="233807"/>
                </a:lnTo>
                <a:lnTo>
                  <a:pt x="156718" y="236474"/>
                </a:lnTo>
                <a:lnTo>
                  <a:pt x="156972" y="239776"/>
                </a:lnTo>
                <a:lnTo>
                  <a:pt x="156972" y="243713"/>
                </a:lnTo>
                <a:lnTo>
                  <a:pt x="156972" y="247650"/>
                </a:lnTo>
                <a:lnTo>
                  <a:pt x="154812" y="260096"/>
                </a:lnTo>
                <a:lnTo>
                  <a:pt x="154178" y="261747"/>
                </a:lnTo>
                <a:lnTo>
                  <a:pt x="153288" y="262890"/>
                </a:lnTo>
                <a:lnTo>
                  <a:pt x="152273" y="263652"/>
                </a:lnTo>
                <a:lnTo>
                  <a:pt x="151256" y="264414"/>
                </a:lnTo>
                <a:lnTo>
                  <a:pt x="150113" y="264795"/>
                </a:lnTo>
                <a:lnTo>
                  <a:pt x="148970" y="264795"/>
                </a:lnTo>
                <a:lnTo>
                  <a:pt x="15875" y="264795"/>
                </a:lnTo>
                <a:lnTo>
                  <a:pt x="11430" y="264795"/>
                </a:lnTo>
                <a:lnTo>
                  <a:pt x="7620" y="263525"/>
                </a:lnTo>
                <a:lnTo>
                  <a:pt x="4571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1"/>
                </a:lnTo>
                <a:lnTo>
                  <a:pt x="4571" y="4064"/>
                </a:lnTo>
                <a:lnTo>
                  <a:pt x="7620" y="1397"/>
                </a:lnTo>
                <a:lnTo>
                  <a:pt x="11430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2986" y="294259"/>
            <a:ext cx="196469" cy="266065"/>
          </a:xfrm>
          <a:custGeom>
            <a:avLst/>
            <a:gdLst/>
            <a:ahLst/>
            <a:cxnLst/>
            <a:rect l="l" t="t" r="r" b="b"/>
            <a:pathLst>
              <a:path w="196469" h="266065">
                <a:moveTo>
                  <a:pt x="15875" y="0"/>
                </a:moveTo>
                <a:lnTo>
                  <a:pt x="84454" y="0"/>
                </a:lnTo>
                <a:lnTo>
                  <a:pt x="91440" y="0"/>
                </a:lnTo>
                <a:lnTo>
                  <a:pt x="97154" y="126"/>
                </a:lnTo>
                <a:lnTo>
                  <a:pt x="101600" y="381"/>
                </a:lnTo>
                <a:lnTo>
                  <a:pt x="106172" y="762"/>
                </a:lnTo>
                <a:lnTo>
                  <a:pt x="110235" y="1016"/>
                </a:lnTo>
                <a:lnTo>
                  <a:pt x="152065" y="14225"/>
                </a:lnTo>
                <a:lnTo>
                  <a:pt x="180782" y="54526"/>
                </a:lnTo>
                <a:lnTo>
                  <a:pt x="182562" y="66721"/>
                </a:lnTo>
                <a:lnTo>
                  <a:pt x="182116" y="82210"/>
                </a:lnTo>
                <a:lnTo>
                  <a:pt x="164972" y="122174"/>
                </a:lnTo>
                <a:lnTo>
                  <a:pt x="131318" y="141605"/>
                </a:lnTo>
                <a:lnTo>
                  <a:pt x="135254" y="143510"/>
                </a:lnTo>
                <a:lnTo>
                  <a:pt x="161035" y="171831"/>
                </a:lnTo>
                <a:lnTo>
                  <a:pt x="169037" y="188722"/>
                </a:lnTo>
                <a:lnTo>
                  <a:pt x="191262" y="240919"/>
                </a:lnTo>
                <a:lnTo>
                  <a:pt x="193294" y="246126"/>
                </a:lnTo>
                <a:lnTo>
                  <a:pt x="194690" y="249809"/>
                </a:lnTo>
                <a:lnTo>
                  <a:pt x="195325" y="252222"/>
                </a:lnTo>
                <a:lnTo>
                  <a:pt x="196087" y="254635"/>
                </a:lnTo>
                <a:lnTo>
                  <a:pt x="196469" y="256540"/>
                </a:lnTo>
                <a:lnTo>
                  <a:pt x="196469" y="257810"/>
                </a:lnTo>
                <a:lnTo>
                  <a:pt x="196469" y="259334"/>
                </a:lnTo>
                <a:lnTo>
                  <a:pt x="196087" y="260604"/>
                </a:lnTo>
                <a:lnTo>
                  <a:pt x="195579" y="261620"/>
                </a:lnTo>
                <a:lnTo>
                  <a:pt x="195072" y="262636"/>
                </a:lnTo>
                <a:lnTo>
                  <a:pt x="193801" y="263525"/>
                </a:lnTo>
                <a:lnTo>
                  <a:pt x="191643" y="264160"/>
                </a:lnTo>
                <a:lnTo>
                  <a:pt x="189610" y="264922"/>
                </a:lnTo>
                <a:lnTo>
                  <a:pt x="186690" y="265430"/>
                </a:lnTo>
                <a:lnTo>
                  <a:pt x="182753" y="265684"/>
                </a:lnTo>
                <a:lnTo>
                  <a:pt x="178688" y="265938"/>
                </a:lnTo>
                <a:lnTo>
                  <a:pt x="173354" y="266065"/>
                </a:lnTo>
                <a:lnTo>
                  <a:pt x="166497" y="266065"/>
                </a:lnTo>
                <a:lnTo>
                  <a:pt x="160781" y="266065"/>
                </a:lnTo>
                <a:lnTo>
                  <a:pt x="156209" y="265938"/>
                </a:lnTo>
                <a:lnTo>
                  <a:pt x="152781" y="265684"/>
                </a:lnTo>
                <a:lnTo>
                  <a:pt x="149351" y="265430"/>
                </a:lnTo>
                <a:lnTo>
                  <a:pt x="146684" y="264922"/>
                </a:lnTo>
                <a:lnTo>
                  <a:pt x="144779" y="264160"/>
                </a:lnTo>
                <a:lnTo>
                  <a:pt x="142747" y="263398"/>
                </a:lnTo>
                <a:lnTo>
                  <a:pt x="141350" y="262382"/>
                </a:lnTo>
                <a:lnTo>
                  <a:pt x="140588" y="261239"/>
                </a:lnTo>
                <a:lnTo>
                  <a:pt x="139700" y="260096"/>
                </a:lnTo>
                <a:lnTo>
                  <a:pt x="139065" y="258699"/>
                </a:lnTo>
                <a:lnTo>
                  <a:pt x="138556" y="257048"/>
                </a:lnTo>
                <a:lnTo>
                  <a:pt x="114807" y="197866"/>
                </a:lnTo>
                <a:lnTo>
                  <a:pt x="97281" y="167132"/>
                </a:lnTo>
                <a:lnTo>
                  <a:pt x="93979" y="163576"/>
                </a:lnTo>
                <a:lnTo>
                  <a:pt x="90043" y="161036"/>
                </a:lnTo>
                <a:lnTo>
                  <a:pt x="85725" y="159258"/>
                </a:lnTo>
                <a:lnTo>
                  <a:pt x="81279" y="157480"/>
                </a:lnTo>
                <a:lnTo>
                  <a:pt x="76326" y="156591"/>
                </a:lnTo>
                <a:lnTo>
                  <a:pt x="70612" y="156591"/>
                </a:lnTo>
                <a:lnTo>
                  <a:pt x="53721" y="156591"/>
                </a:lnTo>
                <a:lnTo>
                  <a:pt x="53721" y="257429"/>
                </a:lnTo>
                <a:lnTo>
                  <a:pt x="53721" y="258826"/>
                </a:lnTo>
                <a:lnTo>
                  <a:pt x="53340" y="260096"/>
                </a:lnTo>
                <a:lnTo>
                  <a:pt x="52450" y="261112"/>
                </a:lnTo>
                <a:lnTo>
                  <a:pt x="51562" y="262255"/>
                </a:lnTo>
                <a:lnTo>
                  <a:pt x="50037" y="263144"/>
                </a:lnTo>
                <a:lnTo>
                  <a:pt x="48006" y="263779"/>
                </a:lnTo>
                <a:lnTo>
                  <a:pt x="45974" y="264541"/>
                </a:lnTo>
                <a:lnTo>
                  <a:pt x="43306" y="265049"/>
                </a:lnTo>
                <a:lnTo>
                  <a:pt x="39878" y="265430"/>
                </a:lnTo>
                <a:lnTo>
                  <a:pt x="36449" y="265811"/>
                </a:lnTo>
                <a:lnTo>
                  <a:pt x="32131" y="266065"/>
                </a:lnTo>
                <a:lnTo>
                  <a:pt x="26796" y="266065"/>
                </a:lnTo>
                <a:lnTo>
                  <a:pt x="21590" y="266065"/>
                </a:lnTo>
                <a:lnTo>
                  <a:pt x="17271" y="265811"/>
                </a:lnTo>
                <a:lnTo>
                  <a:pt x="13715" y="265430"/>
                </a:lnTo>
                <a:lnTo>
                  <a:pt x="10287" y="265049"/>
                </a:lnTo>
                <a:lnTo>
                  <a:pt x="7493" y="264541"/>
                </a:lnTo>
                <a:lnTo>
                  <a:pt x="5460" y="263779"/>
                </a:lnTo>
                <a:lnTo>
                  <a:pt x="3428" y="263144"/>
                </a:lnTo>
                <a:lnTo>
                  <a:pt x="2031" y="262255"/>
                </a:lnTo>
                <a:lnTo>
                  <a:pt x="1143" y="261112"/>
                </a:lnTo>
                <a:lnTo>
                  <a:pt x="381" y="260096"/>
                </a:lnTo>
                <a:lnTo>
                  <a:pt x="0" y="258826"/>
                </a:lnTo>
                <a:lnTo>
                  <a:pt x="0" y="257429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1"/>
                </a:lnTo>
                <a:lnTo>
                  <a:pt x="4571" y="4064"/>
                </a:lnTo>
                <a:lnTo>
                  <a:pt x="7619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4232" y="294259"/>
            <a:ext cx="156959" cy="264795"/>
          </a:xfrm>
          <a:custGeom>
            <a:avLst/>
            <a:gdLst/>
            <a:ahLst/>
            <a:cxnLst/>
            <a:rect l="l" t="t" r="r" b="b"/>
            <a:pathLst>
              <a:path w="156959" h="264795">
                <a:moveTo>
                  <a:pt x="15963" y="0"/>
                </a:moveTo>
                <a:lnTo>
                  <a:pt x="148170" y="0"/>
                </a:lnTo>
                <a:lnTo>
                  <a:pt x="149390" y="0"/>
                </a:lnTo>
                <a:lnTo>
                  <a:pt x="150482" y="381"/>
                </a:lnTo>
                <a:lnTo>
                  <a:pt x="155943" y="17272"/>
                </a:lnTo>
                <a:lnTo>
                  <a:pt x="155943" y="21336"/>
                </a:lnTo>
                <a:lnTo>
                  <a:pt x="155943" y="25146"/>
                </a:lnTo>
                <a:lnTo>
                  <a:pt x="151434" y="41021"/>
                </a:lnTo>
                <a:lnTo>
                  <a:pt x="150482" y="41783"/>
                </a:lnTo>
                <a:lnTo>
                  <a:pt x="149390" y="42164"/>
                </a:lnTo>
                <a:lnTo>
                  <a:pt x="148170" y="42164"/>
                </a:lnTo>
                <a:lnTo>
                  <a:pt x="53619" y="42164"/>
                </a:lnTo>
                <a:lnTo>
                  <a:pt x="53619" y="106807"/>
                </a:lnTo>
                <a:lnTo>
                  <a:pt x="133629" y="106807"/>
                </a:lnTo>
                <a:lnTo>
                  <a:pt x="134861" y="106807"/>
                </a:lnTo>
                <a:lnTo>
                  <a:pt x="135991" y="107188"/>
                </a:lnTo>
                <a:lnTo>
                  <a:pt x="137007" y="107950"/>
                </a:lnTo>
                <a:lnTo>
                  <a:pt x="138036" y="108712"/>
                </a:lnTo>
                <a:lnTo>
                  <a:pt x="138887" y="109855"/>
                </a:lnTo>
                <a:lnTo>
                  <a:pt x="139572" y="111506"/>
                </a:lnTo>
                <a:lnTo>
                  <a:pt x="140246" y="113030"/>
                </a:lnTo>
                <a:lnTo>
                  <a:pt x="140766" y="115189"/>
                </a:lnTo>
                <a:lnTo>
                  <a:pt x="141109" y="117856"/>
                </a:lnTo>
                <a:lnTo>
                  <a:pt x="141439" y="120396"/>
                </a:lnTo>
                <a:lnTo>
                  <a:pt x="141617" y="123698"/>
                </a:lnTo>
                <a:lnTo>
                  <a:pt x="141617" y="127508"/>
                </a:lnTo>
                <a:lnTo>
                  <a:pt x="141617" y="131445"/>
                </a:lnTo>
                <a:lnTo>
                  <a:pt x="141439" y="134747"/>
                </a:lnTo>
                <a:lnTo>
                  <a:pt x="141109" y="137287"/>
                </a:lnTo>
                <a:lnTo>
                  <a:pt x="140766" y="139954"/>
                </a:lnTo>
                <a:lnTo>
                  <a:pt x="137007" y="146939"/>
                </a:lnTo>
                <a:lnTo>
                  <a:pt x="135991" y="147701"/>
                </a:lnTo>
                <a:lnTo>
                  <a:pt x="134861" y="147955"/>
                </a:lnTo>
                <a:lnTo>
                  <a:pt x="133629" y="147955"/>
                </a:lnTo>
                <a:lnTo>
                  <a:pt x="53619" y="147955"/>
                </a:lnTo>
                <a:lnTo>
                  <a:pt x="53619" y="222631"/>
                </a:lnTo>
                <a:lnTo>
                  <a:pt x="148983" y="222631"/>
                </a:lnTo>
                <a:lnTo>
                  <a:pt x="150215" y="222631"/>
                </a:lnTo>
                <a:lnTo>
                  <a:pt x="156959" y="239776"/>
                </a:lnTo>
                <a:lnTo>
                  <a:pt x="156959" y="243713"/>
                </a:lnTo>
                <a:lnTo>
                  <a:pt x="156959" y="247650"/>
                </a:lnTo>
                <a:lnTo>
                  <a:pt x="156794" y="251079"/>
                </a:lnTo>
                <a:lnTo>
                  <a:pt x="156451" y="253619"/>
                </a:lnTo>
                <a:lnTo>
                  <a:pt x="156108" y="256286"/>
                </a:lnTo>
                <a:lnTo>
                  <a:pt x="155600" y="258445"/>
                </a:lnTo>
                <a:lnTo>
                  <a:pt x="154914" y="260096"/>
                </a:lnTo>
                <a:lnTo>
                  <a:pt x="154241" y="261747"/>
                </a:lnTo>
                <a:lnTo>
                  <a:pt x="153377" y="262890"/>
                </a:lnTo>
                <a:lnTo>
                  <a:pt x="152361" y="263652"/>
                </a:lnTo>
                <a:lnTo>
                  <a:pt x="151333" y="264414"/>
                </a:lnTo>
                <a:lnTo>
                  <a:pt x="150215" y="264795"/>
                </a:lnTo>
                <a:lnTo>
                  <a:pt x="148983" y="264795"/>
                </a:lnTo>
                <a:lnTo>
                  <a:pt x="15963" y="264795"/>
                </a:lnTo>
                <a:lnTo>
                  <a:pt x="11468" y="264795"/>
                </a:lnTo>
                <a:lnTo>
                  <a:pt x="7683" y="263525"/>
                </a:lnTo>
                <a:lnTo>
                  <a:pt x="4610" y="260858"/>
                </a:lnTo>
                <a:lnTo>
                  <a:pt x="1536" y="258191"/>
                </a:lnTo>
                <a:lnTo>
                  <a:pt x="12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12" y="11049"/>
                </a:lnTo>
                <a:lnTo>
                  <a:pt x="1536" y="6731"/>
                </a:lnTo>
                <a:lnTo>
                  <a:pt x="4610" y="4064"/>
                </a:lnTo>
                <a:lnTo>
                  <a:pt x="7683" y="1397"/>
                </a:lnTo>
                <a:lnTo>
                  <a:pt x="11468" y="0"/>
                </a:lnTo>
                <a:lnTo>
                  <a:pt x="159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616" y="294259"/>
            <a:ext cx="156946" cy="264795"/>
          </a:xfrm>
          <a:custGeom>
            <a:avLst/>
            <a:gdLst/>
            <a:ahLst/>
            <a:cxnLst/>
            <a:rect l="l" t="t" r="r" b="b"/>
            <a:pathLst>
              <a:path w="156946" h="264795">
                <a:moveTo>
                  <a:pt x="15951" y="0"/>
                </a:moveTo>
                <a:lnTo>
                  <a:pt x="148158" y="0"/>
                </a:lnTo>
                <a:lnTo>
                  <a:pt x="149377" y="0"/>
                </a:lnTo>
                <a:lnTo>
                  <a:pt x="150469" y="381"/>
                </a:lnTo>
                <a:lnTo>
                  <a:pt x="155930" y="17272"/>
                </a:lnTo>
                <a:lnTo>
                  <a:pt x="155930" y="21336"/>
                </a:lnTo>
                <a:lnTo>
                  <a:pt x="155930" y="25146"/>
                </a:lnTo>
                <a:lnTo>
                  <a:pt x="151422" y="41021"/>
                </a:lnTo>
                <a:lnTo>
                  <a:pt x="150469" y="41783"/>
                </a:lnTo>
                <a:lnTo>
                  <a:pt x="149377" y="42164"/>
                </a:lnTo>
                <a:lnTo>
                  <a:pt x="148158" y="42164"/>
                </a:lnTo>
                <a:lnTo>
                  <a:pt x="53606" y="42164"/>
                </a:lnTo>
                <a:lnTo>
                  <a:pt x="53606" y="106807"/>
                </a:lnTo>
                <a:lnTo>
                  <a:pt x="133616" y="106807"/>
                </a:lnTo>
                <a:lnTo>
                  <a:pt x="134848" y="106807"/>
                </a:lnTo>
                <a:lnTo>
                  <a:pt x="135978" y="107188"/>
                </a:lnTo>
                <a:lnTo>
                  <a:pt x="136994" y="107950"/>
                </a:lnTo>
                <a:lnTo>
                  <a:pt x="138023" y="108712"/>
                </a:lnTo>
                <a:lnTo>
                  <a:pt x="138874" y="109855"/>
                </a:lnTo>
                <a:lnTo>
                  <a:pt x="139560" y="111506"/>
                </a:lnTo>
                <a:lnTo>
                  <a:pt x="140233" y="113030"/>
                </a:lnTo>
                <a:lnTo>
                  <a:pt x="140754" y="115189"/>
                </a:lnTo>
                <a:lnTo>
                  <a:pt x="141097" y="117856"/>
                </a:lnTo>
                <a:lnTo>
                  <a:pt x="141427" y="120396"/>
                </a:lnTo>
                <a:lnTo>
                  <a:pt x="141604" y="123698"/>
                </a:lnTo>
                <a:lnTo>
                  <a:pt x="141604" y="127508"/>
                </a:lnTo>
                <a:lnTo>
                  <a:pt x="141604" y="131445"/>
                </a:lnTo>
                <a:lnTo>
                  <a:pt x="141427" y="134747"/>
                </a:lnTo>
                <a:lnTo>
                  <a:pt x="141097" y="137287"/>
                </a:lnTo>
                <a:lnTo>
                  <a:pt x="140754" y="139954"/>
                </a:lnTo>
                <a:lnTo>
                  <a:pt x="136994" y="146939"/>
                </a:lnTo>
                <a:lnTo>
                  <a:pt x="135978" y="147701"/>
                </a:lnTo>
                <a:lnTo>
                  <a:pt x="134848" y="147955"/>
                </a:lnTo>
                <a:lnTo>
                  <a:pt x="133616" y="147955"/>
                </a:lnTo>
                <a:lnTo>
                  <a:pt x="53606" y="147955"/>
                </a:lnTo>
                <a:lnTo>
                  <a:pt x="53606" y="222631"/>
                </a:lnTo>
                <a:lnTo>
                  <a:pt x="148971" y="222631"/>
                </a:lnTo>
                <a:lnTo>
                  <a:pt x="150202" y="222631"/>
                </a:lnTo>
                <a:lnTo>
                  <a:pt x="156946" y="239776"/>
                </a:lnTo>
                <a:lnTo>
                  <a:pt x="156946" y="243713"/>
                </a:lnTo>
                <a:lnTo>
                  <a:pt x="156946" y="247650"/>
                </a:lnTo>
                <a:lnTo>
                  <a:pt x="156781" y="251079"/>
                </a:lnTo>
                <a:lnTo>
                  <a:pt x="156438" y="253619"/>
                </a:lnTo>
                <a:lnTo>
                  <a:pt x="156095" y="256286"/>
                </a:lnTo>
                <a:lnTo>
                  <a:pt x="155587" y="258445"/>
                </a:lnTo>
                <a:lnTo>
                  <a:pt x="154901" y="260096"/>
                </a:lnTo>
                <a:lnTo>
                  <a:pt x="154228" y="261747"/>
                </a:lnTo>
                <a:lnTo>
                  <a:pt x="153365" y="262890"/>
                </a:lnTo>
                <a:lnTo>
                  <a:pt x="152349" y="263652"/>
                </a:lnTo>
                <a:lnTo>
                  <a:pt x="151320" y="264414"/>
                </a:lnTo>
                <a:lnTo>
                  <a:pt x="150202" y="264795"/>
                </a:lnTo>
                <a:lnTo>
                  <a:pt x="148971" y="264795"/>
                </a:lnTo>
                <a:lnTo>
                  <a:pt x="15951" y="264795"/>
                </a:lnTo>
                <a:lnTo>
                  <a:pt x="11455" y="264795"/>
                </a:lnTo>
                <a:lnTo>
                  <a:pt x="7670" y="263525"/>
                </a:lnTo>
                <a:lnTo>
                  <a:pt x="4597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1"/>
                </a:lnTo>
                <a:lnTo>
                  <a:pt x="4597" y="4064"/>
                </a:lnTo>
                <a:lnTo>
                  <a:pt x="7670" y="1397"/>
                </a:lnTo>
                <a:lnTo>
                  <a:pt x="11455" y="0"/>
                </a:lnTo>
                <a:lnTo>
                  <a:pt x="159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5384" y="294259"/>
            <a:ext cx="196456" cy="266065"/>
          </a:xfrm>
          <a:custGeom>
            <a:avLst/>
            <a:gdLst/>
            <a:ahLst/>
            <a:cxnLst/>
            <a:rect l="l" t="t" r="r" b="b"/>
            <a:pathLst>
              <a:path w="196456" h="266065">
                <a:moveTo>
                  <a:pt x="15963" y="0"/>
                </a:moveTo>
                <a:lnTo>
                  <a:pt x="84518" y="0"/>
                </a:lnTo>
                <a:lnTo>
                  <a:pt x="91478" y="0"/>
                </a:lnTo>
                <a:lnTo>
                  <a:pt x="97205" y="126"/>
                </a:lnTo>
                <a:lnTo>
                  <a:pt x="101714" y="381"/>
                </a:lnTo>
                <a:lnTo>
                  <a:pt x="106210" y="762"/>
                </a:lnTo>
                <a:lnTo>
                  <a:pt x="110312" y="1016"/>
                </a:lnTo>
                <a:lnTo>
                  <a:pt x="152097" y="14230"/>
                </a:lnTo>
                <a:lnTo>
                  <a:pt x="180821" y="54546"/>
                </a:lnTo>
                <a:lnTo>
                  <a:pt x="182570" y="66748"/>
                </a:lnTo>
                <a:lnTo>
                  <a:pt x="182124" y="82229"/>
                </a:lnTo>
                <a:lnTo>
                  <a:pt x="165087" y="122174"/>
                </a:lnTo>
                <a:lnTo>
                  <a:pt x="131381" y="141605"/>
                </a:lnTo>
                <a:lnTo>
                  <a:pt x="135343" y="143510"/>
                </a:lnTo>
                <a:lnTo>
                  <a:pt x="161061" y="171831"/>
                </a:lnTo>
                <a:lnTo>
                  <a:pt x="169037" y="188722"/>
                </a:lnTo>
                <a:lnTo>
                  <a:pt x="191338" y="240919"/>
                </a:lnTo>
                <a:lnTo>
                  <a:pt x="196456" y="256540"/>
                </a:lnTo>
                <a:lnTo>
                  <a:pt x="196456" y="257810"/>
                </a:lnTo>
                <a:lnTo>
                  <a:pt x="196456" y="259334"/>
                </a:lnTo>
                <a:lnTo>
                  <a:pt x="196189" y="260604"/>
                </a:lnTo>
                <a:lnTo>
                  <a:pt x="195643" y="261620"/>
                </a:lnTo>
                <a:lnTo>
                  <a:pt x="195097" y="262636"/>
                </a:lnTo>
                <a:lnTo>
                  <a:pt x="193801" y="263525"/>
                </a:lnTo>
                <a:lnTo>
                  <a:pt x="191757" y="264160"/>
                </a:lnTo>
                <a:lnTo>
                  <a:pt x="189712" y="264922"/>
                </a:lnTo>
                <a:lnTo>
                  <a:pt x="186702" y="265430"/>
                </a:lnTo>
                <a:lnTo>
                  <a:pt x="182753" y="265684"/>
                </a:lnTo>
                <a:lnTo>
                  <a:pt x="178790" y="265938"/>
                </a:lnTo>
                <a:lnTo>
                  <a:pt x="173405" y="266065"/>
                </a:lnTo>
                <a:lnTo>
                  <a:pt x="166585" y="266065"/>
                </a:lnTo>
                <a:lnTo>
                  <a:pt x="160858" y="266065"/>
                </a:lnTo>
                <a:lnTo>
                  <a:pt x="144792" y="264160"/>
                </a:lnTo>
                <a:lnTo>
                  <a:pt x="142811" y="263398"/>
                </a:lnTo>
                <a:lnTo>
                  <a:pt x="138544" y="257048"/>
                </a:lnTo>
                <a:lnTo>
                  <a:pt x="114807" y="197866"/>
                </a:lnTo>
                <a:lnTo>
                  <a:pt x="111937" y="191262"/>
                </a:lnTo>
                <a:lnTo>
                  <a:pt x="109143" y="185293"/>
                </a:lnTo>
                <a:lnTo>
                  <a:pt x="106413" y="180086"/>
                </a:lnTo>
                <a:lnTo>
                  <a:pt x="103695" y="174879"/>
                </a:lnTo>
                <a:lnTo>
                  <a:pt x="100660" y="170561"/>
                </a:lnTo>
                <a:lnTo>
                  <a:pt x="97307" y="167132"/>
                </a:lnTo>
                <a:lnTo>
                  <a:pt x="93967" y="163576"/>
                </a:lnTo>
                <a:lnTo>
                  <a:pt x="90119" y="161036"/>
                </a:lnTo>
                <a:lnTo>
                  <a:pt x="85750" y="159258"/>
                </a:lnTo>
                <a:lnTo>
                  <a:pt x="81381" y="157480"/>
                </a:lnTo>
                <a:lnTo>
                  <a:pt x="76339" y="156591"/>
                </a:lnTo>
                <a:lnTo>
                  <a:pt x="70612" y="156591"/>
                </a:lnTo>
                <a:lnTo>
                  <a:pt x="53822" y="156591"/>
                </a:lnTo>
                <a:lnTo>
                  <a:pt x="53822" y="257429"/>
                </a:lnTo>
                <a:lnTo>
                  <a:pt x="53822" y="258826"/>
                </a:lnTo>
                <a:lnTo>
                  <a:pt x="53378" y="260096"/>
                </a:lnTo>
                <a:lnTo>
                  <a:pt x="52501" y="261112"/>
                </a:lnTo>
                <a:lnTo>
                  <a:pt x="51612" y="262255"/>
                </a:lnTo>
                <a:lnTo>
                  <a:pt x="50139" y="263144"/>
                </a:lnTo>
                <a:lnTo>
                  <a:pt x="48094" y="263779"/>
                </a:lnTo>
                <a:lnTo>
                  <a:pt x="46050" y="264541"/>
                </a:lnTo>
                <a:lnTo>
                  <a:pt x="43319" y="265049"/>
                </a:lnTo>
                <a:lnTo>
                  <a:pt x="39916" y="265430"/>
                </a:lnTo>
                <a:lnTo>
                  <a:pt x="36499" y="265811"/>
                </a:lnTo>
                <a:lnTo>
                  <a:pt x="32131" y="266065"/>
                </a:lnTo>
                <a:lnTo>
                  <a:pt x="26809" y="266065"/>
                </a:lnTo>
                <a:lnTo>
                  <a:pt x="21628" y="266065"/>
                </a:lnTo>
                <a:lnTo>
                  <a:pt x="17297" y="265811"/>
                </a:lnTo>
                <a:lnTo>
                  <a:pt x="13817" y="265430"/>
                </a:lnTo>
                <a:lnTo>
                  <a:pt x="10337" y="265049"/>
                </a:lnTo>
                <a:lnTo>
                  <a:pt x="7581" y="264541"/>
                </a:lnTo>
                <a:lnTo>
                  <a:pt x="5537" y="263779"/>
                </a:lnTo>
                <a:lnTo>
                  <a:pt x="3479" y="263144"/>
                </a:lnTo>
                <a:lnTo>
                  <a:pt x="2057" y="262255"/>
                </a:lnTo>
                <a:lnTo>
                  <a:pt x="1231" y="261112"/>
                </a:lnTo>
                <a:lnTo>
                  <a:pt x="419" y="260096"/>
                </a:lnTo>
                <a:lnTo>
                  <a:pt x="0" y="258826"/>
                </a:lnTo>
                <a:lnTo>
                  <a:pt x="12" y="257429"/>
                </a:lnTo>
                <a:lnTo>
                  <a:pt x="12" y="17018"/>
                </a:lnTo>
                <a:lnTo>
                  <a:pt x="11468" y="0"/>
                </a:lnTo>
                <a:lnTo>
                  <a:pt x="159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94" y="294259"/>
            <a:ext cx="191750" cy="264795"/>
          </a:xfrm>
          <a:custGeom>
            <a:avLst/>
            <a:gdLst/>
            <a:ahLst/>
            <a:cxnLst/>
            <a:rect l="l" t="t" r="r" b="b"/>
            <a:pathLst>
              <a:path w="191750" h="264795">
                <a:moveTo>
                  <a:pt x="15961" y="0"/>
                </a:moveTo>
                <a:lnTo>
                  <a:pt x="82467" y="0"/>
                </a:lnTo>
                <a:lnTo>
                  <a:pt x="96692" y="390"/>
                </a:lnTo>
                <a:lnTo>
                  <a:pt x="134952" y="7608"/>
                </a:lnTo>
                <a:lnTo>
                  <a:pt x="166140" y="31003"/>
                </a:lnTo>
                <a:lnTo>
                  <a:pt x="175384" y="73521"/>
                </a:lnTo>
                <a:lnTo>
                  <a:pt x="174134" y="83191"/>
                </a:lnTo>
                <a:lnTo>
                  <a:pt x="154806" y="113157"/>
                </a:lnTo>
                <a:lnTo>
                  <a:pt x="150234" y="116713"/>
                </a:lnTo>
                <a:lnTo>
                  <a:pt x="145014" y="119634"/>
                </a:lnTo>
                <a:lnTo>
                  <a:pt x="139160" y="121793"/>
                </a:lnTo>
                <a:lnTo>
                  <a:pt x="146653" y="123190"/>
                </a:lnTo>
                <a:lnTo>
                  <a:pt x="153587" y="125476"/>
                </a:lnTo>
                <a:lnTo>
                  <a:pt x="159924" y="128905"/>
                </a:lnTo>
                <a:lnTo>
                  <a:pt x="166274" y="132334"/>
                </a:lnTo>
                <a:lnTo>
                  <a:pt x="187648" y="161036"/>
                </a:lnTo>
                <a:lnTo>
                  <a:pt x="190379" y="168275"/>
                </a:lnTo>
                <a:lnTo>
                  <a:pt x="191750" y="176403"/>
                </a:lnTo>
                <a:lnTo>
                  <a:pt x="191750" y="185420"/>
                </a:lnTo>
                <a:lnTo>
                  <a:pt x="181679" y="225425"/>
                </a:lnTo>
                <a:lnTo>
                  <a:pt x="160737" y="246380"/>
                </a:lnTo>
                <a:lnTo>
                  <a:pt x="154400" y="250698"/>
                </a:lnTo>
                <a:lnTo>
                  <a:pt x="147402" y="254127"/>
                </a:lnTo>
                <a:lnTo>
                  <a:pt x="139769" y="256794"/>
                </a:lnTo>
                <a:lnTo>
                  <a:pt x="132124" y="259588"/>
                </a:lnTo>
                <a:lnTo>
                  <a:pt x="90288" y="264765"/>
                </a:lnTo>
                <a:lnTo>
                  <a:pt x="15961" y="264795"/>
                </a:lnTo>
                <a:lnTo>
                  <a:pt x="11459" y="264795"/>
                </a:lnTo>
                <a:lnTo>
                  <a:pt x="7673" y="263525"/>
                </a:lnTo>
                <a:lnTo>
                  <a:pt x="4605" y="260858"/>
                </a:lnTo>
                <a:lnTo>
                  <a:pt x="153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35" y="6731"/>
                </a:lnTo>
                <a:lnTo>
                  <a:pt x="4605" y="4064"/>
                </a:lnTo>
                <a:lnTo>
                  <a:pt x="7673" y="1397"/>
                </a:lnTo>
                <a:lnTo>
                  <a:pt x="11459" y="0"/>
                </a:lnTo>
                <a:lnTo>
                  <a:pt x="1596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1186" y="293497"/>
            <a:ext cx="218312" cy="266826"/>
          </a:xfrm>
          <a:custGeom>
            <a:avLst/>
            <a:gdLst/>
            <a:ahLst/>
            <a:cxnLst/>
            <a:rect l="l" t="t" r="r" b="b"/>
            <a:pathLst>
              <a:path w="218312" h="266826">
                <a:moveTo>
                  <a:pt x="194818" y="0"/>
                </a:moveTo>
                <a:lnTo>
                  <a:pt x="199389" y="0"/>
                </a:lnTo>
                <a:lnTo>
                  <a:pt x="203326" y="126"/>
                </a:lnTo>
                <a:lnTo>
                  <a:pt x="206375" y="507"/>
                </a:lnTo>
                <a:lnTo>
                  <a:pt x="209550" y="761"/>
                </a:lnTo>
                <a:lnTo>
                  <a:pt x="217296" y="5079"/>
                </a:lnTo>
                <a:lnTo>
                  <a:pt x="217931" y="6223"/>
                </a:lnTo>
                <a:lnTo>
                  <a:pt x="218312" y="7366"/>
                </a:lnTo>
                <a:lnTo>
                  <a:pt x="218312" y="8762"/>
                </a:lnTo>
                <a:lnTo>
                  <a:pt x="218312" y="246761"/>
                </a:lnTo>
                <a:lnTo>
                  <a:pt x="218312" y="249936"/>
                </a:lnTo>
                <a:lnTo>
                  <a:pt x="217805" y="252729"/>
                </a:lnTo>
                <a:lnTo>
                  <a:pt x="216662" y="255142"/>
                </a:lnTo>
                <a:lnTo>
                  <a:pt x="215519" y="257555"/>
                </a:lnTo>
                <a:lnTo>
                  <a:pt x="214121" y="259714"/>
                </a:lnTo>
                <a:lnTo>
                  <a:pt x="212217" y="261238"/>
                </a:lnTo>
                <a:lnTo>
                  <a:pt x="210438" y="262889"/>
                </a:lnTo>
                <a:lnTo>
                  <a:pt x="208280" y="264160"/>
                </a:lnTo>
                <a:lnTo>
                  <a:pt x="205739" y="264922"/>
                </a:lnTo>
                <a:lnTo>
                  <a:pt x="203200" y="265683"/>
                </a:lnTo>
                <a:lnTo>
                  <a:pt x="200660" y="265938"/>
                </a:lnTo>
                <a:lnTo>
                  <a:pt x="197993" y="265938"/>
                </a:lnTo>
                <a:lnTo>
                  <a:pt x="175132" y="265938"/>
                </a:lnTo>
                <a:lnTo>
                  <a:pt x="170306" y="265938"/>
                </a:lnTo>
                <a:lnTo>
                  <a:pt x="166243" y="265556"/>
                </a:lnTo>
                <a:lnTo>
                  <a:pt x="162687" y="264540"/>
                </a:lnTo>
                <a:lnTo>
                  <a:pt x="159257" y="263651"/>
                </a:lnTo>
                <a:lnTo>
                  <a:pt x="156082" y="261874"/>
                </a:lnTo>
                <a:lnTo>
                  <a:pt x="153162" y="259333"/>
                </a:lnTo>
                <a:lnTo>
                  <a:pt x="150240" y="256793"/>
                </a:lnTo>
                <a:lnTo>
                  <a:pt x="147319" y="253364"/>
                </a:lnTo>
                <a:lnTo>
                  <a:pt x="144652" y="249174"/>
                </a:lnTo>
                <a:lnTo>
                  <a:pt x="141858" y="244855"/>
                </a:lnTo>
                <a:lnTo>
                  <a:pt x="138811" y="239267"/>
                </a:lnTo>
                <a:lnTo>
                  <a:pt x="135381" y="232410"/>
                </a:lnTo>
                <a:lnTo>
                  <a:pt x="69595" y="108585"/>
                </a:lnTo>
                <a:lnTo>
                  <a:pt x="63988" y="97616"/>
                </a:lnTo>
                <a:lnTo>
                  <a:pt x="58387" y="85862"/>
                </a:lnTo>
                <a:lnTo>
                  <a:pt x="52905" y="73615"/>
                </a:lnTo>
                <a:lnTo>
                  <a:pt x="48205" y="62349"/>
                </a:lnTo>
                <a:lnTo>
                  <a:pt x="46862" y="59944"/>
                </a:lnTo>
                <a:lnTo>
                  <a:pt x="48248" y="99308"/>
                </a:lnTo>
                <a:lnTo>
                  <a:pt x="48513" y="258063"/>
                </a:lnTo>
                <a:lnTo>
                  <a:pt x="48513" y="259333"/>
                </a:lnTo>
                <a:lnTo>
                  <a:pt x="43433" y="264413"/>
                </a:lnTo>
                <a:lnTo>
                  <a:pt x="41656" y="265175"/>
                </a:lnTo>
                <a:lnTo>
                  <a:pt x="39115" y="265811"/>
                </a:lnTo>
                <a:lnTo>
                  <a:pt x="35940" y="266191"/>
                </a:lnTo>
                <a:lnTo>
                  <a:pt x="32893" y="266573"/>
                </a:lnTo>
                <a:lnTo>
                  <a:pt x="28829" y="266826"/>
                </a:lnTo>
                <a:lnTo>
                  <a:pt x="23875" y="266826"/>
                </a:lnTo>
                <a:lnTo>
                  <a:pt x="19176" y="266826"/>
                </a:lnTo>
                <a:lnTo>
                  <a:pt x="15112" y="266573"/>
                </a:lnTo>
                <a:lnTo>
                  <a:pt x="12064" y="266191"/>
                </a:lnTo>
                <a:lnTo>
                  <a:pt x="8889" y="265811"/>
                </a:lnTo>
                <a:lnTo>
                  <a:pt x="6476" y="265175"/>
                </a:lnTo>
                <a:lnTo>
                  <a:pt x="4699" y="264413"/>
                </a:lnTo>
                <a:lnTo>
                  <a:pt x="2920" y="263651"/>
                </a:lnTo>
                <a:lnTo>
                  <a:pt x="1650" y="262763"/>
                </a:lnTo>
                <a:lnTo>
                  <a:pt x="1015" y="261747"/>
                </a:lnTo>
                <a:lnTo>
                  <a:pt x="254" y="260603"/>
                </a:lnTo>
                <a:lnTo>
                  <a:pt x="0" y="259333"/>
                </a:lnTo>
                <a:lnTo>
                  <a:pt x="0" y="258063"/>
                </a:lnTo>
                <a:lnTo>
                  <a:pt x="0" y="20066"/>
                </a:lnTo>
                <a:lnTo>
                  <a:pt x="0" y="13588"/>
                </a:lnTo>
                <a:lnTo>
                  <a:pt x="1777" y="8762"/>
                </a:lnTo>
                <a:lnTo>
                  <a:pt x="5587" y="5587"/>
                </a:lnTo>
                <a:lnTo>
                  <a:pt x="9398" y="2412"/>
                </a:lnTo>
                <a:lnTo>
                  <a:pt x="13969" y="761"/>
                </a:lnTo>
                <a:lnTo>
                  <a:pt x="19431" y="761"/>
                </a:lnTo>
                <a:lnTo>
                  <a:pt x="48260" y="761"/>
                </a:lnTo>
                <a:lnTo>
                  <a:pt x="53467" y="761"/>
                </a:lnTo>
                <a:lnTo>
                  <a:pt x="57785" y="1270"/>
                </a:lnTo>
                <a:lnTo>
                  <a:pt x="61340" y="2158"/>
                </a:lnTo>
                <a:lnTo>
                  <a:pt x="64896" y="3048"/>
                </a:lnTo>
                <a:lnTo>
                  <a:pt x="68071" y="4445"/>
                </a:lnTo>
                <a:lnTo>
                  <a:pt x="70865" y="6476"/>
                </a:lnTo>
                <a:lnTo>
                  <a:pt x="73660" y="8508"/>
                </a:lnTo>
                <a:lnTo>
                  <a:pt x="86360" y="28448"/>
                </a:lnTo>
                <a:lnTo>
                  <a:pt x="137921" y="125222"/>
                </a:lnTo>
                <a:lnTo>
                  <a:pt x="140843" y="131063"/>
                </a:lnTo>
                <a:lnTo>
                  <a:pt x="143890" y="136778"/>
                </a:lnTo>
                <a:lnTo>
                  <a:pt x="146812" y="142493"/>
                </a:lnTo>
                <a:lnTo>
                  <a:pt x="149732" y="148208"/>
                </a:lnTo>
                <a:lnTo>
                  <a:pt x="152526" y="153797"/>
                </a:lnTo>
                <a:lnTo>
                  <a:pt x="155320" y="159512"/>
                </a:lnTo>
                <a:lnTo>
                  <a:pt x="157987" y="165100"/>
                </a:lnTo>
                <a:lnTo>
                  <a:pt x="160655" y="170687"/>
                </a:lnTo>
                <a:lnTo>
                  <a:pt x="163194" y="176149"/>
                </a:lnTo>
                <a:lnTo>
                  <a:pt x="165862" y="181610"/>
                </a:lnTo>
                <a:lnTo>
                  <a:pt x="168401" y="187070"/>
                </a:lnTo>
                <a:lnTo>
                  <a:pt x="170814" y="192531"/>
                </a:lnTo>
                <a:lnTo>
                  <a:pt x="171069" y="192531"/>
                </a:lnTo>
                <a:lnTo>
                  <a:pt x="170539" y="180123"/>
                </a:lnTo>
                <a:lnTo>
                  <a:pt x="170167" y="167280"/>
                </a:lnTo>
                <a:lnTo>
                  <a:pt x="169947" y="152480"/>
                </a:lnTo>
                <a:lnTo>
                  <a:pt x="169824" y="140476"/>
                </a:lnTo>
                <a:lnTo>
                  <a:pt x="169799" y="8762"/>
                </a:lnTo>
                <a:lnTo>
                  <a:pt x="169799" y="7366"/>
                </a:lnTo>
                <a:lnTo>
                  <a:pt x="170180" y="6223"/>
                </a:lnTo>
                <a:lnTo>
                  <a:pt x="171069" y="5079"/>
                </a:lnTo>
                <a:lnTo>
                  <a:pt x="171831" y="3936"/>
                </a:lnTo>
                <a:lnTo>
                  <a:pt x="182752" y="507"/>
                </a:lnTo>
                <a:lnTo>
                  <a:pt x="185800" y="126"/>
                </a:lnTo>
                <a:lnTo>
                  <a:pt x="189864" y="0"/>
                </a:lnTo>
                <a:lnTo>
                  <a:pt x="1948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16343" y="293115"/>
            <a:ext cx="244348" cy="267207"/>
          </a:xfrm>
          <a:custGeom>
            <a:avLst/>
            <a:gdLst/>
            <a:ahLst/>
            <a:cxnLst/>
            <a:rect l="l" t="t" r="r" b="b"/>
            <a:pathLst>
              <a:path w="244348" h="267207">
                <a:moveTo>
                  <a:pt x="119887" y="0"/>
                </a:moveTo>
                <a:lnTo>
                  <a:pt x="128015" y="0"/>
                </a:lnTo>
                <a:lnTo>
                  <a:pt x="134365" y="0"/>
                </a:lnTo>
                <a:lnTo>
                  <a:pt x="139191" y="253"/>
                </a:lnTo>
                <a:lnTo>
                  <a:pt x="143890" y="507"/>
                </a:lnTo>
                <a:lnTo>
                  <a:pt x="147700" y="888"/>
                </a:lnTo>
                <a:lnTo>
                  <a:pt x="150367" y="1650"/>
                </a:lnTo>
                <a:lnTo>
                  <a:pt x="153034" y="2412"/>
                </a:lnTo>
                <a:lnTo>
                  <a:pt x="154939" y="3555"/>
                </a:lnTo>
                <a:lnTo>
                  <a:pt x="156082" y="5079"/>
                </a:lnTo>
                <a:lnTo>
                  <a:pt x="157225" y="6603"/>
                </a:lnTo>
                <a:lnTo>
                  <a:pt x="158241" y="8635"/>
                </a:lnTo>
                <a:lnTo>
                  <a:pt x="159003" y="11175"/>
                </a:lnTo>
                <a:lnTo>
                  <a:pt x="240919" y="245871"/>
                </a:lnTo>
                <a:lnTo>
                  <a:pt x="242570" y="250824"/>
                </a:lnTo>
                <a:lnTo>
                  <a:pt x="243585" y="254761"/>
                </a:lnTo>
                <a:lnTo>
                  <a:pt x="243966" y="257555"/>
                </a:lnTo>
                <a:lnTo>
                  <a:pt x="244348" y="260476"/>
                </a:lnTo>
                <a:lnTo>
                  <a:pt x="243839" y="262635"/>
                </a:lnTo>
                <a:lnTo>
                  <a:pt x="242315" y="264032"/>
                </a:lnTo>
                <a:lnTo>
                  <a:pt x="240791" y="265429"/>
                </a:lnTo>
                <a:lnTo>
                  <a:pt x="238125" y="266318"/>
                </a:lnTo>
                <a:lnTo>
                  <a:pt x="234314" y="266699"/>
                </a:lnTo>
                <a:lnTo>
                  <a:pt x="230504" y="267080"/>
                </a:lnTo>
                <a:lnTo>
                  <a:pt x="225298" y="267207"/>
                </a:lnTo>
                <a:lnTo>
                  <a:pt x="218566" y="267207"/>
                </a:lnTo>
                <a:lnTo>
                  <a:pt x="211581" y="267207"/>
                </a:lnTo>
                <a:lnTo>
                  <a:pt x="193421" y="265683"/>
                </a:lnTo>
                <a:lnTo>
                  <a:pt x="191388" y="265048"/>
                </a:lnTo>
                <a:lnTo>
                  <a:pt x="187071" y="258825"/>
                </a:lnTo>
                <a:lnTo>
                  <a:pt x="169290" y="205612"/>
                </a:lnTo>
                <a:lnTo>
                  <a:pt x="69850" y="205612"/>
                </a:lnTo>
                <a:lnTo>
                  <a:pt x="52958" y="257428"/>
                </a:lnTo>
                <a:lnTo>
                  <a:pt x="52450" y="259333"/>
                </a:lnTo>
                <a:lnTo>
                  <a:pt x="51815" y="260857"/>
                </a:lnTo>
                <a:lnTo>
                  <a:pt x="50926" y="262127"/>
                </a:lnTo>
                <a:lnTo>
                  <a:pt x="50037" y="263524"/>
                </a:lnTo>
                <a:lnTo>
                  <a:pt x="48513" y="264540"/>
                </a:lnTo>
                <a:lnTo>
                  <a:pt x="29845" y="267207"/>
                </a:lnTo>
                <a:lnTo>
                  <a:pt x="24002" y="267207"/>
                </a:lnTo>
                <a:lnTo>
                  <a:pt x="17652" y="267207"/>
                </a:lnTo>
                <a:lnTo>
                  <a:pt x="12826" y="266953"/>
                </a:lnTo>
                <a:lnTo>
                  <a:pt x="9271" y="266572"/>
                </a:lnTo>
                <a:lnTo>
                  <a:pt x="5714" y="266191"/>
                </a:lnTo>
                <a:lnTo>
                  <a:pt x="3175" y="265175"/>
                </a:lnTo>
                <a:lnTo>
                  <a:pt x="1904" y="263651"/>
                </a:lnTo>
                <a:lnTo>
                  <a:pt x="507" y="262000"/>
                </a:lnTo>
                <a:lnTo>
                  <a:pt x="0" y="259841"/>
                </a:lnTo>
                <a:lnTo>
                  <a:pt x="380" y="256920"/>
                </a:lnTo>
                <a:lnTo>
                  <a:pt x="888" y="254126"/>
                </a:lnTo>
                <a:lnTo>
                  <a:pt x="85089" y="10540"/>
                </a:lnTo>
                <a:lnTo>
                  <a:pt x="88010" y="4952"/>
                </a:lnTo>
                <a:lnTo>
                  <a:pt x="89153" y="3555"/>
                </a:lnTo>
                <a:lnTo>
                  <a:pt x="90804" y="2412"/>
                </a:lnTo>
                <a:lnTo>
                  <a:pt x="93217" y="1650"/>
                </a:lnTo>
                <a:lnTo>
                  <a:pt x="95630" y="888"/>
                </a:lnTo>
                <a:lnTo>
                  <a:pt x="98932" y="507"/>
                </a:lnTo>
                <a:lnTo>
                  <a:pt x="103124" y="253"/>
                </a:lnTo>
                <a:lnTo>
                  <a:pt x="107441" y="0"/>
                </a:lnTo>
                <a:lnTo>
                  <a:pt x="113029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4586" y="293115"/>
            <a:ext cx="53974" cy="267207"/>
          </a:xfrm>
          <a:custGeom>
            <a:avLst/>
            <a:gdLst/>
            <a:ahLst/>
            <a:cxnLst/>
            <a:rect l="l" t="t" r="r" b="b"/>
            <a:pathLst>
              <a:path w="53975" h="267207">
                <a:moveTo>
                  <a:pt x="26924" y="0"/>
                </a:moveTo>
                <a:lnTo>
                  <a:pt x="32258" y="0"/>
                </a:lnTo>
                <a:lnTo>
                  <a:pt x="36703" y="126"/>
                </a:lnTo>
                <a:lnTo>
                  <a:pt x="53974" y="7111"/>
                </a:lnTo>
                <a:lnTo>
                  <a:pt x="53974" y="8508"/>
                </a:lnTo>
                <a:lnTo>
                  <a:pt x="53974" y="258571"/>
                </a:lnTo>
                <a:lnTo>
                  <a:pt x="53974" y="259968"/>
                </a:lnTo>
                <a:lnTo>
                  <a:pt x="53593" y="261238"/>
                </a:lnTo>
                <a:lnTo>
                  <a:pt x="52705" y="262254"/>
                </a:lnTo>
                <a:lnTo>
                  <a:pt x="51815" y="263397"/>
                </a:lnTo>
                <a:lnTo>
                  <a:pt x="50291" y="264286"/>
                </a:lnTo>
                <a:lnTo>
                  <a:pt x="48260" y="264921"/>
                </a:lnTo>
                <a:lnTo>
                  <a:pt x="46228" y="265683"/>
                </a:lnTo>
                <a:lnTo>
                  <a:pt x="43434" y="266191"/>
                </a:lnTo>
                <a:lnTo>
                  <a:pt x="40005" y="266572"/>
                </a:lnTo>
                <a:lnTo>
                  <a:pt x="36703" y="266953"/>
                </a:lnTo>
                <a:lnTo>
                  <a:pt x="32258" y="267207"/>
                </a:lnTo>
                <a:lnTo>
                  <a:pt x="26924" y="267207"/>
                </a:lnTo>
                <a:lnTo>
                  <a:pt x="21843" y="267207"/>
                </a:lnTo>
                <a:lnTo>
                  <a:pt x="17399" y="266953"/>
                </a:lnTo>
                <a:lnTo>
                  <a:pt x="13970" y="266572"/>
                </a:lnTo>
                <a:lnTo>
                  <a:pt x="10540" y="266191"/>
                </a:lnTo>
                <a:lnTo>
                  <a:pt x="7747" y="265683"/>
                </a:lnTo>
                <a:lnTo>
                  <a:pt x="5714" y="264921"/>
                </a:lnTo>
                <a:lnTo>
                  <a:pt x="3683" y="264286"/>
                </a:lnTo>
                <a:lnTo>
                  <a:pt x="2159" y="263397"/>
                </a:lnTo>
                <a:lnTo>
                  <a:pt x="1270" y="262254"/>
                </a:lnTo>
                <a:lnTo>
                  <a:pt x="380" y="261238"/>
                </a:lnTo>
                <a:lnTo>
                  <a:pt x="0" y="259968"/>
                </a:lnTo>
                <a:lnTo>
                  <a:pt x="0" y="258571"/>
                </a:lnTo>
                <a:lnTo>
                  <a:pt x="0" y="8508"/>
                </a:lnTo>
                <a:lnTo>
                  <a:pt x="0" y="7111"/>
                </a:lnTo>
                <a:lnTo>
                  <a:pt x="380" y="5968"/>
                </a:lnTo>
                <a:lnTo>
                  <a:pt x="21843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7803" y="293115"/>
            <a:ext cx="145414" cy="265937"/>
          </a:xfrm>
          <a:custGeom>
            <a:avLst/>
            <a:gdLst/>
            <a:ahLst/>
            <a:cxnLst/>
            <a:rect l="l" t="t" r="r" b="b"/>
            <a:pathLst>
              <a:path w="145414" h="265937">
                <a:moveTo>
                  <a:pt x="26924" y="0"/>
                </a:moveTo>
                <a:lnTo>
                  <a:pt x="32258" y="0"/>
                </a:lnTo>
                <a:lnTo>
                  <a:pt x="36702" y="126"/>
                </a:lnTo>
                <a:lnTo>
                  <a:pt x="53975" y="7111"/>
                </a:lnTo>
                <a:lnTo>
                  <a:pt x="53975" y="8508"/>
                </a:lnTo>
                <a:lnTo>
                  <a:pt x="53975" y="221614"/>
                </a:lnTo>
                <a:lnTo>
                  <a:pt x="137287" y="221614"/>
                </a:lnTo>
                <a:lnTo>
                  <a:pt x="138684" y="221614"/>
                </a:lnTo>
                <a:lnTo>
                  <a:pt x="139826" y="221995"/>
                </a:lnTo>
                <a:lnTo>
                  <a:pt x="140843" y="222630"/>
                </a:lnTo>
                <a:lnTo>
                  <a:pt x="141859" y="223392"/>
                </a:lnTo>
                <a:lnTo>
                  <a:pt x="142748" y="224662"/>
                </a:lnTo>
                <a:lnTo>
                  <a:pt x="143383" y="226313"/>
                </a:lnTo>
                <a:lnTo>
                  <a:pt x="144145" y="228091"/>
                </a:lnTo>
                <a:lnTo>
                  <a:pt x="144652" y="230377"/>
                </a:lnTo>
                <a:lnTo>
                  <a:pt x="144907" y="233171"/>
                </a:lnTo>
                <a:lnTo>
                  <a:pt x="145287" y="235965"/>
                </a:lnTo>
                <a:lnTo>
                  <a:pt x="145414" y="239394"/>
                </a:lnTo>
                <a:lnTo>
                  <a:pt x="145414" y="243458"/>
                </a:lnTo>
                <a:lnTo>
                  <a:pt x="145414" y="247522"/>
                </a:lnTo>
                <a:lnTo>
                  <a:pt x="145287" y="250951"/>
                </a:lnTo>
                <a:lnTo>
                  <a:pt x="144907" y="253745"/>
                </a:lnTo>
                <a:lnTo>
                  <a:pt x="144652" y="256539"/>
                </a:lnTo>
                <a:lnTo>
                  <a:pt x="144145" y="258952"/>
                </a:lnTo>
                <a:lnTo>
                  <a:pt x="143383" y="260730"/>
                </a:lnTo>
                <a:lnTo>
                  <a:pt x="142748" y="262635"/>
                </a:lnTo>
                <a:lnTo>
                  <a:pt x="141859" y="263905"/>
                </a:lnTo>
                <a:lnTo>
                  <a:pt x="140843" y="264794"/>
                </a:lnTo>
                <a:lnTo>
                  <a:pt x="139826" y="265556"/>
                </a:lnTo>
                <a:lnTo>
                  <a:pt x="138684" y="265937"/>
                </a:lnTo>
                <a:lnTo>
                  <a:pt x="137287" y="265937"/>
                </a:lnTo>
                <a:lnTo>
                  <a:pt x="15875" y="265937"/>
                </a:lnTo>
                <a:lnTo>
                  <a:pt x="11430" y="265937"/>
                </a:lnTo>
                <a:lnTo>
                  <a:pt x="7620" y="264667"/>
                </a:lnTo>
                <a:lnTo>
                  <a:pt x="4572" y="262000"/>
                </a:lnTo>
                <a:lnTo>
                  <a:pt x="1524" y="259333"/>
                </a:lnTo>
                <a:lnTo>
                  <a:pt x="0" y="255015"/>
                </a:lnTo>
                <a:lnTo>
                  <a:pt x="0" y="249046"/>
                </a:lnTo>
                <a:lnTo>
                  <a:pt x="0" y="8508"/>
                </a:lnTo>
                <a:lnTo>
                  <a:pt x="0" y="7111"/>
                </a:lnTo>
                <a:lnTo>
                  <a:pt x="381" y="5968"/>
                </a:lnTo>
                <a:lnTo>
                  <a:pt x="21844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9291" y="293115"/>
            <a:ext cx="244348" cy="267207"/>
          </a:xfrm>
          <a:custGeom>
            <a:avLst/>
            <a:gdLst/>
            <a:ahLst/>
            <a:cxnLst/>
            <a:rect l="l" t="t" r="r" b="b"/>
            <a:pathLst>
              <a:path w="244348" h="267207">
                <a:moveTo>
                  <a:pt x="119887" y="0"/>
                </a:moveTo>
                <a:lnTo>
                  <a:pt x="128016" y="0"/>
                </a:lnTo>
                <a:lnTo>
                  <a:pt x="134366" y="0"/>
                </a:lnTo>
                <a:lnTo>
                  <a:pt x="139192" y="253"/>
                </a:lnTo>
                <a:lnTo>
                  <a:pt x="143891" y="507"/>
                </a:lnTo>
                <a:lnTo>
                  <a:pt x="147700" y="888"/>
                </a:lnTo>
                <a:lnTo>
                  <a:pt x="150368" y="1650"/>
                </a:lnTo>
                <a:lnTo>
                  <a:pt x="153035" y="2412"/>
                </a:lnTo>
                <a:lnTo>
                  <a:pt x="154940" y="3555"/>
                </a:lnTo>
                <a:lnTo>
                  <a:pt x="156083" y="5079"/>
                </a:lnTo>
                <a:lnTo>
                  <a:pt x="157225" y="6603"/>
                </a:lnTo>
                <a:lnTo>
                  <a:pt x="158242" y="8635"/>
                </a:lnTo>
                <a:lnTo>
                  <a:pt x="159004" y="11175"/>
                </a:lnTo>
                <a:lnTo>
                  <a:pt x="240919" y="245871"/>
                </a:lnTo>
                <a:lnTo>
                  <a:pt x="242570" y="250824"/>
                </a:lnTo>
                <a:lnTo>
                  <a:pt x="243586" y="254761"/>
                </a:lnTo>
                <a:lnTo>
                  <a:pt x="243967" y="257555"/>
                </a:lnTo>
                <a:lnTo>
                  <a:pt x="244348" y="260476"/>
                </a:lnTo>
                <a:lnTo>
                  <a:pt x="243840" y="262635"/>
                </a:lnTo>
                <a:lnTo>
                  <a:pt x="242316" y="264032"/>
                </a:lnTo>
                <a:lnTo>
                  <a:pt x="240792" y="265429"/>
                </a:lnTo>
                <a:lnTo>
                  <a:pt x="238125" y="266318"/>
                </a:lnTo>
                <a:lnTo>
                  <a:pt x="234315" y="266699"/>
                </a:lnTo>
                <a:lnTo>
                  <a:pt x="230505" y="267080"/>
                </a:lnTo>
                <a:lnTo>
                  <a:pt x="225298" y="267207"/>
                </a:lnTo>
                <a:lnTo>
                  <a:pt x="218567" y="267207"/>
                </a:lnTo>
                <a:lnTo>
                  <a:pt x="211582" y="267207"/>
                </a:lnTo>
                <a:lnTo>
                  <a:pt x="193421" y="265683"/>
                </a:lnTo>
                <a:lnTo>
                  <a:pt x="191388" y="265048"/>
                </a:lnTo>
                <a:lnTo>
                  <a:pt x="187071" y="258825"/>
                </a:lnTo>
                <a:lnTo>
                  <a:pt x="169291" y="205612"/>
                </a:lnTo>
                <a:lnTo>
                  <a:pt x="69850" y="205612"/>
                </a:lnTo>
                <a:lnTo>
                  <a:pt x="52959" y="257428"/>
                </a:lnTo>
                <a:lnTo>
                  <a:pt x="52450" y="259333"/>
                </a:lnTo>
                <a:lnTo>
                  <a:pt x="51816" y="260857"/>
                </a:lnTo>
                <a:lnTo>
                  <a:pt x="50927" y="262127"/>
                </a:lnTo>
                <a:lnTo>
                  <a:pt x="50037" y="263524"/>
                </a:lnTo>
                <a:lnTo>
                  <a:pt x="48513" y="264540"/>
                </a:lnTo>
                <a:lnTo>
                  <a:pt x="29845" y="267207"/>
                </a:lnTo>
                <a:lnTo>
                  <a:pt x="24003" y="267207"/>
                </a:lnTo>
                <a:lnTo>
                  <a:pt x="17653" y="267207"/>
                </a:lnTo>
                <a:lnTo>
                  <a:pt x="12827" y="266953"/>
                </a:lnTo>
                <a:lnTo>
                  <a:pt x="9271" y="266572"/>
                </a:lnTo>
                <a:lnTo>
                  <a:pt x="5715" y="266191"/>
                </a:lnTo>
                <a:lnTo>
                  <a:pt x="3175" y="265175"/>
                </a:lnTo>
                <a:lnTo>
                  <a:pt x="1905" y="263651"/>
                </a:lnTo>
                <a:lnTo>
                  <a:pt x="508" y="262000"/>
                </a:lnTo>
                <a:lnTo>
                  <a:pt x="0" y="259841"/>
                </a:lnTo>
                <a:lnTo>
                  <a:pt x="381" y="256920"/>
                </a:lnTo>
                <a:lnTo>
                  <a:pt x="888" y="254126"/>
                </a:lnTo>
                <a:lnTo>
                  <a:pt x="85090" y="10540"/>
                </a:lnTo>
                <a:lnTo>
                  <a:pt x="93218" y="1650"/>
                </a:lnTo>
                <a:lnTo>
                  <a:pt x="95631" y="888"/>
                </a:lnTo>
                <a:lnTo>
                  <a:pt x="98933" y="507"/>
                </a:lnTo>
                <a:lnTo>
                  <a:pt x="103124" y="253"/>
                </a:lnTo>
                <a:lnTo>
                  <a:pt x="107442" y="0"/>
                </a:lnTo>
                <a:lnTo>
                  <a:pt x="113030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267" y="293115"/>
            <a:ext cx="244348" cy="267207"/>
          </a:xfrm>
          <a:custGeom>
            <a:avLst/>
            <a:gdLst/>
            <a:ahLst/>
            <a:cxnLst/>
            <a:rect l="l" t="t" r="r" b="b"/>
            <a:pathLst>
              <a:path w="244348" h="267207">
                <a:moveTo>
                  <a:pt x="119887" y="0"/>
                </a:moveTo>
                <a:lnTo>
                  <a:pt x="128016" y="0"/>
                </a:lnTo>
                <a:lnTo>
                  <a:pt x="134366" y="0"/>
                </a:lnTo>
                <a:lnTo>
                  <a:pt x="139192" y="253"/>
                </a:lnTo>
                <a:lnTo>
                  <a:pt x="143891" y="507"/>
                </a:lnTo>
                <a:lnTo>
                  <a:pt x="147701" y="888"/>
                </a:lnTo>
                <a:lnTo>
                  <a:pt x="150368" y="1650"/>
                </a:lnTo>
                <a:lnTo>
                  <a:pt x="153035" y="2412"/>
                </a:lnTo>
                <a:lnTo>
                  <a:pt x="154940" y="3555"/>
                </a:lnTo>
                <a:lnTo>
                  <a:pt x="156083" y="5079"/>
                </a:lnTo>
                <a:lnTo>
                  <a:pt x="157226" y="6603"/>
                </a:lnTo>
                <a:lnTo>
                  <a:pt x="158242" y="8635"/>
                </a:lnTo>
                <a:lnTo>
                  <a:pt x="159004" y="11175"/>
                </a:lnTo>
                <a:lnTo>
                  <a:pt x="240919" y="245871"/>
                </a:lnTo>
                <a:lnTo>
                  <a:pt x="242570" y="250824"/>
                </a:lnTo>
                <a:lnTo>
                  <a:pt x="243586" y="254761"/>
                </a:lnTo>
                <a:lnTo>
                  <a:pt x="243967" y="257555"/>
                </a:lnTo>
                <a:lnTo>
                  <a:pt x="244348" y="260476"/>
                </a:lnTo>
                <a:lnTo>
                  <a:pt x="243840" y="262635"/>
                </a:lnTo>
                <a:lnTo>
                  <a:pt x="242316" y="264032"/>
                </a:lnTo>
                <a:lnTo>
                  <a:pt x="240792" y="265429"/>
                </a:lnTo>
                <a:lnTo>
                  <a:pt x="238125" y="266318"/>
                </a:lnTo>
                <a:lnTo>
                  <a:pt x="234315" y="266699"/>
                </a:lnTo>
                <a:lnTo>
                  <a:pt x="230505" y="267080"/>
                </a:lnTo>
                <a:lnTo>
                  <a:pt x="225298" y="267207"/>
                </a:lnTo>
                <a:lnTo>
                  <a:pt x="218567" y="267207"/>
                </a:lnTo>
                <a:lnTo>
                  <a:pt x="211582" y="267207"/>
                </a:lnTo>
                <a:lnTo>
                  <a:pt x="187071" y="258825"/>
                </a:lnTo>
                <a:lnTo>
                  <a:pt x="169291" y="205612"/>
                </a:lnTo>
                <a:lnTo>
                  <a:pt x="69850" y="205612"/>
                </a:lnTo>
                <a:lnTo>
                  <a:pt x="52959" y="257428"/>
                </a:lnTo>
                <a:lnTo>
                  <a:pt x="52451" y="259333"/>
                </a:lnTo>
                <a:lnTo>
                  <a:pt x="51816" y="260857"/>
                </a:lnTo>
                <a:lnTo>
                  <a:pt x="50927" y="262127"/>
                </a:lnTo>
                <a:lnTo>
                  <a:pt x="50037" y="263524"/>
                </a:lnTo>
                <a:lnTo>
                  <a:pt x="48514" y="264540"/>
                </a:lnTo>
                <a:lnTo>
                  <a:pt x="29845" y="267207"/>
                </a:lnTo>
                <a:lnTo>
                  <a:pt x="24003" y="267207"/>
                </a:lnTo>
                <a:lnTo>
                  <a:pt x="17653" y="267207"/>
                </a:lnTo>
                <a:lnTo>
                  <a:pt x="12827" y="266953"/>
                </a:lnTo>
                <a:lnTo>
                  <a:pt x="9271" y="266572"/>
                </a:lnTo>
                <a:lnTo>
                  <a:pt x="5715" y="266191"/>
                </a:lnTo>
                <a:lnTo>
                  <a:pt x="3175" y="265175"/>
                </a:lnTo>
                <a:lnTo>
                  <a:pt x="1905" y="263651"/>
                </a:lnTo>
                <a:lnTo>
                  <a:pt x="508" y="262000"/>
                </a:lnTo>
                <a:lnTo>
                  <a:pt x="0" y="259841"/>
                </a:lnTo>
                <a:lnTo>
                  <a:pt x="381" y="256920"/>
                </a:lnTo>
                <a:lnTo>
                  <a:pt x="889" y="254126"/>
                </a:lnTo>
                <a:lnTo>
                  <a:pt x="85090" y="10540"/>
                </a:lnTo>
                <a:lnTo>
                  <a:pt x="93218" y="1650"/>
                </a:lnTo>
                <a:lnTo>
                  <a:pt x="95631" y="888"/>
                </a:lnTo>
                <a:lnTo>
                  <a:pt x="98933" y="507"/>
                </a:lnTo>
                <a:lnTo>
                  <a:pt x="103124" y="253"/>
                </a:lnTo>
                <a:lnTo>
                  <a:pt x="107442" y="0"/>
                </a:lnTo>
                <a:lnTo>
                  <a:pt x="113030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93486" y="293115"/>
            <a:ext cx="145414" cy="265937"/>
          </a:xfrm>
          <a:custGeom>
            <a:avLst/>
            <a:gdLst/>
            <a:ahLst/>
            <a:cxnLst/>
            <a:rect l="l" t="t" r="r" b="b"/>
            <a:pathLst>
              <a:path w="145414" h="265937">
                <a:moveTo>
                  <a:pt x="26924" y="0"/>
                </a:moveTo>
                <a:lnTo>
                  <a:pt x="32258" y="0"/>
                </a:lnTo>
                <a:lnTo>
                  <a:pt x="36702" y="126"/>
                </a:lnTo>
                <a:lnTo>
                  <a:pt x="53975" y="7111"/>
                </a:lnTo>
                <a:lnTo>
                  <a:pt x="53975" y="8508"/>
                </a:lnTo>
                <a:lnTo>
                  <a:pt x="53975" y="221614"/>
                </a:lnTo>
                <a:lnTo>
                  <a:pt x="137287" y="221614"/>
                </a:lnTo>
                <a:lnTo>
                  <a:pt x="138684" y="221614"/>
                </a:lnTo>
                <a:lnTo>
                  <a:pt x="139826" y="221995"/>
                </a:lnTo>
                <a:lnTo>
                  <a:pt x="140842" y="222630"/>
                </a:lnTo>
                <a:lnTo>
                  <a:pt x="141859" y="223392"/>
                </a:lnTo>
                <a:lnTo>
                  <a:pt x="142748" y="224662"/>
                </a:lnTo>
                <a:lnTo>
                  <a:pt x="143383" y="226313"/>
                </a:lnTo>
                <a:lnTo>
                  <a:pt x="144145" y="228091"/>
                </a:lnTo>
                <a:lnTo>
                  <a:pt x="144652" y="230377"/>
                </a:lnTo>
                <a:lnTo>
                  <a:pt x="144907" y="233171"/>
                </a:lnTo>
                <a:lnTo>
                  <a:pt x="145287" y="235965"/>
                </a:lnTo>
                <a:lnTo>
                  <a:pt x="145414" y="239394"/>
                </a:lnTo>
                <a:lnTo>
                  <a:pt x="145414" y="243458"/>
                </a:lnTo>
                <a:lnTo>
                  <a:pt x="145414" y="247522"/>
                </a:lnTo>
                <a:lnTo>
                  <a:pt x="145287" y="250951"/>
                </a:lnTo>
                <a:lnTo>
                  <a:pt x="144907" y="253745"/>
                </a:lnTo>
                <a:lnTo>
                  <a:pt x="144652" y="256539"/>
                </a:lnTo>
                <a:lnTo>
                  <a:pt x="144145" y="258952"/>
                </a:lnTo>
                <a:lnTo>
                  <a:pt x="143383" y="260730"/>
                </a:lnTo>
                <a:lnTo>
                  <a:pt x="142748" y="262635"/>
                </a:lnTo>
                <a:lnTo>
                  <a:pt x="141859" y="263905"/>
                </a:lnTo>
                <a:lnTo>
                  <a:pt x="140842" y="264794"/>
                </a:lnTo>
                <a:lnTo>
                  <a:pt x="139826" y="265556"/>
                </a:lnTo>
                <a:lnTo>
                  <a:pt x="138684" y="265937"/>
                </a:lnTo>
                <a:lnTo>
                  <a:pt x="137287" y="265937"/>
                </a:lnTo>
                <a:lnTo>
                  <a:pt x="15875" y="265937"/>
                </a:lnTo>
                <a:lnTo>
                  <a:pt x="11429" y="265937"/>
                </a:lnTo>
                <a:lnTo>
                  <a:pt x="7620" y="264667"/>
                </a:lnTo>
                <a:lnTo>
                  <a:pt x="4572" y="262000"/>
                </a:lnTo>
                <a:lnTo>
                  <a:pt x="1524" y="259333"/>
                </a:lnTo>
                <a:lnTo>
                  <a:pt x="0" y="255015"/>
                </a:lnTo>
                <a:lnTo>
                  <a:pt x="0" y="249046"/>
                </a:lnTo>
                <a:lnTo>
                  <a:pt x="0" y="8508"/>
                </a:lnTo>
                <a:lnTo>
                  <a:pt x="0" y="7111"/>
                </a:lnTo>
                <a:lnTo>
                  <a:pt x="380" y="5968"/>
                </a:lnTo>
                <a:lnTo>
                  <a:pt x="21843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3559" y="293115"/>
            <a:ext cx="244348" cy="267207"/>
          </a:xfrm>
          <a:custGeom>
            <a:avLst/>
            <a:gdLst/>
            <a:ahLst/>
            <a:cxnLst/>
            <a:rect l="l" t="t" r="r" b="b"/>
            <a:pathLst>
              <a:path w="244348" h="267207">
                <a:moveTo>
                  <a:pt x="119887" y="0"/>
                </a:moveTo>
                <a:lnTo>
                  <a:pt x="128015" y="0"/>
                </a:lnTo>
                <a:lnTo>
                  <a:pt x="134365" y="0"/>
                </a:lnTo>
                <a:lnTo>
                  <a:pt x="139191" y="253"/>
                </a:lnTo>
                <a:lnTo>
                  <a:pt x="143890" y="507"/>
                </a:lnTo>
                <a:lnTo>
                  <a:pt x="147700" y="888"/>
                </a:lnTo>
                <a:lnTo>
                  <a:pt x="150367" y="1650"/>
                </a:lnTo>
                <a:lnTo>
                  <a:pt x="153035" y="2412"/>
                </a:lnTo>
                <a:lnTo>
                  <a:pt x="154939" y="3555"/>
                </a:lnTo>
                <a:lnTo>
                  <a:pt x="156082" y="5079"/>
                </a:lnTo>
                <a:lnTo>
                  <a:pt x="157225" y="6603"/>
                </a:lnTo>
                <a:lnTo>
                  <a:pt x="158241" y="8635"/>
                </a:lnTo>
                <a:lnTo>
                  <a:pt x="159003" y="11175"/>
                </a:lnTo>
                <a:lnTo>
                  <a:pt x="240918" y="245871"/>
                </a:lnTo>
                <a:lnTo>
                  <a:pt x="242569" y="250824"/>
                </a:lnTo>
                <a:lnTo>
                  <a:pt x="243586" y="254761"/>
                </a:lnTo>
                <a:lnTo>
                  <a:pt x="243966" y="257555"/>
                </a:lnTo>
                <a:lnTo>
                  <a:pt x="244348" y="260476"/>
                </a:lnTo>
                <a:lnTo>
                  <a:pt x="243839" y="262635"/>
                </a:lnTo>
                <a:lnTo>
                  <a:pt x="242315" y="264032"/>
                </a:lnTo>
                <a:lnTo>
                  <a:pt x="240791" y="265429"/>
                </a:lnTo>
                <a:lnTo>
                  <a:pt x="238125" y="266318"/>
                </a:lnTo>
                <a:lnTo>
                  <a:pt x="234314" y="266699"/>
                </a:lnTo>
                <a:lnTo>
                  <a:pt x="230504" y="267080"/>
                </a:lnTo>
                <a:lnTo>
                  <a:pt x="225298" y="267207"/>
                </a:lnTo>
                <a:lnTo>
                  <a:pt x="218566" y="267207"/>
                </a:lnTo>
                <a:lnTo>
                  <a:pt x="211581" y="267207"/>
                </a:lnTo>
                <a:lnTo>
                  <a:pt x="187070" y="258825"/>
                </a:lnTo>
                <a:lnTo>
                  <a:pt x="169290" y="205612"/>
                </a:lnTo>
                <a:lnTo>
                  <a:pt x="69850" y="205612"/>
                </a:lnTo>
                <a:lnTo>
                  <a:pt x="52959" y="257428"/>
                </a:lnTo>
                <a:lnTo>
                  <a:pt x="52450" y="259333"/>
                </a:lnTo>
                <a:lnTo>
                  <a:pt x="51815" y="260857"/>
                </a:lnTo>
                <a:lnTo>
                  <a:pt x="50926" y="262127"/>
                </a:lnTo>
                <a:lnTo>
                  <a:pt x="50037" y="263524"/>
                </a:lnTo>
                <a:lnTo>
                  <a:pt x="48513" y="264540"/>
                </a:lnTo>
                <a:lnTo>
                  <a:pt x="29844" y="267207"/>
                </a:lnTo>
                <a:lnTo>
                  <a:pt x="24002" y="267207"/>
                </a:lnTo>
                <a:lnTo>
                  <a:pt x="17652" y="267207"/>
                </a:lnTo>
                <a:lnTo>
                  <a:pt x="12826" y="266953"/>
                </a:lnTo>
                <a:lnTo>
                  <a:pt x="9270" y="266572"/>
                </a:lnTo>
                <a:lnTo>
                  <a:pt x="5714" y="266191"/>
                </a:lnTo>
                <a:lnTo>
                  <a:pt x="3175" y="265175"/>
                </a:lnTo>
                <a:lnTo>
                  <a:pt x="1904" y="263651"/>
                </a:lnTo>
                <a:lnTo>
                  <a:pt x="507" y="262000"/>
                </a:lnTo>
                <a:lnTo>
                  <a:pt x="0" y="259841"/>
                </a:lnTo>
                <a:lnTo>
                  <a:pt x="380" y="256920"/>
                </a:lnTo>
                <a:lnTo>
                  <a:pt x="888" y="254126"/>
                </a:lnTo>
                <a:lnTo>
                  <a:pt x="85089" y="10540"/>
                </a:lnTo>
                <a:lnTo>
                  <a:pt x="88011" y="4952"/>
                </a:lnTo>
                <a:lnTo>
                  <a:pt x="89153" y="3555"/>
                </a:lnTo>
                <a:lnTo>
                  <a:pt x="90804" y="2412"/>
                </a:lnTo>
                <a:lnTo>
                  <a:pt x="93217" y="1650"/>
                </a:lnTo>
                <a:lnTo>
                  <a:pt x="95630" y="888"/>
                </a:lnTo>
                <a:lnTo>
                  <a:pt x="98932" y="507"/>
                </a:lnTo>
                <a:lnTo>
                  <a:pt x="103124" y="253"/>
                </a:lnTo>
                <a:lnTo>
                  <a:pt x="107441" y="0"/>
                </a:lnTo>
                <a:lnTo>
                  <a:pt x="113029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3807" y="293115"/>
            <a:ext cx="53975" cy="267207"/>
          </a:xfrm>
          <a:custGeom>
            <a:avLst/>
            <a:gdLst/>
            <a:ahLst/>
            <a:cxnLst/>
            <a:rect l="l" t="t" r="r" b="b"/>
            <a:pathLst>
              <a:path w="53975" h="267207">
                <a:moveTo>
                  <a:pt x="26923" y="0"/>
                </a:moveTo>
                <a:lnTo>
                  <a:pt x="32257" y="0"/>
                </a:lnTo>
                <a:lnTo>
                  <a:pt x="36702" y="126"/>
                </a:lnTo>
                <a:lnTo>
                  <a:pt x="53975" y="7111"/>
                </a:lnTo>
                <a:lnTo>
                  <a:pt x="53975" y="8508"/>
                </a:lnTo>
                <a:lnTo>
                  <a:pt x="53975" y="258571"/>
                </a:lnTo>
                <a:lnTo>
                  <a:pt x="53975" y="259968"/>
                </a:lnTo>
                <a:lnTo>
                  <a:pt x="53593" y="261238"/>
                </a:lnTo>
                <a:lnTo>
                  <a:pt x="52704" y="262254"/>
                </a:lnTo>
                <a:lnTo>
                  <a:pt x="51815" y="263397"/>
                </a:lnTo>
                <a:lnTo>
                  <a:pt x="50291" y="264286"/>
                </a:lnTo>
                <a:lnTo>
                  <a:pt x="48259" y="264921"/>
                </a:lnTo>
                <a:lnTo>
                  <a:pt x="46227" y="265683"/>
                </a:lnTo>
                <a:lnTo>
                  <a:pt x="43433" y="266191"/>
                </a:lnTo>
                <a:lnTo>
                  <a:pt x="40004" y="266572"/>
                </a:lnTo>
                <a:lnTo>
                  <a:pt x="36702" y="266953"/>
                </a:lnTo>
                <a:lnTo>
                  <a:pt x="32257" y="267207"/>
                </a:lnTo>
                <a:lnTo>
                  <a:pt x="26923" y="267207"/>
                </a:lnTo>
                <a:lnTo>
                  <a:pt x="21843" y="267207"/>
                </a:lnTo>
                <a:lnTo>
                  <a:pt x="17398" y="266953"/>
                </a:lnTo>
                <a:lnTo>
                  <a:pt x="13969" y="266572"/>
                </a:lnTo>
                <a:lnTo>
                  <a:pt x="10540" y="266191"/>
                </a:lnTo>
                <a:lnTo>
                  <a:pt x="7746" y="265683"/>
                </a:lnTo>
                <a:lnTo>
                  <a:pt x="5714" y="264921"/>
                </a:lnTo>
                <a:lnTo>
                  <a:pt x="3682" y="264286"/>
                </a:lnTo>
                <a:lnTo>
                  <a:pt x="2158" y="263397"/>
                </a:lnTo>
                <a:lnTo>
                  <a:pt x="1269" y="262254"/>
                </a:lnTo>
                <a:lnTo>
                  <a:pt x="380" y="261238"/>
                </a:lnTo>
                <a:lnTo>
                  <a:pt x="0" y="259968"/>
                </a:lnTo>
                <a:lnTo>
                  <a:pt x="0" y="258571"/>
                </a:lnTo>
                <a:lnTo>
                  <a:pt x="0" y="8508"/>
                </a:lnTo>
                <a:lnTo>
                  <a:pt x="0" y="7111"/>
                </a:lnTo>
                <a:lnTo>
                  <a:pt x="380" y="5968"/>
                </a:lnTo>
                <a:lnTo>
                  <a:pt x="21843" y="0"/>
                </a:lnTo>
                <a:lnTo>
                  <a:pt x="2692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2726" y="293115"/>
            <a:ext cx="53975" cy="267207"/>
          </a:xfrm>
          <a:custGeom>
            <a:avLst/>
            <a:gdLst/>
            <a:ahLst/>
            <a:cxnLst/>
            <a:rect l="l" t="t" r="r" b="b"/>
            <a:pathLst>
              <a:path w="53975" h="267207">
                <a:moveTo>
                  <a:pt x="26924" y="0"/>
                </a:moveTo>
                <a:lnTo>
                  <a:pt x="32258" y="0"/>
                </a:lnTo>
                <a:lnTo>
                  <a:pt x="36703" y="126"/>
                </a:lnTo>
                <a:lnTo>
                  <a:pt x="53975" y="7111"/>
                </a:lnTo>
                <a:lnTo>
                  <a:pt x="53975" y="8508"/>
                </a:lnTo>
                <a:lnTo>
                  <a:pt x="53975" y="258571"/>
                </a:lnTo>
                <a:lnTo>
                  <a:pt x="53975" y="259968"/>
                </a:lnTo>
                <a:lnTo>
                  <a:pt x="53593" y="261238"/>
                </a:lnTo>
                <a:lnTo>
                  <a:pt x="52705" y="262254"/>
                </a:lnTo>
                <a:lnTo>
                  <a:pt x="51816" y="263397"/>
                </a:lnTo>
                <a:lnTo>
                  <a:pt x="50292" y="264286"/>
                </a:lnTo>
                <a:lnTo>
                  <a:pt x="48260" y="264921"/>
                </a:lnTo>
                <a:lnTo>
                  <a:pt x="46228" y="265683"/>
                </a:lnTo>
                <a:lnTo>
                  <a:pt x="43434" y="266191"/>
                </a:lnTo>
                <a:lnTo>
                  <a:pt x="40005" y="266572"/>
                </a:lnTo>
                <a:lnTo>
                  <a:pt x="36703" y="266953"/>
                </a:lnTo>
                <a:lnTo>
                  <a:pt x="32258" y="267207"/>
                </a:lnTo>
                <a:lnTo>
                  <a:pt x="26924" y="267207"/>
                </a:lnTo>
                <a:lnTo>
                  <a:pt x="21843" y="267207"/>
                </a:lnTo>
                <a:lnTo>
                  <a:pt x="17399" y="266953"/>
                </a:lnTo>
                <a:lnTo>
                  <a:pt x="13970" y="266572"/>
                </a:lnTo>
                <a:lnTo>
                  <a:pt x="10541" y="266191"/>
                </a:lnTo>
                <a:lnTo>
                  <a:pt x="7747" y="265683"/>
                </a:lnTo>
                <a:lnTo>
                  <a:pt x="5715" y="264921"/>
                </a:lnTo>
                <a:lnTo>
                  <a:pt x="3683" y="264286"/>
                </a:lnTo>
                <a:lnTo>
                  <a:pt x="2159" y="263397"/>
                </a:lnTo>
                <a:lnTo>
                  <a:pt x="1270" y="262254"/>
                </a:lnTo>
                <a:lnTo>
                  <a:pt x="381" y="261238"/>
                </a:lnTo>
                <a:lnTo>
                  <a:pt x="0" y="259968"/>
                </a:lnTo>
                <a:lnTo>
                  <a:pt x="0" y="258571"/>
                </a:lnTo>
                <a:lnTo>
                  <a:pt x="0" y="8508"/>
                </a:lnTo>
                <a:lnTo>
                  <a:pt x="0" y="7111"/>
                </a:lnTo>
                <a:lnTo>
                  <a:pt x="381" y="5968"/>
                </a:lnTo>
                <a:lnTo>
                  <a:pt x="21843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9075" y="293115"/>
            <a:ext cx="206629" cy="267207"/>
          </a:xfrm>
          <a:custGeom>
            <a:avLst/>
            <a:gdLst/>
            <a:ahLst/>
            <a:cxnLst/>
            <a:rect l="l" t="t" r="r" b="b"/>
            <a:pathLst>
              <a:path w="206629" h="267207">
                <a:moveTo>
                  <a:pt x="26924" y="0"/>
                </a:moveTo>
                <a:lnTo>
                  <a:pt x="32257" y="0"/>
                </a:lnTo>
                <a:lnTo>
                  <a:pt x="36702" y="126"/>
                </a:lnTo>
                <a:lnTo>
                  <a:pt x="53720" y="7111"/>
                </a:lnTo>
                <a:lnTo>
                  <a:pt x="53720" y="8508"/>
                </a:lnTo>
                <a:lnTo>
                  <a:pt x="53720" y="105790"/>
                </a:lnTo>
                <a:lnTo>
                  <a:pt x="152781" y="105790"/>
                </a:lnTo>
                <a:lnTo>
                  <a:pt x="152781" y="8508"/>
                </a:lnTo>
                <a:lnTo>
                  <a:pt x="152781" y="7111"/>
                </a:lnTo>
                <a:lnTo>
                  <a:pt x="174498" y="0"/>
                </a:lnTo>
                <a:lnTo>
                  <a:pt x="179831" y="0"/>
                </a:lnTo>
                <a:lnTo>
                  <a:pt x="185038" y="0"/>
                </a:lnTo>
                <a:lnTo>
                  <a:pt x="206629" y="7111"/>
                </a:lnTo>
                <a:lnTo>
                  <a:pt x="206629" y="8508"/>
                </a:lnTo>
                <a:lnTo>
                  <a:pt x="206629" y="258571"/>
                </a:lnTo>
                <a:lnTo>
                  <a:pt x="206629" y="259968"/>
                </a:lnTo>
                <a:lnTo>
                  <a:pt x="206248" y="261238"/>
                </a:lnTo>
                <a:lnTo>
                  <a:pt x="205358" y="262254"/>
                </a:lnTo>
                <a:lnTo>
                  <a:pt x="204469" y="263397"/>
                </a:lnTo>
                <a:lnTo>
                  <a:pt x="202945" y="264286"/>
                </a:lnTo>
                <a:lnTo>
                  <a:pt x="200913" y="264921"/>
                </a:lnTo>
                <a:lnTo>
                  <a:pt x="198881" y="265683"/>
                </a:lnTo>
                <a:lnTo>
                  <a:pt x="196087" y="266191"/>
                </a:lnTo>
                <a:lnTo>
                  <a:pt x="192786" y="266572"/>
                </a:lnTo>
                <a:lnTo>
                  <a:pt x="189356" y="266953"/>
                </a:lnTo>
                <a:lnTo>
                  <a:pt x="185038" y="267207"/>
                </a:lnTo>
                <a:lnTo>
                  <a:pt x="179831" y="267207"/>
                </a:lnTo>
                <a:lnTo>
                  <a:pt x="174498" y="267207"/>
                </a:lnTo>
                <a:lnTo>
                  <a:pt x="170052" y="266953"/>
                </a:lnTo>
                <a:lnTo>
                  <a:pt x="166624" y="266572"/>
                </a:lnTo>
                <a:lnTo>
                  <a:pt x="163194" y="266191"/>
                </a:lnTo>
                <a:lnTo>
                  <a:pt x="160400" y="265683"/>
                </a:lnTo>
                <a:lnTo>
                  <a:pt x="158495" y="264921"/>
                </a:lnTo>
                <a:lnTo>
                  <a:pt x="156463" y="264286"/>
                </a:lnTo>
                <a:lnTo>
                  <a:pt x="155067" y="263397"/>
                </a:lnTo>
                <a:lnTo>
                  <a:pt x="154177" y="262254"/>
                </a:lnTo>
                <a:lnTo>
                  <a:pt x="153288" y="261238"/>
                </a:lnTo>
                <a:lnTo>
                  <a:pt x="152781" y="259968"/>
                </a:lnTo>
                <a:lnTo>
                  <a:pt x="152781" y="258571"/>
                </a:lnTo>
                <a:lnTo>
                  <a:pt x="152781" y="151637"/>
                </a:lnTo>
                <a:lnTo>
                  <a:pt x="53720" y="151637"/>
                </a:lnTo>
                <a:lnTo>
                  <a:pt x="53720" y="258571"/>
                </a:lnTo>
                <a:lnTo>
                  <a:pt x="53720" y="259968"/>
                </a:lnTo>
                <a:lnTo>
                  <a:pt x="48260" y="264921"/>
                </a:lnTo>
                <a:lnTo>
                  <a:pt x="46227" y="265683"/>
                </a:lnTo>
                <a:lnTo>
                  <a:pt x="43433" y="266191"/>
                </a:lnTo>
                <a:lnTo>
                  <a:pt x="40005" y="266572"/>
                </a:lnTo>
                <a:lnTo>
                  <a:pt x="36702" y="266953"/>
                </a:lnTo>
                <a:lnTo>
                  <a:pt x="32257" y="267207"/>
                </a:lnTo>
                <a:lnTo>
                  <a:pt x="26924" y="267207"/>
                </a:lnTo>
                <a:lnTo>
                  <a:pt x="21843" y="267207"/>
                </a:lnTo>
                <a:lnTo>
                  <a:pt x="17399" y="266953"/>
                </a:lnTo>
                <a:lnTo>
                  <a:pt x="13969" y="266572"/>
                </a:lnTo>
                <a:lnTo>
                  <a:pt x="10541" y="266191"/>
                </a:lnTo>
                <a:lnTo>
                  <a:pt x="7747" y="265683"/>
                </a:lnTo>
                <a:lnTo>
                  <a:pt x="5714" y="264921"/>
                </a:lnTo>
                <a:lnTo>
                  <a:pt x="3682" y="264286"/>
                </a:lnTo>
                <a:lnTo>
                  <a:pt x="2158" y="263397"/>
                </a:lnTo>
                <a:lnTo>
                  <a:pt x="1269" y="262254"/>
                </a:lnTo>
                <a:lnTo>
                  <a:pt x="381" y="261238"/>
                </a:lnTo>
                <a:lnTo>
                  <a:pt x="0" y="259968"/>
                </a:lnTo>
                <a:lnTo>
                  <a:pt x="0" y="258571"/>
                </a:lnTo>
                <a:lnTo>
                  <a:pt x="0" y="8508"/>
                </a:lnTo>
                <a:lnTo>
                  <a:pt x="0" y="7111"/>
                </a:lnTo>
                <a:lnTo>
                  <a:pt x="381" y="5968"/>
                </a:lnTo>
                <a:lnTo>
                  <a:pt x="21843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83027" y="293115"/>
            <a:ext cx="244348" cy="267207"/>
          </a:xfrm>
          <a:custGeom>
            <a:avLst/>
            <a:gdLst/>
            <a:ahLst/>
            <a:cxnLst/>
            <a:rect l="l" t="t" r="r" b="b"/>
            <a:pathLst>
              <a:path w="244348" h="267207">
                <a:moveTo>
                  <a:pt x="119888" y="0"/>
                </a:moveTo>
                <a:lnTo>
                  <a:pt x="128016" y="0"/>
                </a:lnTo>
                <a:lnTo>
                  <a:pt x="134366" y="0"/>
                </a:lnTo>
                <a:lnTo>
                  <a:pt x="139192" y="253"/>
                </a:lnTo>
                <a:lnTo>
                  <a:pt x="143891" y="507"/>
                </a:lnTo>
                <a:lnTo>
                  <a:pt x="147701" y="888"/>
                </a:lnTo>
                <a:lnTo>
                  <a:pt x="150368" y="1650"/>
                </a:lnTo>
                <a:lnTo>
                  <a:pt x="153035" y="2412"/>
                </a:lnTo>
                <a:lnTo>
                  <a:pt x="154940" y="3555"/>
                </a:lnTo>
                <a:lnTo>
                  <a:pt x="156083" y="5079"/>
                </a:lnTo>
                <a:lnTo>
                  <a:pt x="157226" y="6603"/>
                </a:lnTo>
                <a:lnTo>
                  <a:pt x="158242" y="8635"/>
                </a:lnTo>
                <a:lnTo>
                  <a:pt x="159004" y="11175"/>
                </a:lnTo>
                <a:lnTo>
                  <a:pt x="240919" y="245871"/>
                </a:lnTo>
                <a:lnTo>
                  <a:pt x="242570" y="250824"/>
                </a:lnTo>
                <a:lnTo>
                  <a:pt x="243586" y="254761"/>
                </a:lnTo>
                <a:lnTo>
                  <a:pt x="243967" y="257555"/>
                </a:lnTo>
                <a:lnTo>
                  <a:pt x="244348" y="260476"/>
                </a:lnTo>
                <a:lnTo>
                  <a:pt x="243840" y="262635"/>
                </a:lnTo>
                <a:lnTo>
                  <a:pt x="242316" y="264032"/>
                </a:lnTo>
                <a:lnTo>
                  <a:pt x="240792" y="265429"/>
                </a:lnTo>
                <a:lnTo>
                  <a:pt x="238125" y="266318"/>
                </a:lnTo>
                <a:lnTo>
                  <a:pt x="234315" y="266699"/>
                </a:lnTo>
                <a:lnTo>
                  <a:pt x="230505" y="267080"/>
                </a:lnTo>
                <a:lnTo>
                  <a:pt x="225298" y="267207"/>
                </a:lnTo>
                <a:lnTo>
                  <a:pt x="218567" y="267207"/>
                </a:lnTo>
                <a:lnTo>
                  <a:pt x="211582" y="267207"/>
                </a:lnTo>
                <a:lnTo>
                  <a:pt x="193421" y="265683"/>
                </a:lnTo>
                <a:lnTo>
                  <a:pt x="191389" y="265048"/>
                </a:lnTo>
                <a:lnTo>
                  <a:pt x="187071" y="258825"/>
                </a:lnTo>
                <a:lnTo>
                  <a:pt x="169291" y="205612"/>
                </a:lnTo>
                <a:lnTo>
                  <a:pt x="69850" y="205612"/>
                </a:lnTo>
                <a:lnTo>
                  <a:pt x="52959" y="257428"/>
                </a:lnTo>
                <a:lnTo>
                  <a:pt x="52451" y="259333"/>
                </a:lnTo>
                <a:lnTo>
                  <a:pt x="51816" y="260857"/>
                </a:lnTo>
                <a:lnTo>
                  <a:pt x="50927" y="262127"/>
                </a:lnTo>
                <a:lnTo>
                  <a:pt x="50038" y="263524"/>
                </a:lnTo>
                <a:lnTo>
                  <a:pt x="48514" y="264540"/>
                </a:lnTo>
                <a:lnTo>
                  <a:pt x="29845" y="267207"/>
                </a:lnTo>
                <a:lnTo>
                  <a:pt x="24003" y="267207"/>
                </a:lnTo>
                <a:lnTo>
                  <a:pt x="17653" y="267207"/>
                </a:lnTo>
                <a:lnTo>
                  <a:pt x="12827" y="266953"/>
                </a:lnTo>
                <a:lnTo>
                  <a:pt x="9271" y="266572"/>
                </a:lnTo>
                <a:lnTo>
                  <a:pt x="5715" y="266191"/>
                </a:lnTo>
                <a:lnTo>
                  <a:pt x="3175" y="265175"/>
                </a:lnTo>
                <a:lnTo>
                  <a:pt x="1905" y="263651"/>
                </a:lnTo>
                <a:lnTo>
                  <a:pt x="508" y="262000"/>
                </a:lnTo>
                <a:lnTo>
                  <a:pt x="0" y="259841"/>
                </a:lnTo>
                <a:lnTo>
                  <a:pt x="381" y="256920"/>
                </a:lnTo>
                <a:lnTo>
                  <a:pt x="889" y="254126"/>
                </a:lnTo>
                <a:lnTo>
                  <a:pt x="85090" y="10540"/>
                </a:lnTo>
                <a:lnTo>
                  <a:pt x="88011" y="4952"/>
                </a:lnTo>
                <a:lnTo>
                  <a:pt x="89154" y="3555"/>
                </a:lnTo>
                <a:lnTo>
                  <a:pt x="90805" y="2412"/>
                </a:lnTo>
                <a:lnTo>
                  <a:pt x="93218" y="1650"/>
                </a:lnTo>
                <a:lnTo>
                  <a:pt x="95631" y="888"/>
                </a:lnTo>
                <a:lnTo>
                  <a:pt x="98933" y="507"/>
                </a:lnTo>
                <a:lnTo>
                  <a:pt x="103124" y="253"/>
                </a:lnTo>
                <a:lnTo>
                  <a:pt x="107442" y="0"/>
                </a:lnTo>
                <a:lnTo>
                  <a:pt x="113030" y="0"/>
                </a:lnTo>
                <a:lnTo>
                  <a:pt x="1198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639" y="293115"/>
            <a:ext cx="238620" cy="267207"/>
          </a:xfrm>
          <a:custGeom>
            <a:avLst/>
            <a:gdLst/>
            <a:ahLst/>
            <a:cxnLst/>
            <a:rect l="l" t="t" r="r" b="b"/>
            <a:pathLst>
              <a:path w="238620" h="267207">
                <a:moveTo>
                  <a:pt x="28282" y="0"/>
                </a:moveTo>
                <a:lnTo>
                  <a:pt x="34556" y="0"/>
                </a:lnTo>
                <a:lnTo>
                  <a:pt x="39471" y="126"/>
                </a:lnTo>
                <a:lnTo>
                  <a:pt x="43014" y="380"/>
                </a:lnTo>
                <a:lnTo>
                  <a:pt x="46558" y="634"/>
                </a:lnTo>
                <a:lnTo>
                  <a:pt x="49288" y="1142"/>
                </a:lnTo>
                <a:lnTo>
                  <a:pt x="51193" y="1777"/>
                </a:lnTo>
                <a:lnTo>
                  <a:pt x="53111" y="2412"/>
                </a:lnTo>
                <a:lnTo>
                  <a:pt x="54444" y="3428"/>
                </a:lnTo>
                <a:lnTo>
                  <a:pt x="55194" y="4825"/>
                </a:lnTo>
                <a:lnTo>
                  <a:pt x="55943" y="6223"/>
                </a:lnTo>
                <a:lnTo>
                  <a:pt x="56654" y="7874"/>
                </a:lnTo>
                <a:lnTo>
                  <a:pt x="57340" y="9905"/>
                </a:lnTo>
                <a:lnTo>
                  <a:pt x="121805" y="214248"/>
                </a:lnTo>
                <a:lnTo>
                  <a:pt x="122008" y="214248"/>
                </a:lnTo>
                <a:lnTo>
                  <a:pt x="185242" y="11049"/>
                </a:lnTo>
                <a:lnTo>
                  <a:pt x="185788" y="8635"/>
                </a:lnTo>
                <a:lnTo>
                  <a:pt x="186461" y="6857"/>
                </a:lnTo>
                <a:lnTo>
                  <a:pt x="187286" y="5333"/>
                </a:lnTo>
                <a:lnTo>
                  <a:pt x="188099" y="3936"/>
                </a:lnTo>
                <a:lnTo>
                  <a:pt x="189496" y="2793"/>
                </a:lnTo>
                <a:lnTo>
                  <a:pt x="191477" y="2031"/>
                </a:lnTo>
                <a:lnTo>
                  <a:pt x="193459" y="1142"/>
                </a:lnTo>
                <a:lnTo>
                  <a:pt x="196291" y="634"/>
                </a:lnTo>
                <a:lnTo>
                  <a:pt x="199974" y="380"/>
                </a:lnTo>
                <a:lnTo>
                  <a:pt x="203657" y="126"/>
                </a:lnTo>
                <a:lnTo>
                  <a:pt x="208699" y="0"/>
                </a:lnTo>
                <a:lnTo>
                  <a:pt x="215112" y="0"/>
                </a:lnTo>
                <a:lnTo>
                  <a:pt x="221386" y="0"/>
                </a:lnTo>
                <a:lnTo>
                  <a:pt x="236905" y="3555"/>
                </a:lnTo>
                <a:lnTo>
                  <a:pt x="238201" y="5079"/>
                </a:lnTo>
                <a:lnTo>
                  <a:pt x="238620" y="7365"/>
                </a:lnTo>
                <a:lnTo>
                  <a:pt x="238137" y="10159"/>
                </a:lnTo>
                <a:lnTo>
                  <a:pt x="237655" y="13080"/>
                </a:lnTo>
                <a:lnTo>
                  <a:pt x="236600" y="16890"/>
                </a:lnTo>
                <a:lnTo>
                  <a:pt x="234962" y="21589"/>
                </a:lnTo>
                <a:lnTo>
                  <a:pt x="155968" y="256539"/>
                </a:lnTo>
                <a:lnTo>
                  <a:pt x="155295" y="258825"/>
                </a:lnTo>
                <a:lnTo>
                  <a:pt x="154406" y="260730"/>
                </a:lnTo>
                <a:lnTo>
                  <a:pt x="153314" y="262127"/>
                </a:lnTo>
                <a:lnTo>
                  <a:pt x="152222" y="263651"/>
                </a:lnTo>
                <a:lnTo>
                  <a:pt x="150444" y="264667"/>
                </a:lnTo>
                <a:lnTo>
                  <a:pt x="147993" y="265429"/>
                </a:lnTo>
                <a:lnTo>
                  <a:pt x="145541" y="266191"/>
                </a:lnTo>
                <a:lnTo>
                  <a:pt x="142189" y="266699"/>
                </a:lnTo>
                <a:lnTo>
                  <a:pt x="137960" y="266953"/>
                </a:lnTo>
                <a:lnTo>
                  <a:pt x="133731" y="267080"/>
                </a:lnTo>
                <a:lnTo>
                  <a:pt x="128206" y="267207"/>
                </a:lnTo>
                <a:lnTo>
                  <a:pt x="121386" y="267207"/>
                </a:lnTo>
                <a:lnTo>
                  <a:pt x="115938" y="267207"/>
                </a:lnTo>
                <a:lnTo>
                  <a:pt x="111264" y="267207"/>
                </a:lnTo>
                <a:lnTo>
                  <a:pt x="107378" y="267080"/>
                </a:lnTo>
                <a:lnTo>
                  <a:pt x="103479" y="267080"/>
                </a:lnTo>
                <a:lnTo>
                  <a:pt x="100177" y="266826"/>
                </a:lnTo>
                <a:lnTo>
                  <a:pt x="97447" y="266572"/>
                </a:lnTo>
                <a:lnTo>
                  <a:pt x="94716" y="266318"/>
                </a:lnTo>
                <a:lnTo>
                  <a:pt x="92506" y="265937"/>
                </a:lnTo>
                <a:lnTo>
                  <a:pt x="90792" y="265302"/>
                </a:lnTo>
                <a:lnTo>
                  <a:pt x="89090" y="264794"/>
                </a:lnTo>
                <a:lnTo>
                  <a:pt x="87655" y="264159"/>
                </a:lnTo>
                <a:lnTo>
                  <a:pt x="86499" y="263270"/>
                </a:lnTo>
                <a:lnTo>
                  <a:pt x="85343" y="262508"/>
                </a:lnTo>
                <a:lnTo>
                  <a:pt x="84454" y="261492"/>
                </a:lnTo>
                <a:lnTo>
                  <a:pt x="83845" y="260349"/>
                </a:lnTo>
                <a:lnTo>
                  <a:pt x="83223" y="259206"/>
                </a:lnTo>
                <a:lnTo>
                  <a:pt x="82651" y="257682"/>
                </a:lnTo>
                <a:lnTo>
                  <a:pt x="82105" y="255904"/>
                </a:lnTo>
                <a:lnTo>
                  <a:pt x="3314" y="21208"/>
                </a:lnTo>
                <a:lnTo>
                  <a:pt x="1676" y="16255"/>
                </a:lnTo>
                <a:lnTo>
                  <a:pt x="685" y="12445"/>
                </a:lnTo>
                <a:lnTo>
                  <a:pt x="342" y="9525"/>
                </a:lnTo>
                <a:lnTo>
                  <a:pt x="0" y="6730"/>
                </a:lnTo>
                <a:lnTo>
                  <a:pt x="685" y="4572"/>
                </a:lnTo>
                <a:lnTo>
                  <a:pt x="2387" y="3175"/>
                </a:lnTo>
                <a:lnTo>
                  <a:pt x="4102" y="1650"/>
                </a:lnTo>
                <a:lnTo>
                  <a:pt x="6997" y="761"/>
                </a:lnTo>
                <a:lnTo>
                  <a:pt x="11087" y="507"/>
                </a:lnTo>
                <a:lnTo>
                  <a:pt x="15189" y="126"/>
                </a:lnTo>
                <a:lnTo>
                  <a:pt x="20916" y="0"/>
                </a:lnTo>
                <a:lnTo>
                  <a:pt x="2828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8278" y="289940"/>
            <a:ext cx="195647" cy="273429"/>
          </a:xfrm>
          <a:custGeom>
            <a:avLst/>
            <a:gdLst/>
            <a:ahLst/>
            <a:cxnLst/>
            <a:rect l="l" t="t" r="r" b="b"/>
            <a:pathLst>
              <a:path w="195647" h="273429">
                <a:moveTo>
                  <a:pt x="122622" y="0"/>
                </a:moveTo>
                <a:lnTo>
                  <a:pt x="129988" y="0"/>
                </a:lnTo>
                <a:lnTo>
                  <a:pt x="136973" y="634"/>
                </a:lnTo>
                <a:lnTo>
                  <a:pt x="143831" y="1904"/>
                </a:lnTo>
                <a:lnTo>
                  <a:pt x="150689" y="3175"/>
                </a:lnTo>
                <a:lnTo>
                  <a:pt x="157039" y="4699"/>
                </a:lnTo>
                <a:lnTo>
                  <a:pt x="162754" y="6730"/>
                </a:lnTo>
                <a:lnTo>
                  <a:pt x="168596" y="8635"/>
                </a:lnTo>
                <a:lnTo>
                  <a:pt x="173803" y="10922"/>
                </a:lnTo>
                <a:lnTo>
                  <a:pt x="178375" y="13588"/>
                </a:lnTo>
                <a:lnTo>
                  <a:pt x="183074" y="16128"/>
                </a:lnTo>
                <a:lnTo>
                  <a:pt x="194504" y="36322"/>
                </a:lnTo>
                <a:lnTo>
                  <a:pt x="194758" y="38861"/>
                </a:lnTo>
                <a:lnTo>
                  <a:pt x="194758" y="42036"/>
                </a:lnTo>
                <a:lnTo>
                  <a:pt x="194758" y="45847"/>
                </a:lnTo>
                <a:lnTo>
                  <a:pt x="194758" y="50037"/>
                </a:lnTo>
                <a:lnTo>
                  <a:pt x="194631" y="53466"/>
                </a:lnTo>
                <a:lnTo>
                  <a:pt x="194377" y="56260"/>
                </a:lnTo>
                <a:lnTo>
                  <a:pt x="194123" y="59181"/>
                </a:lnTo>
                <a:lnTo>
                  <a:pt x="193615" y="61467"/>
                </a:lnTo>
                <a:lnTo>
                  <a:pt x="188408" y="68452"/>
                </a:lnTo>
                <a:lnTo>
                  <a:pt x="187265" y="68452"/>
                </a:lnTo>
                <a:lnTo>
                  <a:pt x="185233" y="68452"/>
                </a:lnTo>
                <a:lnTo>
                  <a:pt x="182566" y="67182"/>
                </a:lnTo>
                <a:lnTo>
                  <a:pt x="179391" y="64769"/>
                </a:lnTo>
                <a:lnTo>
                  <a:pt x="176343" y="62483"/>
                </a:lnTo>
                <a:lnTo>
                  <a:pt x="172279" y="59816"/>
                </a:lnTo>
                <a:lnTo>
                  <a:pt x="167326" y="56895"/>
                </a:lnTo>
                <a:lnTo>
                  <a:pt x="162246" y="53848"/>
                </a:lnTo>
                <a:lnTo>
                  <a:pt x="156404" y="51180"/>
                </a:lnTo>
                <a:lnTo>
                  <a:pt x="149419" y="48894"/>
                </a:lnTo>
                <a:lnTo>
                  <a:pt x="142561" y="46481"/>
                </a:lnTo>
                <a:lnTo>
                  <a:pt x="134306" y="45211"/>
                </a:lnTo>
                <a:lnTo>
                  <a:pt x="124781" y="45211"/>
                </a:lnTo>
                <a:lnTo>
                  <a:pt x="87836" y="57555"/>
                </a:lnTo>
                <a:lnTo>
                  <a:pt x="65748" y="88712"/>
                </a:lnTo>
                <a:lnTo>
                  <a:pt x="58128" y="127791"/>
                </a:lnTo>
                <a:lnTo>
                  <a:pt x="58281" y="144751"/>
                </a:lnTo>
                <a:lnTo>
                  <a:pt x="65468" y="185218"/>
                </a:lnTo>
                <a:lnTo>
                  <a:pt x="95202" y="221161"/>
                </a:lnTo>
                <a:lnTo>
                  <a:pt x="120035" y="227610"/>
                </a:lnTo>
                <a:lnTo>
                  <a:pt x="135977" y="227224"/>
                </a:lnTo>
                <a:lnTo>
                  <a:pt x="146972" y="225571"/>
                </a:lnTo>
                <a:lnTo>
                  <a:pt x="157928" y="222122"/>
                </a:lnTo>
                <a:lnTo>
                  <a:pt x="163897" y="219709"/>
                </a:lnTo>
                <a:lnTo>
                  <a:pt x="168977" y="216915"/>
                </a:lnTo>
                <a:lnTo>
                  <a:pt x="173930" y="214248"/>
                </a:lnTo>
                <a:lnTo>
                  <a:pt x="177994" y="211835"/>
                </a:lnTo>
                <a:lnTo>
                  <a:pt x="181169" y="209549"/>
                </a:lnTo>
                <a:lnTo>
                  <a:pt x="184344" y="207390"/>
                </a:lnTo>
                <a:lnTo>
                  <a:pt x="186884" y="206374"/>
                </a:lnTo>
                <a:lnTo>
                  <a:pt x="188662" y="206374"/>
                </a:lnTo>
                <a:lnTo>
                  <a:pt x="190059" y="206374"/>
                </a:lnTo>
                <a:lnTo>
                  <a:pt x="193996" y="210438"/>
                </a:lnTo>
                <a:lnTo>
                  <a:pt x="194504" y="212089"/>
                </a:lnTo>
                <a:lnTo>
                  <a:pt x="194885" y="214375"/>
                </a:lnTo>
                <a:lnTo>
                  <a:pt x="195266" y="217296"/>
                </a:lnTo>
                <a:lnTo>
                  <a:pt x="195520" y="220217"/>
                </a:lnTo>
                <a:lnTo>
                  <a:pt x="195647" y="224154"/>
                </a:lnTo>
                <a:lnTo>
                  <a:pt x="195647" y="228980"/>
                </a:lnTo>
                <a:lnTo>
                  <a:pt x="195647" y="232409"/>
                </a:lnTo>
                <a:lnTo>
                  <a:pt x="195520" y="235330"/>
                </a:lnTo>
                <a:lnTo>
                  <a:pt x="195266" y="237743"/>
                </a:lnTo>
                <a:lnTo>
                  <a:pt x="195139" y="240156"/>
                </a:lnTo>
                <a:lnTo>
                  <a:pt x="194758" y="242188"/>
                </a:lnTo>
                <a:lnTo>
                  <a:pt x="194377" y="243839"/>
                </a:lnTo>
                <a:lnTo>
                  <a:pt x="193996" y="245617"/>
                </a:lnTo>
                <a:lnTo>
                  <a:pt x="193488" y="247014"/>
                </a:lnTo>
                <a:lnTo>
                  <a:pt x="192726" y="248284"/>
                </a:lnTo>
                <a:lnTo>
                  <a:pt x="192091" y="249554"/>
                </a:lnTo>
                <a:lnTo>
                  <a:pt x="190948" y="250951"/>
                </a:lnTo>
                <a:lnTo>
                  <a:pt x="189424" y="252475"/>
                </a:lnTo>
                <a:lnTo>
                  <a:pt x="188027" y="253999"/>
                </a:lnTo>
                <a:lnTo>
                  <a:pt x="185106" y="256031"/>
                </a:lnTo>
                <a:lnTo>
                  <a:pt x="180788" y="258444"/>
                </a:lnTo>
                <a:lnTo>
                  <a:pt x="176470" y="260984"/>
                </a:lnTo>
                <a:lnTo>
                  <a:pt x="171263" y="263270"/>
                </a:lnTo>
                <a:lnTo>
                  <a:pt x="165040" y="265556"/>
                </a:lnTo>
                <a:lnTo>
                  <a:pt x="158817" y="267842"/>
                </a:lnTo>
                <a:lnTo>
                  <a:pt x="151705" y="269747"/>
                </a:lnTo>
                <a:lnTo>
                  <a:pt x="143704" y="271144"/>
                </a:lnTo>
                <a:lnTo>
                  <a:pt x="131575" y="272832"/>
                </a:lnTo>
                <a:lnTo>
                  <a:pt x="118454" y="273429"/>
                </a:lnTo>
                <a:lnTo>
                  <a:pt x="104750" y="272897"/>
                </a:lnTo>
                <a:lnTo>
                  <a:pt x="64275" y="262483"/>
                </a:lnTo>
                <a:lnTo>
                  <a:pt x="25722" y="232675"/>
                </a:lnTo>
                <a:lnTo>
                  <a:pt x="5029" y="187977"/>
                </a:lnTo>
                <a:lnTo>
                  <a:pt x="0" y="150111"/>
                </a:lnTo>
                <a:lnTo>
                  <a:pt x="202" y="133753"/>
                </a:lnTo>
                <a:lnTo>
                  <a:pt x="4468" y="95710"/>
                </a:lnTo>
                <a:lnTo>
                  <a:pt x="18149" y="59142"/>
                </a:lnTo>
                <a:lnTo>
                  <a:pt x="51016" y="21275"/>
                </a:lnTo>
                <a:lnTo>
                  <a:pt x="96063" y="2457"/>
                </a:lnTo>
                <a:lnTo>
                  <a:pt x="121829" y="2"/>
                </a:lnTo>
                <a:lnTo>
                  <a:pt x="1226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2545" y="289940"/>
            <a:ext cx="195647" cy="273429"/>
          </a:xfrm>
          <a:custGeom>
            <a:avLst/>
            <a:gdLst/>
            <a:ahLst/>
            <a:cxnLst/>
            <a:rect l="l" t="t" r="r" b="b"/>
            <a:pathLst>
              <a:path w="195647" h="273429">
                <a:moveTo>
                  <a:pt x="122622" y="0"/>
                </a:moveTo>
                <a:lnTo>
                  <a:pt x="129988" y="0"/>
                </a:lnTo>
                <a:lnTo>
                  <a:pt x="136973" y="634"/>
                </a:lnTo>
                <a:lnTo>
                  <a:pt x="143831" y="1904"/>
                </a:lnTo>
                <a:lnTo>
                  <a:pt x="150689" y="3175"/>
                </a:lnTo>
                <a:lnTo>
                  <a:pt x="157039" y="4699"/>
                </a:lnTo>
                <a:lnTo>
                  <a:pt x="162754" y="6730"/>
                </a:lnTo>
                <a:lnTo>
                  <a:pt x="168596" y="8635"/>
                </a:lnTo>
                <a:lnTo>
                  <a:pt x="173803" y="10922"/>
                </a:lnTo>
                <a:lnTo>
                  <a:pt x="178375" y="13588"/>
                </a:lnTo>
                <a:lnTo>
                  <a:pt x="183074" y="16128"/>
                </a:lnTo>
                <a:lnTo>
                  <a:pt x="194504" y="36322"/>
                </a:lnTo>
                <a:lnTo>
                  <a:pt x="194758" y="38861"/>
                </a:lnTo>
                <a:lnTo>
                  <a:pt x="194758" y="42036"/>
                </a:lnTo>
                <a:lnTo>
                  <a:pt x="194758" y="45847"/>
                </a:lnTo>
                <a:lnTo>
                  <a:pt x="194758" y="50037"/>
                </a:lnTo>
                <a:lnTo>
                  <a:pt x="194631" y="53466"/>
                </a:lnTo>
                <a:lnTo>
                  <a:pt x="194377" y="56260"/>
                </a:lnTo>
                <a:lnTo>
                  <a:pt x="194123" y="59181"/>
                </a:lnTo>
                <a:lnTo>
                  <a:pt x="193615" y="61467"/>
                </a:lnTo>
                <a:lnTo>
                  <a:pt x="188408" y="68452"/>
                </a:lnTo>
                <a:lnTo>
                  <a:pt x="187265" y="68452"/>
                </a:lnTo>
                <a:lnTo>
                  <a:pt x="185233" y="68452"/>
                </a:lnTo>
                <a:lnTo>
                  <a:pt x="182566" y="67182"/>
                </a:lnTo>
                <a:lnTo>
                  <a:pt x="179391" y="64769"/>
                </a:lnTo>
                <a:lnTo>
                  <a:pt x="176343" y="62483"/>
                </a:lnTo>
                <a:lnTo>
                  <a:pt x="172279" y="59816"/>
                </a:lnTo>
                <a:lnTo>
                  <a:pt x="167326" y="56895"/>
                </a:lnTo>
                <a:lnTo>
                  <a:pt x="162246" y="53848"/>
                </a:lnTo>
                <a:lnTo>
                  <a:pt x="156404" y="51180"/>
                </a:lnTo>
                <a:lnTo>
                  <a:pt x="149419" y="48894"/>
                </a:lnTo>
                <a:lnTo>
                  <a:pt x="142561" y="46481"/>
                </a:lnTo>
                <a:lnTo>
                  <a:pt x="134306" y="45211"/>
                </a:lnTo>
                <a:lnTo>
                  <a:pt x="124781" y="45211"/>
                </a:lnTo>
                <a:lnTo>
                  <a:pt x="87836" y="57555"/>
                </a:lnTo>
                <a:lnTo>
                  <a:pt x="65748" y="88712"/>
                </a:lnTo>
                <a:lnTo>
                  <a:pt x="58128" y="127791"/>
                </a:lnTo>
                <a:lnTo>
                  <a:pt x="58281" y="144751"/>
                </a:lnTo>
                <a:lnTo>
                  <a:pt x="65468" y="185218"/>
                </a:lnTo>
                <a:lnTo>
                  <a:pt x="95202" y="221161"/>
                </a:lnTo>
                <a:lnTo>
                  <a:pt x="120035" y="227610"/>
                </a:lnTo>
                <a:lnTo>
                  <a:pt x="135977" y="227224"/>
                </a:lnTo>
                <a:lnTo>
                  <a:pt x="146972" y="225571"/>
                </a:lnTo>
                <a:lnTo>
                  <a:pt x="157928" y="222122"/>
                </a:lnTo>
                <a:lnTo>
                  <a:pt x="163897" y="219709"/>
                </a:lnTo>
                <a:lnTo>
                  <a:pt x="168977" y="216915"/>
                </a:lnTo>
                <a:lnTo>
                  <a:pt x="173930" y="214248"/>
                </a:lnTo>
                <a:lnTo>
                  <a:pt x="177994" y="211835"/>
                </a:lnTo>
                <a:lnTo>
                  <a:pt x="181169" y="209549"/>
                </a:lnTo>
                <a:lnTo>
                  <a:pt x="184344" y="207390"/>
                </a:lnTo>
                <a:lnTo>
                  <a:pt x="186884" y="206374"/>
                </a:lnTo>
                <a:lnTo>
                  <a:pt x="188662" y="206374"/>
                </a:lnTo>
                <a:lnTo>
                  <a:pt x="190059" y="206374"/>
                </a:lnTo>
                <a:lnTo>
                  <a:pt x="193996" y="210438"/>
                </a:lnTo>
                <a:lnTo>
                  <a:pt x="194504" y="212089"/>
                </a:lnTo>
                <a:lnTo>
                  <a:pt x="194885" y="214375"/>
                </a:lnTo>
                <a:lnTo>
                  <a:pt x="195266" y="217296"/>
                </a:lnTo>
                <a:lnTo>
                  <a:pt x="195520" y="220217"/>
                </a:lnTo>
                <a:lnTo>
                  <a:pt x="195647" y="224154"/>
                </a:lnTo>
                <a:lnTo>
                  <a:pt x="195647" y="228980"/>
                </a:lnTo>
                <a:lnTo>
                  <a:pt x="195647" y="232409"/>
                </a:lnTo>
                <a:lnTo>
                  <a:pt x="195520" y="235330"/>
                </a:lnTo>
                <a:lnTo>
                  <a:pt x="195266" y="237743"/>
                </a:lnTo>
                <a:lnTo>
                  <a:pt x="195139" y="240156"/>
                </a:lnTo>
                <a:lnTo>
                  <a:pt x="194758" y="242188"/>
                </a:lnTo>
                <a:lnTo>
                  <a:pt x="194377" y="243839"/>
                </a:lnTo>
                <a:lnTo>
                  <a:pt x="193996" y="245617"/>
                </a:lnTo>
                <a:lnTo>
                  <a:pt x="193488" y="247014"/>
                </a:lnTo>
                <a:lnTo>
                  <a:pt x="192726" y="248284"/>
                </a:lnTo>
                <a:lnTo>
                  <a:pt x="192091" y="249554"/>
                </a:lnTo>
                <a:lnTo>
                  <a:pt x="190948" y="250951"/>
                </a:lnTo>
                <a:lnTo>
                  <a:pt x="189424" y="252475"/>
                </a:lnTo>
                <a:lnTo>
                  <a:pt x="188027" y="253999"/>
                </a:lnTo>
                <a:lnTo>
                  <a:pt x="185106" y="256031"/>
                </a:lnTo>
                <a:lnTo>
                  <a:pt x="180788" y="258444"/>
                </a:lnTo>
                <a:lnTo>
                  <a:pt x="176470" y="260984"/>
                </a:lnTo>
                <a:lnTo>
                  <a:pt x="171263" y="263270"/>
                </a:lnTo>
                <a:lnTo>
                  <a:pt x="165040" y="265556"/>
                </a:lnTo>
                <a:lnTo>
                  <a:pt x="158817" y="267842"/>
                </a:lnTo>
                <a:lnTo>
                  <a:pt x="151705" y="269747"/>
                </a:lnTo>
                <a:lnTo>
                  <a:pt x="143704" y="271144"/>
                </a:lnTo>
                <a:lnTo>
                  <a:pt x="131575" y="272832"/>
                </a:lnTo>
                <a:lnTo>
                  <a:pt x="118454" y="273429"/>
                </a:lnTo>
                <a:lnTo>
                  <a:pt x="104750" y="272897"/>
                </a:lnTo>
                <a:lnTo>
                  <a:pt x="64275" y="262483"/>
                </a:lnTo>
                <a:lnTo>
                  <a:pt x="25722" y="232675"/>
                </a:lnTo>
                <a:lnTo>
                  <a:pt x="5029" y="187977"/>
                </a:lnTo>
                <a:lnTo>
                  <a:pt x="0" y="150111"/>
                </a:lnTo>
                <a:lnTo>
                  <a:pt x="202" y="133753"/>
                </a:lnTo>
                <a:lnTo>
                  <a:pt x="4468" y="95710"/>
                </a:lnTo>
                <a:lnTo>
                  <a:pt x="18149" y="59142"/>
                </a:lnTo>
                <a:lnTo>
                  <a:pt x="51016" y="21275"/>
                </a:lnTo>
                <a:lnTo>
                  <a:pt x="96063" y="2457"/>
                </a:lnTo>
                <a:lnTo>
                  <a:pt x="121829" y="2"/>
                </a:lnTo>
                <a:lnTo>
                  <a:pt x="1226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1557" y="289559"/>
            <a:ext cx="250679" cy="273940"/>
          </a:xfrm>
          <a:custGeom>
            <a:avLst/>
            <a:gdLst/>
            <a:ahLst/>
            <a:cxnLst/>
            <a:rect l="l" t="t" r="r" b="b"/>
            <a:pathLst>
              <a:path w="250679" h="273940">
                <a:moveTo>
                  <a:pt x="127881" y="0"/>
                </a:moveTo>
                <a:lnTo>
                  <a:pt x="167020" y="4010"/>
                </a:lnTo>
                <a:lnTo>
                  <a:pt x="202861" y="18662"/>
                </a:lnTo>
                <a:lnTo>
                  <a:pt x="230597" y="47842"/>
                </a:lnTo>
                <a:lnTo>
                  <a:pt x="247324" y="93972"/>
                </a:lnTo>
                <a:lnTo>
                  <a:pt x="250679" y="131576"/>
                </a:lnTo>
                <a:lnTo>
                  <a:pt x="250347" y="146037"/>
                </a:lnTo>
                <a:lnTo>
                  <a:pt x="240066" y="198896"/>
                </a:lnTo>
                <a:lnTo>
                  <a:pt x="212675" y="242169"/>
                </a:lnTo>
                <a:lnTo>
                  <a:pt x="169971" y="267346"/>
                </a:lnTo>
                <a:lnTo>
                  <a:pt x="132911" y="273940"/>
                </a:lnTo>
                <a:lnTo>
                  <a:pt x="116270" y="273750"/>
                </a:lnTo>
                <a:lnTo>
                  <a:pt x="69699" y="266405"/>
                </a:lnTo>
                <a:lnTo>
                  <a:pt x="36377" y="247110"/>
                </a:lnTo>
                <a:lnTo>
                  <a:pt x="13485" y="214791"/>
                </a:lnTo>
                <a:lnTo>
                  <a:pt x="1443" y="166760"/>
                </a:lnTo>
                <a:lnTo>
                  <a:pt x="0" y="141042"/>
                </a:lnTo>
                <a:lnTo>
                  <a:pt x="361" y="126727"/>
                </a:lnTo>
                <a:lnTo>
                  <a:pt x="10977" y="74334"/>
                </a:lnTo>
                <a:lnTo>
                  <a:pt x="38521" y="31669"/>
                </a:lnTo>
                <a:lnTo>
                  <a:pt x="81315" y="6709"/>
                </a:lnTo>
                <a:lnTo>
                  <a:pt x="12788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7976" y="289559"/>
            <a:ext cx="172927" cy="274105"/>
          </a:xfrm>
          <a:custGeom>
            <a:avLst/>
            <a:gdLst/>
            <a:ahLst/>
            <a:cxnLst/>
            <a:rect l="l" t="t" r="r" b="b"/>
            <a:pathLst>
              <a:path w="172927" h="274105">
                <a:moveTo>
                  <a:pt x="93345" y="0"/>
                </a:moveTo>
                <a:lnTo>
                  <a:pt x="99568" y="0"/>
                </a:lnTo>
                <a:lnTo>
                  <a:pt x="105918" y="508"/>
                </a:lnTo>
                <a:lnTo>
                  <a:pt x="112141" y="1397"/>
                </a:lnTo>
                <a:lnTo>
                  <a:pt x="118364" y="2413"/>
                </a:lnTo>
                <a:lnTo>
                  <a:pt x="124333" y="3683"/>
                </a:lnTo>
                <a:lnTo>
                  <a:pt x="129793" y="5334"/>
                </a:lnTo>
                <a:lnTo>
                  <a:pt x="135255" y="6985"/>
                </a:lnTo>
                <a:lnTo>
                  <a:pt x="140081" y="8763"/>
                </a:lnTo>
                <a:lnTo>
                  <a:pt x="144272" y="10922"/>
                </a:lnTo>
                <a:lnTo>
                  <a:pt x="148462" y="12954"/>
                </a:lnTo>
                <a:lnTo>
                  <a:pt x="156590" y="23241"/>
                </a:lnTo>
                <a:lnTo>
                  <a:pt x="156972" y="24765"/>
                </a:lnTo>
                <a:lnTo>
                  <a:pt x="157225" y="26797"/>
                </a:lnTo>
                <a:lnTo>
                  <a:pt x="157352" y="29210"/>
                </a:lnTo>
                <a:lnTo>
                  <a:pt x="157480" y="31623"/>
                </a:lnTo>
                <a:lnTo>
                  <a:pt x="157607" y="34544"/>
                </a:lnTo>
                <a:lnTo>
                  <a:pt x="157607" y="38100"/>
                </a:lnTo>
                <a:lnTo>
                  <a:pt x="157607" y="42037"/>
                </a:lnTo>
                <a:lnTo>
                  <a:pt x="157480" y="45339"/>
                </a:lnTo>
                <a:lnTo>
                  <a:pt x="157225" y="48133"/>
                </a:lnTo>
                <a:lnTo>
                  <a:pt x="157099" y="50800"/>
                </a:lnTo>
                <a:lnTo>
                  <a:pt x="156718" y="53086"/>
                </a:lnTo>
                <a:lnTo>
                  <a:pt x="156210" y="54864"/>
                </a:lnTo>
                <a:lnTo>
                  <a:pt x="155701" y="56642"/>
                </a:lnTo>
                <a:lnTo>
                  <a:pt x="155067" y="57912"/>
                </a:lnTo>
                <a:lnTo>
                  <a:pt x="154177" y="58800"/>
                </a:lnTo>
                <a:lnTo>
                  <a:pt x="153288" y="59563"/>
                </a:lnTo>
                <a:lnTo>
                  <a:pt x="152146" y="59944"/>
                </a:lnTo>
                <a:lnTo>
                  <a:pt x="150622" y="59944"/>
                </a:lnTo>
                <a:lnTo>
                  <a:pt x="149098" y="59944"/>
                </a:lnTo>
                <a:lnTo>
                  <a:pt x="146685" y="59055"/>
                </a:lnTo>
                <a:lnTo>
                  <a:pt x="143510" y="57150"/>
                </a:lnTo>
                <a:lnTo>
                  <a:pt x="140208" y="55245"/>
                </a:lnTo>
                <a:lnTo>
                  <a:pt x="136144" y="53086"/>
                </a:lnTo>
                <a:lnTo>
                  <a:pt x="131318" y="50926"/>
                </a:lnTo>
                <a:lnTo>
                  <a:pt x="126618" y="48641"/>
                </a:lnTo>
                <a:lnTo>
                  <a:pt x="121031" y="46609"/>
                </a:lnTo>
                <a:lnTo>
                  <a:pt x="114808" y="44704"/>
                </a:lnTo>
                <a:lnTo>
                  <a:pt x="108585" y="42925"/>
                </a:lnTo>
                <a:lnTo>
                  <a:pt x="101600" y="41910"/>
                </a:lnTo>
                <a:lnTo>
                  <a:pt x="94106" y="41910"/>
                </a:lnTo>
                <a:lnTo>
                  <a:pt x="88265" y="41910"/>
                </a:lnTo>
                <a:lnTo>
                  <a:pt x="61341" y="59182"/>
                </a:lnTo>
                <a:lnTo>
                  <a:pt x="59817" y="62738"/>
                </a:lnTo>
                <a:lnTo>
                  <a:pt x="59181" y="66421"/>
                </a:lnTo>
                <a:lnTo>
                  <a:pt x="59181" y="70358"/>
                </a:lnTo>
                <a:lnTo>
                  <a:pt x="59181" y="76327"/>
                </a:lnTo>
                <a:lnTo>
                  <a:pt x="60706" y="81407"/>
                </a:lnTo>
                <a:lnTo>
                  <a:pt x="64008" y="85598"/>
                </a:lnTo>
                <a:lnTo>
                  <a:pt x="67183" y="89916"/>
                </a:lnTo>
                <a:lnTo>
                  <a:pt x="101981" y="109474"/>
                </a:lnTo>
                <a:lnTo>
                  <a:pt x="108966" y="112522"/>
                </a:lnTo>
                <a:lnTo>
                  <a:pt x="143763" y="131191"/>
                </a:lnTo>
                <a:lnTo>
                  <a:pt x="155067" y="141986"/>
                </a:lnTo>
                <a:lnTo>
                  <a:pt x="160400" y="147701"/>
                </a:lnTo>
                <a:lnTo>
                  <a:pt x="164719" y="154559"/>
                </a:lnTo>
                <a:lnTo>
                  <a:pt x="168021" y="162433"/>
                </a:lnTo>
                <a:lnTo>
                  <a:pt x="171484" y="173899"/>
                </a:lnTo>
                <a:lnTo>
                  <a:pt x="172927" y="187060"/>
                </a:lnTo>
                <a:lnTo>
                  <a:pt x="172172" y="201774"/>
                </a:lnTo>
                <a:lnTo>
                  <a:pt x="151288" y="246467"/>
                </a:lnTo>
                <a:lnTo>
                  <a:pt x="117939" y="267256"/>
                </a:lnTo>
                <a:lnTo>
                  <a:pt x="79969" y="274105"/>
                </a:lnTo>
                <a:lnTo>
                  <a:pt x="64902" y="273792"/>
                </a:lnTo>
                <a:lnTo>
                  <a:pt x="22606" y="264414"/>
                </a:lnTo>
                <a:lnTo>
                  <a:pt x="4953" y="253746"/>
                </a:lnTo>
                <a:lnTo>
                  <a:pt x="3175" y="251968"/>
                </a:lnTo>
                <a:lnTo>
                  <a:pt x="1905" y="249428"/>
                </a:lnTo>
                <a:lnTo>
                  <a:pt x="1143" y="246126"/>
                </a:lnTo>
                <a:lnTo>
                  <a:pt x="381" y="242697"/>
                </a:lnTo>
                <a:lnTo>
                  <a:pt x="0" y="237998"/>
                </a:lnTo>
                <a:lnTo>
                  <a:pt x="0" y="231648"/>
                </a:lnTo>
                <a:lnTo>
                  <a:pt x="0" y="227457"/>
                </a:lnTo>
                <a:lnTo>
                  <a:pt x="1778" y="214122"/>
                </a:lnTo>
                <a:lnTo>
                  <a:pt x="2286" y="212344"/>
                </a:lnTo>
                <a:lnTo>
                  <a:pt x="3175" y="211074"/>
                </a:lnTo>
                <a:lnTo>
                  <a:pt x="4191" y="210312"/>
                </a:lnTo>
                <a:lnTo>
                  <a:pt x="5206" y="209550"/>
                </a:lnTo>
                <a:lnTo>
                  <a:pt x="6350" y="209169"/>
                </a:lnTo>
                <a:lnTo>
                  <a:pt x="7747" y="209169"/>
                </a:lnTo>
                <a:lnTo>
                  <a:pt x="9652" y="209169"/>
                </a:lnTo>
                <a:lnTo>
                  <a:pt x="12318" y="210312"/>
                </a:lnTo>
                <a:lnTo>
                  <a:pt x="15875" y="212598"/>
                </a:lnTo>
                <a:lnTo>
                  <a:pt x="19304" y="214757"/>
                </a:lnTo>
                <a:lnTo>
                  <a:pt x="23749" y="217297"/>
                </a:lnTo>
                <a:lnTo>
                  <a:pt x="29210" y="219964"/>
                </a:lnTo>
                <a:lnTo>
                  <a:pt x="34671" y="222758"/>
                </a:lnTo>
                <a:lnTo>
                  <a:pt x="73816" y="230879"/>
                </a:lnTo>
                <a:lnTo>
                  <a:pt x="81661" y="230886"/>
                </a:lnTo>
                <a:lnTo>
                  <a:pt x="87503" y="230124"/>
                </a:lnTo>
                <a:lnTo>
                  <a:pt x="92710" y="228473"/>
                </a:lnTo>
                <a:lnTo>
                  <a:pt x="97917" y="226949"/>
                </a:lnTo>
                <a:lnTo>
                  <a:pt x="114173" y="211201"/>
                </a:lnTo>
                <a:lnTo>
                  <a:pt x="116078" y="207010"/>
                </a:lnTo>
                <a:lnTo>
                  <a:pt x="117093" y="202311"/>
                </a:lnTo>
                <a:lnTo>
                  <a:pt x="117093" y="197104"/>
                </a:lnTo>
                <a:lnTo>
                  <a:pt x="117093" y="191135"/>
                </a:lnTo>
                <a:lnTo>
                  <a:pt x="115443" y="185928"/>
                </a:lnTo>
                <a:lnTo>
                  <a:pt x="112141" y="181610"/>
                </a:lnTo>
                <a:lnTo>
                  <a:pt x="108839" y="177292"/>
                </a:lnTo>
                <a:lnTo>
                  <a:pt x="104648" y="173482"/>
                </a:lnTo>
                <a:lnTo>
                  <a:pt x="99314" y="170180"/>
                </a:lnTo>
                <a:lnTo>
                  <a:pt x="94106" y="166878"/>
                </a:lnTo>
                <a:lnTo>
                  <a:pt x="88137" y="163703"/>
                </a:lnTo>
                <a:lnTo>
                  <a:pt x="81406" y="160782"/>
                </a:lnTo>
                <a:lnTo>
                  <a:pt x="74803" y="157861"/>
                </a:lnTo>
                <a:lnTo>
                  <a:pt x="40131" y="140335"/>
                </a:lnTo>
                <a:lnTo>
                  <a:pt x="22225" y="125349"/>
                </a:lnTo>
                <a:lnTo>
                  <a:pt x="16891" y="119507"/>
                </a:lnTo>
                <a:lnTo>
                  <a:pt x="12700" y="112649"/>
                </a:lnTo>
                <a:lnTo>
                  <a:pt x="9398" y="104775"/>
                </a:lnTo>
                <a:lnTo>
                  <a:pt x="5999" y="93438"/>
                </a:lnTo>
                <a:lnTo>
                  <a:pt x="4516" y="80250"/>
                </a:lnTo>
                <a:lnTo>
                  <a:pt x="5269" y="65270"/>
                </a:lnTo>
                <a:lnTo>
                  <a:pt x="21920" y="27516"/>
                </a:lnTo>
                <a:lnTo>
                  <a:pt x="65879" y="3307"/>
                </a:lnTo>
                <a:lnTo>
                  <a:pt x="89191" y="68"/>
                </a:lnTo>
                <a:lnTo>
                  <a:pt x="9334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2848" y="289559"/>
            <a:ext cx="172927" cy="274105"/>
          </a:xfrm>
          <a:custGeom>
            <a:avLst/>
            <a:gdLst/>
            <a:ahLst/>
            <a:cxnLst/>
            <a:rect l="l" t="t" r="r" b="b"/>
            <a:pathLst>
              <a:path w="172927" h="274105">
                <a:moveTo>
                  <a:pt x="93344" y="0"/>
                </a:moveTo>
                <a:lnTo>
                  <a:pt x="99568" y="0"/>
                </a:lnTo>
                <a:lnTo>
                  <a:pt x="105918" y="508"/>
                </a:lnTo>
                <a:lnTo>
                  <a:pt x="112140" y="1397"/>
                </a:lnTo>
                <a:lnTo>
                  <a:pt x="118363" y="2413"/>
                </a:lnTo>
                <a:lnTo>
                  <a:pt x="124332" y="3683"/>
                </a:lnTo>
                <a:lnTo>
                  <a:pt x="129793" y="5334"/>
                </a:lnTo>
                <a:lnTo>
                  <a:pt x="135255" y="6985"/>
                </a:lnTo>
                <a:lnTo>
                  <a:pt x="140081" y="8763"/>
                </a:lnTo>
                <a:lnTo>
                  <a:pt x="144271" y="10922"/>
                </a:lnTo>
                <a:lnTo>
                  <a:pt x="148462" y="12954"/>
                </a:lnTo>
                <a:lnTo>
                  <a:pt x="156590" y="23241"/>
                </a:lnTo>
                <a:lnTo>
                  <a:pt x="156971" y="24765"/>
                </a:lnTo>
                <a:lnTo>
                  <a:pt x="157225" y="26797"/>
                </a:lnTo>
                <a:lnTo>
                  <a:pt x="157352" y="29210"/>
                </a:lnTo>
                <a:lnTo>
                  <a:pt x="157480" y="31623"/>
                </a:lnTo>
                <a:lnTo>
                  <a:pt x="157606" y="34544"/>
                </a:lnTo>
                <a:lnTo>
                  <a:pt x="157606" y="38100"/>
                </a:lnTo>
                <a:lnTo>
                  <a:pt x="157606" y="42037"/>
                </a:lnTo>
                <a:lnTo>
                  <a:pt x="157480" y="45339"/>
                </a:lnTo>
                <a:lnTo>
                  <a:pt x="157225" y="48133"/>
                </a:lnTo>
                <a:lnTo>
                  <a:pt x="157099" y="50800"/>
                </a:lnTo>
                <a:lnTo>
                  <a:pt x="156718" y="53086"/>
                </a:lnTo>
                <a:lnTo>
                  <a:pt x="156209" y="54864"/>
                </a:lnTo>
                <a:lnTo>
                  <a:pt x="155701" y="56642"/>
                </a:lnTo>
                <a:lnTo>
                  <a:pt x="155067" y="57912"/>
                </a:lnTo>
                <a:lnTo>
                  <a:pt x="154177" y="58800"/>
                </a:lnTo>
                <a:lnTo>
                  <a:pt x="153288" y="59563"/>
                </a:lnTo>
                <a:lnTo>
                  <a:pt x="152145" y="59944"/>
                </a:lnTo>
                <a:lnTo>
                  <a:pt x="150621" y="59944"/>
                </a:lnTo>
                <a:lnTo>
                  <a:pt x="149098" y="59944"/>
                </a:lnTo>
                <a:lnTo>
                  <a:pt x="146684" y="59055"/>
                </a:lnTo>
                <a:lnTo>
                  <a:pt x="143509" y="57150"/>
                </a:lnTo>
                <a:lnTo>
                  <a:pt x="140207" y="55245"/>
                </a:lnTo>
                <a:lnTo>
                  <a:pt x="136144" y="53086"/>
                </a:lnTo>
                <a:lnTo>
                  <a:pt x="131318" y="50926"/>
                </a:lnTo>
                <a:lnTo>
                  <a:pt x="126618" y="48641"/>
                </a:lnTo>
                <a:lnTo>
                  <a:pt x="121031" y="46609"/>
                </a:lnTo>
                <a:lnTo>
                  <a:pt x="114807" y="44704"/>
                </a:lnTo>
                <a:lnTo>
                  <a:pt x="108584" y="42925"/>
                </a:lnTo>
                <a:lnTo>
                  <a:pt x="101600" y="41910"/>
                </a:lnTo>
                <a:lnTo>
                  <a:pt x="94106" y="41910"/>
                </a:lnTo>
                <a:lnTo>
                  <a:pt x="88264" y="41910"/>
                </a:lnTo>
                <a:lnTo>
                  <a:pt x="67818" y="50038"/>
                </a:lnTo>
                <a:lnTo>
                  <a:pt x="64896" y="52578"/>
                </a:lnTo>
                <a:lnTo>
                  <a:pt x="62737" y="55625"/>
                </a:lnTo>
                <a:lnTo>
                  <a:pt x="61340" y="59182"/>
                </a:lnTo>
                <a:lnTo>
                  <a:pt x="59817" y="62738"/>
                </a:lnTo>
                <a:lnTo>
                  <a:pt x="59181" y="66421"/>
                </a:lnTo>
                <a:lnTo>
                  <a:pt x="59181" y="70358"/>
                </a:lnTo>
                <a:lnTo>
                  <a:pt x="59181" y="76327"/>
                </a:lnTo>
                <a:lnTo>
                  <a:pt x="60706" y="81407"/>
                </a:lnTo>
                <a:lnTo>
                  <a:pt x="64007" y="85598"/>
                </a:lnTo>
                <a:lnTo>
                  <a:pt x="67182" y="89916"/>
                </a:lnTo>
                <a:lnTo>
                  <a:pt x="101981" y="109474"/>
                </a:lnTo>
                <a:lnTo>
                  <a:pt x="108965" y="112522"/>
                </a:lnTo>
                <a:lnTo>
                  <a:pt x="116077" y="115824"/>
                </a:lnTo>
                <a:lnTo>
                  <a:pt x="123062" y="119126"/>
                </a:lnTo>
                <a:lnTo>
                  <a:pt x="130048" y="122809"/>
                </a:lnTo>
                <a:lnTo>
                  <a:pt x="136906" y="127000"/>
                </a:lnTo>
                <a:lnTo>
                  <a:pt x="143763" y="131191"/>
                </a:lnTo>
                <a:lnTo>
                  <a:pt x="149732" y="136144"/>
                </a:lnTo>
                <a:lnTo>
                  <a:pt x="155067" y="141986"/>
                </a:lnTo>
                <a:lnTo>
                  <a:pt x="160400" y="147701"/>
                </a:lnTo>
                <a:lnTo>
                  <a:pt x="164719" y="154559"/>
                </a:lnTo>
                <a:lnTo>
                  <a:pt x="168020" y="162433"/>
                </a:lnTo>
                <a:lnTo>
                  <a:pt x="171484" y="173899"/>
                </a:lnTo>
                <a:lnTo>
                  <a:pt x="172927" y="187060"/>
                </a:lnTo>
                <a:lnTo>
                  <a:pt x="172172" y="201774"/>
                </a:lnTo>
                <a:lnTo>
                  <a:pt x="151288" y="246467"/>
                </a:lnTo>
                <a:lnTo>
                  <a:pt x="117939" y="267256"/>
                </a:lnTo>
                <a:lnTo>
                  <a:pt x="79969" y="274105"/>
                </a:lnTo>
                <a:lnTo>
                  <a:pt x="64902" y="273792"/>
                </a:lnTo>
                <a:lnTo>
                  <a:pt x="22606" y="264414"/>
                </a:lnTo>
                <a:lnTo>
                  <a:pt x="4952" y="253746"/>
                </a:lnTo>
                <a:lnTo>
                  <a:pt x="3175" y="251968"/>
                </a:lnTo>
                <a:lnTo>
                  <a:pt x="1905" y="249428"/>
                </a:lnTo>
                <a:lnTo>
                  <a:pt x="1143" y="246126"/>
                </a:lnTo>
                <a:lnTo>
                  <a:pt x="381" y="242697"/>
                </a:lnTo>
                <a:lnTo>
                  <a:pt x="0" y="237998"/>
                </a:lnTo>
                <a:lnTo>
                  <a:pt x="0" y="231648"/>
                </a:lnTo>
                <a:lnTo>
                  <a:pt x="0" y="227457"/>
                </a:lnTo>
                <a:lnTo>
                  <a:pt x="1777" y="214122"/>
                </a:lnTo>
                <a:lnTo>
                  <a:pt x="2286" y="212344"/>
                </a:lnTo>
                <a:lnTo>
                  <a:pt x="3175" y="211074"/>
                </a:lnTo>
                <a:lnTo>
                  <a:pt x="4190" y="210312"/>
                </a:lnTo>
                <a:lnTo>
                  <a:pt x="5206" y="209550"/>
                </a:lnTo>
                <a:lnTo>
                  <a:pt x="6350" y="209169"/>
                </a:lnTo>
                <a:lnTo>
                  <a:pt x="7746" y="209169"/>
                </a:lnTo>
                <a:lnTo>
                  <a:pt x="9651" y="209169"/>
                </a:lnTo>
                <a:lnTo>
                  <a:pt x="12318" y="210312"/>
                </a:lnTo>
                <a:lnTo>
                  <a:pt x="15875" y="212598"/>
                </a:lnTo>
                <a:lnTo>
                  <a:pt x="19303" y="214757"/>
                </a:lnTo>
                <a:lnTo>
                  <a:pt x="23749" y="217297"/>
                </a:lnTo>
                <a:lnTo>
                  <a:pt x="29209" y="219964"/>
                </a:lnTo>
                <a:lnTo>
                  <a:pt x="34670" y="222758"/>
                </a:lnTo>
                <a:lnTo>
                  <a:pt x="73816" y="230879"/>
                </a:lnTo>
                <a:lnTo>
                  <a:pt x="81661" y="230886"/>
                </a:lnTo>
                <a:lnTo>
                  <a:pt x="87502" y="230124"/>
                </a:lnTo>
                <a:lnTo>
                  <a:pt x="92709" y="228473"/>
                </a:lnTo>
                <a:lnTo>
                  <a:pt x="97917" y="226949"/>
                </a:lnTo>
                <a:lnTo>
                  <a:pt x="117093" y="202311"/>
                </a:lnTo>
                <a:lnTo>
                  <a:pt x="117093" y="197104"/>
                </a:lnTo>
                <a:lnTo>
                  <a:pt x="117093" y="191135"/>
                </a:lnTo>
                <a:lnTo>
                  <a:pt x="115443" y="185928"/>
                </a:lnTo>
                <a:lnTo>
                  <a:pt x="112140" y="181610"/>
                </a:lnTo>
                <a:lnTo>
                  <a:pt x="108838" y="177292"/>
                </a:lnTo>
                <a:lnTo>
                  <a:pt x="104648" y="173482"/>
                </a:lnTo>
                <a:lnTo>
                  <a:pt x="99313" y="170180"/>
                </a:lnTo>
                <a:lnTo>
                  <a:pt x="94106" y="166878"/>
                </a:lnTo>
                <a:lnTo>
                  <a:pt x="88137" y="163703"/>
                </a:lnTo>
                <a:lnTo>
                  <a:pt x="81406" y="160782"/>
                </a:lnTo>
                <a:lnTo>
                  <a:pt x="74802" y="157861"/>
                </a:lnTo>
                <a:lnTo>
                  <a:pt x="67818" y="154686"/>
                </a:lnTo>
                <a:lnTo>
                  <a:pt x="60832" y="151511"/>
                </a:lnTo>
                <a:lnTo>
                  <a:pt x="53720" y="148209"/>
                </a:lnTo>
                <a:lnTo>
                  <a:pt x="22225" y="125349"/>
                </a:lnTo>
                <a:lnTo>
                  <a:pt x="16890" y="119507"/>
                </a:lnTo>
                <a:lnTo>
                  <a:pt x="12700" y="112649"/>
                </a:lnTo>
                <a:lnTo>
                  <a:pt x="9398" y="104775"/>
                </a:lnTo>
                <a:lnTo>
                  <a:pt x="5999" y="93438"/>
                </a:lnTo>
                <a:lnTo>
                  <a:pt x="4516" y="80250"/>
                </a:lnTo>
                <a:lnTo>
                  <a:pt x="5269" y="65270"/>
                </a:lnTo>
                <a:lnTo>
                  <a:pt x="21920" y="27516"/>
                </a:lnTo>
                <a:lnTo>
                  <a:pt x="65879" y="3307"/>
                </a:lnTo>
                <a:lnTo>
                  <a:pt x="89191" y="68"/>
                </a:lnTo>
                <a:lnTo>
                  <a:pt x="9334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67127" y="218947"/>
            <a:ext cx="146558" cy="55879"/>
          </a:xfrm>
          <a:custGeom>
            <a:avLst/>
            <a:gdLst/>
            <a:ahLst/>
            <a:cxnLst/>
            <a:rect l="l" t="t" r="r" b="b"/>
            <a:pathLst>
              <a:path w="146558" h="55879">
                <a:moveTo>
                  <a:pt x="44831" y="0"/>
                </a:moveTo>
                <a:lnTo>
                  <a:pt x="52578" y="0"/>
                </a:lnTo>
                <a:lnTo>
                  <a:pt x="59182" y="1143"/>
                </a:lnTo>
                <a:lnTo>
                  <a:pt x="64643" y="3175"/>
                </a:lnTo>
                <a:lnTo>
                  <a:pt x="69977" y="5333"/>
                </a:lnTo>
                <a:lnTo>
                  <a:pt x="74803" y="7620"/>
                </a:lnTo>
                <a:lnTo>
                  <a:pt x="78867" y="10286"/>
                </a:lnTo>
                <a:lnTo>
                  <a:pt x="83058" y="12826"/>
                </a:lnTo>
                <a:lnTo>
                  <a:pt x="86995" y="15240"/>
                </a:lnTo>
                <a:lnTo>
                  <a:pt x="90424" y="17272"/>
                </a:lnTo>
                <a:lnTo>
                  <a:pt x="93980" y="19430"/>
                </a:lnTo>
                <a:lnTo>
                  <a:pt x="97790" y="20447"/>
                </a:lnTo>
                <a:lnTo>
                  <a:pt x="101981" y="20447"/>
                </a:lnTo>
                <a:lnTo>
                  <a:pt x="105918" y="20447"/>
                </a:lnTo>
                <a:lnTo>
                  <a:pt x="109093" y="19430"/>
                </a:lnTo>
                <a:lnTo>
                  <a:pt x="111379" y="17145"/>
                </a:lnTo>
                <a:lnTo>
                  <a:pt x="113665" y="14858"/>
                </a:lnTo>
                <a:lnTo>
                  <a:pt x="114808" y="10922"/>
                </a:lnTo>
                <a:lnTo>
                  <a:pt x="114808" y="5333"/>
                </a:lnTo>
                <a:lnTo>
                  <a:pt x="114808" y="3175"/>
                </a:lnTo>
                <a:lnTo>
                  <a:pt x="115951" y="1777"/>
                </a:lnTo>
                <a:lnTo>
                  <a:pt x="118364" y="1016"/>
                </a:lnTo>
                <a:lnTo>
                  <a:pt x="120650" y="380"/>
                </a:lnTo>
                <a:lnTo>
                  <a:pt x="124841" y="0"/>
                </a:lnTo>
                <a:lnTo>
                  <a:pt x="130937" y="0"/>
                </a:lnTo>
                <a:lnTo>
                  <a:pt x="137160" y="0"/>
                </a:lnTo>
                <a:lnTo>
                  <a:pt x="141224" y="507"/>
                </a:lnTo>
                <a:lnTo>
                  <a:pt x="143383" y="1524"/>
                </a:lnTo>
                <a:lnTo>
                  <a:pt x="145542" y="2540"/>
                </a:lnTo>
                <a:lnTo>
                  <a:pt x="146558" y="4699"/>
                </a:lnTo>
                <a:lnTo>
                  <a:pt x="146558" y="7747"/>
                </a:lnTo>
                <a:lnTo>
                  <a:pt x="129989" y="46169"/>
                </a:lnTo>
                <a:lnTo>
                  <a:pt x="108186" y="55557"/>
                </a:lnTo>
                <a:lnTo>
                  <a:pt x="92246" y="55114"/>
                </a:lnTo>
                <a:lnTo>
                  <a:pt x="82640" y="52940"/>
                </a:lnTo>
                <a:lnTo>
                  <a:pt x="76581" y="50673"/>
                </a:lnTo>
                <a:lnTo>
                  <a:pt x="71755" y="48259"/>
                </a:lnTo>
                <a:lnTo>
                  <a:pt x="67564" y="45720"/>
                </a:lnTo>
                <a:lnTo>
                  <a:pt x="63373" y="43306"/>
                </a:lnTo>
                <a:lnTo>
                  <a:pt x="59436" y="40894"/>
                </a:lnTo>
                <a:lnTo>
                  <a:pt x="56007" y="38861"/>
                </a:lnTo>
                <a:lnTo>
                  <a:pt x="52578" y="36702"/>
                </a:lnTo>
                <a:lnTo>
                  <a:pt x="48768" y="35686"/>
                </a:lnTo>
                <a:lnTo>
                  <a:pt x="44704" y="35686"/>
                </a:lnTo>
                <a:lnTo>
                  <a:pt x="40005" y="35686"/>
                </a:lnTo>
                <a:lnTo>
                  <a:pt x="36703" y="36956"/>
                </a:lnTo>
                <a:lnTo>
                  <a:pt x="34671" y="39497"/>
                </a:lnTo>
                <a:lnTo>
                  <a:pt x="32766" y="42163"/>
                </a:lnTo>
                <a:lnTo>
                  <a:pt x="31750" y="45847"/>
                </a:lnTo>
                <a:lnTo>
                  <a:pt x="31750" y="50546"/>
                </a:lnTo>
                <a:lnTo>
                  <a:pt x="31750" y="51816"/>
                </a:lnTo>
                <a:lnTo>
                  <a:pt x="27813" y="54991"/>
                </a:lnTo>
                <a:lnTo>
                  <a:pt x="26543" y="55372"/>
                </a:lnTo>
                <a:lnTo>
                  <a:pt x="24765" y="55499"/>
                </a:lnTo>
                <a:lnTo>
                  <a:pt x="22860" y="55752"/>
                </a:lnTo>
                <a:lnTo>
                  <a:pt x="20828" y="55879"/>
                </a:lnTo>
                <a:lnTo>
                  <a:pt x="18415" y="55879"/>
                </a:lnTo>
                <a:lnTo>
                  <a:pt x="15621" y="55879"/>
                </a:lnTo>
                <a:lnTo>
                  <a:pt x="9398" y="55879"/>
                </a:lnTo>
                <a:lnTo>
                  <a:pt x="5334" y="55372"/>
                </a:lnTo>
                <a:lnTo>
                  <a:pt x="3175" y="54355"/>
                </a:lnTo>
                <a:lnTo>
                  <a:pt x="1143" y="53340"/>
                </a:lnTo>
                <a:lnTo>
                  <a:pt x="0" y="51307"/>
                </a:lnTo>
                <a:lnTo>
                  <a:pt x="0" y="48132"/>
                </a:lnTo>
                <a:lnTo>
                  <a:pt x="0" y="40385"/>
                </a:lnTo>
                <a:lnTo>
                  <a:pt x="12065" y="12446"/>
                </a:lnTo>
                <a:lnTo>
                  <a:pt x="15875" y="8381"/>
                </a:lnTo>
                <a:lnTo>
                  <a:pt x="20574" y="5333"/>
                </a:lnTo>
                <a:lnTo>
                  <a:pt x="26162" y="3175"/>
                </a:lnTo>
                <a:lnTo>
                  <a:pt x="31623" y="1143"/>
                </a:lnTo>
                <a:lnTo>
                  <a:pt x="37846" y="0"/>
                </a:lnTo>
                <a:lnTo>
                  <a:pt x="4483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170089"/>
            <a:ext cx="1227734" cy="354926"/>
          </a:xfrm>
          <a:custGeom>
            <a:avLst/>
            <a:gdLst/>
            <a:ahLst/>
            <a:cxnLst/>
            <a:rect l="l" t="t" r="r" b="b"/>
            <a:pathLst>
              <a:path w="1227734" h="354926">
                <a:moveTo>
                  <a:pt x="0" y="354926"/>
                </a:moveTo>
                <a:lnTo>
                  <a:pt x="1227734" y="354926"/>
                </a:lnTo>
                <a:lnTo>
                  <a:pt x="1227734" y="0"/>
                </a:lnTo>
                <a:lnTo>
                  <a:pt x="0" y="0"/>
                </a:lnTo>
                <a:lnTo>
                  <a:pt x="0" y="354926"/>
                </a:lnTo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27734" y="1170089"/>
            <a:ext cx="5995542" cy="354926"/>
          </a:xfrm>
          <a:custGeom>
            <a:avLst/>
            <a:gdLst/>
            <a:ahLst/>
            <a:cxnLst/>
            <a:rect l="l" t="t" r="r" b="b"/>
            <a:pathLst>
              <a:path w="5995542" h="354926">
                <a:moveTo>
                  <a:pt x="0" y="354926"/>
                </a:moveTo>
                <a:lnTo>
                  <a:pt x="5995542" y="354926"/>
                </a:lnTo>
                <a:lnTo>
                  <a:pt x="5995542" y="0"/>
                </a:lnTo>
                <a:lnTo>
                  <a:pt x="0" y="0"/>
                </a:lnTo>
                <a:lnTo>
                  <a:pt x="0" y="354926"/>
                </a:lnTo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525104"/>
            <a:ext cx="1227734" cy="709841"/>
          </a:xfrm>
          <a:custGeom>
            <a:avLst/>
            <a:gdLst/>
            <a:ahLst/>
            <a:cxnLst/>
            <a:rect l="l" t="t" r="r" b="b"/>
            <a:pathLst>
              <a:path w="1227734" h="709841">
                <a:moveTo>
                  <a:pt x="0" y="709841"/>
                </a:moveTo>
                <a:lnTo>
                  <a:pt x="1227734" y="709841"/>
                </a:lnTo>
                <a:lnTo>
                  <a:pt x="1227734" y="0"/>
                </a:lnTo>
                <a:lnTo>
                  <a:pt x="0" y="0"/>
                </a:lnTo>
                <a:lnTo>
                  <a:pt x="0" y="709841"/>
                </a:lnTo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27734" y="1525104"/>
            <a:ext cx="5995542" cy="709841"/>
          </a:xfrm>
          <a:custGeom>
            <a:avLst/>
            <a:gdLst/>
            <a:ahLst/>
            <a:cxnLst/>
            <a:rect l="l" t="t" r="r" b="b"/>
            <a:pathLst>
              <a:path w="5995542" h="709841">
                <a:moveTo>
                  <a:pt x="0" y="709841"/>
                </a:moveTo>
                <a:lnTo>
                  <a:pt x="5995542" y="709841"/>
                </a:lnTo>
                <a:lnTo>
                  <a:pt x="5995542" y="0"/>
                </a:lnTo>
                <a:lnTo>
                  <a:pt x="0" y="0"/>
                </a:lnTo>
                <a:lnTo>
                  <a:pt x="0" y="709841"/>
                </a:lnTo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2234895"/>
            <a:ext cx="1227734" cy="493572"/>
          </a:xfrm>
          <a:custGeom>
            <a:avLst/>
            <a:gdLst/>
            <a:ahLst/>
            <a:cxnLst/>
            <a:rect l="l" t="t" r="r" b="b"/>
            <a:pathLst>
              <a:path w="1227734" h="493572">
                <a:moveTo>
                  <a:pt x="0" y="493572"/>
                </a:moveTo>
                <a:lnTo>
                  <a:pt x="1227734" y="493572"/>
                </a:lnTo>
                <a:lnTo>
                  <a:pt x="1227734" y="0"/>
                </a:lnTo>
                <a:lnTo>
                  <a:pt x="0" y="0"/>
                </a:lnTo>
                <a:lnTo>
                  <a:pt x="0" y="493572"/>
                </a:lnTo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27734" y="2234895"/>
            <a:ext cx="5995542" cy="493572"/>
          </a:xfrm>
          <a:custGeom>
            <a:avLst/>
            <a:gdLst/>
            <a:ahLst/>
            <a:cxnLst/>
            <a:rect l="l" t="t" r="r" b="b"/>
            <a:pathLst>
              <a:path w="5995542" h="493572">
                <a:moveTo>
                  <a:pt x="0" y="493572"/>
                </a:moveTo>
                <a:lnTo>
                  <a:pt x="5995542" y="493572"/>
                </a:lnTo>
                <a:lnTo>
                  <a:pt x="5995542" y="0"/>
                </a:lnTo>
                <a:lnTo>
                  <a:pt x="0" y="0"/>
                </a:lnTo>
                <a:lnTo>
                  <a:pt x="0" y="493572"/>
                </a:lnTo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2728417"/>
            <a:ext cx="1227734" cy="943660"/>
          </a:xfrm>
          <a:custGeom>
            <a:avLst/>
            <a:gdLst/>
            <a:ahLst/>
            <a:cxnLst/>
            <a:rect l="l" t="t" r="r" b="b"/>
            <a:pathLst>
              <a:path w="1227734" h="943660">
                <a:moveTo>
                  <a:pt x="0" y="943660"/>
                </a:moveTo>
                <a:lnTo>
                  <a:pt x="1227734" y="943660"/>
                </a:lnTo>
                <a:lnTo>
                  <a:pt x="1227734" y="0"/>
                </a:lnTo>
                <a:lnTo>
                  <a:pt x="0" y="0"/>
                </a:lnTo>
                <a:lnTo>
                  <a:pt x="0" y="943660"/>
                </a:lnTo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27734" y="2728417"/>
            <a:ext cx="5995542" cy="943660"/>
          </a:xfrm>
          <a:custGeom>
            <a:avLst/>
            <a:gdLst/>
            <a:ahLst/>
            <a:cxnLst/>
            <a:rect l="l" t="t" r="r" b="b"/>
            <a:pathLst>
              <a:path w="5995542" h="943660">
                <a:moveTo>
                  <a:pt x="0" y="943660"/>
                </a:moveTo>
                <a:lnTo>
                  <a:pt x="5995542" y="943660"/>
                </a:lnTo>
                <a:lnTo>
                  <a:pt x="5995542" y="0"/>
                </a:lnTo>
                <a:lnTo>
                  <a:pt x="0" y="0"/>
                </a:lnTo>
                <a:lnTo>
                  <a:pt x="0" y="943660"/>
                </a:lnTo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3672154"/>
            <a:ext cx="1227734" cy="943660"/>
          </a:xfrm>
          <a:custGeom>
            <a:avLst/>
            <a:gdLst/>
            <a:ahLst/>
            <a:cxnLst/>
            <a:rect l="l" t="t" r="r" b="b"/>
            <a:pathLst>
              <a:path w="1227734" h="943660">
                <a:moveTo>
                  <a:pt x="0" y="943660"/>
                </a:moveTo>
                <a:lnTo>
                  <a:pt x="1227734" y="943660"/>
                </a:lnTo>
                <a:lnTo>
                  <a:pt x="1227734" y="0"/>
                </a:lnTo>
                <a:lnTo>
                  <a:pt x="0" y="0"/>
                </a:lnTo>
                <a:lnTo>
                  <a:pt x="0" y="943660"/>
                </a:lnTo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27734" y="3672154"/>
            <a:ext cx="5995542" cy="943660"/>
          </a:xfrm>
          <a:custGeom>
            <a:avLst/>
            <a:gdLst/>
            <a:ahLst/>
            <a:cxnLst/>
            <a:rect l="l" t="t" r="r" b="b"/>
            <a:pathLst>
              <a:path w="5995542" h="943660">
                <a:moveTo>
                  <a:pt x="0" y="943660"/>
                </a:moveTo>
                <a:lnTo>
                  <a:pt x="5995542" y="943660"/>
                </a:lnTo>
                <a:lnTo>
                  <a:pt x="5995542" y="0"/>
                </a:lnTo>
                <a:lnTo>
                  <a:pt x="0" y="0"/>
                </a:lnTo>
                <a:lnTo>
                  <a:pt x="0" y="943660"/>
                </a:lnTo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4615764"/>
            <a:ext cx="1227734" cy="943660"/>
          </a:xfrm>
          <a:custGeom>
            <a:avLst/>
            <a:gdLst/>
            <a:ahLst/>
            <a:cxnLst/>
            <a:rect l="l" t="t" r="r" b="b"/>
            <a:pathLst>
              <a:path w="1227734" h="943660">
                <a:moveTo>
                  <a:pt x="0" y="943660"/>
                </a:moveTo>
                <a:lnTo>
                  <a:pt x="1227734" y="943660"/>
                </a:lnTo>
                <a:lnTo>
                  <a:pt x="1227734" y="0"/>
                </a:lnTo>
                <a:lnTo>
                  <a:pt x="0" y="0"/>
                </a:lnTo>
                <a:lnTo>
                  <a:pt x="0" y="943660"/>
                </a:lnTo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27734" y="4615764"/>
            <a:ext cx="5995542" cy="943660"/>
          </a:xfrm>
          <a:custGeom>
            <a:avLst/>
            <a:gdLst/>
            <a:ahLst/>
            <a:cxnLst/>
            <a:rect l="l" t="t" r="r" b="b"/>
            <a:pathLst>
              <a:path w="5995542" h="943660">
                <a:moveTo>
                  <a:pt x="0" y="943660"/>
                </a:moveTo>
                <a:lnTo>
                  <a:pt x="5995542" y="943660"/>
                </a:lnTo>
                <a:lnTo>
                  <a:pt x="5995542" y="0"/>
                </a:lnTo>
                <a:lnTo>
                  <a:pt x="0" y="0"/>
                </a:lnTo>
                <a:lnTo>
                  <a:pt x="0" y="943660"/>
                </a:lnTo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5559423"/>
            <a:ext cx="1227734" cy="1298574"/>
          </a:xfrm>
          <a:custGeom>
            <a:avLst/>
            <a:gdLst/>
            <a:ahLst/>
            <a:cxnLst/>
            <a:rect l="l" t="t" r="r" b="b"/>
            <a:pathLst>
              <a:path w="1227734" h="1298574">
                <a:moveTo>
                  <a:pt x="1227734" y="1298574"/>
                </a:moveTo>
                <a:lnTo>
                  <a:pt x="1227734" y="0"/>
                </a:lnTo>
                <a:lnTo>
                  <a:pt x="0" y="0"/>
                </a:lnTo>
                <a:lnTo>
                  <a:pt x="0" y="1298574"/>
                </a:lnTo>
                <a:lnTo>
                  <a:pt x="1227734" y="1298574"/>
                </a:lnTo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7734" y="5559423"/>
            <a:ext cx="5995542" cy="1298574"/>
          </a:xfrm>
          <a:custGeom>
            <a:avLst/>
            <a:gdLst/>
            <a:ahLst/>
            <a:cxnLst/>
            <a:rect l="l" t="t" r="r" b="b"/>
            <a:pathLst>
              <a:path w="5995542" h="1298574">
                <a:moveTo>
                  <a:pt x="5995542" y="1298574"/>
                </a:moveTo>
                <a:lnTo>
                  <a:pt x="5995542" y="0"/>
                </a:lnTo>
                <a:lnTo>
                  <a:pt x="0" y="0"/>
                </a:lnTo>
                <a:lnTo>
                  <a:pt x="0" y="1298574"/>
                </a:lnTo>
                <a:lnTo>
                  <a:pt x="5995542" y="1298574"/>
                </a:lnTo>
              </a:path>
            </a:pathLst>
          </a:custGeom>
          <a:solidFill>
            <a:srgbClr val="E9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27734" y="1163827"/>
            <a:ext cx="0" cy="5694169"/>
          </a:xfrm>
          <a:custGeom>
            <a:avLst/>
            <a:gdLst/>
            <a:ahLst/>
            <a:cxnLst/>
            <a:rect l="l" t="t" r="r" b="b"/>
            <a:pathLst>
              <a:path h="5694169">
                <a:moveTo>
                  <a:pt x="0" y="0"/>
                </a:moveTo>
                <a:lnTo>
                  <a:pt x="0" y="569416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1525016"/>
            <a:ext cx="7229602" cy="0"/>
          </a:xfrm>
          <a:custGeom>
            <a:avLst/>
            <a:gdLst/>
            <a:ahLst/>
            <a:cxnLst/>
            <a:rect l="l" t="t" r="r" b="b"/>
            <a:pathLst>
              <a:path w="7229602">
                <a:moveTo>
                  <a:pt x="6350" y="0"/>
                </a:moveTo>
                <a:lnTo>
                  <a:pt x="723595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2234945"/>
            <a:ext cx="7229602" cy="0"/>
          </a:xfrm>
          <a:custGeom>
            <a:avLst/>
            <a:gdLst/>
            <a:ahLst/>
            <a:cxnLst/>
            <a:rect l="l" t="t" r="r" b="b"/>
            <a:pathLst>
              <a:path w="7229602">
                <a:moveTo>
                  <a:pt x="6350" y="0"/>
                </a:moveTo>
                <a:lnTo>
                  <a:pt x="72359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2728467"/>
            <a:ext cx="7229602" cy="0"/>
          </a:xfrm>
          <a:custGeom>
            <a:avLst/>
            <a:gdLst/>
            <a:ahLst/>
            <a:cxnLst/>
            <a:rect l="l" t="t" r="r" b="b"/>
            <a:pathLst>
              <a:path w="7229602">
                <a:moveTo>
                  <a:pt x="6350" y="0"/>
                </a:moveTo>
                <a:lnTo>
                  <a:pt x="72359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3672078"/>
            <a:ext cx="7229602" cy="0"/>
          </a:xfrm>
          <a:custGeom>
            <a:avLst/>
            <a:gdLst/>
            <a:ahLst/>
            <a:cxnLst/>
            <a:rect l="l" t="t" r="r" b="b"/>
            <a:pathLst>
              <a:path w="7229602">
                <a:moveTo>
                  <a:pt x="6350" y="0"/>
                </a:moveTo>
                <a:lnTo>
                  <a:pt x="72359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4615815"/>
            <a:ext cx="7229602" cy="0"/>
          </a:xfrm>
          <a:custGeom>
            <a:avLst/>
            <a:gdLst/>
            <a:ahLst/>
            <a:cxnLst/>
            <a:rect l="l" t="t" r="r" b="b"/>
            <a:pathLst>
              <a:path w="7229602">
                <a:moveTo>
                  <a:pt x="6350" y="0"/>
                </a:moveTo>
                <a:lnTo>
                  <a:pt x="72359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5559425"/>
            <a:ext cx="7229602" cy="0"/>
          </a:xfrm>
          <a:custGeom>
            <a:avLst/>
            <a:gdLst/>
            <a:ahLst/>
            <a:cxnLst/>
            <a:rect l="l" t="t" r="r" b="b"/>
            <a:pathLst>
              <a:path w="7229602">
                <a:moveTo>
                  <a:pt x="6350" y="0"/>
                </a:moveTo>
                <a:lnTo>
                  <a:pt x="72359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1163827"/>
            <a:ext cx="0" cy="5694169"/>
          </a:xfrm>
          <a:custGeom>
            <a:avLst/>
            <a:gdLst/>
            <a:ahLst/>
            <a:cxnLst/>
            <a:rect l="l" t="t" r="r" b="b"/>
            <a:pathLst>
              <a:path h="5694169">
                <a:moveTo>
                  <a:pt x="0" y="0"/>
                </a:moveTo>
                <a:lnTo>
                  <a:pt x="0" y="569416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23252" y="1163827"/>
            <a:ext cx="0" cy="5694169"/>
          </a:xfrm>
          <a:custGeom>
            <a:avLst/>
            <a:gdLst/>
            <a:ahLst/>
            <a:cxnLst/>
            <a:rect l="l" t="t" r="r" b="b"/>
            <a:pathLst>
              <a:path h="5694169">
                <a:moveTo>
                  <a:pt x="0" y="0"/>
                </a:moveTo>
                <a:lnTo>
                  <a:pt x="0" y="569416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1170177"/>
            <a:ext cx="7229602" cy="0"/>
          </a:xfrm>
          <a:custGeom>
            <a:avLst/>
            <a:gdLst/>
            <a:ahLst/>
            <a:cxnLst/>
            <a:rect l="l" t="t" r="r" b="b"/>
            <a:pathLst>
              <a:path w="7229602">
                <a:moveTo>
                  <a:pt x="6350" y="0"/>
                </a:moveTo>
                <a:lnTo>
                  <a:pt x="723595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175" y="0"/>
            <a:ext cx="9140825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3175" y="816387"/>
            <a:ext cx="9140825" cy="337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3175" y="1153413"/>
            <a:ext cx="1237259" cy="371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5503">
              <a:lnSpc>
                <a:spcPct val="101725"/>
              </a:lnSpc>
              <a:spcBef>
                <a:spcPts val="250"/>
              </a:spcBef>
            </a:pP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AÑOS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27734" y="1153413"/>
            <a:ext cx="5995517" cy="371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72270" marR="2657811" algn="ctr">
              <a:lnSpc>
                <a:spcPct val="101725"/>
              </a:lnSpc>
              <a:spcBef>
                <a:spcPts val="250"/>
              </a:spcBef>
            </a:pP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EVE</a:t>
            </a:r>
            <a:r>
              <a:rPr sz="1400" b="1" spc="-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3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23252" y="1153413"/>
            <a:ext cx="1920748" cy="5704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3175" y="1525016"/>
            <a:ext cx="1224559" cy="709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107" marR="163254" indent="-68579">
              <a:lnSpc>
                <a:spcPts val="1708"/>
              </a:lnSpc>
              <a:spcBef>
                <a:spcPts val="120"/>
              </a:spcBef>
            </a:pP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b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10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400" b="1" spc="-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endParaRPr sz="1400">
              <a:latin typeface="Calibri"/>
              <a:cs typeface="Calibri"/>
            </a:endParaRPr>
          </a:p>
          <a:p>
            <a:pPr marL="275107" marR="163254">
              <a:lnSpc>
                <a:spcPts val="1708"/>
              </a:lnSpc>
              <a:spcBef>
                <a:spcPts val="225"/>
              </a:spcBef>
            </a:pP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29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4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27734" y="1525016"/>
            <a:ext cx="5995517" cy="709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3187" marR="280076" indent="-2269490">
              <a:lnSpc>
                <a:spcPts val="1708"/>
              </a:lnSpc>
              <a:spcBef>
                <a:spcPts val="120"/>
              </a:spcBef>
            </a:pPr>
            <a:r>
              <a:rPr sz="1400" spc="0" dirty="0">
                <a:latin typeface="Calibri"/>
                <a:cs typeface="Calibri"/>
              </a:rPr>
              <a:t>Fue</a:t>
            </a:r>
            <a:r>
              <a:rPr sz="1400" spc="-1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vi</a:t>
            </a:r>
            <a:r>
              <a:rPr sz="1400" spc="-4" dirty="0">
                <a:latin typeface="Calibri"/>
                <a:cs typeface="Calibri"/>
              </a:rPr>
              <a:t>s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omo</a:t>
            </a:r>
            <a:r>
              <a:rPr sz="1400" spc="-1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n </a:t>
            </a:r>
            <a:r>
              <a:rPr sz="1400" spc="-4" dirty="0">
                <a:latin typeface="Calibri"/>
                <a:cs typeface="Calibri"/>
              </a:rPr>
              <a:t>p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oble</a:t>
            </a:r>
            <a:r>
              <a:rPr sz="1400" spc="-9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 qu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se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4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lu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o</a:t>
            </a:r>
            <a:r>
              <a:rPr sz="1400" spc="-4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b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ia</a:t>
            </a:r>
            <a:r>
              <a:rPr sz="1400" spc="-14" dirty="0">
                <a:latin typeface="Calibri"/>
                <a:cs typeface="Calibri"/>
              </a:rPr>
              <a:t>nt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er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ie</a:t>
            </a:r>
            <a:r>
              <a:rPr sz="1400" spc="-19" dirty="0">
                <a:latin typeface="Calibri"/>
                <a:cs typeface="Calibri"/>
              </a:rPr>
              <a:t>n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 d</a:t>
            </a:r>
            <a:r>
              <a:rPr sz="1400" spc="0" dirty="0">
                <a:latin typeface="Calibri"/>
                <a:cs typeface="Calibri"/>
              </a:rPr>
              <a:t>e </a:t>
            </a:r>
            <a:endParaRPr sz="1400">
              <a:latin typeface="Calibri"/>
              <a:cs typeface="Calibri"/>
            </a:endParaRPr>
          </a:p>
          <a:p>
            <a:pPr marL="2593187" marR="280076">
              <a:lnSpc>
                <a:spcPts val="1708"/>
              </a:lnSpc>
              <a:spcBef>
                <a:spcPts val="225"/>
              </a:spcBef>
            </a:pPr>
            <a:r>
              <a:rPr sz="1400" spc="0" dirty="0">
                <a:latin typeface="Calibri"/>
                <a:cs typeface="Calibri"/>
              </a:rPr>
              <a:t>ins</a:t>
            </a:r>
            <a:r>
              <a:rPr sz="1400" spc="-4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ó</a:t>
            </a:r>
            <a:r>
              <a:rPr sz="1400" spc="-4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75" y="2234945"/>
            <a:ext cx="1224559" cy="493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4398" marR="485541" algn="ctr">
              <a:lnSpc>
                <a:spcPct val="101725"/>
              </a:lnSpc>
              <a:spcBef>
                <a:spcPts val="120"/>
              </a:spcBef>
            </a:pPr>
            <a:r>
              <a:rPr sz="1400" b="1" spc="-4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27734" y="2234945"/>
            <a:ext cx="5995517" cy="493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7863" marR="150967" indent="-2473960">
              <a:lnSpc>
                <a:spcPts val="1708"/>
              </a:lnSpc>
              <a:spcBef>
                <a:spcPts val="120"/>
              </a:spcBef>
            </a:pPr>
            <a:r>
              <a:rPr sz="1400" spc="0" dirty="0">
                <a:latin typeface="Calibri"/>
                <a:cs typeface="Calibri"/>
              </a:rPr>
              <a:t>Los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p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od</a:t>
            </a:r>
            <a:r>
              <a:rPr sz="1400" spc="-4" dirty="0">
                <a:latin typeface="Calibri"/>
                <a:cs typeface="Calibri"/>
              </a:rPr>
              <a:t>uc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os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f</a:t>
            </a:r>
            <a:r>
              <a:rPr sz="1400" spc="4" dirty="0">
                <a:latin typeface="Calibri"/>
                <a:cs typeface="Calibri"/>
              </a:rPr>
              <a:t>i</a:t>
            </a:r>
            <a:r>
              <a:rPr sz="1400" spc="-4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ales se</a:t>
            </a:r>
            <a:r>
              <a:rPr sz="1400" spc="-4" dirty="0">
                <a:latin typeface="Calibri"/>
                <a:cs typeface="Calibri"/>
              </a:rPr>
              <a:t> p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oba</a:t>
            </a:r>
            <a:r>
              <a:rPr sz="1400" spc="-9" dirty="0">
                <a:latin typeface="Calibri"/>
                <a:cs typeface="Calibri"/>
              </a:rPr>
              <a:t>b</a:t>
            </a:r>
            <a:r>
              <a:rPr sz="1400" spc="0" dirty="0">
                <a:latin typeface="Calibri"/>
                <a:cs typeface="Calibri"/>
              </a:rPr>
              <a:t>an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1</a:t>
            </a:r>
            <a:r>
              <a:rPr sz="1400" spc="-4" dirty="0">
                <a:latin typeface="Calibri"/>
                <a:cs typeface="Calibri"/>
              </a:rPr>
              <a:t>0</a:t>
            </a:r>
            <a:r>
              <a:rPr sz="1400" spc="0" dirty="0">
                <a:latin typeface="Calibri"/>
                <a:cs typeface="Calibri"/>
              </a:rPr>
              <a:t>0%</a:t>
            </a:r>
            <a:r>
              <a:rPr sz="1400" spc="-4" dirty="0">
                <a:latin typeface="Calibri"/>
                <a:cs typeface="Calibri"/>
              </a:rPr>
              <a:t> p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4" dirty="0">
                <a:latin typeface="Calibri"/>
                <a:cs typeface="Calibri"/>
              </a:rPr>
              <a:t>nt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9" dirty="0">
                <a:latin typeface="Calibri"/>
                <a:cs typeface="Calibri"/>
              </a:rPr>
              <a:t>n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ar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aseg</a:t>
            </a:r>
            <a:r>
              <a:rPr sz="1400" spc="-4" dirty="0">
                <a:latin typeface="Calibri"/>
                <a:cs typeface="Calibri"/>
              </a:rPr>
              <a:t>u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ar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la a</a:t>
            </a:r>
            <a:r>
              <a:rPr sz="1400" spc="-4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se</a:t>
            </a:r>
            <a:r>
              <a:rPr sz="1400" spc="-4" dirty="0">
                <a:latin typeface="Calibri"/>
                <a:cs typeface="Calibri"/>
              </a:rPr>
              <a:t>nc</a:t>
            </a:r>
            <a:r>
              <a:rPr sz="1400" spc="0" dirty="0">
                <a:latin typeface="Calibri"/>
                <a:cs typeface="Calibri"/>
              </a:rPr>
              <a:t>ia</a:t>
            </a:r>
            <a:r>
              <a:rPr sz="1400" spc="19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</a:t>
            </a:r>
            <a:endParaRPr sz="1400">
              <a:latin typeface="Calibri"/>
              <a:cs typeface="Calibri"/>
            </a:endParaRPr>
          </a:p>
          <a:p>
            <a:pPr marL="2667863" marR="150967">
              <a:lnSpc>
                <a:spcPts val="1708"/>
              </a:lnSpc>
              <a:spcBef>
                <a:spcPts val="222"/>
              </a:spcBef>
            </a:pP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-14" dirty="0">
                <a:latin typeface="Calibri"/>
                <a:cs typeface="Calibri"/>
              </a:rPr>
              <a:t>e</a:t>
            </a:r>
            <a:r>
              <a:rPr sz="1400" spc="-34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4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175" y="2728467"/>
            <a:ext cx="1224559" cy="943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4398" marR="485541" algn="ctr">
              <a:lnSpc>
                <a:spcPct val="101725"/>
              </a:lnSpc>
              <a:spcBef>
                <a:spcPts val="120"/>
              </a:spcBef>
            </a:pPr>
            <a:r>
              <a:rPr sz="1400" b="1" spc="-4" dirty="0">
                <a:solidFill>
                  <a:srgbClr val="FFFFFF"/>
                </a:solidFill>
                <a:latin typeface="Calibri"/>
                <a:cs typeface="Calibri"/>
              </a:rPr>
              <a:t>60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27734" y="2728467"/>
            <a:ext cx="5995517" cy="943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880" marR="48064" algn="ctr">
              <a:lnSpc>
                <a:spcPct val="101725"/>
              </a:lnSpc>
              <a:spcBef>
                <a:spcPts val="120"/>
              </a:spcBef>
            </a:pPr>
            <a:r>
              <a:rPr sz="1400" spc="0" dirty="0">
                <a:latin typeface="Calibri"/>
                <a:cs typeface="Calibri"/>
              </a:rPr>
              <a:t>Los</a:t>
            </a:r>
            <a:r>
              <a:rPr sz="1400" spc="-2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ar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9" dirty="0">
                <a:latin typeface="Calibri"/>
                <a:cs typeface="Calibri"/>
              </a:rPr>
              <a:t>n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Cali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ad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ían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omo</a:t>
            </a:r>
            <a:r>
              <a:rPr sz="1400" spc="-1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fu</a:t>
            </a:r>
            <a:r>
              <a:rPr sz="1400" spc="-9" dirty="0">
                <a:latin typeface="Calibri"/>
                <a:cs typeface="Calibri"/>
              </a:rPr>
              <a:t>n</a:t>
            </a: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ó</a:t>
            </a:r>
            <a:r>
              <a:rPr sz="1400" spc="0" dirty="0">
                <a:latin typeface="Calibri"/>
                <a:cs typeface="Calibri"/>
              </a:rPr>
              <a:t>n</a:t>
            </a:r>
            <a:r>
              <a:rPr sz="1400" spc="-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el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aseg</a:t>
            </a:r>
            <a:r>
              <a:rPr sz="1400" spc="-4" dirty="0">
                <a:latin typeface="Calibri"/>
                <a:cs typeface="Calibri"/>
              </a:rPr>
              <a:t>u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ie</a:t>
            </a:r>
            <a:r>
              <a:rPr sz="1400" spc="-19" dirty="0">
                <a:latin typeface="Calibri"/>
                <a:cs typeface="Calibri"/>
              </a:rPr>
              <a:t>n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-1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alida</a:t>
            </a:r>
            <a:r>
              <a:rPr sz="1400" spc="-9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045652" marR="2032310" algn="ctr">
              <a:lnSpc>
                <a:spcPct val="101725"/>
              </a:lnSpc>
              <a:spcBef>
                <a:spcPts val="1222"/>
              </a:spcBef>
            </a:pPr>
            <a:r>
              <a:rPr sz="1400" spc="-119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eoría</a:t>
            </a:r>
            <a:r>
              <a:rPr sz="1400" spc="-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4" dirty="0">
                <a:latin typeface="Calibri"/>
                <a:cs typeface="Calibri"/>
              </a:rPr>
              <a:t>o</a:t>
            </a:r>
            <a:r>
              <a:rPr sz="1400" spc="-4" dirty="0">
                <a:latin typeface="Calibri"/>
                <a:cs typeface="Calibri"/>
              </a:rPr>
              <a:t>b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" dirty="0">
                <a:latin typeface="Calibri"/>
                <a:cs typeface="Calibri"/>
              </a:rPr>
              <a:t> C</a:t>
            </a:r>
            <a:r>
              <a:rPr sz="1400" spc="0" dirty="0">
                <a:latin typeface="Calibri"/>
                <a:cs typeface="Calibri"/>
              </a:rPr>
              <a:t>alidad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119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75" y="3672078"/>
            <a:ext cx="1224559" cy="943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4398" marR="485541" algn="ctr">
              <a:lnSpc>
                <a:spcPct val="101725"/>
              </a:lnSpc>
              <a:spcBef>
                <a:spcPts val="125"/>
              </a:spcBef>
            </a:pPr>
            <a:r>
              <a:rPr sz="1400" b="1" spc="-4" dirty="0">
                <a:solidFill>
                  <a:srgbClr val="FFFFFF"/>
                </a:solidFill>
                <a:latin typeface="Calibri"/>
                <a:cs typeface="Calibri"/>
              </a:rPr>
              <a:t>70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27734" y="3672078"/>
            <a:ext cx="5995517" cy="943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303" marR="130204" indent="0" algn="ctr">
              <a:lnSpc>
                <a:spcPts val="1708"/>
              </a:lnSpc>
              <a:spcBef>
                <a:spcPts val="125"/>
              </a:spcBef>
            </a:pPr>
            <a:r>
              <a:rPr sz="1400" spc="-4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rin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ipios: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“La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alidad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es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es</a:t>
            </a:r>
            <a:r>
              <a:rPr sz="1400" spc="-4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onsabili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ad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odo</a:t>
            </a:r>
            <a:r>
              <a:rPr sz="1400" spc="4" dirty="0">
                <a:latin typeface="Calibri"/>
                <a:cs typeface="Calibri"/>
              </a:rPr>
              <a:t>s</a:t>
            </a:r>
            <a:r>
              <a:rPr sz="1400" spc="-129" dirty="0">
                <a:latin typeface="Calibri"/>
                <a:cs typeface="Calibri"/>
              </a:rPr>
              <a:t>”</a:t>
            </a:r>
            <a:r>
              <a:rPr sz="1400" spc="0" dirty="0">
                <a:latin typeface="Calibri"/>
                <a:cs typeface="Calibri"/>
              </a:rPr>
              <a:t>.</a:t>
            </a:r>
            <a:r>
              <a:rPr sz="1400" spc="-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Y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“H</a:t>
            </a:r>
            <a:r>
              <a:rPr sz="1400" spc="-19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y</a:t>
            </a:r>
            <a:r>
              <a:rPr sz="1400" spc="-4" dirty="0">
                <a:latin typeface="Calibri"/>
                <a:cs typeface="Calibri"/>
              </a:rPr>
              <a:t> qu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er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las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4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as </a:t>
            </a:r>
            <a:endParaRPr sz="1400">
              <a:latin typeface="Calibri"/>
              <a:cs typeface="Calibri"/>
            </a:endParaRPr>
          </a:p>
          <a:p>
            <a:pPr marL="141303" marR="130204" algn="ctr">
              <a:lnSpc>
                <a:spcPts val="1708"/>
              </a:lnSpc>
              <a:spcBef>
                <a:spcPts val="222"/>
              </a:spcBef>
            </a:pPr>
            <a:r>
              <a:rPr sz="1400" spc="-4" dirty="0">
                <a:latin typeface="Calibri"/>
                <a:cs typeface="Calibri"/>
              </a:rPr>
              <a:t>b</a:t>
            </a:r>
            <a:r>
              <a:rPr sz="1400" spc="0" dirty="0">
                <a:latin typeface="Calibri"/>
                <a:cs typeface="Calibri"/>
              </a:rPr>
              <a:t>ien</a:t>
            </a:r>
            <a:r>
              <a:rPr sz="1400" spc="-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la</a:t>
            </a:r>
            <a:r>
              <a:rPr sz="1400" spc="-4" dirty="0">
                <a:latin typeface="Calibri"/>
                <a:cs typeface="Calibri"/>
              </a:rPr>
              <a:t> p</a:t>
            </a:r>
            <a:r>
              <a:rPr sz="1400" spc="0" dirty="0">
                <a:latin typeface="Calibri"/>
                <a:cs typeface="Calibri"/>
              </a:rPr>
              <a:t>rim</a:t>
            </a:r>
            <a:r>
              <a:rPr sz="1400" spc="-4" dirty="0">
                <a:latin typeface="Calibri"/>
                <a:cs typeface="Calibri"/>
              </a:rPr>
              <a:t>e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29" dirty="0">
                <a:latin typeface="Calibri"/>
                <a:cs typeface="Calibri"/>
              </a:rPr>
              <a:t>”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957260" marR="1944087" algn="ctr">
              <a:lnSpc>
                <a:spcPct val="101725"/>
              </a:lnSpc>
              <a:spcBef>
                <a:spcPts val="1219"/>
              </a:spcBef>
            </a:pP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on</a:t>
            </a: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p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o: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“Cli</a:t>
            </a:r>
            <a:r>
              <a:rPr sz="1400" spc="-4" dirty="0">
                <a:latin typeface="Calibri"/>
                <a:cs typeface="Calibri"/>
              </a:rPr>
              <a:t>e</a:t>
            </a:r>
            <a:r>
              <a:rPr sz="1400" spc="-14" dirty="0">
                <a:latin typeface="Calibri"/>
                <a:cs typeface="Calibri"/>
              </a:rPr>
              <a:t>nt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4" dirty="0">
                <a:latin typeface="Calibri"/>
                <a:cs typeface="Calibri"/>
              </a:rPr>
              <a:t>nt</a:t>
            </a:r>
            <a:r>
              <a:rPr sz="1400" spc="0" dirty="0">
                <a:latin typeface="Calibri"/>
                <a:cs typeface="Calibri"/>
              </a:rPr>
              <a:t>er</a:t>
            </a:r>
            <a:r>
              <a:rPr sz="1400" spc="-4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125" dirty="0">
                <a:latin typeface="Calibri"/>
                <a:cs typeface="Calibri"/>
              </a:rPr>
              <a:t>”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75" y="4615815"/>
            <a:ext cx="1224559" cy="943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4398" marR="485541" algn="ctr">
              <a:lnSpc>
                <a:spcPct val="101725"/>
              </a:lnSpc>
              <a:spcBef>
                <a:spcPts val="125"/>
              </a:spcBef>
            </a:pPr>
            <a:r>
              <a:rPr sz="1400" b="1" spc="-4" dirty="0">
                <a:solidFill>
                  <a:srgbClr val="FFFFFF"/>
                </a:solidFill>
                <a:latin typeface="Calibri"/>
                <a:cs typeface="Calibri"/>
              </a:rPr>
              <a:t>90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27734" y="4615815"/>
            <a:ext cx="5995517" cy="943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5264" marR="455141" algn="ctr">
              <a:lnSpc>
                <a:spcPct val="101725"/>
              </a:lnSpc>
              <a:spcBef>
                <a:spcPts val="125"/>
              </a:spcBef>
            </a:pPr>
            <a:r>
              <a:rPr sz="1400" spc="-4" dirty="0">
                <a:latin typeface="Calibri"/>
                <a:cs typeface="Calibri"/>
              </a:rPr>
              <a:t>P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og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as</a:t>
            </a:r>
            <a:r>
              <a:rPr sz="1400" spc="-2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4" dirty="0">
                <a:latin typeface="Calibri"/>
                <a:cs typeface="Calibri"/>
              </a:rPr>
              <a:t>i</a:t>
            </a:r>
            <a:r>
              <a:rPr sz="1400" spc="-14" dirty="0">
                <a:latin typeface="Calibri"/>
                <a:cs typeface="Calibri"/>
              </a:rPr>
              <a:t>nt</a:t>
            </a:r>
            <a:r>
              <a:rPr sz="1400" spc="0" dirty="0">
                <a:latin typeface="Calibri"/>
                <a:cs typeface="Calibri"/>
              </a:rPr>
              <a:t>er</a:t>
            </a:r>
            <a:r>
              <a:rPr sz="1400" spc="-4" dirty="0">
                <a:latin typeface="Calibri"/>
                <a:cs typeface="Calibri"/>
              </a:rPr>
              <a:t>p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-14" dirty="0">
                <a:latin typeface="Calibri"/>
                <a:cs typeface="Calibri"/>
              </a:rPr>
              <a:t>et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ó</a:t>
            </a:r>
            <a:r>
              <a:rPr sz="1400" spc="0" dirty="0">
                <a:latin typeface="Calibri"/>
                <a:cs typeface="Calibri"/>
              </a:rPr>
              <a:t>n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4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9" dirty="0">
                <a:latin typeface="Calibri"/>
                <a:cs typeface="Calibri"/>
              </a:rPr>
              <a:t>s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as </a:t>
            </a:r>
            <a:r>
              <a:rPr sz="1400" spc="-9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Ge</a:t>
            </a:r>
            <a:r>
              <a:rPr sz="1400" spc="-9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tión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Cali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ad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119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al.</a:t>
            </a:r>
            <a:endParaRPr sz="1400">
              <a:latin typeface="Calibri"/>
              <a:cs typeface="Calibri"/>
            </a:endParaRPr>
          </a:p>
          <a:p>
            <a:pPr marL="134953" marR="126151" indent="0" algn="ctr">
              <a:lnSpc>
                <a:spcPts val="1708"/>
              </a:lnSpc>
              <a:spcBef>
                <a:spcPts val="1219"/>
              </a:spcBef>
            </a:pP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4" dirty="0">
                <a:latin typeface="Calibri"/>
                <a:cs typeface="Calibri"/>
              </a:rPr>
              <a:t>i</a:t>
            </a:r>
            <a:r>
              <a:rPr sz="1400" spc="0" dirty="0">
                <a:latin typeface="Calibri"/>
                <a:cs typeface="Calibri"/>
              </a:rPr>
              <a:t>g</a:t>
            </a:r>
            <a:r>
              <a:rPr sz="1400" spc="-4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9" dirty="0">
                <a:latin typeface="Calibri"/>
                <a:cs typeface="Calibri"/>
              </a:rPr>
              <a:t> c</a:t>
            </a:r>
            <a:r>
              <a:rPr sz="1400" spc="0" dirty="0">
                <a:latin typeface="Calibri"/>
                <a:cs typeface="Calibri"/>
              </a:rPr>
              <a:t>onsid</a:t>
            </a:r>
            <a:r>
              <a:rPr sz="1400" spc="-4" dirty="0">
                <a:latin typeface="Calibri"/>
                <a:cs typeface="Calibri"/>
              </a:rPr>
              <a:t>e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á</a:t>
            </a:r>
            <a:r>
              <a:rPr sz="1400" spc="-4" dirty="0">
                <a:latin typeface="Calibri"/>
                <a:cs typeface="Calibri"/>
              </a:rPr>
              <a:t>nd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4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e u</a:t>
            </a:r>
            <a:r>
              <a:rPr sz="1400" spc="-9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cu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tión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qu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4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4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-4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la,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en ese</a:t>
            </a:r>
            <a:r>
              <a:rPr sz="1400" spc="-9" dirty="0">
                <a:latin typeface="Calibri"/>
                <a:cs typeface="Calibri"/>
              </a:rPr>
              <a:t>n</a:t>
            </a: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ia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al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ar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9" dirty="0">
                <a:latin typeface="Calibri"/>
                <a:cs typeface="Calibri"/>
              </a:rPr>
              <a:t>n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 </a:t>
            </a:r>
            <a:endParaRPr sz="1400">
              <a:latin typeface="Calibri"/>
              <a:cs typeface="Calibri"/>
            </a:endParaRPr>
          </a:p>
          <a:p>
            <a:pPr marL="134953" marR="126151" algn="ctr">
              <a:lnSpc>
                <a:spcPts val="1708"/>
              </a:lnSpc>
              <a:spcBef>
                <a:spcPts val="222"/>
              </a:spcBef>
            </a:pP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" dirty="0">
                <a:latin typeface="Calibri"/>
                <a:cs typeface="Calibri"/>
              </a:rPr>
              <a:t> p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od</a:t>
            </a:r>
            <a:r>
              <a:rPr sz="1400" spc="-4" dirty="0">
                <a:latin typeface="Calibri"/>
                <a:cs typeface="Calibri"/>
              </a:rPr>
              <a:t>ucc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ó</a:t>
            </a:r>
            <a:r>
              <a:rPr sz="1400" spc="-4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75" y="5559425"/>
            <a:ext cx="1237259" cy="1295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327">
              <a:lnSpc>
                <a:spcPct val="101725"/>
              </a:lnSpc>
              <a:spcBef>
                <a:spcPts val="125"/>
              </a:spcBef>
            </a:pPr>
            <a:r>
              <a:rPr sz="1400" b="1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9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39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4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34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27734" y="5559425"/>
            <a:ext cx="5995517" cy="1295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9540" marR="1139406" algn="ctr">
              <a:lnSpc>
                <a:spcPct val="101725"/>
              </a:lnSpc>
              <a:spcBef>
                <a:spcPts val="125"/>
              </a:spcBef>
            </a:pPr>
            <a:r>
              <a:rPr sz="1400" spc="0" dirty="0">
                <a:latin typeface="Calibri"/>
                <a:cs typeface="Calibri"/>
              </a:rPr>
              <a:t>Se</a:t>
            </a:r>
            <a:r>
              <a:rPr sz="1400" spc="-29" dirty="0">
                <a:latin typeface="Calibri"/>
                <a:cs typeface="Calibri"/>
              </a:rPr>
              <a:t> </a:t>
            </a: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onsid</a:t>
            </a:r>
            <a:r>
              <a:rPr sz="1400" spc="-4" dirty="0">
                <a:latin typeface="Calibri"/>
                <a:cs typeface="Calibri"/>
              </a:rPr>
              <a:t>e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la </a:t>
            </a: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alidad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omo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n </a:t>
            </a:r>
            <a:r>
              <a:rPr sz="1400" spc="-19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or</a:t>
            </a:r>
            <a:r>
              <a:rPr sz="1400" spc="-9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4" dirty="0">
                <a:latin typeface="Calibri"/>
                <a:cs typeface="Calibri"/>
              </a:rPr>
              <a:t>at</a:t>
            </a:r>
            <a:r>
              <a:rPr sz="1400" spc="0" dirty="0">
                <a:latin typeface="Calibri"/>
                <a:cs typeface="Calibri"/>
              </a:rPr>
              <a:t>é</a:t>
            </a:r>
            <a:r>
              <a:rPr sz="1400" spc="-4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o.</a:t>
            </a:r>
            <a:endParaRPr sz="1400">
              <a:latin typeface="Calibri"/>
              <a:cs typeface="Calibri"/>
            </a:endParaRPr>
          </a:p>
          <a:p>
            <a:pPr marL="121237" marR="111496" indent="843" algn="ctr">
              <a:lnSpc>
                <a:spcPts val="1708"/>
              </a:lnSpc>
              <a:spcBef>
                <a:spcPts val="1219"/>
              </a:spcBef>
            </a:pPr>
            <a:r>
              <a:rPr sz="1400" spc="0" dirty="0">
                <a:latin typeface="Calibri"/>
                <a:cs typeface="Calibri"/>
              </a:rPr>
              <a:t>La</a:t>
            </a:r>
            <a:r>
              <a:rPr sz="1400" spc="-19" dirty="0">
                <a:latin typeface="Calibri"/>
                <a:cs typeface="Calibri"/>
              </a:rPr>
              <a:t> </a:t>
            </a:r>
            <a:r>
              <a:rPr sz="1400" spc="-9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tión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4" dirty="0">
                <a:latin typeface="Calibri"/>
                <a:cs typeface="Calibri"/>
              </a:rPr>
              <a:t>at</a:t>
            </a:r>
            <a:r>
              <a:rPr sz="1400" spc="0" dirty="0">
                <a:latin typeface="Calibri"/>
                <a:cs typeface="Calibri"/>
              </a:rPr>
              <a:t>é</a:t>
            </a:r>
            <a:r>
              <a:rPr sz="1400" spc="-4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4" dirty="0">
                <a:latin typeface="Calibri"/>
                <a:cs typeface="Calibri"/>
              </a:rPr>
              <a:t>l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alidad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e de e</a:t>
            </a:r>
            <a:r>
              <a:rPr sz="1400" spc="-9" dirty="0">
                <a:latin typeface="Calibri"/>
                <a:cs typeface="Calibri"/>
              </a:rPr>
              <a:t>s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 un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fu</a:t>
            </a:r>
            <a:r>
              <a:rPr sz="1400" spc="-4" dirty="0">
                <a:latin typeface="Calibri"/>
                <a:cs typeface="Calibri"/>
              </a:rPr>
              <a:t>e</a:t>
            </a:r>
            <a:r>
              <a:rPr sz="1400" spc="-14" dirty="0">
                <a:latin typeface="Calibri"/>
                <a:cs typeface="Calibri"/>
              </a:rPr>
              <a:t>nt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14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-4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9" dirty="0">
                <a:latin typeface="Calibri"/>
                <a:cs typeface="Calibri"/>
              </a:rPr>
              <a:t>n</a:t>
            </a:r>
            <a:r>
              <a:rPr sz="1400" spc="-14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ajas </a:t>
            </a:r>
            <a:endParaRPr sz="1400">
              <a:latin typeface="Calibri"/>
              <a:cs typeface="Calibri"/>
            </a:endParaRPr>
          </a:p>
          <a:p>
            <a:pPr marL="121237" marR="111496" algn="ctr">
              <a:lnSpc>
                <a:spcPts val="1708"/>
              </a:lnSpc>
              <a:spcBef>
                <a:spcPts val="223"/>
              </a:spcBef>
            </a:pP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om</a:t>
            </a:r>
            <a:r>
              <a:rPr sz="1400" spc="-9" dirty="0">
                <a:latin typeface="Calibri"/>
                <a:cs typeface="Calibri"/>
              </a:rPr>
              <a:t>p</a:t>
            </a:r>
            <a:r>
              <a:rPr sz="1400" spc="-14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titi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as</a:t>
            </a:r>
            <a:r>
              <a:rPr sz="1400" spc="9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qu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q</a:t>
            </a:r>
            <a:r>
              <a:rPr sz="1400" spc="-4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ie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29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el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fu</a:t>
            </a:r>
            <a:r>
              <a:rPr sz="1400" spc="-4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34" dirty="0">
                <a:latin typeface="Calibri"/>
                <a:cs typeface="Calibri"/>
              </a:rPr>
              <a:t>z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9" dirty="0">
                <a:latin typeface="Calibri"/>
                <a:cs typeface="Calibri"/>
              </a:rPr>
              <a:t> </a:t>
            </a:r>
            <a:r>
              <a:rPr sz="1400" spc="-1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4" dirty="0">
                <a:latin typeface="Calibri"/>
                <a:cs typeface="Calibri"/>
              </a:rPr>
              <a:t>l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ti</a:t>
            </a:r>
            <a:r>
              <a:rPr sz="1400" spc="-9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o </a:t>
            </a: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 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odas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las á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eas</a:t>
            </a:r>
            <a:r>
              <a:rPr sz="1400" spc="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y</a:t>
            </a:r>
            <a:r>
              <a:rPr sz="1400" spc="-4" dirty="0">
                <a:latin typeface="Calibri"/>
                <a:cs typeface="Calibri"/>
              </a:rPr>
              <a:t> m</a:t>
            </a:r>
            <a:r>
              <a:rPr sz="1400" spc="0" dirty="0">
                <a:latin typeface="Calibri"/>
                <a:cs typeface="Calibri"/>
              </a:rPr>
              <a:t>ie</a:t>
            </a:r>
            <a:r>
              <a:rPr sz="1400" spc="-4" dirty="0">
                <a:latin typeface="Calibri"/>
                <a:cs typeface="Calibri"/>
              </a:rPr>
              <a:t>mb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os </a:t>
            </a:r>
            <a:endParaRPr sz="1400">
              <a:latin typeface="Calibri"/>
              <a:cs typeface="Calibri"/>
            </a:endParaRPr>
          </a:p>
          <a:p>
            <a:pPr marL="121237" marR="111496" algn="ctr">
              <a:lnSpc>
                <a:spcPts val="1708"/>
              </a:lnSpc>
              <a:spcBef>
                <a:spcPts val="223"/>
              </a:spcBef>
            </a:pPr>
            <a:r>
              <a:rPr sz="1400" spc="-4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0" dirty="0">
                <a:latin typeface="Calibri"/>
                <a:cs typeface="Calibri"/>
              </a:rPr>
              <a:t>la o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z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ó</a:t>
            </a:r>
            <a:r>
              <a:rPr sz="1400" spc="-4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2352" y="0"/>
            <a:ext cx="4832604" cy="71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2264" y="284861"/>
            <a:ext cx="4203575" cy="273560"/>
          </a:xfrm>
          <a:custGeom>
            <a:avLst/>
            <a:gdLst/>
            <a:ahLst/>
            <a:cxnLst/>
            <a:rect l="l" t="t" r="r" b="b"/>
            <a:pathLst>
              <a:path w="4203575" h="273560">
                <a:moveTo>
                  <a:pt x="3839591" y="3175"/>
                </a:moveTo>
                <a:lnTo>
                  <a:pt x="3812540" y="3175"/>
                </a:lnTo>
                <a:lnTo>
                  <a:pt x="3804158" y="3683"/>
                </a:lnTo>
                <a:lnTo>
                  <a:pt x="3800856" y="4064"/>
                </a:lnTo>
                <a:lnTo>
                  <a:pt x="3796030" y="5588"/>
                </a:lnTo>
                <a:lnTo>
                  <a:pt x="3794252" y="6731"/>
                </a:lnTo>
                <a:lnTo>
                  <a:pt x="3793236" y="8128"/>
                </a:lnTo>
                <a:lnTo>
                  <a:pt x="3792093" y="9525"/>
                </a:lnTo>
                <a:lnTo>
                  <a:pt x="3708533" y="249047"/>
                </a:lnTo>
                <a:lnTo>
                  <a:pt x="3705225" y="263017"/>
                </a:lnTo>
                <a:lnTo>
                  <a:pt x="3705733" y="265176"/>
                </a:lnTo>
                <a:lnTo>
                  <a:pt x="3708400" y="268351"/>
                </a:lnTo>
                <a:lnTo>
                  <a:pt x="3710940" y="269367"/>
                </a:lnTo>
                <a:lnTo>
                  <a:pt x="3717925" y="270129"/>
                </a:lnTo>
                <a:lnTo>
                  <a:pt x="3722878" y="270383"/>
                </a:lnTo>
                <a:lnTo>
                  <a:pt x="3735070" y="270383"/>
                </a:lnTo>
                <a:lnTo>
                  <a:pt x="3758184" y="260604"/>
                </a:lnTo>
                <a:lnTo>
                  <a:pt x="3774948" y="208788"/>
                </a:lnTo>
                <a:lnTo>
                  <a:pt x="3932092" y="208788"/>
                </a:lnTo>
                <a:lnTo>
                  <a:pt x="3917686" y="167513"/>
                </a:lnTo>
                <a:lnTo>
                  <a:pt x="3786886" y="167513"/>
                </a:lnTo>
                <a:lnTo>
                  <a:pt x="3824351" y="54864"/>
                </a:lnTo>
                <a:lnTo>
                  <a:pt x="3878369" y="54864"/>
                </a:lnTo>
                <a:lnTo>
                  <a:pt x="3864229" y="14350"/>
                </a:lnTo>
                <a:lnTo>
                  <a:pt x="3863467" y="11811"/>
                </a:lnTo>
                <a:lnTo>
                  <a:pt x="3849116" y="3683"/>
                </a:lnTo>
                <a:lnTo>
                  <a:pt x="3839591" y="3175"/>
                </a:lnTo>
              </a:path>
              <a:path w="4203575" h="273560">
                <a:moveTo>
                  <a:pt x="3932092" y="208788"/>
                </a:moveTo>
                <a:lnTo>
                  <a:pt x="3874516" y="208788"/>
                </a:lnTo>
                <a:lnTo>
                  <a:pt x="3892296" y="262001"/>
                </a:lnTo>
                <a:lnTo>
                  <a:pt x="3892804" y="263779"/>
                </a:lnTo>
                <a:lnTo>
                  <a:pt x="3916807" y="270383"/>
                </a:lnTo>
                <a:lnTo>
                  <a:pt x="3930523" y="270383"/>
                </a:lnTo>
                <a:lnTo>
                  <a:pt x="3949483" y="264033"/>
                </a:lnTo>
                <a:lnTo>
                  <a:pt x="3949357" y="262001"/>
                </a:lnTo>
                <a:lnTo>
                  <a:pt x="3949168" y="260604"/>
                </a:lnTo>
                <a:lnTo>
                  <a:pt x="3948684" y="257937"/>
                </a:lnTo>
                <a:lnTo>
                  <a:pt x="3947668" y="254000"/>
                </a:lnTo>
                <a:lnTo>
                  <a:pt x="3946144" y="249047"/>
                </a:lnTo>
                <a:lnTo>
                  <a:pt x="3932092" y="208788"/>
                </a:lnTo>
              </a:path>
              <a:path w="4203575" h="273560">
                <a:moveTo>
                  <a:pt x="3878369" y="54864"/>
                </a:moveTo>
                <a:lnTo>
                  <a:pt x="3824478" y="54864"/>
                </a:lnTo>
                <a:lnTo>
                  <a:pt x="3861943" y="167513"/>
                </a:lnTo>
                <a:lnTo>
                  <a:pt x="3917686" y="167513"/>
                </a:lnTo>
                <a:lnTo>
                  <a:pt x="3878369" y="54864"/>
                </a:lnTo>
              </a:path>
              <a:path w="4203575" h="273560">
                <a:moveTo>
                  <a:pt x="3042539" y="3175"/>
                </a:moveTo>
                <a:lnTo>
                  <a:pt x="3015488" y="3175"/>
                </a:lnTo>
                <a:lnTo>
                  <a:pt x="3007106" y="3683"/>
                </a:lnTo>
                <a:lnTo>
                  <a:pt x="3003804" y="4064"/>
                </a:lnTo>
                <a:lnTo>
                  <a:pt x="2998978" y="5588"/>
                </a:lnTo>
                <a:lnTo>
                  <a:pt x="2997200" y="6731"/>
                </a:lnTo>
                <a:lnTo>
                  <a:pt x="2996184" y="8128"/>
                </a:lnTo>
                <a:lnTo>
                  <a:pt x="2995041" y="9525"/>
                </a:lnTo>
                <a:lnTo>
                  <a:pt x="2911481" y="249047"/>
                </a:lnTo>
                <a:lnTo>
                  <a:pt x="2908173" y="263017"/>
                </a:lnTo>
                <a:lnTo>
                  <a:pt x="2908681" y="265176"/>
                </a:lnTo>
                <a:lnTo>
                  <a:pt x="2911348" y="268351"/>
                </a:lnTo>
                <a:lnTo>
                  <a:pt x="2913888" y="269367"/>
                </a:lnTo>
                <a:lnTo>
                  <a:pt x="2920873" y="270129"/>
                </a:lnTo>
                <a:lnTo>
                  <a:pt x="2925826" y="270383"/>
                </a:lnTo>
                <a:lnTo>
                  <a:pt x="2938018" y="270383"/>
                </a:lnTo>
                <a:lnTo>
                  <a:pt x="2961132" y="260604"/>
                </a:lnTo>
                <a:lnTo>
                  <a:pt x="2977896" y="208788"/>
                </a:lnTo>
                <a:lnTo>
                  <a:pt x="3135040" y="208788"/>
                </a:lnTo>
                <a:lnTo>
                  <a:pt x="3120634" y="167513"/>
                </a:lnTo>
                <a:lnTo>
                  <a:pt x="2989834" y="167513"/>
                </a:lnTo>
                <a:lnTo>
                  <a:pt x="3027299" y="54864"/>
                </a:lnTo>
                <a:lnTo>
                  <a:pt x="3081317" y="54864"/>
                </a:lnTo>
                <a:lnTo>
                  <a:pt x="3067177" y="14350"/>
                </a:lnTo>
                <a:lnTo>
                  <a:pt x="3066415" y="11811"/>
                </a:lnTo>
                <a:lnTo>
                  <a:pt x="3052064" y="3683"/>
                </a:lnTo>
                <a:lnTo>
                  <a:pt x="3042539" y="3175"/>
                </a:lnTo>
              </a:path>
              <a:path w="4203575" h="273560">
                <a:moveTo>
                  <a:pt x="3135040" y="208788"/>
                </a:moveTo>
                <a:lnTo>
                  <a:pt x="3077464" y="208788"/>
                </a:lnTo>
                <a:lnTo>
                  <a:pt x="3095244" y="262001"/>
                </a:lnTo>
                <a:lnTo>
                  <a:pt x="3095752" y="263779"/>
                </a:lnTo>
                <a:lnTo>
                  <a:pt x="3119755" y="270383"/>
                </a:lnTo>
                <a:lnTo>
                  <a:pt x="3133471" y="270383"/>
                </a:lnTo>
                <a:lnTo>
                  <a:pt x="3152431" y="264033"/>
                </a:lnTo>
                <a:lnTo>
                  <a:pt x="3152305" y="262001"/>
                </a:lnTo>
                <a:lnTo>
                  <a:pt x="3152116" y="260604"/>
                </a:lnTo>
                <a:lnTo>
                  <a:pt x="3151632" y="257937"/>
                </a:lnTo>
                <a:lnTo>
                  <a:pt x="3150616" y="254000"/>
                </a:lnTo>
                <a:lnTo>
                  <a:pt x="3149092" y="249047"/>
                </a:lnTo>
                <a:lnTo>
                  <a:pt x="3135040" y="208788"/>
                </a:lnTo>
              </a:path>
              <a:path w="4203575" h="273560">
                <a:moveTo>
                  <a:pt x="3081317" y="54864"/>
                </a:moveTo>
                <a:lnTo>
                  <a:pt x="3027426" y="54864"/>
                </a:lnTo>
                <a:lnTo>
                  <a:pt x="3064891" y="167513"/>
                </a:lnTo>
                <a:lnTo>
                  <a:pt x="3120634" y="167513"/>
                </a:lnTo>
                <a:lnTo>
                  <a:pt x="3081317" y="54864"/>
                </a:lnTo>
              </a:path>
              <a:path w="4203575" h="273560">
                <a:moveTo>
                  <a:pt x="4067556" y="4318"/>
                </a:moveTo>
                <a:lnTo>
                  <a:pt x="3995166" y="4318"/>
                </a:lnTo>
                <a:lnTo>
                  <a:pt x="3991356" y="5715"/>
                </a:lnTo>
                <a:lnTo>
                  <a:pt x="3985260" y="11049"/>
                </a:lnTo>
                <a:lnTo>
                  <a:pt x="3983736" y="15367"/>
                </a:lnTo>
                <a:lnTo>
                  <a:pt x="3983736" y="258191"/>
                </a:lnTo>
                <a:lnTo>
                  <a:pt x="3985260" y="262509"/>
                </a:lnTo>
                <a:lnTo>
                  <a:pt x="3991356" y="267843"/>
                </a:lnTo>
                <a:lnTo>
                  <a:pt x="3995166" y="269113"/>
                </a:lnTo>
                <a:lnTo>
                  <a:pt x="4063311" y="269112"/>
                </a:lnTo>
                <a:lnTo>
                  <a:pt x="4102339" y="266166"/>
                </a:lnTo>
                <a:lnTo>
                  <a:pt x="4148687" y="250621"/>
                </a:lnTo>
                <a:lnTo>
                  <a:pt x="4176846" y="226568"/>
                </a:lnTo>
                <a:lnTo>
                  <a:pt x="4037330" y="226568"/>
                </a:lnTo>
                <a:lnTo>
                  <a:pt x="4037330" y="46482"/>
                </a:lnTo>
                <a:lnTo>
                  <a:pt x="4177151" y="46482"/>
                </a:lnTo>
                <a:lnTo>
                  <a:pt x="4175331" y="44101"/>
                </a:lnTo>
                <a:lnTo>
                  <a:pt x="4134462" y="15622"/>
                </a:lnTo>
                <a:lnTo>
                  <a:pt x="4095352" y="5787"/>
                </a:lnTo>
                <a:lnTo>
                  <a:pt x="4081925" y="4685"/>
                </a:lnTo>
                <a:lnTo>
                  <a:pt x="4067556" y="4318"/>
                </a:lnTo>
              </a:path>
              <a:path w="4203575" h="273560">
                <a:moveTo>
                  <a:pt x="4177151" y="46482"/>
                </a:moveTo>
                <a:lnTo>
                  <a:pt x="4037330" y="46482"/>
                </a:lnTo>
                <a:lnTo>
                  <a:pt x="4069490" y="46554"/>
                </a:lnTo>
                <a:lnTo>
                  <a:pt x="4082983" y="47632"/>
                </a:lnTo>
                <a:lnTo>
                  <a:pt x="4124687" y="67345"/>
                </a:lnTo>
                <a:lnTo>
                  <a:pt x="4144964" y="105228"/>
                </a:lnTo>
                <a:lnTo>
                  <a:pt x="4147639" y="145201"/>
                </a:lnTo>
                <a:lnTo>
                  <a:pt x="4146403" y="156774"/>
                </a:lnTo>
                <a:lnTo>
                  <a:pt x="4134165" y="194844"/>
                </a:lnTo>
                <a:lnTo>
                  <a:pt x="4091888" y="223983"/>
                </a:lnTo>
                <a:lnTo>
                  <a:pt x="4065270" y="226568"/>
                </a:lnTo>
                <a:lnTo>
                  <a:pt x="4176846" y="226568"/>
                </a:lnTo>
                <a:lnTo>
                  <a:pt x="4195944" y="190029"/>
                </a:lnTo>
                <a:lnTo>
                  <a:pt x="4203321" y="141592"/>
                </a:lnTo>
                <a:lnTo>
                  <a:pt x="4203575" y="125490"/>
                </a:lnTo>
                <a:lnTo>
                  <a:pt x="4202667" y="112321"/>
                </a:lnTo>
                <a:lnTo>
                  <a:pt x="4189348" y="64857"/>
                </a:lnTo>
                <a:lnTo>
                  <a:pt x="4183144" y="54317"/>
                </a:lnTo>
                <a:lnTo>
                  <a:pt x="4177151" y="46482"/>
                </a:lnTo>
              </a:path>
              <a:path w="4203575" h="273560">
                <a:moveTo>
                  <a:pt x="3558540" y="4318"/>
                </a:moveTo>
                <a:lnTo>
                  <a:pt x="3486150" y="4318"/>
                </a:lnTo>
                <a:lnTo>
                  <a:pt x="3482340" y="5715"/>
                </a:lnTo>
                <a:lnTo>
                  <a:pt x="3476244" y="11049"/>
                </a:lnTo>
                <a:lnTo>
                  <a:pt x="3474720" y="15367"/>
                </a:lnTo>
                <a:lnTo>
                  <a:pt x="3474720" y="258191"/>
                </a:lnTo>
                <a:lnTo>
                  <a:pt x="3476244" y="262509"/>
                </a:lnTo>
                <a:lnTo>
                  <a:pt x="3482340" y="267843"/>
                </a:lnTo>
                <a:lnTo>
                  <a:pt x="3486150" y="269113"/>
                </a:lnTo>
                <a:lnTo>
                  <a:pt x="3554295" y="269112"/>
                </a:lnTo>
                <a:lnTo>
                  <a:pt x="3593323" y="266166"/>
                </a:lnTo>
                <a:lnTo>
                  <a:pt x="3639671" y="250621"/>
                </a:lnTo>
                <a:lnTo>
                  <a:pt x="3667830" y="226568"/>
                </a:lnTo>
                <a:lnTo>
                  <a:pt x="3528314" y="226568"/>
                </a:lnTo>
                <a:lnTo>
                  <a:pt x="3528314" y="46482"/>
                </a:lnTo>
                <a:lnTo>
                  <a:pt x="3668135" y="46482"/>
                </a:lnTo>
                <a:lnTo>
                  <a:pt x="3666315" y="44101"/>
                </a:lnTo>
                <a:lnTo>
                  <a:pt x="3625446" y="15622"/>
                </a:lnTo>
                <a:lnTo>
                  <a:pt x="3586336" y="5787"/>
                </a:lnTo>
                <a:lnTo>
                  <a:pt x="3572909" y="4685"/>
                </a:lnTo>
                <a:lnTo>
                  <a:pt x="3558540" y="4318"/>
                </a:lnTo>
              </a:path>
              <a:path w="4203575" h="273560">
                <a:moveTo>
                  <a:pt x="3668135" y="46482"/>
                </a:moveTo>
                <a:lnTo>
                  <a:pt x="3528314" y="46482"/>
                </a:lnTo>
                <a:lnTo>
                  <a:pt x="3560474" y="46554"/>
                </a:lnTo>
                <a:lnTo>
                  <a:pt x="3573967" y="47632"/>
                </a:lnTo>
                <a:lnTo>
                  <a:pt x="3615671" y="67345"/>
                </a:lnTo>
                <a:lnTo>
                  <a:pt x="3635948" y="105228"/>
                </a:lnTo>
                <a:lnTo>
                  <a:pt x="3638623" y="145201"/>
                </a:lnTo>
                <a:lnTo>
                  <a:pt x="3637387" y="156774"/>
                </a:lnTo>
                <a:lnTo>
                  <a:pt x="3625149" y="194844"/>
                </a:lnTo>
                <a:lnTo>
                  <a:pt x="3582872" y="223983"/>
                </a:lnTo>
                <a:lnTo>
                  <a:pt x="3556254" y="226568"/>
                </a:lnTo>
                <a:lnTo>
                  <a:pt x="3667830" y="226568"/>
                </a:lnTo>
                <a:lnTo>
                  <a:pt x="3686928" y="190029"/>
                </a:lnTo>
                <a:lnTo>
                  <a:pt x="3694305" y="141592"/>
                </a:lnTo>
                <a:lnTo>
                  <a:pt x="3694559" y="125490"/>
                </a:lnTo>
                <a:lnTo>
                  <a:pt x="3693651" y="112321"/>
                </a:lnTo>
                <a:lnTo>
                  <a:pt x="3680332" y="64857"/>
                </a:lnTo>
                <a:lnTo>
                  <a:pt x="3674128" y="54317"/>
                </a:lnTo>
                <a:lnTo>
                  <a:pt x="3668135" y="46482"/>
                </a:lnTo>
              </a:path>
              <a:path w="4203575" h="273560">
                <a:moveTo>
                  <a:pt x="2229612" y="4318"/>
                </a:moveTo>
                <a:lnTo>
                  <a:pt x="2157222" y="4318"/>
                </a:lnTo>
                <a:lnTo>
                  <a:pt x="2153412" y="5715"/>
                </a:lnTo>
                <a:lnTo>
                  <a:pt x="2147316" y="11049"/>
                </a:lnTo>
                <a:lnTo>
                  <a:pt x="2145792" y="15367"/>
                </a:lnTo>
                <a:lnTo>
                  <a:pt x="2145792" y="258191"/>
                </a:lnTo>
                <a:lnTo>
                  <a:pt x="2147316" y="262509"/>
                </a:lnTo>
                <a:lnTo>
                  <a:pt x="2153412" y="267843"/>
                </a:lnTo>
                <a:lnTo>
                  <a:pt x="2157222" y="269113"/>
                </a:lnTo>
                <a:lnTo>
                  <a:pt x="2225367" y="269112"/>
                </a:lnTo>
                <a:lnTo>
                  <a:pt x="2264395" y="266166"/>
                </a:lnTo>
                <a:lnTo>
                  <a:pt x="2310743" y="250621"/>
                </a:lnTo>
                <a:lnTo>
                  <a:pt x="2338902" y="226568"/>
                </a:lnTo>
                <a:lnTo>
                  <a:pt x="2199386" y="226568"/>
                </a:lnTo>
                <a:lnTo>
                  <a:pt x="2199386" y="46482"/>
                </a:lnTo>
                <a:lnTo>
                  <a:pt x="2339207" y="46482"/>
                </a:lnTo>
                <a:lnTo>
                  <a:pt x="2337387" y="44101"/>
                </a:lnTo>
                <a:lnTo>
                  <a:pt x="2296518" y="15622"/>
                </a:lnTo>
                <a:lnTo>
                  <a:pt x="2257408" y="5787"/>
                </a:lnTo>
                <a:lnTo>
                  <a:pt x="2243981" y="4685"/>
                </a:lnTo>
                <a:lnTo>
                  <a:pt x="2229612" y="4318"/>
                </a:lnTo>
              </a:path>
              <a:path w="4203575" h="273560">
                <a:moveTo>
                  <a:pt x="2339207" y="46482"/>
                </a:moveTo>
                <a:lnTo>
                  <a:pt x="2199386" y="46482"/>
                </a:lnTo>
                <a:lnTo>
                  <a:pt x="2231546" y="46554"/>
                </a:lnTo>
                <a:lnTo>
                  <a:pt x="2245039" y="47632"/>
                </a:lnTo>
                <a:lnTo>
                  <a:pt x="2286743" y="67345"/>
                </a:lnTo>
                <a:lnTo>
                  <a:pt x="2307020" y="105228"/>
                </a:lnTo>
                <a:lnTo>
                  <a:pt x="2309695" y="145201"/>
                </a:lnTo>
                <a:lnTo>
                  <a:pt x="2308459" y="156774"/>
                </a:lnTo>
                <a:lnTo>
                  <a:pt x="2296221" y="194844"/>
                </a:lnTo>
                <a:lnTo>
                  <a:pt x="2253944" y="223983"/>
                </a:lnTo>
                <a:lnTo>
                  <a:pt x="2227326" y="226568"/>
                </a:lnTo>
                <a:lnTo>
                  <a:pt x="2338902" y="226568"/>
                </a:lnTo>
                <a:lnTo>
                  <a:pt x="2358000" y="190029"/>
                </a:lnTo>
                <a:lnTo>
                  <a:pt x="2365377" y="141592"/>
                </a:lnTo>
                <a:lnTo>
                  <a:pt x="2365631" y="125490"/>
                </a:lnTo>
                <a:lnTo>
                  <a:pt x="2364723" y="112321"/>
                </a:lnTo>
                <a:lnTo>
                  <a:pt x="2351404" y="64857"/>
                </a:lnTo>
                <a:lnTo>
                  <a:pt x="2345200" y="54317"/>
                </a:lnTo>
                <a:lnTo>
                  <a:pt x="2339207" y="46482"/>
                </a:lnTo>
              </a:path>
              <a:path w="4203575" h="273560">
                <a:moveTo>
                  <a:pt x="83820" y="4318"/>
                </a:moveTo>
                <a:lnTo>
                  <a:pt x="11429" y="4318"/>
                </a:lnTo>
                <a:lnTo>
                  <a:pt x="7619" y="5715"/>
                </a:lnTo>
                <a:lnTo>
                  <a:pt x="1523" y="11049"/>
                </a:lnTo>
                <a:lnTo>
                  <a:pt x="0" y="15367"/>
                </a:lnTo>
                <a:lnTo>
                  <a:pt x="0" y="258191"/>
                </a:lnTo>
                <a:lnTo>
                  <a:pt x="1523" y="262509"/>
                </a:lnTo>
                <a:lnTo>
                  <a:pt x="7619" y="267843"/>
                </a:lnTo>
                <a:lnTo>
                  <a:pt x="11429" y="269113"/>
                </a:lnTo>
                <a:lnTo>
                  <a:pt x="79575" y="269112"/>
                </a:lnTo>
                <a:lnTo>
                  <a:pt x="118603" y="266166"/>
                </a:lnTo>
                <a:lnTo>
                  <a:pt x="164951" y="250621"/>
                </a:lnTo>
                <a:lnTo>
                  <a:pt x="193110" y="226568"/>
                </a:lnTo>
                <a:lnTo>
                  <a:pt x="53593" y="226568"/>
                </a:lnTo>
                <a:lnTo>
                  <a:pt x="53593" y="46482"/>
                </a:lnTo>
                <a:lnTo>
                  <a:pt x="193415" y="46482"/>
                </a:lnTo>
                <a:lnTo>
                  <a:pt x="191595" y="44101"/>
                </a:lnTo>
                <a:lnTo>
                  <a:pt x="150726" y="15622"/>
                </a:lnTo>
                <a:lnTo>
                  <a:pt x="111616" y="5787"/>
                </a:lnTo>
                <a:lnTo>
                  <a:pt x="98189" y="4685"/>
                </a:lnTo>
                <a:lnTo>
                  <a:pt x="83820" y="4318"/>
                </a:lnTo>
              </a:path>
              <a:path w="4203575" h="273560">
                <a:moveTo>
                  <a:pt x="193415" y="46482"/>
                </a:moveTo>
                <a:lnTo>
                  <a:pt x="53593" y="46482"/>
                </a:lnTo>
                <a:lnTo>
                  <a:pt x="85754" y="46554"/>
                </a:lnTo>
                <a:lnTo>
                  <a:pt x="99247" y="47632"/>
                </a:lnTo>
                <a:lnTo>
                  <a:pt x="140951" y="67345"/>
                </a:lnTo>
                <a:lnTo>
                  <a:pt x="161228" y="105228"/>
                </a:lnTo>
                <a:lnTo>
                  <a:pt x="163903" y="145201"/>
                </a:lnTo>
                <a:lnTo>
                  <a:pt x="162667" y="156774"/>
                </a:lnTo>
                <a:lnTo>
                  <a:pt x="150429" y="194844"/>
                </a:lnTo>
                <a:lnTo>
                  <a:pt x="108152" y="223983"/>
                </a:lnTo>
                <a:lnTo>
                  <a:pt x="81534" y="226568"/>
                </a:lnTo>
                <a:lnTo>
                  <a:pt x="193110" y="226568"/>
                </a:lnTo>
                <a:lnTo>
                  <a:pt x="212208" y="190029"/>
                </a:lnTo>
                <a:lnTo>
                  <a:pt x="219585" y="141592"/>
                </a:lnTo>
                <a:lnTo>
                  <a:pt x="219839" y="125490"/>
                </a:lnTo>
                <a:lnTo>
                  <a:pt x="218931" y="112321"/>
                </a:lnTo>
                <a:lnTo>
                  <a:pt x="205612" y="64857"/>
                </a:lnTo>
                <a:lnTo>
                  <a:pt x="199408" y="54317"/>
                </a:lnTo>
                <a:lnTo>
                  <a:pt x="193415" y="46482"/>
                </a:lnTo>
              </a:path>
              <a:path w="4203575" h="273560">
                <a:moveTo>
                  <a:pt x="1607311" y="-380"/>
                </a:moveTo>
                <a:lnTo>
                  <a:pt x="1560749" y="6305"/>
                </a:lnTo>
                <a:lnTo>
                  <a:pt x="1517978" y="31250"/>
                </a:lnTo>
                <a:lnTo>
                  <a:pt x="1490437" y="73894"/>
                </a:lnTo>
                <a:lnTo>
                  <a:pt x="1480875" y="113177"/>
                </a:lnTo>
                <a:lnTo>
                  <a:pt x="1479430" y="140652"/>
                </a:lnTo>
                <a:lnTo>
                  <a:pt x="1479828" y="153744"/>
                </a:lnTo>
                <a:lnTo>
                  <a:pt x="1488558" y="203390"/>
                </a:lnTo>
                <a:lnTo>
                  <a:pt x="1515799" y="246722"/>
                </a:lnTo>
                <a:lnTo>
                  <a:pt x="1549116" y="266019"/>
                </a:lnTo>
                <a:lnTo>
                  <a:pt x="1595639" y="273370"/>
                </a:lnTo>
                <a:lnTo>
                  <a:pt x="1612323" y="273560"/>
                </a:lnTo>
                <a:lnTo>
                  <a:pt x="1624831" y="272416"/>
                </a:lnTo>
                <a:lnTo>
                  <a:pt x="1661904" y="262496"/>
                </a:lnTo>
                <a:lnTo>
                  <a:pt x="1702451" y="230884"/>
                </a:lnTo>
                <a:lnTo>
                  <a:pt x="1703413" y="229466"/>
                </a:lnTo>
                <a:lnTo>
                  <a:pt x="1601859" y="229466"/>
                </a:lnTo>
                <a:lnTo>
                  <a:pt x="1589940" y="228410"/>
                </a:lnTo>
                <a:lnTo>
                  <a:pt x="1547357" y="199224"/>
                </a:lnTo>
                <a:lnTo>
                  <a:pt x="1536819" y="154776"/>
                </a:lnTo>
                <a:lnTo>
                  <a:pt x="1536304" y="141269"/>
                </a:lnTo>
                <a:lnTo>
                  <a:pt x="1536306" y="123888"/>
                </a:lnTo>
                <a:lnTo>
                  <a:pt x="1548109" y="77149"/>
                </a:lnTo>
                <a:lnTo>
                  <a:pt x="1579536" y="48018"/>
                </a:lnTo>
                <a:lnTo>
                  <a:pt x="1605534" y="43815"/>
                </a:lnTo>
                <a:lnTo>
                  <a:pt x="1707342" y="43815"/>
                </a:lnTo>
                <a:lnTo>
                  <a:pt x="1702234" y="36856"/>
                </a:lnTo>
                <a:lnTo>
                  <a:pt x="1671033" y="12089"/>
                </a:lnTo>
                <a:lnTo>
                  <a:pt x="1634231" y="1410"/>
                </a:lnTo>
                <a:lnTo>
                  <a:pt x="1621165" y="66"/>
                </a:lnTo>
                <a:lnTo>
                  <a:pt x="1607311" y="-380"/>
                </a:lnTo>
              </a:path>
              <a:path w="4203575" h="273560">
                <a:moveTo>
                  <a:pt x="1707342" y="43815"/>
                </a:moveTo>
                <a:lnTo>
                  <a:pt x="1605534" y="43815"/>
                </a:lnTo>
                <a:lnTo>
                  <a:pt x="1608735" y="43864"/>
                </a:lnTo>
                <a:lnTo>
                  <a:pt x="1620222" y="45106"/>
                </a:lnTo>
                <a:lnTo>
                  <a:pt x="1654007" y="63294"/>
                </a:lnTo>
                <a:lnTo>
                  <a:pt x="1671051" y="102067"/>
                </a:lnTo>
                <a:lnTo>
                  <a:pt x="1673561" y="140652"/>
                </a:lnTo>
                <a:lnTo>
                  <a:pt x="1672970" y="152190"/>
                </a:lnTo>
                <a:lnTo>
                  <a:pt x="1664468" y="191315"/>
                </a:lnTo>
                <a:lnTo>
                  <a:pt x="1628697" y="225822"/>
                </a:lnTo>
                <a:lnTo>
                  <a:pt x="1601859" y="229466"/>
                </a:lnTo>
                <a:lnTo>
                  <a:pt x="1703413" y="229466"/>
                </a:lnTo>
                <a:lnTo>
                  <a:pt x="1724672" y="183033"/>
                </a:lnTo>
                <a:lnTo>
                  <a:pt x="1730110" y="131238"/>
                </a:lnTo>
                <a:lnTo>
                  <a:pt x="1729680" y="118365"/>
                </a:lnTo>
                <a:lnTo>
                  <a:pt x="1720423" y="68554"/>
                </a:lnTo>
                <a:lnTo>
                  <a:pt x="1710041" y="47491"/>
                </a:lnTo>
                <a:lnTo>
                  <a:pt x="1707342" y="43815"/>
                </a:lnTo>
              </a:path>
              <a:path w="4203575" h="273560">
                <a:moveTo>
                  <a:pt x="2558796" y="4318"/>
                </a:moveTo>
                <a:lnTo>
                  <a:pt x="2420874" y="4318"/>
                </a:lnTo>
                <a:lnTo>
                  <a:pt x="2417064" y="5715"/>
                </a:lnTo>
                <a:lnTo>
                  <a:pt x="2410968" y="11049"/>
                </a:lnTo>
                <a:lnTo>
                  <a:pt x="2409444" y="15367"/>
                </a:lnTo>
                <a:lnTo>
                  <a:pt x="2409444" y="258191"/>
                </a:lnTo>
                <a:lnTo>
                  <a:pt x="2410968" y="262509"/>
                </a:lnTo>
                <a:lnTo>
                  <a:pt x="2417064" y="267843"/>
                </a:lnTo>
                <a:lnTo>
                  <a:pt x="2420874" y="269113"/>
                </a:lnTo>
                <a:lnTo>
                  <a:pt x="2559558" y="269113"/>
                </a:lnTo>
                <a:lnTo>
                  <a:pt x="2560701" y="268732"/>
                </a:lnTo>
                <a:lnTo>
                  <a:pt x="2561717" y="267970"/>
                </a:lnTo>
                <a:lnTo>
                  <a:pt x="2562733" y="267335"/>
                </a:lnTo>
                <a:lnTo>
                  <a:pt x="2563622" y="266065"/>
                </a:lnTo>
                <a:lnTo>
                  <a:pt x="2564257" y="264414"/>
                </a:lnTo>
                <a:lnTo>
                  <a:pt x="2565019" y="262763"/>
                </a:lnTo>
                <a:lnTo>
                  <a:pt x="2565527" y="260604"/>
                </a:lnTo>
                <a:lnTo>
                  <a:pt x="2565781" y="258064"/>
                </a:lnTo>
                <a:lnTo>
                  <a:pt x="2566162" y="255397"/>
                </a:lnTo>
                <a:lnTo>
                  <a:pt x="2566162" y="240792"/>
                </a:lnTo>
                <a:lnTo>
                  <a:pt x="2565781" y="238125"/>
                </a:lnTo>
                <a:lnTo>
                  <a:pt x="2565527" y="235458"/>
                </a:lnTo>
                <a:lnTo>
                  <a:pt x="2565019" y="233299"/>
                </a:lnTo>
                <a:lnTo>
                  <a:pt x="2564257" y="231648"/>
                </a:lnTo>
                <a:lnTo>
                  <a:pt x="2563622" y="230124"/>
                </a:lnTo>
                <a:lnTo>
                  <a:pt x="2562733" y="228854"/>
                </a:lnTo>
                <a:lnTo>
                  <a:pt x="2560701" y="227330"/>
                </a:lnTo>
                <a:lnTo>
                  <a:pt x="2559558" y="226949"/>
                </a:lnTo>
                <a:lnTo>
                  <a:pt x="2463038" y="226949"/>
                </a:lnTo>
                <a:lnTo>
                  <a:pt x="2463038" y="152273"/>
                </a:lnTo>
                <a:lnTo>
                  <a:pt x="2544191" y="152273"/>
                </a:lnTo>
                <a:lnTo>
                  <a:pt x="2545334" y="152019"/>
                </a:lnTo>
                <a:lnTo>
                  <a:pt x="2546350" y="151257"/>
                </a:lnTo>
                <a:lnTo>
                  <a:pt x="2547366" y="150622"/>
                </a:lnTo>
                <a:lnTo>
                  <a:pt x="2548255" y="149479"/>
                </a:lnTo>
                <a:lnTo>
                  <a:pt x="2548890" y="147955"/>
                </a:lnTo>
                <a:lnTo>
                  <a:pt x="2549652" y="146304"/>
                </a:lnTo>
                <a:lnTo>
                  <a:pt x="2550160" y="144272"/>
                </a:lnTo>
                <a:lnTo>
                  <a:pt x="2550541" y="141732"/>
                </a:lnTo>
                <a:lnTo>
                  <a:pt x="2550795" y="139065"/>
                </a:lnTo>
                <a:lnTo>
                  <a:pt x="2551049" y="135763"/>
                </a:lnTo>
                <a:lnTo>
                  <a:pt x="2551049" y="128016"/>
                </a:lnTo>
                <a:lnTo>
                  <a:pt x="2548890" y="115824"/>
                </a:lnTo>
                <a:lnTo>
                  <a:pt x="2548255" y="114173"/>
                </a:lnTo>
                <a:lnTo>
                  <a:pt x="2547366" y="113030"/>
                </a:lnTo>
                <a:lnTo>
                  <a:pt x="2545334" y="111506"/>
                </a:lnTo>
                <a:lnTo>
                  <a:pt x="2544191" y="111125"/>
                </a:lnTo>
                <a:lnTo>
                  <a:pt x="2463038" y="111125"/>
                </a:lnTo>
                <a:lnTo>
                  <a:pt x="2463038" y="46482"/>
                </a:lnTo>
                <a:lnTo>
                  <a:pt x="2558796" y="46482"/>
                </a:lnTo>
                <a:lnTo>
                  <a:pt x="2559812" y="46100"/>
                </a:lnTo>
                <a:lnTo>
                  <a:pt x="2560828" y="45339"/>
                </a:lnTo>
                <a:lnTo>
                  <a:pt x="2561717" y="44577"/>
                </a:lnTo>
                <a:lnTo>
                  <a:pt x="2562606" y="43434"/>
                </a:lnTo>
                <a:lnTo>
                  <a:pt x="2563241" y="41783"/>
                </a:lnTo>
                <a:lnTo>
                  <a:pt x="2564003" y="40132"/>
                </a:lnTo>
                <a:lnTo>
                  <a:pt x="2564511" y="37973"/>
                </a:lnTo>
                <a:lnTo>
                  <a:pt x="2564765" y="35306"/>
                </a:lnTo>
                <a:lnTo>
                  <a:pt x="2565146" y="32639"/>
                </a:lnTo>
                <a:lnTo>
                  <a:pt x="2565146" y="18161"/>
                </a:lnTo>
                <a:lnTo>
                  <a:pt x="2564752" y="15367"/>
                </a:lnTo>
                <a:lnTo>
                  <a:pt x="2564511" y="12827"/>
                </a:lnTo>
                <a:lnTo>
                  <a:pt x="2564003" y="10668"/>
                </a:lnTo>
                <a:lnTo>
                  <a:pt x="2563241" y="9017"/>
                </a:lnTo>
                <a:lnTo>
                  <a:pt x="2562606" y="7239"/>
                </a:lnTo>
                <a:lnTo>
                  <a:pt x="2561717" y="6096"/>
                </a:lnTo>
                <a:lnTo>
                  <a:pt x="2560828" y="5334"/>
                </a:lnTo>
                <a:lnTo>
                  <a:pt x="2559812" y="4699"/>
                </a:lnTo>
                <a:lnTo>
                  <a:pt x="2558796" y="4318"/>
                </a:lnTo>
              </a:path>
              <a:path w="4203575" h="273560">
                <a:moveTo>
                  <a:pt x="609599" y="4318"/>
                </a:moveTo>
                <a:lnTo>
                  <a:pt x="479297" y="4318"/>
                </a:lnTo>
                <a:lnTo>
                  <a:pt x="475487" y="5715"/>
                </a:lnTo>
                <a:lnTo>
                  <a:pt x="469391" y="11049"/>
                </a:lnTo>
                <a:lnTo>
                  <a:pt x="467867" y="15367"/>
                </a:lnTo>
                <a:lnTo>
                  <a:pt x="467867" y="262890"/>
                </a:lnTo>
                <a:lnTo>
                  <a:pt x="473583" y="267970"/>
                </a:lnTo>
                <a:lnTo>
                  <a:pt x="475615" y="268732"/>
                </a:lnTo>
                <a:lnTo>
                  <a:pt x="478409" y="269367"/>
                </a:lnTo>
                <a:lnTo>
                  <a:pt x="485266" y="270129"/>
                </a:lnTo>
                <a:lnTo>
                  <a:pt x="489584" y="270383"/>
                </a:lnTo>
                <a:lnTo>
                  <a:pt x="500126" y="270383"/>
                </a:lnTo>
                <a:lnTo>
                  <a:pt x="504571" y="270129"/>
                </a:lnTo>
                <a:lnTo>
                  <a:pt x="511302" y="269367"/>
                </a:lnTo>
                <a:lnTo>
                  <a:pt x="514096" y="268732"/>
                </a:lnTo>
                <a:lnTo>
                  <a:pt x="516254" y="267970"/>
                </a:lnTo>
                <a:lnTo>
                  <a:pt x="518286" y="267335"/>
                </a:lnTo>
                <a:lnTo>
                  <a:pt x="519810" y="266319"/>
                </a:lnTo>
                <a:lnTo>
                  <a:pt x="521461" y="264160"/>
                </a:lnTo>
                <a:lnTo>
                  <a:pt x="521842" y="262890"/>
                </a:lnTo>
                <a:lnTo>
                  <a:pt x="521842" y="162687"/>
                </a:lnTo>
                <a:lnTo>
                  <a:pt x="604266" y="162687"/>
                </a:lnTo>
                <a:lnTo>
                  <a:pt x="605409" y="162433"/>
                </a:lnTo>
                <a:lnTo>
                  <a:pt x="606297" y="161671"/>
                </a:lnTo>
                <a:lnTo>
                  <a:pt x="607314" y="160909"/>
                </a:lnTo>
                <a:lnTo>
                  <a:pt x="610489" y="151130"/>
                </a:lnTo>
                <a:lnTo>
                  <a:pt x="610870" y="148336"/>
                </a:lnTo>
                <a:lnTo>
                  <a:pt x="610870" y="133350"/>
                </a:lnTo>
                <a:lnTo>
                  <a:pt x="610489" y="130556"/>
                </a:lnTo>
                <a:lnTo>
                  <a:pt x="610235" y="127889"/>
                </a:lnTo>
                <a:lnTo>
                  <a:pt x="606297" y="120650"/>
                </a:lnTo>
                <a:lnTo>
                  <a:pt x="605409" y="119888"/>
                </a:lnTo>
                <a:lnTo>
                  <a:pt x="604266" y="119507"/>
                </a:lnTo>
                <a:lnTo>
                  <a:pt x="521842" y="119507"/>
                </a:lnTo>
                <a:lnTo>
                  <a:pt x="521842" y="48387"/>
                </a:lnTo>
                <a:lnTo>
                  <a:pt x="609599" y="48387"/>
                </a:lnTo>
                <a:lnTo>
                  <a:pt x="610742" y="48006"/>
                </a:lnTo>
                <a:lnTo>
                  <a:pt x="611632" y="47117"/>
                </a:lnTo>
                <a:lnTo>
                  <a:pt x="612647" y="46355"/>
                </a:lnTo>
                <a:lnTo>
                  <a:pt x="613536" y="45085"/>
                </a:lnTo>
                <a:lnTo>
                  <a:pt x="614172" y="43434"/>
                </a:lnTo>
                <a:lnTo>
                  <a:pt x="614934" y="41783"/>
                </a:lnTo>
                <a:lnTo>
                  <a:pt x="615568" y="39624"/>
                </a:lnTo>
                <a:lnTo>
                  <a:pt x="615822" y="36830"/>
                </a:lnTo>
                <a:lnTo>
                  <a:pt x="616204" y="34036"/>
                </a:lnTo>
                <a:lnTo>
                  <a:pt x="616204" y="18923"/>
                </a:lnTo>
                <a:lnTo>
                  <a:pt x="615822" y="16002"/>
                </a:lnTo>
                <a:lnTo>
                  <a:pt x="615568" y="13208"/>
                </a:lnTo>
                <a:lnTo>
                  <a:pt x="614934" y="10922"/>
                </a:lnTo>
                <a:lnTo>
                  <a:pt x="614172" y="9144"/>
                </a:lnTo>
                <a:lnTo>
                  <a:pt x="613536" y="7493"/>
                </a:lnTo>
                <a:lnTo>
                  <a:pt x="612647" y="6223"/>
                </a:lnTo>
                <a:lnTo>
                  <a:pt x="611632" y="5461"/>
                </a:lnTo>
                <a:lnTo>
                  <a:pt x="610742" y="4699"/>
                </a:lnTo>
                <a:lnTo>
                  <a:pt x="609599" y="4318"/>
                </a:lnTo>
              </a:path>
              <a:path w="4203575" h="273560">
                <a:moveTo>
                  <a:pt x="413003" y="4318"/>
                </a:moveTo>
                <a:lnTo>
                  <a:pt x="275082" y="4318"/>
                </a:lnTo>
                <a:lnTo>
                  <a:pt x="271272" y="5715"/>
                </a:lnTo>
                <a:lnTo>
                  <a:pt x="265176" y="11049"/>
                </a:lnTo>
                <a:lnTo>
                  <a:pt x="263652" y="15367"/>
                </a:lnTo>
                <a:lnTo>
                  <a:pt x="263652" y="258191"/>
                </a:lnTo>
                <a:lnTo>
                  <a:pt x="265176" y="262509"/>
                </a:lnTo>
                <a:lnTo>
                  <a:pt x="271272" y="267843"/>
                </a:lnTo>
                <a:lnTo>
                  <a:pt x="275082" y="269113"/>
                </a:lnTo>
                <a:lnTo>
                  <a:pt x="413766" y="269113"/>
                </a:lnTo>
                <a:lnTo>
                  <a:pt x="414909" y="268732"/>
                </a:lnTo>
                <a:lnTo>
                  <a:pt x="415924" y="267970"/>
                </a:lnTo>
                <a:lnTo>
                  <a:pt x="416941" y="267335"/>
                </a:lnTo>
                <a:lnTo>
                  <a:pt x="417829" y="266065"/>
                </a:lnTo>
                <a:lnTo>
                  <a:pt x="418465" y="264414"/>
                </a:lnTo>
                <a:lnTo>
                  <a:pt x="419227" y="262763"/>
                </a:lnTo>
                <a:lnTo>
                  <a:pt x="419734" y="260604"/>
                </a:lnTo>
                <a:lnTo>
                  <a:pt x="419989" y="258064"/>
                </a:lnTo>
                <a:lnTo>
                  <a:pt x="420370" y="255397"/>
                </a:lnTo>
                <a:lnTo>
                  <a:pt x="420370" y="240792"/>
                </a:lnTo>
                <a:lnTo>
                  <a:pt x="419989" y="238125"/>
                </a:lnTo>
                <a:lnTo>
                  <a:pt x="419734" y="235458"/>
                </a:lnTo>
                <a:lnTo>
                  <a:pt x="419227" y="233299"/>
                </a:lnTo>
                <a:lnTo>
                  <a:pt x="418465" y="231648"/>
                </a:lnTo>
                <a:lnTo>
                  <a:pt x="417829" y="230124"/>
                </a:lnTo>
                <a:lnTo>
                  <a:pt x="416941" y="228854"/>
                </a:lnTo>
                <a:lnTo>
                  <a:pt x="414909" y="227330"/>
                </a:lnTo>
                <a:lnTo>
                  <a:pt x="413766" y="226949"/>
                </a:lnTo>
                <a:lnTo>
                  <a:pt x="317246" y="226949"/>
                </a:lnTo>
                <a:lnTo>
                  <a:pt x="317246" y="152273"/>
                </a:lnTo>
                <a:lnTo>
                  <a:pt x="398398" y="152273"/>
                </a:lnTo>
                <a:lnTo>
                  <a:pt x="399541" y="152019"/>
                </a:lnTo>
                <a:lnTo>
                  <a:pt x="400558" y="151257"/>
                </a:lnTo>
                <a:lnTo>
                  <a:pt x="401573" y="150622"/>
                </a:lnTo>
                <a:lnTo>
                  <a:pt x="402462" y="149479"/>
                </a:lnTo>
                <a:lnTo>
                  <a:pt x="403097" y="147955"/>
                </a:lnTo>
                <a:lnTo>
                  <a:pt x="403859" y="146304"/>
                </a:lnTo>
                <a:lnTo>
                  <a:pt x="404367" y="144272"/>
                </a:lnTo>
                <a:lnTo>
                  <a:pt x="404748" y="141732"/>
                </a:lnTo>
                <a:lnTo>
                  <a:pt x="405003" y="139065"/>
                </a:lnTo>
                <a:lnTo>
                  <a:pt x="405257" y="135763"/>
                </a:lnTo>
                <a:lnTo>
                  <a:pt x="405257" y="128016"/>
                </a:lnTo>
                <a:lnTo>
                  <a:pt x="403097" y="115824"/>
                </a:lnTo>
                <a:lnTo>
                  <a:pt x="402462" y="114173"/>
                </a:lnTo>
                <a:lnTo>
                  <a:pt x="401573" y="113030"/>
                </a:lnTo>
                <a:lnTo>
                  <a:pt x="399541" y="111506"/>
                </a:lnTo>
                <a:lnTo>
                  <a:pt x="398398" y="111125"/>
                </a:lnTo>
                <a:lnTo>
                  <a:pt x="317246" y="111125"/>
                </a:lnTo>
                <a:lnTo>
                  <a:pt x="317246" y="46482"/>
                </a:lnTo>
                <a:lnTo>
                  <a:pt x="413003" y="46482"/>
                </a:lnTo>
                <a:lnTo>
                  <a:pt x="414020" y="46100"/>
                </a:lnTo>
                <a:lnTo>
                  <a:pt x="415035" y="45339"/>
                </a:lnTo>
                <a:lnTo>
                  <a:pt x="415924" y="44577"/>
                </a:lnTo>
                <a:lnTo>
                  <a:pt x="416814" y="43434"/>
                </a:lnTo>
                <a:lnTo>
                  <a:pt x="417448" y="41783"/>
                </a:lnTo>
                <a:lnTo>
                  <a:pt x="418210" y="40132"/>
                </a:lnTo>
                <a:lnTo>
                  <a:pt x="418718" y="37973"/>
                </a:lnTo>
                <a:lnTo>
                  <a:pt x="418972" y="35306"/>
                </a:lnTo>
                <a:lnTo>
                  <a:pt x="419353" y="32639"/>
                </a:lnTo>
                <a:lnTo>
                  <a:pt x="419353" y="18161"/>
                </a:lnTo>
                <a:lnTo>
                  <a:pt x="418960" y="15367"/>
                </a:lnTo>
                <a:lnTo>
                  <a:pt x="418718" y="12827"/>
                </a:lnTo>
                <a:lnTo>
                  <a:pt x="418210" y="10668"/>
                </a:lnTo>
                <a:lnTo>
                  <a:pt x="417448" y="9017"/>
                </a:lnTo>
                <a:lnTo>
                  <a:pt x="416814" y="7239"/>
                </a:lnTo>
                <a:lnTo>
                  <a:pt x="415924" y="6096"/>
                </a:lnTo>
                <a:lnTo>
                  <a:pt x="415035" y="5334"/>
                </a:lnTo>
                <a:lnTo>
                  <a:pt x="414020" y="4699"/>
                </a:lnTo>
                <a:lnTo>
                  <a:pt x="413003" y="4318"/>
                </a:lnTo>
              </a:path>
              <a:path w="4203575" h="273560">
                <a:moveTo>
                  <a:pt x="1828927" y="4318"/>
                </a:moveTo>
                <a:lnTo>
                  <a:pt x="1789430" y="4318"/>
                </a:lnTo>
                <a:lnTo>
                  <a:pt x="1784731" y="5969"/>
                </a:lnTo>
                <a:lnTo>
                  <a:pt x="1781048" y="9144"/>
                </a:lnTo>
                <a:lnTo>
                  <a:pt x="1777238" y="12319"/>
                </a:lnTo>
                <a:lnTo>
                  <a:pt x="1775460" y="17145"/>
                </a:lnTo>
                <a:lnTo>
                  <a:pt x="1775536" y="263271"/>
                </a:lnTo>
                <a:lnTo>
                  <a:pt x="1775714" y="264160"/>
                </a:lnTo>
                <a:lnTo>
                  <a:pt x="1776555" y="265430"/>
                </a:lnTo>
                <a:lnTo>
                  <a:pt x="1777111" y="266319"/>
                </a:lnTo>
                <a:lnTo>
                  <a:pt x="1778381" y="267335"/>
                </a:lnTo>
                <a:lnTo>
                  <a:pt x="1780159" y="267970"/>
                </a:lnTo>
                <a:lnTo>
                  <a:pt x="1781937" y="268732"/>
                </a:lnTo>
                <a:lnTo>
                  <a:pt x="1784350" y="269367"/>
                </a:lnTo>
                <a:lnTo>
                  <a:pt x="1790573" y="270129"/>
                </a:lnTo>
                <a:lnTo>
                  <a:pt x="1794510" y="270383"/>
                </a:lnTo>
                <a:lnTo>
                  <a:pt x="1804289" y="270383"/>
                </a:lnTo>
                <a:lnTo>
                  <a:pt x="1808226" y="270129"/>
                </a:lnTo>
                <a:lnTo>
                  <a:pt x="1814576" y="269367"/>
                </a:lnTo>
                <a:lnTo>
                  <a:pt x="1816989" y="268732"/>
                </a:lnTo>
                <a:lnTo>
                  <a:pt x="1818894" y="267970"/>
                </a:lnTo>
                <a:lnTo>
                  <a:pt x="1820672" y="267335"/>
                </a:lnTo>
                <a:lnTo>
                  <a:pt x="1822069" y="266319"/>
                </a:lnTo>
                <a:lnTo>
                  <a:pt x="1822831" y="265303"/>
                </a:lnTo>
                <a:lnTo>
                  <a:pt x="1823465" y="264160"/>
                </a:lnTo>
                <a:lnTo>
                  <a:pt x="1823732" y="263271"/>
                </a:lnTo>
                <a:lnTo>
                  <a:pt x="1823630" y="101148"/>
                </a:lnTo>
                <a:lnTo>
                  <a:pt x="1823356" y="88880"/>
                </a:lnTo>
                <a:lnTo>
                  <a:pt x="1822910" y="76190"/>
                </a:lnTo>
                <a:lnTo>
                  <a:pt x="1822323" y="63500"/>
                </a:lnTo>
                <a:lnTo>
                  <a:pt x="1878601" y="63500"/>
                </a:lnTo>
                <a:lnTo>
                  <a:pt x="1861820" y="32004"/>
                </a:lnTo>
                <a:lnTo>
                  <a:pt x="1859152" y="26670"/>
                </a:lnTo>
                <a:lnTo>
                  <a:pt x="1856613" y="22225"/>
                </a:lnTo>
                <a:lnTo>
                  <a:pt x="1833245" y="4825"/>
                </a:lnTo>
                <a:lnTo>
                  <a:pt x="1828927" y="4318"/>
                </a:lnTo>
              </a:path>
              <a:path w="4203575" h="273560">
                <a:moveTo>
                  <a:pt x="1878601" y="63500"/>
                </a:moveTo>
                <a:lnTo>
                  <a:pt x="1822323" y="63500"/>
                </a:lnTo>
                <a:lnTo>
                  <a:pt x="1823614" y="65861"/>
                </a:lnTo>
                <a:lnTo>
                  <a:pt x="1828257" y="77139"/>
                </a:lnTo>
                <a:lnTo>
                  <a:pt x="1833823" y="89367"/>
                </a:lnTo>
                <a:lnTo>
                  <a:pt x="1839418" y="101148"/>
                </a:lnTo>
                <a:lnTo>
                  <a:pt x="1844929" y="112141"/>
                </a:lnTo>
                <a:lnTo>
                  <a:pt x="1910842" y="235966"/>
                </a:lnTo>
                <a:lnTo>
                  <a:pt x="1914271" y="242824"/>
                </a:lnTo>
                <a:lnTo>
                  <a:pt x="1917319" y="248412"/>
                </a:lnTo>
                <a:lnTo>
                  <a:pt x="1920113" y="252730"/>
                </a:lnTo>
                <a:lnTo>
                  <a:pt x="1922780" y="256921"/>
                </a:lnTo>
                <a:lnTo>
                  <a:pt x="1925701" y="260350"/>
                </a:lnTo>
                <a:lnTo>
                  <a:pt x="1931543" y="265430"/>
                </a:lnTo>
                <a:lnTo>
                  <a:pt x="1934718" y="267208"/>
                </a:lnTo>
                <a:lnTo>
                  <a:pt x="1938147" y="268097"/>
                </a:lnTo>
                <a:lnTo>
                  <a:pt x="1941702" y="269113"/>
                </a:lnTo>
                <a:lnTo>
                  <a:pt x="1945767" y="269621"/>
                </a:lnTo>
                <a:lnTo>
                  <a:pt x="1976120" y="269621"/>
                </a:lnTo>
                <a:lnTo>
                  <a:pt x="1992122" y="258699"/>
                </a:lnTo>
                <a:lnTo>
                  <a:pt x="1993264" y="256286"/>
                </a:lnTo>
                <a:lnTo>
                  <a:pt x="1993773" y="253492"/>
                </a:lnTo>
                <a:lnTo>
                  <a:pt x="1993773" y="196088"/>
                </a:lnTo>
                <a:lnTo>
                  <a:pt x="1946275" y="196088"/>
                </a:lnTo>
                <a:lnTo>
                  <a:pt x="1943862" y="190627"/>
                </a:lnTo>
                <a:lnTo>
                  <a:pt x="1941322" y="185166"/>
                </a:lnTo>
                <a:lnTo>
                  <a:pt x="1938655" y="179705"/>
                </a:lnTo>
                <a:lnTo>
                  <a:pt x="1936114" y="174244"/>
                </a:lnTo>
                <a:lnTo>
                  <a:pt x="1916302" y="134620"/>
                </a:lnTo>
                <a:lnTo>
                  <a:pt x="1913382" y="128778"/>
                </a:lnTo>
                <a:lnTo>
                  <a:pt x="1878601" y="63500"/>
                </a:lnTo>
              </a:path>
              <a:path w="4203575" h="273560">
                <a:moveTo>
                  <a:pt x="1970277" y="3556"/>
                </a:moveTo>
                <a:lnTo>
                  <a:pt x="1961261" y="3683"/>
                </a:lnTo>
                <a:lnTo>
                  <a:pt x="1955038" y="4445"/>
                </a:lnTo>
                <a:lnTo>
                  <a:pt x="1952498" y="4953"/>
                </a:lnTo>
                <a:lnTo>
                  <a:pt x="1950593" y="5842"/>
                </a:lnTo>
                <a:lnTo>
                  <a:pt x="1948688" y="6604"/>
                </a:lnTo>
                <a:lnTo>
                  <a:pt x="1947290" y="7620"/>
                </a:lnTo>
                <a:lnTo>
                  <a:pt x="1945639" y="9779"/>
                </a:lnTo>
                <a:lnTo>
                  <a:pt x="1945259" y="10922"/>
                </a:lnTo>
                <a:lnTo>
                  <a:pt x="1945385" y="134620"/>
                </a:lnTo>
                <a:lnTo>
                  <a:pt x="1945511" y="163068"/>
                </a:lnTo>
                <a:lnTo>
                  <a:pt x="1945627" y="170877"/>
                </a:lnTo>
                <a:lnTo>
                  <a:pt x="1945999" y="183718"/>
                </a:lnTo>
                <a:lnTo>
                  <a:pt x="1946529" y="196088"/>
                </a:lnTo>
                <a:lnTo>
                  <a:pt x="1993773" y="196088"/>
                </a:lnTo>
                <a:lnTo>
                  <a:pt x="1993773" y="10922"/>
                </a:lnTo>
                <a:lnTo>
                  <a:pt x="1993392" y="9779"/>
                </a:lnTo>
                <a:lnTo>
                  <a:pt x="1992757" y="8636"/>
                </a:lnTo>
                <a:lnTo>
                  <a:pt x="1991995" y="7620"/>
                </a:lnTo>
                <a:lnTo>
                  <a:pt x="1990852" y="6604"/>
                </a:lnTo>
                <a:lnTo>
                  <a:pt x="1989201" y="5842"/>
                </a:lnTo>
                <a:lnTo>
                  <a:pt x="1987423" y="4953"/>
                </a:lnTo>
                <a:lnTo>
                  <a:pt x="1985010" y="4445"/>
                </a:lnTo>
                <a:lnTo>
                  <a:pt x="1978787" y="3683"/>
                </a:lnTo>
                <a:lnTo>
                  <a:pt x="1970277" y="3556"/>
                </a:lnTo>
              </a:path>
              <a:path w="4203575" h="273560">
                <a:moveTo>
                  <a:pt x="824610" y="4318"/>
                </a:moveTo>
                <a:lnTo>
                  <a:pt x="785114" y="4318"/>
                </a:lnTo>
                <a:lnTo>
                  <a:pt x="780415" y="5969"/>
                </a:lnTo>
                <a:lnTo>
                  <a:pt x="776732" y="9144"/>
                </a:lnTo>
                <a:lnTo>
                  <a:pt x="772922" y="12319"/>
                </a:lnTo>
                <a:lnTo>
                  <a:pt x="771143" y="17145"/>
                </a:lnTo>
                <a:lnTo>
                  <a:pt x="771220" y="263271"/>
                </a:lnTo>
                <a:lnTo>
                  <a:pt x="771397" y="264160"/>
                </a:lnTo>
                <a:lnTo>
                  <a:pt x="772239" y="265430"/>
                </a:lnTo>
                <a:lnTo>
                  <a:pt x="772795" y="266319"/>
                </a:lnTo>
                <a:lnTo>
                  <a:pt x="774065" y="267335"/>
                </a:lnTo>
                <a:lnTo>
                  <a:pt x="775842" y="267970"/>
                </a:lnTo>
                <a:lnTo>
                  <a:pt x="777621" y="268732"/>
                </a:lnTo>
                <a:lnTo>
                  <a:pt x="780034" y="269367"/>
                </a:lnTo>
                <a:lnTo>
                  <a:pt x="786257" y="270129"/>
                </a:lnTo>
                <a:lnTo>
                  <a:pt x="790193" y="270383"/>
                </a:lnTo>
                <a:lnTo>
                  <a:pt x="799972" y="270383"/>
                </a:lnTo>
                <a:lnTo>
                  <a:pt x="803910" y="270129"/>
                </a:lnTo>
                <a:lnTo>
                  <a:pt x="810260" y="269367"/>
                </a:lnTo>
                <a:lnTo>
                  <a:pt x="812672" y="268732"/>
                </a:lnTo>
                <a:lnTo>
                  <a:pt x="814578" y="267970"/>
                </a:lnTo>
                <a:lnTo>
                  <a:pt x="816355" y="267335"/>
                </a:lnTo>
                <a:lnTo>
                  <a:pt x="817753" y="266319"/>
                </a:lnTo>
                <a:lnTo>
                  <a:pt x="818515" y="265303"/>
                </a:lnTo>
                <a:lnTo>
                  <a:pt x="819149" y="264160"/>
                </a:lnTo>
                <a:lnTo>
                  <a:pt x="819416" y="263271"/>
                </a:lnTo>
                <a:lnTo>
                  <a:pt x="819314" y="101148"/>
                </a:lnTo>
                <a:lnTo>
                  <a:pt x="819040" y="88880"/>
                </a:lnTo>
                <a:lnTo>
                  <a:pt x="818594" y="76190"/>
                </a:lnTo>
                <a:lnTo>
                  <a:pt x="818007" y="63500"/>
                </a:lnTo>
                <a:lnTo>
                  <a:pt x="874285" y="63500"/>
                </a:lnTo>
                <a:lnTo>
                  <a:pt x="857504" y="32004"/>
                </a:lnTo>
                <a:lnTo>
                  <a:pt x="854836" y="26670"/>
                </a:lnTo>
                <a:lnTo>
                  <a:pt x="852297" y="22225"/>
                </a:lnTo>
                <a:lnTo>
                  <a:pt x="828929" y="4825"/>
                </a:lnTo>
                <a:lnTo>
                  <a:pt x="824610" y="4318"/>
                </a:lnTo>
              </a:path>
              <a:path w="4203575" h="273560">
                <a:moveTo>
                  <a:pt x="874285" y="63500"/>
                </a:moveTo>
                <a:lnTo>
                  <a:pt x="818007" y="63500"/>
                </a:lnTo>
                <a:lnTo>
                  <a:pt x="819298" y="65861"/>
                </a:lnTo>
                <a:lnTo>
                  <a:pt x="823941" y="77139"/>
                </a:lnTo>
                <a:lnTo>
                  <a:pt x="829507" y="89367"/>
                </a:lnTo>
                <a:lnTo>
                  <a:pt x="835102" y="101148"/>
                </a:lnTo>
                <a:lnTo>
                  <a:pt x="840612" y="112141"/>
                </a:lnTo>
                <a:lnTo>
                  <a:pt x="906526" y="235966"/>
                </a:lnTo>
                <a:lnTo>
                  <a:pt x="909954" y="242824"/>
                </a:lnTo>
                <a:lnTo>
                  <a:pt x="913003" y="248412"/>
                </a:lnTo>
                <a:lnTo>
                  <a:pt x="915797" y="252730"/>
                </a:lnTo>
                <a:lnTo>
                  <a:pt x="918464" y="256921"/>
                </a:lnTo>
                <a:lnTo>
                  <a:pt x="921385" y="260350"/>
                </a:lnTo>
                <a:lnTo>
                  <a:pt x="927227" y="265430"/>
                </a:lnTo>
                <a:lnTo>
                  <a:pt x="930402" y="267208"/>
                </a:lnTo>
                <a:lnTo>
                  <a:pt x="933830" y="268097"/>
                </a:lnTo>
                <a:lnTo>
                  <a:pt x="937386" y="269113"/>
                </a:lnTo>
                <a:lnTo>
                  <a:pt x="941451" y="269621"/>
                </a:lnTo>
                <a:lnTo>
                  <a:pt x="971804" y="269621"/>
                </a:lnTo>
                <a:lnTo>
                  <a:pt x="987805" y="258699"/>
                </a:lnTo>
                <a:lnTo>
                  <a:pt x="988948" y="256286"/>
                </a:lnTo>
                <a:lnTo>
                  <a:pt x="989457" y="253492"/>
                </a:lnTo>
                <a:lnTo>
                  <a:pt x="989457" y="196088"/>
                </a:lnTo>
                <a:lnTo>
                  <a:pt x="941959" y="196088"/>
                </a:lnTo>
                <a:lnTo>
                  <a:pt x="939546" y="190627"/>
                </a:lnTo>
                <a:lnTo>
                  <a:pt x="937005" y="185166"/>
                </a:lnTo>
                <a:lnTo>
                  <a:pt x="934339" y="179705"/>
                </a:lnTo>
                <a:lnTo>
                  <a:pt x="931798" y="174244"/>
                </a:lnTo>
                <a:lnTo>
                  <a:pt x="911986" y="134620"/>
                </a:lnTo>
                <a:lnTo>
                  <a:pt x="909066" y="128778"/>
                </a:lnTo>
                <a:lnTo>
                  <a:pt x="874285" y="63500"/>
                </a:lnTo>
              </a:path>
              <a:path w="4203575" h="273560">
                <a:moveTo>
                  <a:pt x="965961" y="3556"/>
                </a:moveTo>
                <a:lnTo>
                  <a:pt x="956945" y="3683"/>
                </a:lnTo>
                <a:lnTo>
                  <a:pt x="950722" y="4445"/>
                </a:lnTo>
                <a:lnTo>
                  <a:pt x="948182" y="4953"/>
                </a:lnTo>
                <a:lnTo>
                  <a:pt x="946277" y="5842"/>
                </a:lnTo>
                <a:lnTo>
                  <a:pt x="944372" y="6604"/>
                </a:lnTo>
                <a:lnTo>
                  <a:pt x="942974" y="7620"/>
                </a:lnTo>
                <a:lnTo>
                  <a:pt x="941323" y="9779"/>
                </a:lnTo>
                <a:lnTo>
                  <a:pt x="940942" y="10922"/>
                </a:lnTo>
                <a:lnTo>
                  <a:pt x="941069" y="134620"/>
                </a:lnTo>
                <a:lnTo>
                  <a:pt x="941195" y="163068"/>
                </a:lnTo>
                <a:lnTo>
                  <a:pt x="941311" y="170877"/>
                </a:lnTo>
                <a:lnTo>
                  <a:pt x="941683" y="183718"/>
                </a:lnTo>
                <a:lnTo>
                  <a:pt x="942212" y="196088"/>
                </a:lnTo>
                <a:lnTo>
                  <a:pt x="989457" y="196088"/>
                </a:lnTo>
                <a:lnTo>
                  <a:pt x="989457" y="10922"/>
                </a:lnTo>
                <a:lnTo>
                  <a:pt x="989076" y="9779"/>
                </a:lnTo>
                <a:lnTo>
                  <a:pt x="988441" y="8636"/>
                </a:lnTo>
                <a:lnTo>
                  <a:pt x="987679" y="7620"/>
                </a:lnTo>
                <a:lnTo>
                  <a:pt x="986535" y="6604"/>
                </a:lnTo>
                <a:lnTo>
                  <a:pt x="984885" y="5842"/>
                </a:lnTo>
                <a:lnTo>
                  <a:pt x="983107" y="4953"/>
                </a:lnTo>
                <a:lnTo>
                  <a:pt x="980693" y="4445"/>
                </a:lnTo>
                <a:lnTo>
                  <a:pt x="974471" y="3683"/>
                </a:lnTo>
                <a:lnTo>
                  <a:pt x="965961" y="3556"/>
                </a:lnTo>
              </a:path>
              <a:path w="4203575" h="273560">
                <a:moveTo>
                  <a:pt x="3395726" y="3175"/>
                </a:moveTo>
                <a:lnTo>
                  <a:pt x="3385185" y="3175"/>
                </a:lnTo>
                <a:lnTo>
                  <a:pt x="3380994" y="3302"/>
                </a:lnTo>
                <a:lnTo>
                  <a:pt x="3363468" y="10414"/>
                </a:lnTo>
                <a:lnTo>
                  <a:pt x="3363468" y="263144"/>
                </a:lnTo>
                <a:lnTo>
                  <a:pt x="3363849" y="264414"/>
                </a:lnTo>
                <a:lnTo>
                  <a:pt x="3364738" y="265430"/>
                </a:lnTo>
                <a:lnTo>
                  <a:pt x="3365627" y="266573"/>
                </a:lnTo>
                <a:lnTo>
                  <a:pt x="3367151" y="267462"/>
                </a:lnTo>
                <a:lnTo>
                  <a:pt x="3369183" y="268097"/>
                </a:lnTo>
                <a:lnTo>
                  <a:pt x="3371215" y="268859"/>
                </a:lnTo>
                <a:lnTo>
                  <a:pt x="3374009" y="269367"/>
                </a:lnTo>
                <a:lnTo>
                  <a:pt x="3380867" y="270129"/>
                </a:lnTo>
                <a:lnTo>
                  <a:pt x="3385185" y="270383"/>
                </a:lnTo>
                <a:lnTo>
                  <a:pt x="3395726" y="270383"/>
                </a:lnTo>
                <a:lnTo>
                  <a:pt x="3400171" y="270129"/>
                </a:lnTo>
                <a:lnTo>
                  <a:pt x="3406902" y="269367"/>
                </a:lnTo>
                <a:lnTo>
                  <a:pt x="3409696" y="268859"/>
                </a:lnTo>
                <a:lnTo>
                  <a:pt x="3411728" y="268097"/>
                </a:lnTo>
                <a:lnTo>
                  <a:pt x="3413760" y="267462"/>
                </a:lnTo>
                <a:lnTo>
                  <a:pt x="3415157" y="266573"/>
                </a:lnTo>
                <a:lnTo>
                  <a:pt x="3416046" y="265430"/>
                </a:lnTo>
                <a:lnTo>
                  <a:pt x="3416935" y="264414"/>
                </a:lnTo>
                <a:lnTo>
                  <a:pt x="3417443" y="263144"/>
                </a:lnTo>
                <a:lnTo>
                  <a:pt x="3417443" y="10414"/>
                </a:lnTo>
                <a:lnTo>
                  <a:pt x="3400171" y="3302"/>
                </a:lnTo>
                <a:lnTo>
                  <a:pt x="3395726" y="3175"/>
                </a:lnTo>
              </a:path>
              <a:path w="4203575" h="273560">
                <a:moveTo>
                  <a:pt x="3218942" y="3175"/>
                </a:moveTo>
                <a:lnTo>
                  <a:pt x="3208401" y="3175"/>
                </a:lnTo>
                <a:lnTo>
                  <a:pt x="3204083" y="3302"/>
                </a:lnTo>
                <a:lnTo>
                  <a:pt x="3186684" y="10414"/>
                </a:lnTo>
                <a:lnTo>
                  <a:pt x="3186684" y="258191"/>
                </a:lnTo>
                <a:lnTo>
                  <a:pt x="3188208" y="262509"/>
                </a:lnTo>
                <a:lnTo>
                  <a:pt x="3194304" y="267843"/>
                </a:lnTo>
                <a:lnTo>
                  <a:pt x="3198114" y="269113"/>
                </a:lnTo>
                <a:lnTo>
                  <a:pt x="3325241" y="269113"/>
                </a:lnTo>
                <a:lnTo>
                  <a:pt x="3330067" y="263906"/>
                </a:lnTo>
                <a:lnTo>
                  <a:pt x="3330702" y="262128"/>
                </a:lnTo>
                <a:lnTo>
                  <a:pt x="3331210" y="259842"/>
                </a:lnTo>
                <a:lnTo>
                  <a:pt x="3331972" y="254127"/>
                </a:lnTo>
                <a:lnTo>
                  <a:pt x="3331972" y="239141"/>
                </a:lnTo>
                <a:lnTo>
                  <a:pt x="3331210" y="233553"/>
                </a:lnTo>
                <a:lnTo>
                  <a:pt x="3330702" y="231267"/>
                </a:lnTo>
                <a:lnTo>
                  <a:pt x="3330067" y="229616"/>
                </a:lnTo>
                <a:lnTo>
                  <a:pt x="3329432" y="227838"/>
                </a:lnTo>
                <a:lnTo>
                  <a:pt x="3328543" y="226568"/>
                </a:lnTo>
                <a:lnTo>
                  <a:pt x="3327527" y="225933"/>
                </a:lnTo>
                <a:lnTo>
                  <a:pt x="3326511" y="225171"/>
                </a:lnTo>
                <a:lnTo>
                  <a:pt x="3325241" y="224790"/>
                </a:lnTo>
                <a:lnTo>
                  <a:pt x="3240659" y="224790"/>
                </a:lnTo>
                <a:lnTo>
                  <a:pt x="3240659" y="10414"/>
                </a:lnTo>
                <a:lnTo>
                  <a:pt x="3223387" y="3302"/>
                </a:lnTo>
                <a:lnTo>
                  <a:pt x="3218942" y="3175"/>
                </a:lnTo>
              </a:path>
              <a:path w="4203575" h="273560">
                <a:moveTo>
                  <a:pt x="1413002" y="3175"/>
                </a:moveTo>
                <a:lnTo>
                  <a:pt x="1402461" y="3175"/>
                </a:lnTo>
                <a:lnTo>
                  <a:pt x="1398270" y="3302"/>
                </a:lnTo>
                <a:lnTo>
                  <a:pt x="1380743" y="10414"/>
                </a:lnTo>
                <a:lnTo>
                  <a:pt x="1380743" y="263144"/>
                </a:lnTo>
                <a:lnTo>
                  <a:pt x="1381124" y="264414"/>
                </a:lnTo>
                <a:lnTo>
                  <a:pt x="1382014" y="265430"/>
                </a:lnTo>
                <a:lnTo>
                  <a:pt x="1382903" y="266573"/>
                </a:lnTo>
                <a:lnTo>
                  <a:pt x="1384427" y="267462"/>
                </a:lnTo>
                <a:lnTo>
                  <a:pt x="1386459" y="268097"/>
                </a:lnTo>
                <a:lnTo>
                  <a:pt x="1388491" y="268859"/>
                </a:lnTo>
                <a:lnTo>
                  <a:pt x="1391285" y="269367"/>
                </a:lnTo>
                <a:lnTo>
                  <a:pt x="1398142" y="270129"/>
                </a:lnTo>
                <a:lnTo>
                  <a:pt x="1402461" y="270383"/>
                </a:lnTo>
                <a:lnTo>
                  <a:pt x="1413002" y="270383"/>
                </a:lnTo>
                <a:lnTo>
                  <a:pt x="1417447" y="270129"/>
                </a:lnTo>
                <a:lnTo>
                  <a:pt x="1424178" y="269367"/>
                </a:lnTo>
                <a:lnTo>
                  <a:pt x="1426972" y="268859"/>
                </a:lnTo>
                <a:lnTo>
                  <a:pt x="1429004" y="268097"/>
                </a:lnTo>
                <a:lnTo>
                  <a:pt x="1431036" y="267462"/>
                </a:lnTo>
                <a:lnTo>
                  <a:pt x="1432433" y="266573"/>
                </a:lnTo>
                <a:lnTo>
                  <a:pt x="1433322" y="265430"/>
                </a:lnTo>
                <a:lnTo>
                  <a:pt x="1434211" y="264414"/>
                </a:lnTo>
                <a:lnTo>
                  <a:pt x="1434718" y="263144"/>
                </a:lnTo>
                <a:lnTo>
                  <a:pt x="1434718" y="10414"/>
                </a:lnTo>
                <a:lnTo>
                  <a:pt x="1417447" y="3302"/>
                </a:lnTo>
                <a:lnTo>
                  <a:pt x="1413002" y="3175"/>
                </a:lnTo>
              </a:path>
              <a:path w="4203575" h="273560">
                <a:moveTo>
                  <a:pt x="1079246" y="3175"/>
                </a:moveTo>
                <a:lnTo>
                  <a:pt x="1068705" y="3175"/>
                </a:lnTo>
                <a:lnTo>
                  <a:pt x="1064514" y="3302"/>
                </a:lnTo>
                <a:lnTo>
                  <a:pt x="1046987" y="10414"/>
                </a:lnTo>
                <a:lnTo>
                  <a:pt x="1046987" y="263144"/>
                </a:lnTo>
                <a:lnTo>
                  <a:pt x="1047368" y="264414"/>
                </a:lnTo>
                <a:lnTo>
                  <a:pt x="1048258" y="265430"/>
                </a:lnTo>
                <a:lnTo>
                  <a:pt x="1049147" y="266573"/>
                </a:lnTo>
                <a:lnTo>
                  <a:pt x="1050671" y="267462"/>
                </a:lnTo>
                <a:lnTo>
                  <a:pt x="1052703" y="268097"/>
                </a:lnTo>
                <a:lnTo>
                  <a:pt x="1054735" y="268859"/>
                </a:lnTo>
                <a:lnTo>
                  <a:pt x="1057529" y="269367"/>
                </a:lnTo>
                <a:lnTo>
                  <a:pt x="1064386" y="270129"/>
                </a:lnTo>
                <a:lnTo>
                  <a:pt x="1068705" y="270383"/>
                </a:lnTo>
                <a:lnTo>
                  <a:pt x="1079246" y="270383"/>
                </a:lnTo>
                <a:lnTo>
                  <a:pt x="1083691" y="270129"/>
                </a:lnTo>
                <a:lnTo>
                  <a:pt x="1090422" y="269367"/>
                </a:lnTo>
                <a:lnTo>
                  <a:pt x="1093216" y="268859"/>
                </a:lnTo>
                <a:lnTo>
                  <a:pt x="1095248" y="268097"/>
                </a:lnTo>
                <a:lnTo>
                  <a:pt x="1097280" y="267462"/>
                </a:lnTo>
                <a:lnTo>
                  <a:pt x="1098677" y="266573"/>
                </a:lnTo>
                <a:lnTo>
                  <a:pt x="1099566" y="265430"/>
                </a:lnTo>
                <a:lnTo>
                  <a:pt x="1100455" y="264414"/>
                </a:lnTo>
                <a:lnTo>
                  <a:pt x="1100962" y="263144"/>
                </a:lnTo>
                <a:lnTo>
                  <a:pt x="1100962" y="10414"/>
                </a:lnTo>
                <a:lnTo>
                  <a:pt x="1083691" y="3302"/>
                </a:lnTo>
                <a:lnTo>
                  <a:pt x="1079246" y="3175"/>
                </a:lnTo>
              </a:path>
              <a:path w="4203575" h="273560">
                <a:moveTo>
                  <a:pt x="692149" y="3175"/>
                </a:moveTo>
                <a:lnTo>
                  <a:pt x="681609" y="3175"/>
                </a:lnTo>
                <a:lnTo>
                  <a:pt x="677417" y="3302"/>
                </a:lnTo>
                <a:lnTo>
                  <a:pt x="659891" y="10414"/>
                </a:lnTo>
                <a:lnTo>
                  <a:pt x="659891" y="263144"/>
                </a:lnTo>
                <a:lnTo>
                  <a:pt x="660272" y="264414"/>
                </a:lnTo>
                <a:lnTo>
                  <a:pt x="661161" y="265430"/>
                </a:lnTo>
                <a:lnTo>
                  <a:pt x="662051" y="266573"/>
                </a:lnTo>
                <a:lnTo>
                  <a:pt x="663574" y="267462"/>
                </a:lnTo>
                <a:lnTo>
                  <a:pt x="665607" y="268097"/>
                </a:lnTo>
                <a:lnTo>
                  <a:pt x="667639" y="268859"/>
                </a:lnTo>
                <a:lnTo>
                  <a:pt x="670433" y="269367"/>
                </a:lnTo>
                <a:lnTo>
                  <a:pt x="677291" y="270129"/>
                </a:lnTo>
                <a:lnTo>
                  <a:pt x="681609" y="270383"/>
                </a:lnTo>
                <a:lnTo>
                  <a:pt x="692149" y="270383"/>
                </a:lnTo>
                <a:lnTo>
                  <a:pt x="696595" y="270129"/>
                </a:lnTo>
                <a:lnTo>
                  <a:pt x="703326" y="269367"/>
                </a:lnTo>
                <a:lnTo>
                  <a:pt x="706120" y="268859"/>
                </a:lnTo>
                <a:lnTo>
                  <a:pt x="708152" y="268097"/>
                </a:lnTo>
                <a:lnTo>
                  <a:pt x="710184" y="267462"/>
                </a:lnTo>
                <a:lnTo>
                  <a:pt x="711580" y="266573"/>
                </a:lnTo>
                <a:lnTo>
                  <a:pt x="712470" y="265430"/>
                </a:lnTo>
                <a:lnTo>
                  <a:pt x="713359" y="264414"/>
                </a:lnTo>
                <a:lnTo>
                  <a:pt x="713866" y="263144"/>
                </a:lnTo>
                <a:lnTo>
                  <a:pt x="713866" y="10414"/>
                </a:lnTo>
                <a:lnTo>
                  <a:pt x="696595" y="3302"/>
                </a:lnTo>
                <a:lnTo>
                  <a:pt x="692149" y="3175"/>
                </a:lnTo>
              </a:path>
              <a:path w="4203575" h="273560">
                <a:moveTo>
                  <a:pt x="2827020" y="0"/>
                </a:moveTo>
                <a:lnTo>
                  <a:pt x="2781019" y="5424"/>
                </a:lnTo>
                <a:lnTo>
                  <a:pt x="2738188" y="29512"/>
                </a:lnTo>
                <a:lnTo>
                  <a:pt x="2709621" y="71301"/>
                </a:lnTo>
                <a:lnTo>
                  <a:pt x="2698171" y="119482"/>
                </a:lnTo>
                <a:lnTo>
                  <a:pt x="2697159" y="150132"/>
                </a:lnTo>
                <a:lnTo>
                  <a:pt x="2698059" y="163349"/>
                </a:lnTo>
                <a:lnTo>
                  <a:pt x="2710057" y="211190"/>
                </a:lnTo>
                <a:lnTo>
                  <a:pt x="2731613" y="243128"/>
                </a:lnTo>
                <a:lnTo>
                  <a:pt x="2776933" y="268636"/>
                </a:lnTo>
                <a:lnTo>
                  <a:pt x="2815604" y="273429"/>
                </a:lnTo>
                <a:lnTo>
                  <a:pt x="2828688" y="272832"/>
                </a:lnTo>
                <a:lnTo>
                  <a:pt x="2868422" y="263271"/>
                </a:lnTo>
                <a:lnTo>
                  <a:pt x="2886583" y="252476"/>
                </a:lnTo>
                <a:lnTo>
                  <a:pt x="2888107" y="250952"/>
                </a:lnTo>
                <a:lnTo>
                  <a:pt x="2889250" y="249555"/>
                </a:lnTo>
                <a:lnTo>
                  <a:pt x="2890520" y="247015"/>
                </a:lnTo>
                <a:lnTo>
                  <a:pt x="2891155" y="245618"/>
                </a:lnTo>
                <a:lnTo>
                  <a:pt x="2891536" y="243840"/>
                </a:lnTo>
                <a:lnTo>
                  <a:pt x="2891917" y="242189"/>
                </a:lnTo>
                <a:lnTo>
                  <a:pt x="2892298" y="240157"/>
                </a:lnTo>
                <a:lnTo>
                  <a:pt x="2892425" y="237744"/>
                </a:lnTo>
                <a:lnTo>
                  <a:pt x="2892679" y="235331"/>
                </a:lnTo>
                <a:lnTo>
                  <a:pt x="2892679" y="227618"/>
                </a:lnTo>
                <a:lnTo>
                  <a:pt x="2817235" y="227618"/>
                </a:lnTo>
                <a:lnTo>
                  <a:pt x="2805066" y="225636"/>
                </a:lnTo>
                <a:lnTo>
                  <a:pt x="2772687" y="204771"/>
                </a:lnTo>
                <a:lnTo>
                  <a:pt x="2757809" y="169031"/>
                </a:lnTo>
                <a:lnTo>
                  <a:pt x="2755285" y="127834"/>
                </a:lnTo>
                <a:lnTo>
                  <a:pt x="2756462" y="116600"/>
                </a:lnTo>
                <a:lnTo>
                  <a:pt x="2768227" y="77717"/>
                </a:lnTo>
                <a:lnTo>
                  <a:pt x="2796821" y="50263"/>
                </a:lnTo>
                <a:lnTo>
                  <a:pt x="2821940" y="45339"/>
                </a:lnTo>
                <a:lnTo>
                  <a:pt x="2891917" y="45339"/>
                </a:lnTo>
                <a:lnTo>
                  <a:pt x="2891825" y="39738"/>
                </a:lnTo>
                <a:lnTo>
                  <a:pt x="2875534" y="13589"/>
                </a:lnTo>
                <a:lnTo>
                  <a:pt x="2870962" y="10922"/>
                </a:lnTo>
                <a:lnTo>
                  <a:pt x="2865755" y="8636"/>
                </a:lnTo>
                <a:lnTo>
                  <a:pt x="2859913" y="6731"/>
                </a:lnTo>
                <a:lnTo>
                  <a:pt x="2854071" y="4699"/>
                </a:lnTo>
                <a:lnTo>
                  <a:pt x="2847848" y="3175"/>
                </a:lnTo>
                <a:lnTo>
                  <a:pt x="2834132" y="635"/>
                </a:lnTo>
                <a:lnTo>
                  <a:pt x="2827020" y="0"/>
                </a:lnTo>
              </a:path>
              <a:path w="4203575" h="273560">
                <a:moveTo>
                  <a:pt x="2887218" y="206375"/>
                </a:moveTo>
                <a:lnTo>
                  <a:pt x="2884043" y="206375"/>
                </a:lnTo>
                <a:lnTo>
                  <a:pt x="2881503" y="207391"/>
                </a:lnTo>
                <a:lnTo>
                  <a:pt x="2878328" y="209550"/>
                </a:lnTo>
                <a:lnTo>
                  <a:pt x="2875153" y="211836"/>
                </a:lnTo>
                <a:lnTo>
                  <a:pt x="2871089" y="214249"/>
                </a:lnTo>
                <a:lnTo>
                  <a:pt x="2866009" y="216916"/>
                </a:lnTo>
                <a:lnTo>
                  <a:pt x="2861056" y="219710"/>
                </a:lnTo>
                <a:lnTo>
                  <a:pt x="2855087" y="222250"/>
                </a:lnTo>
                <a:lnTo>
                  <a:pt x="2844164" y="225546"/>
                </a:lnTo>
                <a:lnTo>
                  <a:pt x="2833206" y="227220"/>
                </a:lnTo>
                <a:lnTo>
                  <a:pt x="2817235" y="227618"/>
                </a:lnTo>
                <a:lnTo>
                  <a:pt x="2892679" y="227618"/>
                </a:lnTo>
                <a:lnTo>
                  <a:pt x="2892612" y="219710"/>
                </a:lnTo>
                <a:lnTo>
                  <a:pt x="2892298" y="217297"/>
                </a:lnTo>
                <a:lnTo>
                  <a:pt x="2892022" y="214249"/>
                </a:lnTo>
                <a:lnTo>
                  <a:pt x="2888234" y="206629"/>
                </a:lnTo>
                <a:lnTo>
                  <a:pt x="2887218" y="206375"/>
                </a:lnTo>
              </a:path>
              <a:path w="4203575" h="273560">
                <a:moveTo>
                  <a:pt x="2891917" y="45339"/>
                </a:moveTo>
                <a:lnTo>
                  <a:pt x="2831465" y="45339"/>
                </a:lnTo>
                <a:lnTo>
                  <a:pt x="2839720" y="46482"/>
                </a:lnTo>
                <a:lnTo>
                  <a:pt x="2853563" y="51308"/>
                </a:lnTo>
                <a:lnTo>
                  <a:pt x="2879725" y="67183"/>
                </a:lnTo>
                <a:lnTo>
                  <a:pt x="2882392" y="68453"/>
                </a:lnTo>
                <a:lnTo>
                  <a:pt x="2885567" y="68453"/>
                </a:lnTo>
                <a:lnTo>
                  <a:pt x="2886710" y="67945"/>
                </a:lnTo>
                <a:lnTo>
                  <a:pt x="2887599" y="67183"/>
                </a:lnTo>
                <a:lnTo>
                  <a:pt x="2888615" y="66421"/>
                </a:lnTo>
                <a:lnTo>
                  <a:pt x="2891869" y="51308"/>
                </a:lnTo>
                <a:lnTo>
                  <a:pt x="2891917" y="45339"/>
                </a:lnTo>
              </a:path>
              <a:path w="4203575" h="273560">
                <a:moveTo>
                  <a:pt x="1275587" y="0"/>
                </a:moveTo>
                <a:lnTo>
                  <a:pt x="1229587" y="5424"/>
                </a:lnTo>
                <a:lnTo>
                  <a:pt x="1186756" y="29512"/>
                </a:lnTo>
                <a:lnTo>
                  <a:pt x="1158189" y="71301"/>
                </a:lnTo>
                <a:lnTo>
                  <a:pt x="1146739" y="119482"/>
                </a:lnTo>
                <a:lnTo>
                  <a:pt x="1145727" y="150132"/>
                </a:lnTo>
                <a:lnTo>
                  <a:pt x="1146627" y="163349"/>
                </a:lnTo>
                <a:lnTo>
                  <a:pt x="1158625" y="211190"/>
                </a:lnTo>
                <a:lnTo>
                  <a:pt x="1180181" y="243128"/>
                </a:lnTo>
                <a:lnTo>
                  <a:pt x="1225501" y="268636"/>
                </a:lnTo>
                <a:lnTo>
                  <a:pt x="1264172" y="273429"/>
                </a:lnTo>
                <a:lnTo>
                  <a:pt x="1277256" y="272832"/>
                </a:lnTo>
                <a:lnTo>
                  <a:pt x="1316990" y="263271"/>
                </a:lnTo>
                <a:lnTo>
                  <a:pt x="1335151" y="252476"/>
                </a:lnTo>
                <a:lnTo>
                  <a:pt x="1336674" y="250952"/>
                </a:lnTo>
                <a:lnTo>
                  <a:pt x="1337817" y="249555"/>
                </a:lnTo>
                <a:lnTo>
                  <a:pt x="1339087" y="247015"/>
                </a:lnTo>
                <a:lnTo>
                  <a:pt x="1339723" y="245618"/>
                </a:lnTo>
                <a:lnTo>
                  <a:pt x="1340104" y="243840"/>
                </a:lnTo>
                <a:lnTo>
                  <a:pt x="1340485" y="242189"/>
                </a:lnTo>
                <a:lnTo>
                  <a:pt x="1340866" y="240157"/>
                </a:lnTo>
                <a:lnTo>
                  <a:pt x="1340992" y="237744"/>
                </a:lnTo>
                <a:lnTo>
                  <a:pt x="1341247" y="235331"/>
                </a:lnTo>
                <a:lnTo>
                  <a:pt x="1341247" y="227618"/>
                </a:lnTo>
                <a:lnTo>
                  <a:pt x="1265803" y="227618"/>
                </a:lnTo>
                <a:lnTo>
                  <a:pt x="1253634" y="225636"/>
                </a:lnTo>
                <a:lnTo>
                  <a:pt x="1221255" y="204771"/>
                </a:lnTo>
                <a:lnTo>
                  <a:pt x="1206377" y="169031"/>
                </a:lnTo>
                <a:lnTo>
                  <a:pt x="1203853" y="127834"/>
                </a:lnTo>
                <a:lnTo>
                  <a:pt x="1205030" y="116600"/>
                </a:lnTo>
                <a:lnTo>
                  <a:pt x="1216795" y="77717"/>
                </a:lnTo>
                <a:lnTo>
                  <a:pt x="1245389" y="50263"/>
                </a:lnTo>
                <a:lnTo>
                  <a:pt x="1270508" y="45339"/>
                </a:lnTo>
                <a:lnTo>
                  <a:pt x="1340358" y="45339"/>
                </a:lnTo>
                <a:lnTo>
                  <a:pt x="1340358" y="38862"/>
                </a:lnTo>
                <a:lnTo>
                  <a:pt x="1324102" y="13589"/>
                </a:lnTo>
                <a:lnTo>
                  <a:pt x="1319530" y="10922"/>
                </a:lnTo>
                <a:lnTo>
                  <a:pt x="1314323" y="8636"/>
                </a:lnTo>
                <a:lnTo>
                  <a:pt x="1308480" y="6731"/>
                </a:lnTo>
                <a:lnTo>
                  <a:pt x="1302639" y="4699"/>
                </a:lnTo>
                <a:lnTo>
                  <a:pt x="1296416" y="3175"/>
                </a:lnTo>
                <a:lnTo>
                  <a:pt x="1282699" y="635"/>
                </a:lnTo>
                <a:lnTo>
                  <a:pt x="1275587" y="0"/>
                </a:lnTo>
              </a:path>
              <a:path w="4203575" h="273560">
                <a:moveTo>
                  <a:pt x="1335786" y="206375"/>
                </a:moveTo>
                <a:lnTo>
                  <a:pt x="1332611" y="206375"/>
                </a:lnTo>
                <a:lnTo>
                  <a:pt x="1330071" y="207391"/>
                </a:lnTo>
                <a:lnTo>
                  <a:pt x="1326896" y="209550"/>
                </a:lnTo>
                <a:lnTo>
                  <a:pt x="1323721" y="211836"/>
                </a:lnTo>
                <a:lnTo>
                  <a:pt x="1319657" y="214249"/>
                </a:lnTo>
                <a:lnTo>
                  <a:pt x="1314577" y="216916"/>
                </a:lnTo>
                <a:lnTo>
                  <a:pt x="1309623" y="219710"/>
                </a:lnTo>
                <a:lnTo>
                  <a:pt x="1303655" y="222250"/>
                </a:lnTo>
                <a:lnTo>
                  <a:pt x="1292732" y="225546"/>
                </a:lnTo>
                <a:lnTo>
                  <a:pt x="1281774" y="227220"/>
                </a:lnTo>
                <a:lnTo>
                  <a:pt x="1265803" y="227618"/>
                </a:lnTo>
                <a:lnTo>
                  <a:pt x="1341247" y="227618"/>
                </a:lnTo>
                <a:lnTo>
                  <a:pt x="1341180" y="219710"/>
                </a:lnTo>
                <a:lnTo>
                  <a:pt x="1340866" y="217297"/>
                </a:lnTo>
                <a:lnTo>
                  <a:pt x="1340590" y="214249"/>
                </a:lnTo>
                <a:lnTo>
                  <a:pt x="1336802" y="206629"/>
                </a:lnTo>
                <a:lnTo>
                  <a:pt x="1335786" y="206375"/>
                </a:lnTo>
              </a:path>
              <a:path w="4203575" h="273560">
                <a:moveTo>
                  <a:pt x="1340358" y="45339"/>
                </a:moveTo>
                <a:lnTo>
                  <a:pt x="1280033" y="45339"/>
                </a:lnTo>
                <a:lnTo>
                  <a:pt x="1288287" y="46482"/>
                </a:lnTo>
                <a:lnTo>
                  <a:pt x="1302130" y="51308"/>
                </a:lnTo>
                <a:lnTo>
                  <a:pt x="1328292" y="67183"/>
                </a:lnTo>
                <a:lnTo>
                  <a:pt x="1330960" y="68453"/>
                </a:lnTo>
                <a:lnTo>
                  <a:pt x="1334135" y="68453"/>
                </a:lnTo>
                <a:lnTo>
                  <a:pt x="1335278" y="67945"/>
                </a:lnTo>
                <a:lnTo>
                  <a:pt x="1336167" y="67183"/>
                </a:lnTo>
                <a:lnTo>
                  <a:pt x="1337183" y="66421"/>
                </a:lnTo>
                <a:lnTo>
                  <a:pt x="1340312" y="53975"/>
                </a:lnTo>
                <a:lnTo>
                  <a:pt x="1340358" y="45339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6001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5875" y="0"/>
                </a:moveTo>
                <a:lnTo>
                  <a:pt x="83820" y="0"/>
                </a:lnTo>
                <a:lnTo>
                  <a:pt x="98189" y="367"/>
                </a:lnTo>
                <a:lnTo>
                  <a:pt x="150726" y="11304"/>
                </a:lnTo>
                <a:lnTo>
                  <a:pt x="191595" y="39783"/>
                </a:lnTo>
                <a:lnTo>
                  <a:pt x="214316" y="83331"/>
                </a:lnTo>
                <a:lnTo>
                  <a:pt x="219839" y="121172"/>
                </a:lnTo>
                <a:lnTo>
                  <a:pt x="219585" y="137274"/>
                </a:lnTo>
                <a:lnTo>
                  <a:pt x="214997" y="175488"/>
                </a:lnTo>
                <a:lnTo>
                  <a:pt x="200296" y="211713"/>
                </a:lnTo>
                <a:lnTo>
                  <a:pt x="164951" y="246303"/>
                </a:lnTo>
                <a:lnTo>
                  <a:pt x="118603" y="261848"/>
                </a:lnTo>
                <a:lnTo>
                  <a:pt x="79575" y="264794"/>
                </a:lnTo>
                <a:lnTo>
                  <a:pt x="15875" y="264795"/>
                </a:lnTo>
                <a:lnTo>
                  <a:pt x="11429" y="264795"/>
                </a:lnTo>
                <a:lnTo>
                  <a:pt x="7620" y="263525"/>
                </a:lnTo>
                <a:lnTo>
                  <a:pt x="4572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572" y="4064"/>
                </a:lnTo>
                <a:lnTo>
                  <a:pt x="7620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6984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5875" y="0"/>
                </a:moveTo>
                <a:lnTo>
                  <a:pt x="83819" y="0"/>
                </a:lnTo>
                <a:lnTo>
                  <a:pt x="98189" y="367"/>
                </a:lnTo>
                <a:lnTo>
                  <a:pt x="150726" y="11304"/>
                </a:lnTo>
                <a:lnTo>
                  <a:pt x="191595" y="39783"/>
                </a:lnTo>
                <a:lnTo>
                  <a:pt x="214316" y="83331"/>
                </a:lnTo>
                <a:lnTo>
                  <a:pt x="219839" y="121172"/>
                </a:lnTo>
                <a:lnTo>
                  <a:pt x="219585" y="137274"/>
                </a:lnTo>
                <a:lnTo>
                  <a:pt x="214997" y="175488"/>
                </a:lnTo>
                <a:lnTo>
                  <a:pt x="200296" y="211713"/>
                </a:lnTo>
                <a:lnTo>
                  <a:pt x="164951" y="246303"/>
                </a:lnTo>
                <a:lnTo>
                  <a:pt x="118603" y="261848"/>
                </a:lnTo>
                <a:lnTo>
                  <a:pt x="79575" y="264794"/>
                </a:lnTo>
                <a:lnTo>
                  <a:pt x="15875" y="264795"/>
                </a:lnTo>
                <a:lnTo>
                  <a:pt x="11429" y="264795"/>
                </a:lnTo>
                <a:lnTo>
                  <a:pt x="7619" y="263525"/>
                </a:lnTo>
                <a:lnTo>
                  <a:pt x="4572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572" y="4064"/>
                </a:lnTo>
                <a:lnTo>
                  <a:pt x="7619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1709" y="289179"/>
            <a:ext cx="156844" cy="264795"/>
          </a:xfrm>
          <a:custGeom>
            <a:avLst/>
            <a:gdLst/>
            <a:ahLst/>
            <a:cxnLst/>
            <a:rect l="l" t="t" r="r" b="b"/>
            <a:pathLst>
              <a:path w="156844" h="264795">
                <a:moveTo>
                  <a:pt x="15875" y="0"/>
                </a:moveTo>
                <a:lnTo>
                  <a:pt x="148081" y="0"/>
                </a:lnTo>
                <a:lnTo>
                  <a:pt x="149351" y="0"/>
                </a:lnTo>
                <a:lnTo>
                  <a:pt x="150367" y="380"/>
                </a:lnTo>
                <a:lnTo>
                  <a:pt x="151383" y="1016"/>
                </a:lnTo>
                <a:lnTo>
                  <a:pt x="152273" y="1777"/>
                </a:lnTo>
                <a:lnTo>
                  <a:pt x="153162" y="2921"/>
                </a:lnTo>
                <a:lnTo>
                  <a:pt x="153796" y="4699"/>
                </a:lnTo>
                <a:lnTo>
                  <a:pt x="154558" y="6350"/>
                </a:lnTo>
                <a:lnTo>
                  <a:pt x="155066" y="8509"/>
                </a:lnTo>
                <a:lnTo>
                  <a:pt x="155320" y="11175"/>
                </a:lnTo>
                <a:lnTo>
                  <a:pt x="155701" y="13843"/>
                </a:lnTo>
                <a:lnTo>
                  <a:pt x="155828" y="17272"/>
                </a:lnTo>
                <a:lnTo>
                  <a:pt x="155828" y="21336"/>
                </a:lnTo>
                <a:lnTo>
                  <a:pt x="155828" y="25146"/>
                </a:lnTo>
                <a:lnTo>
                  <a:pt x="155701" y="28321"/>
                </a:lnTo>
                <a:lnTo>
                  <a:pt x="155320" y="30988"/>
                </a:lnTo>
                <a:lnTo>
                  <a:pt x="155066" y="33654"/>
                </a:lnTo>
                <a:lnTo>
                  <a:pt x="154558" y="35814"/>
                </a:lnTo>
                <a:lnTo>
                  <a:pt x="153796" y="37465"/>
                </a:lnTo>
                <a:lnTo>
                  <a:pt x="153162" y="39116"/>
                </a:lnTo>
                <a:lnTo>
                  <a:pt x="152273" y="40259"/>
                </a:lnTo>
                <a:lnTo>
                  <a:pt x="151383" y="41021"/>
                </a:lnTo>
                <a:lnTo>
                  <a:pt x="150367" y="41782"/>
                </a:lnTo>
                <a:lnTo>
                  <a:pt x="149351" y="42164"/>
                </a:lnTo>
                <a:lnTo>
                  <a:pt x="148081" y="42164"/>
                </a:lnTo>
                <a:lnTo>
                  <a:pt x="53593" y="42164"/>
                </a:lnTo>
                <a:lnTo>
                  <a:pt x="53593" y="106807"/>
                </a:lnTo>
                <a:lnTo>
                  <a:pt x="133603" y="106807"/>
                </a:lnTo>
                <a:lnTo>
                  <a:pt x="134746" y="106807"/>
                </a:lnTo>
                <a:lnTo>
                  <a:pt x="135889" y="107187"/>
                </a:lnTo>
                <a:lnTo>
                  <a:pt x="136905" y="107950"/>
                </a:lnTo>
                <a:lnTo>
                  <a:pt x="137921" y="108712"/>
                </a:lnTo>
                <a:lnTo>
                  <a:pt x="138811" y="109855"/>
                </a:lnTo>
                <a:lnTo>
                  <a:pt x="139445" y="111506"/>
                </a:lnTo>
                <a:lnTo>
                  <a:pt x="140207" y="113030"/>
                </a:lnTo>
                <a:lnTo>
                  <a:pt x="140715" y="115188"/>
                </a:lnTo>
                <a:lnTo>
                  <a:pt x="141096" y="117856"/>
                </a:lnTo>
                <a:lnTo>
                  <a:pt x="141350" y="120523"/>
                </a:lnTo>
                <a:lnTo>
                  <a:pt x="141604" y="123698"/>
                </a:lnTo>
                <a:lnTo>
                  <a:pt x="141604" y="127508"/>
                </a:lnTo>
                <a:lnTo>
                  <a:pt x="141604" y="131445"/>
                </a:lnTo>
                <a:lnTo>
                  <a:pt x="139445" y="143637"/>
                </a:lnTo>
                <a:lnTo>
                  <a:pt x="138811" y="145161"/>
                </a:lnTo>
                <a:lnTo>
                  <a:pt x="137921" y="146304"/>
                </a:lnTo>
                <a:lnTo>
                  <a:pt x="136905" y="146938"/>
                </a:lnTo>
                <a:lnTo>
                  <a:pt x="135889" y="147700"/>
                </a:lnTo>
                <a:lnTo>
                  <a:pt x="134746" y="147955"/>
                </a:lnTo>
                <a:lnTo>
                  <a:pt x="133603" y="147955"/>
                </a:lnTo>
                <a:lnTo>
                  <a:pt x="53593" y="147955"/>
                </a:lnTo>
                <a:lnTo>
                  <a:pt x="53593" y="222631"/>
                </a:lnTo>
                <a:lnTo>
                  <a:pt x="148970" y="222631"/>
                </a:lnTo>
                <a:lnTo>
                  <a:pt x="150113" y="222631"/>
                </a:lnTo>
                <a:lnTo>
                  <a:pt x="154812" y="227330"/>
                </a:lnTo>
                <a:lnTo>
                  <a:pt x="155575" y="228981"/>
                </a:lnTo>
                <a:lnTo>
                  <a:pt x="156082" y="231140"/>
                </a:lnTo>
                <a:lnTo>
                  <a:pt x="156337" y="233807"/>
                </a:lnTo>
                <a:lnTo>
                  <a:pt x="156717" y="236474"/>
                </a:lnTo>
                <a:lnTo>
                  <a:pt x="156844" y="239775"/>
                </a:lnTo>
                <a:lnTo>
                  <a:pt x="156844" y="243712"/>
                </a:lnTo>
                <a:lnTo>
                  <a:pt x="156844" y="247776"/>
                </a:lnTo>
                <a:lnTo>
                  <a:pt x="156717" y="251079"/>
                </a:lnTo>
                <a:lnTo>
                  <a:pt x="156337" y="253746"/>
                </a:lnTo>
                <a:lnTo>
                  <a:pt x="156082" y="256286"/>
                </a:lnTo>
                <a:lnTo>
                  <a:pt x="155575" y="258445"/>
                </a:lnTo>
                <a:lnTo>
                  <a:pt x="154812" y="260096"/>
                </a:lnTo>
                <a:lnTo>
                  <a:pt x="154177" y="261747"/>
                </a:lnTo>
                <a:lnTo>
                  <a:pt x="153288" y="263017"/>
                </a:lnTo>
                <a:lnTo>
                  <a:pt x="152273" y="263651"/>
                </a:lnTo>
                <a:lnTo>
                  <a:pt x="151256" y="264413"/>
                </a:lnTo>
                <a:lnTo>
                  <a:pt x="150113" y="264795"/>
                </a:lnTo>
                <a:lnTo>
                  <a:pt x="148970" y="264795"/>
                </a:lnTo>
                <a:lnTo>
                  <a:pt x="15875" y="264795"/>
                </a:lnTo>
                <a:lnTo>
                  <a:pt x="11429" y="264795"/>
                </a:lnTo>
                <a:lnTo>
                  <a:pt x="7619" y="263525"/>
                </a:lnTo>
                <a:lnTo>
                  <a:pt x="4571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571" y="4064"/>
                </a:lnTo>
                <a:lnTo>
                  <a:pt x="7619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8057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5875" y="0"/>
                </a:moveTo>
                <a:lnTo>
                  <a:pt x="83819" y="0"/>
                </a:lnTo>
                <a:lnTo>
                  <a:pt x="98189" y="367"/>
                </a:lnTo>
                <a:lnTo>
                  <a:pt x="150726" y="11304"/>
                </a:lnTo>
                <a:lnTo>
                  <a:pt x="191595" y="39783"/>
                </a:lnTo>
                <a:lnTo>
                  <a:pt x="214316" y="83331"/>
                </a:lnTo>
                <a:lnTo>
                  <a:pt x="219839" y="121172"/>
                </a:lnTo>
                <a:lnTo>
                  <a:pt x="219585" y="137274"/>
                </a:lnTo>
                <a:lnTo>
                  <a:pt x="214997" y="175488"/>
                </a:lnTo>
                <a:lnTo>
                  <a:pt x="200296" y="211713"/>
                </a:lnTo>
                <a:lnTo>
                  <a:pt x="164951" y="246303"/>
                </a:lnTo>
                <a:lnTo>
                  <a:pt x="118603" y="261848"/>
                </a:lnTo>
                <a:lnTo>
                  <a:pt x="79575" y="264794"/>
                </a:lnTo>
                <a:lnTo>
                  <a:pt x="15875" y="264795"/>
                </a:lnTo>
                <a:lnTo>
                  <a:pt x="11429" y="264795"/>
                </a:lnTo>
                <a:lnTo>
                  <a:pt x="7619" y="263525"/>
                </a:lnTo>
                <a:lnTo>
                  <a:pt x="4571" y="260858"/>
                </a:lnTo>
                <a:lnTo>
                  <a:pt x="1523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3" y="6730"/>
                </a:lnTo>
                <a:lnTo>
                  <a:pt x="4571" y="4064"/>
                </a:lnTo>
                <a:lnTo>
                  <a:pt x="7619" y="1397"/>
                </a:lnTo>
                <a:lnTo>
                  <a:pt x="11429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0132" y="289179"/>
            <a:ext cx="148462" cy="266065"/>
          </a:xfrm>
          <a:custGeom>
            <a:avLst/>
            <a:gdLst/>
            <a:ahLst/>
            <a:cxnLst/>
            <a:rect l="l" t="t" r="r" b="b"/>
            <a:pathLst>
              <a:path w="148462" h="266065">
                <a:moveTo>
                  <a:pt x="15875" y="0"/>
                </a:moveTo>
                <a:lnTo>
                  <a:pt x="140589" y="0"/>
                </a:lnTo>
                <a:lnTo>
                  <a:pt x="141731" y="0"/>
                </a:lnTo>
                <a:lnTo>
                  <a:pt x="142875" y="380"/>
                </a:lnTo>
                <a:lnTo>
                  <a:pt x="143764" y="1143"/>
                </a:lnTo>
                <a:lnTo>
                  <a:pt x="144780" y="1904"/>
                </a:lnTo>
                <a:lnTo>
                  <a:pt x="145669" y="3175"/>
                </a:lnTo>
                <a:lnTo>
                  <a:pt x="146304" y="4825"/>
                </a:lnTo>
                <a:lnTo>
                  <a:pt x="147066" y="6603"/>
                </a:lnTo>
                <a:lnTo>
                  <a:pt x="147700" y="8890"/>
                </a:lnTo>
                <a:lnTo>
                  <a:pt x="147955" y="11684"/>
                </a:lnTo>
                <a:lnTo>
                  <a:pt x="148336" y="14604"/>
                </a:lnTo>
                <a:lnTo>
                  <a:pt x="148462" y="18034"/>
                </a:lnTo>
                <a:lnTo>
                  <a:pt x="148462" y="22098"/>
                </a:lnTo>
                <a:lnTo>
                  <a:pt x="148462" y="26289"/>
                </a:lnTo>
                <a:lnTo>
                  <a:pt x="148336" y="29718"/>
                </a:lnTo>
                <a:lnTo>
                  <a:pt x="147955" y="32512"/>
                </a:lnTo>
                <a:lnTo>
                  <a:pt x="147700" y="35305"/>
                </a:lnTo>
                <a:lnTo>
                  <a:pt x="147066" y="37465"/>
                </a:lnTo>
                <a:lnTo>
                  <a:pt x="146304" y="39116"/>
                </a:lnTo>
                <a:lnTo>
                  <a:pt x="145669" y="40767"/>
                </a:lnTo>
                <a:lnTo>
                  <a:pt x="144780" y="42037"/>
                </a:lnTo>
                <a:lnTo>
                  <a:pt x="143764" y="42799"/>
                </a:lnTo>
                <a:lnTo>
                  <a:pt x="142875" y="43688"/>
                </a:lnTo>
                <a:lnTo>
                  <a:pt x="141731" y="44069"/>
                </a:lnTo>
                <a:lnTo>
                  <a:pt x="140589" y="44069"/>
                </a:lnTo>
                <a:lnTo>
                  <a:pt x="53975" y="44069"/>
                </a:lnTo>
                <a:lnTo>
                  <a:pt x="53975" y="115188"/>
                </a:lnTo>
                <a:lnTo>
                  <a:pt x="135255" y="115188"/>
                </a:lnTo>
                <a:lnTo>
                  <a:pt x="136398" y="115188"/>
                </a:lnTo>
                <a:lnTo>
                  <a:pt x="137541" y="115570"/>
                </a:lnTo>
                <a:lnTo>
                  <a:pt x="138430" y="116332"/>
                </a:lnTo>
                <a:lnTo>
                  <a:pt x="139446" y="116967"/>
                </a:lnTo>
                <a:lnTo>
                  <a:pt x="140335" y="118110"/>
                </a:lnTo>
                <a:lnTo>
                  <a:pt x="141097" y="119761"/>
                </a:lnTo>
                <a:lnTo>
                  <a:pt x="141731" y="121412"/>
                </a:lnTo>
                <a:lnTo>
                  <a:pt x="142367" y="123571"/>
                </a:lnTo>
                <a:lnTo>
                  <a:pt x="142621" y="126237"/>
                </a:lnTo>
                <a:lnTo>
                  <a:pt x="143002" y="129032"/>
                </a:lnTo>
                <a:lnTo>
                  <a:pt x="143129" y="132461"/>
                </a:lnTo>
                <a:lnTo>
                  <a:pt x="143129" y="136525"/>
                </a:lnTo>
                <a:lnTo>
                  <a:pt x="143129" y="140588"/>
                </a:lnTo>
                <a:lnTo>
                  <a:pt x="143002" y="144018"/>
                </a:lnTo>
                <a:lnTo>
                  <a:pt x="142621" y="146812"/>
                </a:lnTo>
                <a:lnTo>
                  <a:pt x="142367" y="149479"/>
                </a:lnTo>
                <a:lnTo>
                  <a:pt x="138430" y="157353"/>
                </a:lnTo>
                <a:lnTo>
                  <a:pt x="137541" y="158115"/>
                </a:lnTo>
                <a:lnTo>
                  <a:pt x="136398" y="158369"/>
                </a:lnTo>
                <a:lnTo>
                  <a:pt x="135255" y="158369"/>
                </a:lnTo>
                <a:lnTo>
                  <a:pt x="53975" y="158369"/>
                </a:lnTo>
                <a:lnTo>
                  <a:pt x="53975" y="257048"/>
                </a:lnTo>
                <a:lnTo>
                  <a:pt x="53975" y="258572"/>
                </a:lnTo>
                <a:lnTo>
                  <a:pt x="53593" y="259842"/>
                </a:lnTo>
                <a:lnTo>
                  <a:pt x="52705" y="260985"/>
                </a:lnTo>
                <a:lnTo>
                  <a:pt x="51943" y="262000"/>
                </a:lnTo>
                <a:lnTo>
                  <a:pt x="50418" y="263017"/>
                </a:lnTo>
                <a:lnTo>
                  <a:pt x="48387" y="263651"/>
                </a:lnTo>
                <a:lnTo>
                  <a:pt x="46228" y="264413"/>
                </a:lnTo>
                <a:lnTo>
                  <a:pt x="43434" y="265049"/>
                </a:lnTo>
                <a:lnTo>
                  <a:pt x="40005" y="265430"/>
                </a:lnTo>
                <a:lnTo>
                  <a:pt x="36703" y="265811"/>
                </a:lnTo>
                <a:lnTo>
                  <a:pt x="32258" y="266065"/>
                </a:lnTo>
                <a:lnTo>
                  <a:pt x="26924" y="266065"/>
                </a:lnTo>
                <a:lnTo>
                  <a:pt x="21717" y="266065"/>
                </a:lnTo>
                <a:lnTo>
                  <a:pt x="17399" y="265811"/>
                </a:lnTo>
                <a:lnTo>
                  <a:pt x="13969" y="265430"/>
                </a:lnTo>
                <a:lnTo>
                  <a:pt x="10541" y="265049"/>
                </a:lnTo>
                <a:lnTo>
                  <a:pt x="7747" y="264413"/>
                </a:lnTo>
                <a:lnTo>
                  <a:pt x="5715" y="263651"/>
                </a:lnTo>
                <a:lnTo>
                  <a:pt x="3683" y="263017"/>
                </a:lnTo>
                <a:lnTo>
                  <a:pt x="2159" y="262000"/>
                </a:lnTo>
                <a:lnTo>
                  <a:pt x="1269" y="260985"/>
                </a:lnTo>
                <a:lnTo>
                  <a:pt x="381" y="259842"/>
                </a:lnTo>
                <a:lnTo>
                  <a:pt x="0" y="258572"/>
                </a:lnTo>
                <a:lnTo>
                  <a:pt x="0" y="257048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572" y="4064"/>
                </a:lnTo>
                <a:lnTo>
                  <a:pt x="7619" y="1397"/>
                </a:lnTo>
                <a:lnTo>
                  <a:pt x="11430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5917" y="289179"/>
            <a:ext cx="156844" cy="264795"/>
          </a:xfrm>
          <a:custGeom>
            <a:avLst/>
            <a:gdLst/>
            <a:ahLst/>
            <a:cxnLst/>
            <a:rect l="l" t="t" r="r" b="b"/>
            <a:pathLst>
              <a:path w="156844" h="264795">
                <a:moveTo>
                  <a:pt x="15875" y="0"/>
                </a:moveTo>
                <a:lnTo>
                  <a:pt x="148081" y="0"/>
                </a:lnTo>
                <a:lnTo>
                  <a:pt x="149351" y="0"/>
                </a:lnTo>
                <a:lnTo>
                  <a:pt x="150368" y="380"/>
                </a:lnTo>
                <a:lnTo>
                  <a:pt x="151383" y="1016"/>
                </a:lnTo>
                <a:lnTo>
                  <a:pt x="152272" y="1777"/>
                </a:lnTo>
                <a:lnTo>
                  <a:pt x="153162" y="2921"/>
                </a:lnTo>
                <a:lnTo>
                  <a:pt x="153796" y="4699"/>
                </a:lnTo>
                <a:lnTo>
                  <a:pt x="154558" y="6350"/>
                </a:lnTo>
                <a:lnTo>
                  <a:pt x="155066" y="8509"/>
                </a:lnTo>
                <a:lnTo>
                  <a:pt x="155320" y="11175"/>
                </a:lnTo>
                <a:lnTo>
                  <a:pt x="155701" y="13843"/>
                </a:lnTo>
                <a:lnTo>
                  <a:pt x="155828" y="17272"/>
                </a:lnTo>
                <a:lnTo>
                  <a:pt x="155828" y="21336"/>
                </a:lnTo>
                <a:lnTo>
                  <a:pt x="155828" y="25146"/>
                </a:lnTo>
                <a:lnTo>
                  <a:pt x="155701" y="28321"/>
                </a:lnTo>
                <a:lnTo>
                  <a:pt x="155320" y="30988"/>
                </a:lnTo>
                <a:lnTo>
                  <a:pt x="155066" y="33654"/>
                </a:lnTo>
                <a:lnTo>
                  <a:pt x="154558" y="35814"/>
                </a:lnTo>
                <a:lnTo>
                  <a:pt x="153796" y="37465"/>
                </a:lnTo>
                <a:lnTo>
                  <a:pt x="153162" y="39116"/>
                </a:lnTo>
                <a:lnTo>
                  <a:pt x="152272" y="40259"/>
                </a:lnTo>
                <a:lnTo>
                  <a:pt x="151383" y="41021"/>
                </a:lnTo>
                <a:lnTo>
                  <a:pt x="150368" y="41782"/>
                </a:lnTo>
                <a:lnTo>
                  <a:pt x="149351" y="42164"/>
                </a:lnTo>
                <a:lnTo>
                  <a:pt x="148081" y="42164"/>
                </a:lnTo>
                <a:lnTo>
                  <a:pt x="53593" y="42164"/>
                </a:lnTo>
                <a:lnTo>
                  <a:pt x="53593" y="106807"/>
                </a:lnTo>
                <a:lnTo>
                  <a:pt x="133603" y="106807"/>
                </a:lnTo>
                <a:lnTo>
                  <a:pt x="134746" y="106807"/>
                </a:lnTo>
                <a:lnTo>
                  <a:pt x="139445" y="111506"/>
                </a:lnTo>
                <a:lnTo>
                  <a:pt x="140207" y="113030"/>
                </a:lnTo>
                <a:lnTo>
                  <a:pt x="140715" y="115188"/>
                </a:lnTo>
                <a:lnTo>
                  <a:pt x="141096" y="117856"/>
                </a:lnTo>
                <a:lnTo>
                  <a:pt x="141350" y="120523"/>
                </a:lnTo>
                <a:lnTo>
                  <a:pt x="141605" y="123698"/>
                </a:lnTo>
                <a:lnTo>
                  <a:pt x="141605" y="127508"/>
                </a:lnTo>
                <a:lnTo>
                  <a:pt x="141605" y="131445"/>
                </a:lnTo>
                <a:lnTo>
                  <a:pt x="139445" y="143637"/>
                </a:lnTo>
                <a:lnTo>
                  <a:pt x="138810" y="145161"/>
                </a:lnTo>
                <a:lnTo>
                  <a:pt x="137921" y="146304"/>
                </a:lnTo>
                <a:lnTo>
                  <a:pt x="136906" y="146938"/>
                </a:lnTo>
                <a:lnTo>
                  <a:pt x="135889" y="147700"/>
                </a:lnTo>
                <a:lnTo>
                  <a:pt x="134746" y="147955"/>
                </a:lnTo>
                <a:lnTo>
                  <a:pt x="133603" y="147955"/>
                </a:lnTo>
                <a:lnTo>
                  <a:pt x="53593" y="147955"/>
                </a:lnTo>
                <a:lnTo>
                  <a:pt x="53593" y="222631"/>
                </a:lnTo>
                <a:lnTo>
                  <a:pt x="148970" y="222631"/>
                </a:lnTo>
                <a:lnTo>
                  <a:pt x="150113" y="222631"/>
                </a:lnTo>
                <a:lnTo>
                  <a:pt x="151256" y="223012"/>
                </a:lnTo>
                <a:lnTo>
                  <a:pt x="152272" y="223774"/>
                </a:lnTo>
                <a:lnTo>
                  <a:pt x="153288" y="224536"/>
                </a:lnTo>
                <a:lnTo>
                  <a:pt x="154177" y="225806"/>
                </a:lnTo>
                <a:lnTo>
                  <a:pt x="154812" y="227330"/>
                </a:lnTo>
                <a:lnTo>
                  <a:pt x="155575" y="228981"/>
                </a:lnTo>
                <a:lnTo>
                  <a:pt x="156082" y="231140"/>
                </a:lnTo>
                <a:lnTo>
                  <a:pt x="156337" y="233807"/>
                </a:lnTo>
                <a:lnTo>
                  <a:pt x="156718" y="236474"/>
                </a:lnTo>
                <a:lnTo>
                  <a:pt x="156844" y="239775"/>
                </a:lnTo>
                <a:lnTo>
                  <a:pt x="156844" y="243712"/>
                </a:lnTo>
                <a:lnTo>
                  <a:pt x="156844" y="247776"/>
                </a:lnTo>
                <a:lnTo>
                  <a:pt x="156718" y="251079"/>
                </a:lnTo>
                <a:lnTo>
                  <a:pt x="156337" y="253746"/>
                </a:lnTo>
                <a:lnTo>
                  <a:pt x="156082" y="256286"/>
                </a:lnTo>
                <a:lnTo>
                  <a:pt x="155575" y="258445"/>
                </a:lnTo>
                <a:lnTo>
                  <a:pt x="154812" y="260096"/>
                </a:lnTo>
                <a:lnTo>
                  <a:pt x="154177" y="261747"/>
                </a:lnTo>
                <a:lnTo>
                  <a:pt x="153288" y="263017"/>
                </a:lnTo>
                <a:lnTo>
                  <a:pt x="152272" y="263651"/>
                </a:lnTo>
                <a:lnTo>
                  <a:pt x="151256" y="264413"/>
                </a:lnTo>
                <a:lnTo>
                  <a:pt x="150113" y="264795"/>
                </a:lnTo>
                <a:lnTo>
                  <a:pt x="148970" y="264795"/>
                </a:lnTo>
                <a:lnTo>
                  <a:pt x="15875" y="264795"/>
                </a:lnTo>
                <a:lnTo>
                  <a:pt x="11430" y="264795"/>
                </a:lnTo>
                <a:lnTo>
                  <a:pt x="7619" y="263525"/>
                </a:lnTo>
                <a:lnTo>
                  <a:pt x="4571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571" y="4064"/>
                </a:lnTo>
                <a:lnTo>
                  <a:pt x="7619" y="1397"/>
                </a:lnTo>
                <a:lnTo>
                  <a:pt x="11430" y="0"/>
                </a:lnTo>
                <a:lnTo>
                  <a:pt x="158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2264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5874" y="0"/>
                </a:moveTo>
                <a:lnTo>
                  <a:pt x="83820" y="0"/>
                </a:lnTo>
                <a:lnTo>
                  <a:pt x="98189" y="367"/>
                </a:lnTo>
                <a:lnTo>
                  <a:pt x="150726" y="11304"/>
                </a:lnTo>
                <a:lnTo>
                  <a:pt x="191595" y="39783"/>
                </a:lnTo>
                <a:lnTo>
                  <a:pt x="214316" y="83331"/>
                </a:lnTo>
                <a:lnTo>
                  <a:pt x="219839" y="121172"/>
                </a:lnTo>
                <a:lnTo>
                  <a:pt x="219585" y="137274"/>
                </a:lnTo>
                <a:lnTo>
                  <a:pt x="214997" y="175488"/>
                </a:lnTo>
                <a:lnTo>
                  <a:pt x="200296" y="211713"/>
                </a:lnTo>
                <a:lnTo>
                  <a:pt x="164951" y="246303"/>
                </a:lnTo>
                <a:lnTo>
                  <a:pt x="118603" y="261848"/>
                </a:lnTo>
                <a:lnTo>
                  <a:pt x="79575" y="264794"/>
                </a:lnTo>
                <a:lnTo>
                  <a:pt x="15874" y="264795"/>
                </a:lnTo>
                <a:lnTo>
                  <a:pt x="11429" y="264795"/>
                </a:lnTo>
                <a:lnTo>
                  <a:pt x="7619" y="263525"/>
                </a:lnTo>
                <a:lnTo>
                  <a:pt x="4571" y="260858"/>
                </a:lnTo>
                <a:lnTo>
                  <a:pt x="1523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3" y="6730"/>
                </a:lnTo>
                <a:lnTo>
                  <a:pt x="4571" y="4064"/>
                </a:lnTo>
                <a:lnTo>
                  <a:pt x="7619" y="1397"/>
                </a:lnTo>
                <a:lnTo>
                  <a:pt x="11429" y="0"/>
                </a:lnTo>
                <a:lnTo>
                  <a:pt x="158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87725" y="288416"/>
            <a:ext cx="218312" cy="266826"/>
          </a:xfrm>
          <a:custGeom>
            <a:avLst/>
            <a:gdLst/>
            <a:ahLst/>
            <a:cxnLst/>
            <a:rect l="l" t="t" r="r" b="b"/>
            <a:pathLst>
              <a:path w="218312" h="266826">
                <a:moveTo>
                  <a:pt x="194817" y="0"/>
                </a:moveTo>
                <a:lnTo>
                  <a:pt x="199389" y="0"/>
                </a:lnTo>
                <a:lnTo>
                  <a:pt x="203326" y="126"/>
                </a:lnTo>
                <a:lnTo>
                  <a:pt x="206375" y="507"/>
                </a:lnTo>
                <a:lnTo>
                  <a:pt x="209550" y="888"/>
                </a:lnTo>
                <a:lnTo>
                  <a:pt x="211962" y="1397"/>
                </a:lnTo>
                <a:lnTo>
                  <a:pt x="213740" y="2285"/>
                </a:lnTo>
                <a:lnTo>
                  <a:pt x="215391" y="3048"/>
                </a:lnTo>
                <a:lnTo>
                  <a:pt x="216535" y="4063"/>
                </a:lnTo>
                <a:lnTo>
                  <a:pt x="217297" y="5079"/>
                </a:lnTo>
                <a:lnTo>
                  <a:pt x="217932" y="6223"/>
                </a:lnTo>
                <a:lnTo>
                  <a:pt x="218312" y="7365"/>
                </a:lnTo>
                <a:lnTo>
                  <a:pt x="218312" y="8762"/>
                </a:lnTo>
                <a:lnTo>
                  <a:pt x="218312" y="246760"/>
                </a:lnTo>
                <a:lnTo>
                  <a:pt x="218312" y="249935"/>
                </a:lnTo>
                <a:lnTo>
                  <a:pt x="217804" y="252729"/>
                </a:lnTo>
                <a:lnTo>
                  <a:pt x="216662" y="255142"/>
                </a:lnTo>
                <a:lnTo>
                  <a:pt x="215519" y="257682"/>
                </a:lnTo>
                <a:lnTo>
                  <a:pt x="205739" y="264921"/>
                </a:lnTo>
                <a:lnTo>
                  <a:pt x="203200" y="265683"/>
                </a:lnTo>
                <a:lnTo>
                  <a:pt x="200660" y="266064"/>
                </a:lnTo>
                <a:lnTo>
                  <a:pt x="197992" y="266064"/>
                </a:lnTo>
                <a:lnTo>
                  <a:pt x="175133" y="266064"/>
                </a:lnTo>
                <a:lnTo>
                  <a:pt x="170307" y="266064"/>
                </a:lnTo>
                <a:lnTo>
                  <a:pt x="166242" y="265556"/>
                </a:lnTo>
                <a:lnTo>
                  <a:pt x="162687" y="264540"/>
                </a:lnTo>
                <a:lnTo>
                  <a:pt x="159258" y="263651"/>
                </a:lnTo>
                <a:lnTo>
                  <a:pt x="156083" y="261873"/>
                </a:lnTo>
                <a:lnTo>
                  <a:pt x="153162" y="259333"/>
                </a:lnTo>
                <a:lnTo>
                  <a:pt x="150240" y="256793"/>
                </a:lnTo>
                <a:lnTo>
                  <a:pt x="147320" y="253364"/>
                </a:lnTo>
                <a:lnTo>
                  <a:pt x="144652" y="249173"/>
                </a:lnTo>
                <a:lnTo>
                  <a:pt x="141859" y="244855"/>
                </a:lnTo>
                <a:lnTo>
                  <a:pt x="138811" y="239267"/>
                </a:lnTo>
                <a:lnTo>
                  <a:pt x="135382" y="232409"/>
                </a:lnTo>
                <a:lnTo>
                  <a:pt x="69469" y="108584"/>
                </a:lnTo>
                <a:lnTo>
                  <a:pt x="63958" y="97592"/>
                </a:lnTo>
                <a:lnTo>
                  <a:pt x="58363" y="85811"/>
                </a:lnTo>
                <a:lnTo>
                  <a:pt x="52797" y="73583"/>
                </a:lnTo>
                <a:lnTo>
                  <a:pt x="48154" y="62305"/>
                </a:lnTo>
                <a:lnTo>
                  <a:pt x="46862" y="59943"/>
                </a:lnTo>
                <a:lnTo>
                  <a:pt x="48209" y="99309"/>
                </a:lnTo>
                <a:lnTo>
                  <a:pt x="48387" y="258063"/>
                </a:lnTo>
                <a:lnTo>
                  <a:pt x="48387" y="259333"/>
                </a:lnTo>
                <a:lnTo>
                  <a:pt x="43434" y="264413"/>
                </a:lnTo>
                <a:lnTo>
                  <a:pt x="41528" y="265175"/>
                </a:lnTo>
                <a:lnTo>
                  <a:pt x="39115" y="265810"/>
                </a:lnTo>
                <a:lnTo>
                  <a:pt x="35940" y="266191"/>
                </a:lnTo>
                <a:lnTo>
                  <a:pt x="32765" y="266572"/>
                </a:lnTo>
                <a:lnTo>
                  <a:pt x="28828" y="266826"/>
                </a:lnTo>
                <a:lnTo>
                  <a:pt x="23875" y="266826"/>
                </a:lnTo>
                <a:lnTo>
                  <a:pt x="19050" y="266826"/>
                </a:lnTo>
                <a:lnTo>
                  <a:pt x="15112" y="266572"/>
                </a:lnTo>
                <a:lnTo>
                  <a:pt x="12064" y="266191"/>
                </a:lnTo>
                <a:lnTo>
                  <a:pt x="8889" y="265810"/>
                </a:lnTo>
                <a:lnTo>
                  <a:pt x="6476" y="265175"/>
                </a:lnTo>
                <a:lnTo>
                  <a:pt x="4699" y="264413"/>
                </a:lnTo>
                <a:lnTo>
                  <a:pt x="2921" y="263778"/>
                </a:lnTo>
                <a:lnTo>
                  <a:pt x="1650" y="262762"/>
                </a:lnTo>
                <a:lnTo>
                  <a:pt x="1015" y="261746"/>
                </a:lnTo>
                <a:lnTo>
                  <a:pt x="253" y="260603"/>
                </a:lnTo>
                <a:lnTo>
                  <a:pt x="0" y="259333"/>
                </a:lnTo>
                <a:lnTo>
                  <a:pt x="0" y="258063"/>
                </a:lnTo>
                <a:lnTo>
                  <a:pt x="0" y="20065"/>
                </a:lnTo>
                <a:lnTo>
                  <a:pt x="0" y="13588"/>
                </a:lnTo>
                <a:lnTo>
                  <a:pt x="1777" y="8762"/>
                </a:lnTo>
                <a:lnTo>
                  <a:pt x="5587" y="5587"/>
                </a:lnTo>
                <a:lnTo>
                  <a:pt x="9271" y="2412"/>
                </a:lnTo>
                <a:lnTo>
                  <a:pt x="13970" y="761"/>
                </a:lnTo>
                <a:lnTo>
                  <a:pt x="19430" y="761"/>
                </a:lnTo>
                <a:lnTo>
                  <a:pt x="48260" y="761"/>
                </a:lnTo>
                <a:lnTo>
                  <a:pt x="53466" y="761"/>
                </a:lnTo>
                <a:lnTo>
                  <a:pt x="57785" y="1269"/>
                </a:lnTo>
                <a:lnTo>
                  <a:pt x="61340" y="2158"/>
                </a:lnTo>
                <a:lnTo>
                  <a:pt x="64897" y="3048"/>
                </a:lnTo>
                <a:lnTo>
                  <a:pt x="86360" y="28448"/>
                </a:lnTo>
                <a:lnTo>
                  <a:pt x="137922" y="125221"/>
                </a:lnTo>
                <a:lnTo>
                  <a:pt x="140842" y="131063"/>
                </a:lnTo>
                <a:lnTo>
                  <a:pt x="143890" y="136905"/>
                </a:lnTo>
                <a:lnTo>
                  <a:pt x="146812" y="142493"/>
                </a:lnTo>
                <a:lnTo>
                  <a:pt x="149733" y="148208"/>
                </a:lnTo>
                <a:lnTo>
                  <a:pt x="152526" y="153796"/>
                </a:lnTo>
                <a:lnTo>
                  <a:pt x="155321" y="159511"/>
                </a:lnTo>
                <a:lnTo>
                  <a:pt x="157987" y="165099"/>
                </a:lnTo>
                <a:lnTo>
                  <a:pt x="160654" y="170687"/>
                </a:lnTo>
                <a:lnTo>
                  <a:pt x="163195" y="176148"/>
                </a:lnTo>
                <a:lnTo>
                  <a:pt x="165862" y="181609"/>
                </a:lnTo>
                <a:lnTo>
                  <a:pt x="168401" y="187070"/>
                </a:lnTo>
                <a:lnTo>
                  <a:pt x="170814" y="192531"/>
                </a:lnTo>
                <a:lnTo>
                  <a:pt x="171069" y="192531"/>
                </a:lnTo>
                <a:lnTo>
                  <a:pt x="170539" y="180162"/>
                </a:lnTo>
                <a:lnTo>
                  <a:pt x="170167" y="167321"/>
                </a:lnTo>
                <a:lnTo>
                  <a:pt x="169947" y="152506"/>
                </a:lnTo>
                <a:lnTo>
                  <a:pt x="169824" y="140503"/>
                </a:lnTo>
                <a:lnTo>
                  <a:pt x="169799" y="8762"/>
                </a:lnTo>
                <a:lnTo>
                  <a:pt x="169799" y="7365"/>
                </a:lnTo>
                <a:lnTo>
                  <a:pt x="170179" y="6223"/>
                </a:lnTo>
                <a:lnTo>
                  <a:pt x="171069" y="5079"/>
                </a:lnTo>
                <a:lnTo>
                  <a:pt x="171830" y="4063"/>
                </a:lnTo>
                <a:lnTo>
                  <a:pt x="173227" y="3048"/>
                </a:lnTo>
                <a:lnTo>
                  <a:pt x="175133" y="2285"/>
                </a:lnTo>
                <a:lnTo>
                  <a:pt x="177037" y="1397"/>
                </a:lnTo>
                <a:lnTo>
                  <a:pt x="179577" y="888"/>
                </a:lnTo>
                <a:lnTo>
                  <a:pt x="182625" y="507"/>
                </a:lnTo>
                <a:lnTo>
                  <a:pt x="185800" y="126"/>
                </a:lnTo>
                <a:lnTo>
                  <a:pt x="189864" y="0"/>
                </a:lnTo>
                <a:lnTo>
                  <a:pt x="1948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83408" y="288416"/>
            <a:ext cx="218313" cy="266826"/>
          </a:xfrm>
          <a:custGeom>
            <a:avLst/>
            <a:gdLst/>
            <a:ahLst/>
            <a:cxnLst/>
            <a:rect l="l" t="t" r="r" b="b"/>
            <a:pathLst>
              <a:path w="218313" h="266826">
                <a:moveTo>
                  <a:pt x="194818" y="0"/>
                </a:moveTo>
                <a:lnTo>
                  <a:pt x="199390" y="0"/>
                </a:lnTo>
                <a:lnTo>
                  <a:pt x="203327" y="126"/>
                </a:lnTo>
                <a:lnTo>
                  <a:pt x="206375" y="507"/>
                </a:lnTo>
                <a:lnTo>
                  <a:pt x="209550" y="888"/>
                </a:lnTo>
                <a:lnTo>
                  <a:pt x="211963" y="1397"/>
                </a:lnTo>
                <a:lnTo>
                  <a:pt x="213741" y="2285"/>
                </a:lnTo>
                <a:lnTo>
                  <a:pt x="215392" y="3048"/>
                </a:lnTo>
                <a:lnTo>
                  <a:pt x="216535" y="4063"/>
                </a:lnTo>
                <a:lnTo>
                  <a:pt x="217297" y="5079"/>
                </a:lnTo>
                <a:lnTo>
                  <a:pt x="217932" y="6223"/>
                </a:lnTo>
                <a:lnTo>
                  <a:pt x="218313" y="7365"/>
                </a:lnTo>
                <a:lnTo>
                  <a:pt x="218313" y="8762"/>
                </a:lnTo>
                <a:lnTo>
                  <a:pt x="218313" y="246760"/>
                </a:lnTo>
                <a:lnTo>
                  <a:pt x="218313" y="249935"/>
                </a:lnTo>
                <a:lnTo>
                  <a:pt x="217805" y="252729"/>
                </a:lnTo>
                <a:lnTo>
                  <a:pt x="216662" y="255142"/>
                </a:lnTo>
                <a:lnTo>
                  <a:pt x="215519" y="257682"/>
                </a:lnTo>
                <a:lnTo>
                  <a:pt x="200660" y="266064"/>
                </a:lnTo>
                <a:lnTo>
                  <a:pt x="197993" y="266064"/>
                </a:lnTo>
                <a:lnTo>
                  <a:pt x="175133" y="266064"/>
                </a:lnTo>
                <a:lnTo>
                  <a:pt x="170307" y="266064"/>
                </a:lnTo>
                <a:lnTo>
                  <a:pt x="166243" y="265556"/>
                </a:lnTo>
                <a:lnTo>
                  <a:pt x="162687" y="264540"/>
                </a:lnTo>
                <a:lnTo>
                  <a:pt x="159258" y="263651"/>
                </a:lnTo>
                <a:lnTo>
                  <a:pt x="144653" y="249173"/>
                </a:lnTo>
                <a:lnTo>
                  <a:pt x="141859" y="244855"/>
                </a:lnTo>
                <a:lnTo>
                  <a:pt x="138811" y="239267"/>
                </a:lnTo>
                <a:lnTo>
                  <a:pt x="135382" y="232409"/>
                </a:lnTo>
                <a:lnTo>
                  <a:pt x="69468" y="108584"/>
                </a:lnTo>
                <a:lnTo>
                  <a:pt x="63958" y="97592"/>
                </a:lnTo>
                <a:lnTo>
                  <a:pt x="58363" y="85811"/>
                </a:lnTo>
                <a:lnTo>
                  <a:pt x="52797" y="73583"/>
                </a:lnTo>
                <a:lnTo>
                  <a:pt x="48154" y="62305"/>
                </a:lnTo>
                <a:lnTo>
                  <a:pt x="46863" y="59943"/>
                </a:lnTo>
                <a:lnTo>
                  <a:pt x="48209" y="99309"/>
                </a:lnTo>
                <a:lnTo>
                  <a:pt x="48387" y="258063"/>
                </a:lnTo>
                <a:lnTo>
                  <a:pt x="48387" y="259333"/>
                </a:lnTo>
                <a:lnTo>
                  <a:pt x="43434" y="264413"/>
                </a:lnTo>
                <a:lnTo>
                  <a:pt x="41529" y="265175"/>
                </a:lnTo>
                <a:lnTo>
                  <a:pt x="39116" y="265810"/>
                </a:lnTo>
                <a:lnTo>
                  <a:pt x="35941" y="266191"/>
                </a:lnTo>
                <a:lnTo>
                  <a:pt x="32766" y="266572"/>
                </a:lnTo>
                <a:lnTo>
                  <a:pt x="28829" y="266826"/>
                </a:lnTo>
                <a:lnTo>
                  <a:pt x="23876" y="266826"/>
                </a:lnTo>
                <a:lnTo>
                  <a:pt x="19050" y="266826"/>
                </a:lnTo>
                <a:lnTo>
                  <a:pt x="15113" y="266572"/>
                </a:lnTo>
                <a:lnTo>
                  <a:pt x="12065" y="266191"/>
                </a:lnTo>
                <a:lnTo>
                  <a:pt x="8890" y="265810"/>
                </a:lnTo>
                <a:lnTo>
                  <a:pt x="6477" y="265175"/>
                </a:lnTo>
                <a:lnTo>
                  <a:pt x="4699" y="264413"/>
                </a:lnTo>
                <a:lnTo>
                  <a:pt x="2921" y="263778"/>
                </a:lnTo>
                <a:lnTo>
                  <a:pt x="1651" y="262762"/>
                </a:lnTo>
                <a:lnTo>
                  <a:pt x="1016" y="261746"/>
                </a:lnTo>
                <a:lnTo>
                  <a:pt x="254" y="260603"/>
                </a:lnTo>
                <a:lnTo>
                  <a:pt x="0" y="259333"/>
                </a:lnTo>
                <a:lnTo>
                  <a:pt x="0" y="258063"/>
                </a:lnTo>
                <a:lnTo>
                  <a:pt x="0" y="20065"/>
                </a:lnTo>
                <a:lnTo>
                  <a:pt x="0" y="13588"/>
                </a:lnTo>
                <a:lnTo>
                  <a:pt x="1778" y="8762"/>
                </a:lnTo>
                <a:lnTo>
                  <a:pt x="5588" y="5587"/>
                </a:lnTo>
                <a:lnTo>
                  <a:pt x="9271" y="2412"/>
                </a:lnTo>
                <a:lnTo>
                  <a:pt x="13970" y="761"/>
                </a:lnTo>
                <a:lnTo>
                  <a:pt x="19431" y="761"/>
                </a:lnTo>
                <a:lnTo>
                  <a:pt x="48260" y="761"/>
                </a:lnTo>
                <a:lnTo>
                  <a:pt x="53467" y="761"/>
                </a:lnTo>
                <a:lnTo>
                  <a:pt x="57785" y="1269"/>
                </a:lnTo>
                <a:lnTo>
                  <a:pt x="61341" y="2158"/>
                </a:lnTo>
                <a:lnTo>
                  <a:pt x="64897" y="3048"/>
                </a:lnTo>
                <a:lnTo>
                  <a:pt x="86360" y="28448"/>
                </a:lnTo>
                <a:lnTo>
                  <a:pt x="137922" y="125221"/>
                </a:lnTo>
                <a:lnTo>
                  <a:pt x="140843" y="131063"/>
                </a:lnTo>
                <a:lnTo>
                  <a:pt x="143891" y="136905"/>
                </a:lnTo>
                <a:lnTo>
                  <a:pt x="146812" y="142493"/>
                </a:lnTo>
                <a:lnTo>
                  <a:pt x="149733" y="148208"/>
                </a:lnTo>
                <a:lnTo>
                  <a:pt x="163195" y="176148"/>
                </a:lnTo>
                <a:lnTo>
                  <a:pt x="165862" y="181609"/>
                </a:lnTo>
                <a:lnTo>
                  <a:pt x="168402" y="187070"/>
                </a:lnTo>
                <a:lnTo>
                  <a:pt x="170815" y="192531"/>
                </a:lnTo>
                <a:lnTo>
                  <a:pt x="171069" y="192531"/>
                </a:lnTo>
                <a:lnTo>
                  <a:pt x="169947" y="152506"/>
                </a:lnTo>
                <a:lnTo>
                  <a:pt x="169799" y="8762"/>
                </a:lnTo>
                <a:lnTo>
                  <a:pt x="169799" y="7365"/>
                </a:lnTo>
                <a:lnTo>
                  <a:pt x="170180" y="6223"/>
                </a:lnTo>
                <a:lnTo>
                  <a:pt x="171069" y="5079"/>
                </a:lnTo>
                <a:lnTo>
                  <a:pt x="171831" y="4063"/>
                </a:lnTo>
                <a:lnTo>
                  <a:pt x="173228" y="3048"/>
                </a:lnTo>
                <a:lnTo>
                  <a:pt x="175133" y="2285"/>
                </a:lnTo>
                <a:lnTo>
                  <a:pt x="177038" y="1397"/>
                </a:lnTo>
                <a:lnTo>
                  <a:pt x="179578" y="888"/>
                </a:lnTo>
                <a:lnTo>
                  <a:pt x="182626" y="507"/>
                </a:lnTo>
                <a:lnTo>
                  <a:pt x="185801" y="126"/>
                </a:lnTo>
                <a:lnTo>
                  <a:pt x="189865" y="0"/>
                </a:lnTo>
                <a:lnTo>
                  <a:pt x="1948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7490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8015" y="0"/>
                </a:lnTo>
                <a:lnTo>
                  <a:pt x="134365" y="0"/>
                </a:lnTo>
                <a:lnTo>
                  <a:pt x="139192" y="254"/>
                </a:lnTo>
                <a:lnTo>
                  <a:pt x="159004" y="11175"/>
                </a:lnTo>
                <a:lnTo>
                  <a:pt x="240919" y="245872"/>
                </a:lnTo>
                <a:lnTo>
                  <a:pt x="242443" y="250825"/>
                </a:lnTo>
                <a:lnTo>
                  <a:pt x="243459" y="254762"/>
                </a:lnTo>
                <a:lnTo>
                  <a:pt x="243967" y="257556"/>
                </a:lnTo>
                <a:lnTo>
                  <a:pt x="244348" y="260477"/>
                </a:lnTo>
                <a:lnTo>
                  <a:pt x="243839" y="262636"/>
                </a:lnTo>
                <a:lnTo>
                  <a:pt x="225298" y="267208"/>
                </a:lnTo>
                <a:lnTo>
                  <a:pt x="218567" y="267208"/>
                </a:lnTo>
                <a:lnTo>
                  <a:pt x="211582" y="267208"/>
                </a:lnTo>
                <a:lnTo>
                  <a:pt x="189102" y="263144"/>
                </a:lnTo>
                <a:lnTo>
                  <a:pt x="188213" y="262001"/>
                </a:lnTo>
                <a:lnTo>
                  <a:pt x="187579" y="260604"/>
                </a:lnTo>
                <a:lnTo>
                  <a:pt x="187071" y="258826"/>
                </a:lnTo>
                <a:lnTo>
                  <a:pt x="169290" y="205613"/>
                </a:lnTo>
                <a:lnTo>
                  <a:pt x="69723" y="205613"/>
                </a:lnTo>
                <a:lnTo>
                  <a:pt x="52959" y="257429"/>
                </a:lnTo>
                <a:lnTo>
                  <a:pt x="52450" y="259334"/>
                </a:lnTo>
                <a:lnTo>
                  <a:pt x="51688" y="260858"/>
                </a:lnTo>
                <a:lnTo>
                  <a:pt x="29845" y="267208"/>
                </a:lnTo>
                <a:lnTo>
                  <a:pt x="24002" y="267208"/>
                </a:lnTo>
                <a:lnTo>
                  <a:pt x="17652" y="267208"/>
                </a:lnTo>
                <a:lnTo>
                  <a:pt x="12700" y="266954"/>
                </a:lnTo>
                <a:lnTo>
                  <a:pt x="9271" y="266573"/>
                </a:lnTo>
                <a:lnTo>
                  <a:pt x="5714" y="266192"/>
                </a:lnTo>
                <a:lnTo>
                  <a:pt x="3175" y="265176"/>
                </a:lnTo>
                <a:lnTo>
                  <a:pt x="1905" y="263652"/>
                </a:lnTo>
                <a:lnTo>
                  <a:pt x="508" y="262001"/>
                </a:lnTo>
                <a:lnTo>
                  <a:pt x="0" y="259842"/>
                </a:lnTo>
                <a:lnTo>
                  <a:pt x="381" y="256921"/>
                </a:lnTo>
                <a:lnTo>
                  <a:pt x="762" y="254127"/>
                </a:lnTo>
                <a:lnTo>
                  <a:pt x="85089" y="10541"/>
                </a:lnTo>
                <a:lnTo>
                  <a:pt x="88011" y="4953"/>
                </a:lnTo>
                <a:lnTo>
                  <a:pt x="89026" y="3556"/>
                </a:lnTo>
                <a:lnTo>
                  <a:pt x="103124" y="254"/>
                </a:lnTo>
                <a:lnTo>
                  <a:pt x="107314" y="0"/>
                </a:lnTo>
                <a:lnTo>
                  <a:pt x="112902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5733" y="288036"/>
            <a:ext cx="53975" cy="267208"/>
          </a:xfrm>
          <a:custGeom>
            <a:avLst/>
            <a:gdLst/>
            <a:ahLst/>
            <a:cxnLst/>
            <a:rect l="l" t="t" r="r" b="b"/>
            <a:pathLst>
              <a:path w="53975" h="267208">
                <a:moveTo>
                  <a:pt x="26924" y="0"/>
                </a:moveTo>
                <a:lnTo>
                  <a:pt x="32257" y="0"/>
                </a:lnTo>
                <a:lnTo>
                  <a:pt x="36702" y="127"/>
                </a:lnTo>
                <a:lnTo>
                  <a:pt x="53975" y="7239"/>
                </a:lnTo>
                <a:lnTo>
                  <a:pt x="53975" y="8509"/>
                </a:lnTo>
                <a:lnTo>
                  <a:pt x="53975" y="258572"/>
                </a:lnTo>
                <a:lnTo>
                  <a:pt x="53975" y="259969"/>
                </a:lnTo>
                <a:lnTo>
                  <a:pt x="53466" y="261239"/>
                </a:lnTo>
                <a:lnTo>
                  <a:pt x="52577" y="262255"/>
                </a:lnTo>
                <a:lnTo>
                  <a:pt x="51688" y="263398"/>
                </a:lnTo>
                <a:lnTo>
                  <a:pt x="50291" y="264287"/>
                </a:lnTo>
                <a:lnTo>
                  <a:pt x="48259" y="264922"/>
                </a:lnTo>
                <a:lnTo>
                  <a:pt x="46227" y="265684"/>
                </a:lnTo>
                <a:lnTo>
                  <a:pt x="43433" y="266192"/>
                </a:lnTo>
                <a:lnTo>
                  <a:pt x="40004" y="266573"/>
                </a:lnTo>
                <a:lnTo>
                  <a:pt x="36702" y="266954"/>
                </a:lnTo>
                <a:lnTo>
                  <a:pt x="32257" y="267208"/>
                </a:lnTo>
                <a:lnTo>
                  <a:pt x="26924" y="267208"/>
                </a:lnTo>
                <a:lnTo>
                  <a:pt x="21716" y="267208"/>
                </a:lnTo>
                <a:lnTo>
                  <a:pt x="5714" y="264922"/>
                </a:lnTo>
                <a:lnTo>
                  <a:pt x="3682" y="264287"/>
                </a:lnTo>
                <a:lnTo>
                  <a:pt x="2158" y="263398"/>
                </a:lnTo>
                <a:lnTo>
                  <a:pt x="1269" y="262255"/>
                </a:lnTo>
                <a:lnTo>
                  <a:pt x="380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380" y="5969"/>
                </a:lnTo>
                <a:lnTo>
                  <a:pt x="21716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98948" y="288036"/>
            <a:ext cx="145414" cy="265938"/>
          </a:xfrm>
          <a:custGeom>
            <a:avLst/>
            <a:gdLst/>
            <a:ahLst/>
            <a:cxnLst/>
            <a:rect l="l" t="t" r="r" b="b"/>
            <a:pathLst>
              <a:path w="145414" h="265938">
                <a:moveTo>
                  <a:pt x="26924" y="0"/>
                </a:moveTo>
                <a:lnTo>
                  <a:pt x="32258" y="0"/>
                </a:lnTo>
                <a:lnTo>
                  <a:pt x="36702" y="127"/>
                </a:lnTo>
                <a:lnTo>
                  <a:pt x="53975" y="7239"/>
                </a:lnTo>
                <a:lnTo>
                  <a:pt x="53975" y="8509"/>
                </a:lnTo>
                <a:lnTo>
                  <a:pt x="53975" y="221615"/>
                </a:lnTo>
                <a:lnTo>
                  <a:pt x="137287" y="221615"/>
                </a:lnTo>
                <a:lnTo>
                  <a:pt x="138556" y="221615"/>
                </a:lnTo>
                <a:lnTo>
                  <a:pt x="139826" y="221996"/>
                </a:lnTo>
                <a:lnTo>
                  <a:pt x="140842" y="222758"/>
                </a:lnTo>
                <a:lnTo>
                  <a:pt x="141859" y="223393"/>
                </a:lnTo>
                <a:lnTo>
                  <a:pt x="142748" y="224663"/>
                </a:lnTo>
                <a:lnTo>
                  <a:pt x="143383" y="226441"/>
                </a:lnTo>
                <a:lnTo>
                  <a:pt x="144017" y="228092"/>
                </a:lnTo>
                <a:lnTo>
                  <a:pt x="144525" y="230378"/>
                </a:lnTo>
                <a:lnTo>
                  <a:pt x="144906" y="233172"/>
                </a:lnTo>
                <a:lnTo>
                  <a:pt x="145287" y="235966"/>
                </a:lnTo>
                <a:lnTo>
                  <a:pt x="145414" y="239395"/>
                </a:lnTo>
                <a:lnTo>
                  <a:pt x="145414" y="243459"/>
                </a:lnTo>
                <a:lnTo>
                  <a:pt x="145414" y="247523"/>
                </a:lnTo>
                <a:lnTo>
                  <a:pt x="145287" y="250952"/>
                </a:lnTo>
                <a:lnTo>
                  <a:pt x="144906" y="253746"/>
                </a:lnTo>
                <a:lnTo>
                  <a:pt x="144525" y="256667"/>
                </a:lnTo>
                <a:lnTo>
                  <a:pt x="144017" y="258953"/>
                </a:lnTo>
                <a:lnTo>
                  <a:pt x="143383" y="260731"/>
                </a:lnTo>
                <a:lnTo>
                  <a:pt x="142748" y="262636"/>
                </a:lnTo>
                <a:lnTo>
                  <a:pt x="141859" y="263906"/>
                </a:lnTo>
                <a:lnTo>
                  <a:pt x="140842" y="264795"/>
                </a:lnTo>
                <a:lnTo>
                  <a:pt x="139826" y="265557"/>
                </a:lnTo>
                <a:lnTo>
                  <a:pt x="138556" y="265938"/>
                </a:lnTo>
                <a:lnTo>
                  <a:pt x="137287" y="265938"/>
                </a:lnTo>
                <a:lnTo>
                  <a:pt x="15875" y="265938"/>
                </a:lnTo>
                <a:lnTo>
                  <a:pt x="11429" y="265938"/>
                </a:lnTo>
                <a:lnTo>
                  <a:pt x="7620" y="264668"/>
                </a:lnTo>
                <a:lnTo>
                  <a:pt x="4572" y="262001"/>
                </a:lnTo>
                <a:lnTo>
                  <a:pt x="1524" y="259334"/>
                </a:lnTo>
                <a:lnTo>
                  <a:pt x="0" y="255016"/>
                </a:lnTo>
                <a:lnTo>
                  <a:pt x="0" y="249047"/>
                </a:lnTo>
                <a:lnTo>
                  <a:pt x="0" y="8509"/>
                </a:lnTo>
                <a:lnTo>
                  <a:pt x="0" y="7239"/>
                </a:lnTo>
                <a:lnTo>
                  <a:pt x="380" y="5969"/>
                </a:lnTo>
                <a:lnTo>
                  <a:pt x="21716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438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8015" y="0"/>
                </a:lnTo>
                <a:lnTo>
                  <a:pt x="134365" y="0"/>
                </a:lnTo>
                <a:lnTo>
                  <a:pt x="139191" y="254"/>
                </a:lnTo>
                <a:lnTo>
                  <a:pt x="159003" y="11175"/>
                </a:lnTo>
                <a:lnTo>
                  <a:pt x="240919" y="245872"/>
                </a:lnTo>
                <a:lnTo>
                  <a:pt x="242442" y="250825"/>
                </a:lnTo>
                <a:lnTo>
                  <a:pt x="243459" y="254762"/>
                </a:lnTo>
                <a:lnTo>
                  <a:pt x="243966" y="257556"/>
                </a:lnTo>
                <a:lnTo>
                  <a:pt x="244348" y="260477"/>
                </a:lnTo>
                <a:lnTo>
                  <a:pt x="243839" y="262636"/>
                </a:lnTo>
                <a:lnTo>
                  <a:pt x="225298" y="267208"/>
                </a:lnTo>
                <a:lnTo>
                  <a:pt x="218566" y="267208"/>
                </a:lnTo>
                <a:lnTo>
                  <a:pt x="211582" y="267208"/>
                </a:lnTo>
                <a:lnTo>
                  <a:pt x="189102" y="263144"/>
                </a:lnTo>
                <a:lnTo>
                  <a:pt x="188213" y="262001"/>
                </a:lnTo>
                <a:lnTo>
                  <a:pt x="187578" y="260604"/>
                </a:lnTo>
                <a:lnTo>
                  <a:pt x="187071" y="258826"/>
                </a:lnTo>
                <a:lnTo>
                  <a:pt x="169290" y="205613"/>
                </a:lnTo>
                <a:lnTo>
                  <a:pt x="69723" y="205613"/>
                </a:lnTo>
                <a:lnTo>
                  <a:pt x="52959" y="257429"/>
                </a:lnTo>
                <a:lnTo>
                  <a:pt x="52450" y="259334"/>
                </a:lnTo>
                <a:lnTo>
                  <a:pt x="51688" y="260858"/>
                </a:lnTo>
                <a:lnTo>
                  <a:pt x="29845" y="267208"/>
                </a:lnTo>
                <a:lnTo>
                  <a:pt x="24002" y="267208"/>
                </a:lnTo>
                <a:lnTo>
                  <a:pt x="17652" y="267208"/>
                </a:lnTo>
                <a:lnTo>
                  <a:pt x="12700" y="266954"/>
                </a:lnTo>
                <a:lnTo>
                  <a:pt x="9271" y="266573"/>
                </a:lnTo>
                <a:lnTo>
                  <a:pt x="5714" y="266192"/>
                </a:lnTo>
                <a:lnTo>
                  <a:pt x="3175" y="265176"/>
                </a:lnTo>
                <a:lnTo>
                  <a:pt x="1904" y="263652"/>
                </a:lnTo>
                <a:lnTo>
                  <a:pt x="508" y="262001"/>
                </a:lnTo>
                <a:lnTo>
                  <a:pt x="0" y="259842"/>
                </a:lnTo>
                <a:lnTo>
                  <a:pt x="381" y="256921"/>
                </a:lnTo>
                <a:lnTo>
                  <a:pt x="762" y="254127"/>
                </a:lnTo>
                <a:lnTo>
                  <a:pt x="85089" y="10541"/>
                </a:lnTo>
                <a:lnTo>
                  <a:pt x="88011" y="4953"/>
                </a:lnTo>
                <a:lnTo>
                  <a:pt x="89026" y="3556"/>
                </a:lnTo>
                <a:lnTo>
                  <a:pt x="103124" y="254"/>
                </a:lnTo>
                <a:lnTo>
                  <a:pt x="107314" y="0"/>
                </a:lnTo>
                <a:lnTo>
                  <a:pt x="112902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3008" y="288036"/>
            <a:ext cx="53975" cy="267208"/>
          </a:xfrm>
          <a:custGeom>
            <a:avLst/>
            <a:gdLst/>
            <a:ahLst/>
            <a:cxnLst/>
            <a:rect l="l" t="t" r="r" b="b"/>
            <a:pathLst>
              <a:path w="53975" h="267208">
                <a:moveTo>
                  <a:pt x="26924" y="0"/>
                </a:moveTo>
                <a:lnTo>
                  <a:pt x="32258" y="0"/>
                </a:lnTo>
                <a:lnTo>
                  <a:pt x="36703" y="127"/>
                </a:lnTo>
                <a:lnTo>
                  <a:pt x="53975" y="7239"/>
                </a:lnTo>
                <a:lnTo>
                  <a:pt x="53975" y="8509"/>
                </a:lnTo>
                <a:lnTo>
                  <a:pt x="53975" y="258572"/>
                </a:lnTo>
                <a:lnTo>
                  <a:pt x="53975" y="259969"/>
                </a:lnTo>
                <a:lnTo>
                  <a:pt x="53467" y="261239"/>
                </a:lnTo>
                <a:lnTo>
                  <a:pt x="52578" y="262255"/>
                </a:lnTo>
                <a:lnTo>
                  <a:pt x="51689" y="263398"/>
                </a:lnTo>
                <a:lnTo>
                  <a:pt x="50292" y="264287"/>
                </a:lnTo>
                <a:lnTo>
                  <a:pt x="48260" y="264922"/>
                </a:lnTo>
                <a:lnTo>
                  <a:pt x="46228" y="265684"/>
                </a:lnTo>
                <a:lnTo>
                  <a:pt x="43434" y="266192"/>
                </a:lnTo>
                <a:lnTo>
                  <a:pt x="40005" y="266573"/>
                </a:lnTo>
                <a:lnTo>
                  <a:pt x="36703" y="266954"/>
                </a:lnTo>
                <a:lnTo>
                  <a:pt x="32258" y="267208"/>
                </a:lnTo>
                <a:lnTo>
                  <a:pt x="26924" y="267208"/>
                </a:lnTo>
                <a:lnTo>
                  <a:pt x="21717" y="267208"/>
                </a:lnTo>
                <a:lnTo>
                  <a:pt x="5715" y="264922"/>
                </a:lnTo>
                <a:lnTo>
                  <a:pt x="3683" y="264287"/>
                </a:lnTo>
                <a:lnTo>
                  <a:pt x="2159" y="263398"/>
                </a:lnTo>
                <a:lnTo>
                  <a:pt x="1270" y="262255"/>
                </a:lnTo>
                <a:lnTo>
                  <a:pt x="381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381" y="5969"/>
                </a:lnTo>
                <a:lnTo>
                  <a:pt x="21717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9252" y="288036"/>
            <a:ext cx="53975" cy="267208"/>
          </a:xfrm>
          <a:custGeom>
            <a:avLst/>
            <a:gdLst/>
            <a:ahLst/>
            <a:cxnLst/>
            <a:rect l="l" t="t" r="r" b="b"/>
            <a:pathLst>
              <a:path w="53975" h="267208">
                <a:moveTo>
                  <a:pt x="26924" y="0"/>
                </a:moveTo>
                <a:lnTo>
                  <a:pt x="32258" y="0"/>
                </a:lnTo>
                <a:lnTo>
                  <a:pt x="36703" y="127"/>
                </a:lnTo>
                <a:lnTo>
                  <a:pt x="53975" y="7239"/>
                </a:lnTo>
                <a:lnTo>
                  <a:pt x="53975" y="8509"/>
                </a:lnTo>
                <a:lnTo>
                  <a:pt x="53975" y="258572"/>
                </a:lnTo>
                <a:lnTo>
                  <a:pt x="53975" y="259969"/>
                </a:lnTo>
                <a:lnTo>
                  <a:pt x="53467" y="261239"/>
                </a:lnTo>
                <a:lnTo>
                  <a:pt x="52578" y="262255"/>
                </a:lnTo>
                <a:lnTo>
                  <a:pt x="51689" y="263398"/>
                </a:lnTo>
                <a:lnTo>
                  <a:pt x="50292" y="264287"/>
                </a:lnTo>
                <a:lnTo>
                  <a:pt x="48260" y="264922"/>
                </a:lnTo>
                <a:lnTo>
                  <a:pt x="46228" y="265684"/>
                </a:lnTo>
                <a:lnTo>
                  <a:pt x="43434" y="266192"/>
                </a:lnTo>
                <a:lnTo>
                  <a:pt x="40005" y="266573"/>
                </a:lnTo>
                <a:lnTo>
                  <a:pt x="36703" y="266954"/>
                </a:lnTo>
                <a:lnTo>
                  <a:pt x="32258" y="267208"/>
                </a:lnTo>
                <a:lnTo>
                  <a:pt x="26924" y="267208"/>
                </a:lnTo>
                <a:lnTo>
                  <a:pt x="21717" y="267208"/>
                </a:lnTo>
                <a:lnTo>
                  <a:pt x="5715" y="264922"/>
                </a:lnTo>
                <a:lnTo>
                  <a:pt x="3683" y="264287"/>
                </a:lnTo>
                <a:lnTo>
                  <a:pt x="2159" y="263398"/>
                </a:lnTo>
                <a:lnTo>
                  <a:pt x="1270" y="262255"/>
                </a:lnTo>
                <a:lnTo>
                  <a:pt x="381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381" y="5969"/>
                </a:lnTo>
                <a:lnTo>
                  <a:pt x="21717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2157" y="288036"/>
            <a:ext cx="53975" cy="267208"/>
          </a:xfrm>
          <a:custGeom>
            <a:avLst/>
            <a:gdLst/>
            <a:ahLst/>
            <a:cxnLst/>
            <a:rect l="l" t="t" r="r" b="b"/>
            <a:pathLst>
              <a:path w="53975" h="267208">
                <a:moveTo>
                  <a:pt x="26924" y="0"/>
                </a:moveTo>
                <a:lnTo>
                  <a:pt x="32257" y="0"/>
                </a:lnTo>
                <a:lnTo>
                  <a:pt x="36703" y="127"/>
                </a:lnTo>
                <a:lnTo>
                  <a:pt x="53975" y="7239"/>
                </a:lnTo>
                <a:lnTo>
                  <a:pt x="53975" y="8509"/>
                </a:lnTo>
                <a:lnTo>
                  <a:pt x="53975" y="258572"/>
                </a:lnTo>
                <a:lnTo>
                  <a:pt x="53975" y="259969"/>
                </a:lnTo>
                <a:lnTo>
                  <a:pt x="53467" y="261239"/>
                </a:lnTo>
                <a:lnTo>
                  <a:pt x="52578" y="262255"/>
                </a:lnTo>
                <a:lnTo>
                  <a:pt x="51688" y="263398"/>
                </a:lnTo>
                <a:lnTo>
                  <a:pt x="50292" y="264287"/>
                </a:lnTo>
                <a:lnTo>
                  <a:pt x="48260" y="264922"/>
                </a:lnTo>
                <a:lnTo>
                  <a:pt x="46228" y="265684"/>
                </a:lnTo>
                <a:lnTo>
                  <a:pt x="43434" y="266192"/>
                </a:lnTo>
                <a:lnTo>
                  <a:pt x="40005" y="266573"/>
                </a:lnTo>
                <a:lnTo>
                  <a:pt x="36703" y="266954"/>
                </a:lnTo>
                <a:lnTo>
                  <a:pt x="32257" y="267208"/>
                </a:lnTo>
                <a:lnTo>
                  <a:pt x="26924" y="267208"/>
                </a:lnTo>
                <a:lnTo>
                  <a:pt x="21717" y="267208"/>
                </a:lnTo>
                <a:lnTo>
                  <a:pt x="5715" y="264922"/>
                </a:lnTo>
                <a:lnTo>
                  <a:pt x="3682" y="264287"/>
                </a:lnTo>
                <a:lnTo>
                  <a:pt x="2159" y="263398"/>
                </a:lnTo>
                <a:lnTo>
                  <a:pt x="1269" y="262255"/>
                </a:lnTo>
                <a:lnTo>
                  <a:pt x="381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381" y="5969"/>
                </a:lnTo>
                <a:lnTo>
                  <a:pt x="21717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9424" y="284861"/>
            <a:ext cx="195646" cy="273429"/>
          </a:xfrm>
          <a:custGeom>
            <a:avLst/>
            <a:gdLst/>
            <a:ahLst/>
            <a:cxnLst/>
            <a:rect l="l" t="t" r="r" b="b"/>
            <a:pathLst>
              <a:path w="195646" h="273429">
                <a:moveTo>
                  <a:pt x="122494" y="0"/>
                </a:moveTo>
                <a:lnTo>
                  <a:pt x="129860" y="0"/>
                </a:lnTo>
                <a:lnTo>
                  <a:pt x="136972" y="635"/>
                </a:lnTo>
                <a:lnTo>
                  <a:pt x="143830" y="1905"/>
                </a:lnTo>
                <a:lnTo>
                  <a:pt x="150688" y="3175"/>
                </a:lnTo>
                <a:lnTo>
                  <a:pt x="156911" y="4699"/>
                </a:lnTo>
                <a:lnTo>
                  <a:pt x="162753" y="6731"/>
                </a:lnTo>
                <a:lnTo>
                  <a:pt x="168595" y="8636"/>
                </a:lnTo>
                <a:lnTo>
                  <a:pt x="173802" y="10922"/>
                </a:lnTo>
                <a:lnTo>
                  <a:pt x="178374" y="13589"/>
                </a:lnTo>
                <a:lnTo>
                  <a:pt x="183073" y="16129"/>
                </a:lnTo>
                <a:lnTo>
                  <a:pt x="194757" y="42037"/>
                </a:lnTo>
                <a:lnTo>
                  <a:pt x="194757" y="45847"/>
                </a:lnTo>
                <a:lnTo>
                  <a:pt x="194757" y="50038"/>
                </a:lnTo>
                <a:lnTo>
                  <a:pt x="190439" y="67183"/>
                </a:lnTo>
                <a:lnTo>
                  <a:pt x="189550" y="67945"/>
                </a:lnTo>
                <a:lnTo>
                  <a:pt x="188407" y="68453"/>
                </a:lnTo>
                <a:lnTo>
                  <a:pt x="187264" y="68453"/>
                </a:lnTo>
                <a:lnTo>
                  <a:pt x="185232" y="68453"/>
                </a:lnTo>
                <a:lnTo>
                  <a:pt x="182565" y="67183"/>
                </a:lnTo>
                <a:lnTo>
                  <a:pt x="179390" y="64770"/>
                </a:lnTo>
                <a:lnTo>
                  <a:pt x="176342" y="62484"/>
                </a:lnTo>
                <a:lnTo>
                  <a:pt x="149418" y="48895"/>
                </a:lnTo>
                <a:lnTo>
                  <a:pt x="142560" y="46482"/>
                </a:lnTo>
                <a:lnTo>
                  <a:pt x="134305" y="45339"/>
                </a:lnTo>
                <a:lnTo>
                  <a:pt x="124780" y="45339"/>
                </a:lnTo>
                <a:lnTo>
                  <a:pt x="87820" y="57603"/>
                </a:lnTo>
                <a:lnTo>
                  <a:pt x="65732" y="88752"/>
                </a:lnTo>
                <a:lnTo>
                  <a:pt x="58125" y="127834"/>
                </a:lnTo>
                <a:lnTo>
                  <a:pt x="58280" y="144782"/>
                </a:lnTo>
                <a:lnTo>
                  <a:pt x="65472" y="185235"/>
                </a:lnTo>
                <a:lnTo>
                  <a:pt x="95214" y="221168"/>
                </a:lnTo>
                <a:lnTo>
                  <a:pt x="120076" y="227618"/>
                </a:lnTo>
                <a:lnTo>
                  <a:pt x="136047" y="227220"/>
                </a:lnTo>
                <a:lnTo>
                  <a:pt x="147004" y="225546"/>
                </a:lnTo>
                <a:lnTo>
                  <a:pt x="157927" y="222250"/>
                </a:lnTo>
                <a:lnTo>
                  <a:pt x="163896" y="219710"/>
                </a:lnTo>
                <a:lnTo>
                  <a:pt x="168849" y="216916"/>
                </a:lnTo>
                <a:lnTo>
                  <a:pt x="173929" y="214249"/>
                </a:lnTo>
                <a:lnTo>
                  <a:pt x="177993" y="211836"/>
                </a:lnTo>
                <a:lnTo>
                  <a:pt x="181168" y="209550"/>
                </a:lnTo>
                <a:lnTo>
                  <a:pt x="184343" y="207391"/>
                </a:lnTo>
                <a:lnTo>
                  <a:pt x="186883" y="206375"/>
                </a:lnTo>
                <a:lnTo>
                  <a:pt x="188661" y="206375"/>
                </a:lnTo>
                <a:lnTo>
                  <a:pt x="190058" y="206375"/>
                </a:lnTo>
                <a:lnTo>
                  <a:pt x="195138" y="217297"/>
                </a:lnTo>
                <a:lnTo>
                  <a:pt x="195519" y="220218"/>
                </a:lnTo>
                <a:lnTo>
                  <a:pt x="195646" y="224155"/>
                </a:lnTo>
                <a:lnTo>
                  <a:pt x="195646" y="229108"/>
                </a:lnTo>
                <a:lnTo>
                  <a:pt x="195646" y="232410"/>
                </a:lnTo>
                <a:lnTo>
                  <a:pt x="195519" y="235331"/>
                </a:lnTo>
                <a:lnTo>
                  <a:pt x="195265" y="237744"/>
                </a:lnTo>
                <a:lnTo>
                  <a:pt x="195138" y="240157"/>
                </a:lnTo>
                <a:lnTo>
                  <a:pt x="194757" y="242189"/>
                </a:lnTo>
                <a:lnTo>
                  <a:pt x="194376" y="243840"/>
                </a:lnTo>
                <a:lnTo>
                  <a:pt x="193995" y="245618"/>
                </a:lnTo>
                <a:lnTo>
                  <a:pt x="189423" y="252476"/>
                </a:lnTo>
                <a:lnTo>
                  <a:pt x="188026" y="254000"/>
                </a:lnTo>
                <a:lnTo>
                  <a:pt x="165039" y="265557"/>
                </a:lnTo>
                <a:lnTo>
                  <a:pt x="158816" y="267843"/>
                </a:lnTo>
                <a:lnTo>
                  <a:pt x="151704" y="269748"/>
                </a:lnTo>
                <a:lnTo>
                  <a:pt x="143703" y="271145"/>
                </a:lnTo>
                <a:lnTo>
                  <a:pt x="131528" y="272832"/>
                </a:lnTo>
                <a:lnTo>
                  <a:pt x="118445" y="273429"/>
                </a:lnTo>
                <a:lnTo>
                  <a:pt x="104744" y="272897"/>
                </a:lnTo>
                <a:lnTo>
                  <a:pt x="64296" y="262494"/>
                </a:lnTo>
                <a:lnTo>
                  <a:pt x="25707" y="232703"/>
                </a:lnTo>
                <a:lnTo>
                  <a:pt x="5033" y="187993"/>
                </a:lnTo>
                <a:lnTo>
                  <a:pt x="0" y="150132"/>
                </a:lnTo>
                <a:lnTo>
                  <a:pt x="201" y="133769"/>
                </a:lnTo>
                <a:lnTo>
                  <a:pt x="4464" y="95724"/>
                </a:lnTo>
                <a:lnTo>
                  <a:pt x="18144" y="59151"/>
                </a:lnTo>
                <a:lnTo>
                  <a:pt x="51009" y="21280"/>
                </a:lnTo>
                <a:lnTo>
                  <a:pt x="96100" y="2447"/>
                </a:lnTo>
                <a:lnTo>
                  <a:pt x="121824" y="1"/>
                </a:lnTo>
                <a:lnTo>
                  <a:pt x="12249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57992" y="284861"/>
            <a:ext cx="195646" cy="273429"/>
          </a:xfrm>
          <a:custGeom>
            <a:avLst/>
            <a:gdLst/>
            <a:ahLst/>
            <a:cxnLst/>
            <a:rect l="l" t="t" r="r" b="b"/>
            <a:pathLst>
              <a:path w="195646" h="273429">
                <a:moveTo>
                  <a:pt x="122494" y="0"/>
                </a:moveTo>
                <a:lnTo>
                  <a:pt x="129860" y="0"/>
                </a:lnTo>
                <a:lnTo>
                  <a:pt x="136972" y="635"/>
                </a:lnTo>
                <a:lnTo>
                  <a:pt x="143830" y="1905"/>
                </a:lnTo>
                <a:lnTo>
                  <a:pt x="150688" y="3175"/>
                </a:lnTo>
                <a:lnTo>
                  <a:pt x="156911" y="4699"/>
                </a:lnTo>
                <a:lnTo>
                  <a:pt x="162753" y="6731"/>
                </a:lnTo>
                <a:lnTo>
                  <a:pt x="168595" y="8636"/>
                </a:lnTo>
                <a:lnTo>
                  <a:pt x="173802" y="10922"/>
                </a:lnTo>
                <a:lnTo>
                  <a:pt x="178374" y="13589"/>
                </a:lnTo>
                <a:lnTo>
                  <a:pt x="183073" y="16129"/>
                </a:lnTo>
                <a:lnTo>
                  <a:pt x="194757" y="42037"/>
                </a:lnTo>
                <a:lnTo>
                  <a:pt x="194757" y="45847"/>
                </a:lnTo>
                <a:lnTo>
                  <a:pt x="194757" y="50038"/>
                </a:lnTo>
                <a:lnTo>
                  <a:pt x="190439" y="67183"/>
                </a:lnTo>
                <a:lnTo>
                  <a:pt x="189550" y="67945"/>
                </a:lnTo>
                <a:lnTo>
                  <a:pt x="188407" y="68453"/>
                </a:lnTo>
                <a:lnTo>
                  <a:pt x="187264" y="68453"/>
                </a:lnTo>
                <a:lnTo>
                  <a:pt x="185232" y="68453"/>
                </a:lnTo>
                <a:lnTo>
                  <a:pt x="182565" y="67183"/>
                </a:lnTo>
                <a:lnTo>
                  <a:pt x="179390" y="64770"/>
                </a:lnTo>
                <a:lnTo>
                  <a:pt x="176342" y="62484"/>
                </a:lnTo>
                <a:lnTo>
                  <a:pt x="149418" y="48895"/>
                </a:lnTo>
                <a:lnTo>
                  <a:pt x="142560" y="46482"/>
                </a:lnTo>
                <a:lnTo>
                  <a:pt x="134305" y="45339"/>
                </a:lnTo>
                <a:lnTo>
                  <a:pt x="124780" y="45339"/>
                </a:lnTo>
                <a:lnTo>
                  <a:pt x="87820" y="57603"/>
                </a:lnTo>
                <a:lnTo>
                  <a:pt x="65732" y="88752"/>
                </a:lnTo>
                <a:lnTo>
                  <a:pt x="58125" y="127834"/>
                </a:lnTo>
                <a:lnTo>
                  <a:pt x="58280" y="144782"/>
                </a:lnTo>
                <a:lnTo>
                  <a:pt x="65472" y="185235"/>
                </a:lnTo>
                <a:lnTo>
                  <a:pt x="95214" y="221168"/>
                </a:lnTo>
                <a:lnTo>
                  <a:pt x="120076" y="227618"/>
                </a:lnTo>
                <a:lnTo>
                  <a:pt x="136047" y="227220"/>
                </a:lnTo>
                <a:lnTo>
                  <a:pt x="147004" y="225546"/>
                </a:lnTo>
                <a:lnTo>
                  <a:pt x="157927" y="222250"/>
                </a:lnTo>
                <a:lnTo>
                  <a:pt x="163896" y="219710"/>
                </a:lnTo>
                <a:lnTo>
                  <a:pt x="168849" y="216916"/>
                </a:lnTo>
                <a:lnTo>
                  <a:pt x="173929" y="214249"/>
                </a:lnTo>
                <a:lnTo>
                  <a:pt x="177993" y="211836"/>
                </a:lnTo>
                <a:lnTo>
                  <a:pt x="181168" y="209550"/>
                </a:lnTo>
                <a:lnTo>
                  <a:pt x="184343" y="207391"/>
                </a:lnTo>
                <a:lnTo>
                  <a:pt x="186883" y="206375"/>
                </a:lnTo>
                <a:lnTo>
                  <a:pt x="188661" y="206375"/>
                </a:lnTo>
                <a:lnTo>
                  <a:pt x="190058" y="206375"/>
                </a:lnTo>
                <a:lnTo>
                  <a:pt x="195138" y="217297"/>
                </a:lnTo>
                <a:lnTo>
                  <a:pt x="195519" y="220218"/>
                </a:lnTo>
                <a:lnTo>
                  <a:pt x="195646" y="224155"/>
                </a:lnTo>
                <a:lnTo>
                  <a:pt x="195646" y="229108"/>
                </a:lnTo>
                <a:lnTo>
                  <a:pt x="195646" y="232410"/>
                </a:lnTo>
                <a:lnTo>
                  <a:pt x="195519" y="235331"/>
                </a:lnTo>
                <a:lnTo>
                  <a:pt x="195265" y="237744"/>
                </a:lnTo>
                <a:lnTo>
                  <a:pt x="195138" y="240157"/>
                </a:lnTo>
                <a:lnTo>
                  <a:pt x="194757" y="242189"/>
                </a:lnTo>
                <a:lnTo>
                  <a:pt x="194376" y="243840"/>
                </a:lnTo>
                <a:lnTo>
                  <a:pt x="193995" y="245618"/>
                </a:lnTo>
                <a:lnTo>
                  <a:pt x="189423" y="252476"/>
                </a:lnTo>
                <a:lnTo>
                  <a:pt x="188026" y="254000"/>
                </a:lnTo>
                <a:lnTo>
                  <a:pt x="165039" y="265557"/>
                </a:lnTo>
                <a:lnTo>
                  <a:pt x="158816" y="267843"/>
                </a:lnTo>
                <a:lnTo>
                  <a:pt x="151704" y="269748"/>
                </a:lnTo>
                <a:lnTo>
                  <a:pt x="143703" y="271145"/>
                </a:lnTo>
                <a:lnTo>
                  <a:pt x="131528" y="272832"/>
                </a:lnTo>
                <a:lnTo>
                  <a:pt x="118445" y="273429"/>
                </a:lnTo>
                <a:lnTo>
                  <a:pt x="104744" y="272897"/>
                </a:lnTo>
                <a:lnTo>
                  <a:pt x="64296" y="262494"/>
                </a:lnTo>
                <a:lnTo>
                  <a:pt x="25707" y="232703"/>
                </a:lnTo>
                <a:lnTo>
                  <a:pt x="5033" y="187993"/>
                </a:lnTo>
                <a:lnTo>
                  <a:pt x="0" y="150132"/>
                </a:lnTo>
                <a:lnTo>
                  <a:pt x="201" y="133769"/>
                </a:lnTo>
                <a:lnTo>
                  <a:pt x="4464" y="95724"/>
                </a:lnTo>
                <a:lnTo>
                  <a:pt x="18144" y="59151"/>
                </a:lnTo>
                <a:lnTo>
                  <a:pt x="51009" y="21280"/>
                </a:lnTo>
                <a:lnTo>
                  <a:pt x="96100" y="2447"/>
                </a:lnTo>
                <a:lnTo>
                  <a:pt x="121824" y="1"/>
                </a:lnTo>
                <a:lnTo>
                  <a:pt x="12249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695" y="284479"/>
            <a:ext cx="250679" cy="273941"/>
          </a:xfrm>
          <a:custGeom>
            <a:avLst/>
            <a:gdLst/>
            <a:ahLst/>
            <a:cxnLst/>
            <a:rect l="l" t="t" r="r" b="b"/>
            <a:pathLst>
              <a:path w="250679" h="273941">
                <a:moveTo>
                  <a:pt x="127881" y="0"/>
                </a:moveTo>
                <a:lnTo>
                  <a:pt x="167058" y="4029"/>
                </a:lnTo>
                <a:lnTo>
                  <a:pt x="202895" y="18699"/>
                </a:lnTo>
                <a:lnTo>
                  <a:pt x="230611" y="47872"/>
                </a:lnTo>
                <a:lnTo>
                  <a:pt x="247274" y="93998"/>
                </a:lnTo>
                <a:lnTo>
                  <a:pt x="250679" y="131619"/>
                </a:lnTo>
                <a:lnTo>
                  <a:pt x="250347" y="146068"/>
                </a:lnTo>
                <a:lnTo>
                  <a:pt x="240059" y="198918"/>
                </a:lnTo>
                <a:lnTo>
                  <a:pt x="212665" y="242195"/>
                </a:lnTo>
                <a:lnTo>
                  <a:pt x="169959" y="267365"/>
                </a:lnTo>
                <a:lnTo>
                  <a:pt x="132892" y="273941"/>
                </a:lnTo>
                <a:lnTo>
                  <a:pt x="116208" y="273751"/>
                </a:lnTo>
                <a:lnTo>
                  <a:pt x="69686" y="266400"/>
                </a:lnTo>
                <a:lnTo>
                  <a:pt x="36369" y="247103"/>
                </a:lnTo>
                <a:lnTo>
                  <a:pt x="13482" y="214785"/>
                </a:lnTo>
                <a:lnTo>
                  <a:pt x="1442" y="166754"/>
                </a:lnTo>
                <a:lnTo>
                  <a:pt x="0" y="141033"/>
                </a:lnTo>
                <a:lnTo>
                  <a:pt x="363" y="126693"/>
                </a:lnTo>
                <a:lnTo>
                  <a:pt x="11006" y="74275"/>
                </a:lnTo>
                <a:lnTo>
                  <a:pt x="38547" y="31631"/>
                </a:lnTo>
                <a:lnTo>
                  <a:pt x="81318" y="6686"/>
                </a:lnTo>
                <a:lnTo>
                  <a:pt x="12788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484" y="1781555"/>
            <a:ext cx="3758184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6133" y="1594002"/>
            <a:ext cx="8671171" cy="92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755"/>
              </a:lnSpc>
              <a:spcBef>
                <a:spcPts val="137"/>
              </a:spcBef>
            </a:pPr>
            <a:r>
              <a:rPr sz="3900" b="1" spc="0" baseline="3150" dirty="0">
                <a:latin typeface="Calibri"/>
                <a:cs typeface="Calibri"/>
              </a:rPr>
              <a:t>DEFINI</a:t>
            </a:r>
            <a:r>
              <a:rPr sz="3900" b="1" spc="-14" baseline="3150" dirty="0">
                <a:latin typeface="Calibri"/>
                <a:cs typeface="Calibri"/>
              </a:rPr>
              <a:t>C</a:t>
            </a:r>
            <a:r>
              <a:rPr sz="3900" b="1" spc="0" baseline="3150" dirty="0">
                <a:latin typeface="Calibri"/>
                <a:cs typeface="Calibri"/>
              </a:rPr>
              <a:t>ION</a:t>
            </a:r>
            <a:r>
              <a:rPr sz="3900" b="1" spc="-54" baseline="3150" dirty="0">
                <a:latin typeface="Calibri"/>
                <a:cs typeface="Calibri"/>
              </a:rPr>
              <a:t> </a:t>
            </a:r>
            <a:r>
              <a:rPr sz="3900" b="1" spc="0" baseline="3150" dirty="0">
                <a:latin typeface="Calibri"/>
                <a:cs typeface="Calibri"/>
              </a:rPr>
              <a:t>DE</a:t>
            </a:r>
            <a:r>
              <a:rPr sz="3900" b="1" spc="-9" baseline="3150" dirty="0">
                <a:latin typeface="Calibri"/>
                <a:cs typeface="Calibri"/>
              </a:rPr>
              <a:t> </a:t>
            </a:r>
            <a:r>
              <a:rPr sz="3900" b="1" spc="0" baseline="3150" dirty="0">
                <a:latin typeface="Calibri"/>
                <a:cs typeface="Calibri"/>
              </a:rPr>
              <a:t>CALI</a:t>
            </a:r>
            <a:r>
              <a:rPr sz="3900" b="1" spc="-50" baseline="3150" dirty="0">
                <a:latin typeface="Calibri"/>
                <a:cs typeface="Calibri"/>
              </a:rPr>
              <a:t>D</a:t>
            </a:r>
            <a:r>
              <a:rPr sz="3900" b="1" spc="0" baseline="3150" dirty="0">
                <a:latin typeface="Calibri"/>
                <a:cs typeface="Calibri"/>
              </a:rPr>
              <a:t>AD</a:t>
            </a:r>
            <a:endParaRPr sz="2600">
              <a:latin typeface="Calibri"/>
              <a:cs typeface="Calibri"/>
            </a:endParaRPr>
          </a:p>
          <a:p>
            <a:pPr marL="36474">
              <a:lnSpc>
                <a:spcPct val="101725"/>
              </a:lnSpc>
              <a:spcBef>
                <a:spcPts val="1407"/>
              </a:spcBef>
            </a:pPr>
            <a:r>
              <a:rPr sz="2400" spc="0" dirty="0">
                <a:latin typeface="Calibri"/>
                <a:cs typeface="Calibri"/>
              </a:rPr>
              <a:t>La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ali</a:t>
            </a:r>
            <a:r>
              <a:rPr sz="2400" spc="4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ad</a:t>
            </a:r>
            <a:r>
              <a:rPr sz="2400" spc="21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98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una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i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12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</a:t>
            </a:r>
            <a:r>
              <a:rPr sz="2400" spc="4" dirty="0">
                <a:latin typeface="Calibri"/>
                <a:cs typeface="Calibri"/>
              </a:rPr>
              <a:t>á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4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1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una</a:t>
            </a:r>
            <a:r>
              <a:rPr sz="2400" spc="20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2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opie</a:t>
            </a:r>
            <a:r>
              <a:rPr sz="2400" spc="4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ad</a:t>
            </a:r>
            <a:r>
              <a:rPr sz="2400" spc="2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inh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9908" y="2554604"/>
            <a:ext cx="16223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4" baseline="3413" dirty="0">
                <a:latin typeface="Calibri"/>
                <a:cs typeface="Calibri"/>
              </a:rPr>
              <a:t>u</a:t>
            </a:r>
            <a:r>
              <a:rPr sz="3600" spc="0" baseline="3413" dirty="0">
                <a:latin typeface="Calibri"/>
                <a:cs typeface="Calibri"/>
              </a:rPr>
              <a:t>al</a:t>
            </a:r>
            <a:r>
              <a:rPr sz="3600" spc="4" baseline="3413" dirty="0">
                <a:latin typeface="Calibri"/>
                <a:cs typeface="Calibri"/>
              </a:rPr>
              <a:t>q</a:t>
            </a:r>
            <a:r>
              <a:rPr sz="3600" spc="0" baseline="3413" dirty="0">
                <a:latin typeface="Calibri"/>
                <a:cs typeface="Calibri"/>
              </a:rPr>
              <a:t>ui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86457" y="2554604"/>
            <a:ext cx="22310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osa</a:t>
            </a:r>
            <a:r>
              <a:rPr sz="3600" spc="-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r>
              <a:rPr sz="3600" spc="4" baseline="3413" dirty="0">
                <a:latin typeface="Calibri"/>
                <a:cs typeface="Calibri"/>
              </a:rPr>
              <a:t>m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04259" y="2554604"/>
            <a:ext cx="48230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sea</a:t>
            </a:r>
            <a:r>
              <a:rPr sz="3600" spc="-32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ompa</a:t>
            </a:r>
            <a:r>
              <a:rPr sz="3600" spc="-5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10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20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u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lqui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9908" y="2920745"/>
            <a:ext cx="5928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ot</a:t>
            </a:r>
            <a:r>
              <a:rPr sz="3600" spc="-5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5824" y="2920745"/>
            <a:ext cx="3962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94789" y="2920745"/>
            <a:ext cx="3625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68754" y="2920745"/>
            <a:ext cx="9049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mi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7167" y="2920745"/>
            <a:ext cx="10949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94175" y="2920745"/>
            <a:ext cx="3579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63821" y="2920745"/>
            <a:ext cx="29197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130300" algn="l"/>
                <a:tab pos="2209800" algn="l"/>
              </a:tabLst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4" baseline="3413" dirty="0">
                <a:latin typeface="Calibri"/>
                <a:cs typeface="Calibri"/>
              </a:rPr>
              <a:t>b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	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" baseline="3413" dirty="0">
                <a:latin typeface="Calibri"/>
                <a:cs typeface="Calibri"/>
              </a:rPr>
              <a:t>l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d	ti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95438" y="2920745"/>
            <a:ext cx="12323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</a:t>
            </a:r>
            <a:r>
              <a:rPr sz="3600" spc="4" baseline="3413" dirty="0">
                <a:latin typeface="Calibri"/>
                <a:cs typeface="Calibri"/>
              </a:rPr>
              <a:t>ú</a:t>
            </a:r>
            <a:r>
              <a:rPr sz="3600" spc="0" baseline="3413" dirty="0">
                <a:latin typeface="Calibri"/>
                <a:cs typeface="Calibri"/>
              </a:rPr>
              <a:t>ltipl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9908" y="3286505"/>
            <a:ext cx="15981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signifi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89505" y="3286505"/>
            <a:ext cx="22027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88" baseline="3413" dirty="0">
                <a:latin typeface="Calibri"/>
                <a:cs typeface="Calibri"/>
              </a:rPr>
              <a:t> 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168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ási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04259" y="3286505"/>
            <a:ext cx="48236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198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-1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fi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79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209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-9" baseline="3413" dirty="0">
                <a:latin typeface="Calibri"/>
                <a:cs typeface="Calibri"/>
              </a:rPr>
              <a:t>j</a:t>
            </a:r>
            <a:r>
              <a:rPr sz="3600" spc="0" baseline="3413" dirty="0">
                <a:latin typeface="Calibri"/>
                <a:cs typeface="Calibri"/>
              </a:rPr>
              <a:t>u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18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19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opie</a:t>
            </a:r>
            <a:r>
              <a:rPr sz="3600" spc="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9908" y="3652265"/>
            <a:ext cx="86494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inh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38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5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</a:t>
            </a:r>
            <a:r>
              <a:rPr sz="3600" spc="44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obje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4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45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le</a:t>
            </a:r>
            <a:r>
              <a:rPr sz="3600" spc="447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fi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41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id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41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-5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3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ti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908" y="4018026"/>
            <a:ext cx="6446320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385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1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sida</a:t>
            </a:r>
            <a:r>
              <a:rPr sz="3600" spc="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34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im</a:t>
            </a:r>
            <a:r>
              <a:rPr sz="3600" spc="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9" baseline="3413" dirty="0">
                <a:latin typeface="Calibri"/>
                <a:cs typeface="Calibri"/>
              </a:rPr>
              <a:t>í</a:t>
            </a:r>
            <a:r>
              <a:rPr sz="3600" spc="0" baseline="3413" dirty="0">
                <a:latin typeface="Calibri"/>
                <a:cs typeface="Calibri"/>
              </a:rPr>
              <a:t>ci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as</a:t>
            </a:r>
            <a:r>
              <a:rPr sz="3600" spc="40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412" baseline="3413" dirty="0">
                <a:latin typeface="Calibri"/>
                <a:cs typeface="Calibri"/>
              </a:rPr>
              <a:t> </a:t>
            </a:r>
            <a:r>
              <a:rPr sz="3600" spc="-2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x</a:t>
            </a:r>
            <a:r>
              <a:rPr sz="3600" spc="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-9" baseline="3413" dirty="0">
                <a:latin typeface="Calibri"/>
                <a:cs typeface="Calibri"/>
              </a:rPr>
              <a:t>í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4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r>
              <a:rPr sz="3600" spc="377" baseline="3413" dirty="0">
                <a:latin typeface="Calibri"/>
                <a:cs typeface="Calibri"/>
              </a:rPr>
              <a:t> </a:t>
            </a:r>
            <a:r>
              <a:rPr sz="3600" spc="-50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or</a:t>
            </a:r>
            <a:r>
              <a:rPr sz="3600" spc="37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ot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378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-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50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p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oduc</a:t>
            </a:r>
            <a:r>
              <a:rPr sz="3600" spc="-1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16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16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</a:t>
            </a:r>
            <a:r>
              <a:rPr sz="3600" spc="2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vicio</a:t>
            </a:r>
            <a:r>
              <a:rPr sz="3600" spc="184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75" baseline="1137" dirty="0">
                <a:latin typeface="Calibri"/>
                <a:cs typeface="Calibri"/>
              </a:rPr>
              <a:t> </a:t>
            </a:r>
            <a:r>
              <a:rPr sz="3600" spc="-14" baseline="1137" dirty="0">
                <a:latin typeface="Calibri"/>
                <a:cs typeface="Calibri"/>
              </a:rPr>
              <a:t>l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1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pe</a:t>
            </a:r>
            <a:r>
              <a:rPr sz="3600" spc="-25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c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p</a:t>
            </a:r>
            <a:r>
              <a:rPr sz="3600" spc="0" baseline="1137" dirty="0">
                <a:latin typeface="Calibri"/>
                <a:cs typeface="Calibri"/>
              </a:rPr>
              <a:t>ci</a:t>
            </a:r>
            <a:r>
              <a:rPr sz="3600" spc="-9" baseline="1137" dirty="0">
                <a:latin typeface="Calibri"/>
                <a:cs typeface="Calibri"/>
              </a:rPr>
              <a:t>ó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17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que</a:t>
            </a:r>
            <a:r>
              <a:rPr sz="3600" spc="18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l</a:t>
            </a:r>
            <a:r>
              <a:rPr sz="3600" spc="17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clie</a:t>
            </a:r>
            <a:r>
              <a:rPr sz="3600" spc="-19" baseline="1137" dirty="0">
                <a:latin typeface="Calibri"/>
                <a:cs typeface="Calibri"/>
              </a:rPr>
              <a:t>n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20381">
              <a:lnSpc>
                <a:spcPts val="2880"/>
              </a:lnSpc>
            </a:pP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213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una</a:t>
            </a:r>
            <a:r>
              <a:rPr sz="3600" spc="23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fij</a:t>
            </a:r>
            <a:r>
              <a:rPr sz="3600" spc="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ci</a:t>
            </a:r>
            <a:r>
              <a:rPr sz="3600" spc="-4" baseline="1137" dirty="0">
                <a:latin typeface="Calibri"/>
                <a:cs typeface="Calibri"/>
              </a:rPr>
              <a:t>ó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22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m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nt</a:t>
            </a:r>
            <a:r>
              <a:rPr sz="3600" spc="0" baseline="1137" dirty="0">
                <a:latin typeface="Calibri"/>
                <a:cs typeface="Calibri"/>
              </a:rPr>
              <a:t>al</a:t>
            </a:r>
            <a:r>
              <a:rPr sz="3600" spc="200" baseline="1137" dirty="0">
                <a:latin typeface="Calibri"/>
                <a:cs typeface="Calibri"/>
              </a:rPr>
              <a:t> </a:t>
            </a:r>
            <a:r>
              <a:rPr sz="3600" spc="-9" baseline="1137" dirty="0">
                <a:latin typeface="Calibri"/>
                <a:cs typeface="Calibri"/>
              </a:rPr>
              <a:t>d</a:t>
            </a:r>
            <a:r>
              <a:rPr sz="3600" spc="0" baseline="1137" dirty="0">
                <a:latin typeface="Calibri"/>
                <a:cs typeface="Calibri"/>
              </a:rPr>
              <a:t>el</a:t>
            </a:r>
            <a:r>
              <a:rPr sz="3600" spc="239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onsumidor</a:t>
            </a:r>
            <a:r>
              <a:rPr sz="3600" spc="21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que</a:t>
            </a:r>
            <a:r>
              <a:rPr sz="3600" spc="23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asu</a:t>
            </a:r>
            <a:r>
              <a:rPr sz="3600" spc="4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21602" y="4018026"/>
            <a:ext cx="2207585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55" marR="1509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422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r>
              <a:rPr sz="3600" spc="40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39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</a:t>
            </a:r>
            <a:endParaRPr sz="2400">
              <a:latin typeface="Calibri"/>
              <a:cs typeface="Calibri"/>
            </a:endParaRPr>
          </a:p>
          <a:p>
            <a:pPr marL="26416" marR="31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tiene</a:t>
            </a:r>
            <a:r>
              <a:rPr sz="3600" spc="18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del</a:t>
            </a:r>
            <a:r>
              <a:rPr sz="3600" spc="194" baseline="1137" dirty="0">
                <a:latin typeface="Calibri"/>
                <a:cs typeface="Calibri"/>
              </a:rPr>
              <a:t> </a:t>
            </a:r>
            <a:r>
              <a:rPr sz="3600" spc="-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ism</a:t>
            </a:r>
            <a:r>
              <a:rPr sz="3600" spc="-50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</a:pP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14" baseline="1137" dirty="0">
                <a:latin typeface="Calibri"/>
                <a:cs typeface="Calibri"/>
              </a:rPr>
              <a:t>n</a:t>
            </a:r>
            <a:r>
              <a:rPr sz="3600" spc="-50" baseline="1137" dirty="0">
                <a:latin typeface="Calibri"/>
                <a:cs typeface="Calibri"/>
              </a:rPr>
              <a:t>f</a:t>
            </a:r>
            <a:r>
              <a:rPr sz="3600" spc="0" baseline="1137" dirty="0">
                <a:latin typeface="Calibri"/>
                <a:cs typeface="Calibri"/>
              </a:rPr>
              <a:t>or</a:t>
            </a:r>
            <a:r>
              <a:rPr sz="3600" spc="-4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id</a:t>
            </a:r>
            <a:r>
              <a:rPr sz="3600" spc="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17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9908" y="5115559"/>
            <a:ext cx="8649418" cy="1427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di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ho</a:t>
            </a:r>
            <a:r>
              <a:rPr sz="3600" spc="32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odu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30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3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25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vic</a:t>
            </a:r>
            <a:r>
              <a:rPr sz="3600" spc="-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29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32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327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p</a:t>
            </a:r>
            <a:r>
              <a:rPr sz="3600" spc="-4" baseline="3413" dirty="0">
                <a:latin typeface="Calibri"/>
                <a:cs typeface="Calibri"/>
              </a:rPr>
              <a:t>ac</a:t>
            </a:r>
            <a:r>
              <a:rPr sz="3600" spc="0" baseline="3413" dirty="0">
                <a:latin typeface="Calibri"/>
                <a:cs typeface="Calibri"/>
              </a:rPr>
              <a:t>id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30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30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</a:t>
            </a:r>
            <a:r>
              <a:rPr sz="3600" spc="-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smo</a:t>
            </a:r>
            <a:r>
              <a:rPr sz="3600" spc="32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3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3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ti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12700" marR="1412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sus</a:t>
            </a:r>
            <a:r>
              <a:rPr sz="3600" spc="5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c</a:t>
            </a:r>
            <a:r>
              <a:rPr sz="3600" spc="1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sida</a:t>
            </a:r>
            <a:r>
              <a:rPr sz="3600" spc="4" baseline="1137" dirty="0">
                <a:latin typeface="Calibri"/>
                <a:cs typeface="Calibri"/>
              </a:rPr>
              <a:t>d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4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r>
              <a:rPr sz="3600" spc="-17" baseline="1137" dirty="0">
                <a:latin typeface="Calibri"/>
                <a:cs typeface="Calibri"/>
              </a:rPr>
              <a:t> </a:t>
            </a:r>
            <a:r>
              <a:rPr sz="3600" spc="-50" baseline="1137" dirty="0">
                <a:latin typeface="Calibri"/>
                <a:cs typeface="Calibri"/>
              </a:rPr>
              <a:t>P</a:t>
            </a:r>
            <a:r>
              <a:rPr sz="3600" spc="0" baseline="1137" dirty="0">
                <a:latin typeface="Calibri"/>
                <a:cs typeface="Calibri"/>
              </a:rPr>
              <a:t>or</a:t>
            </a:r>
            <a:r>
              <a:rPr sz="3600" spc="21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-4" baseline="1137" dirty="0">
                <a:latin typeface="Calibri"/>
                <a:cs typeface="Calibri"/>
              </a:rPr>
              <a:t>a</a:t>
            </a:r>
            <a:r>
              <a:rPr sz="3600" spc="-25" baseline="1137" dirty="0">
                <a:latin typeface="Calibri"/>
                <a:cs typeface="Calibri"/>
              </a:rPr>
              <a:t>nt</a:t>
            </a:r>
            <a:r>
              <a:rPr sz="3600" spc="-50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2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be</a:t>
            </a:r>
            <a:r>
              <a:rPr sz="3600" spc="10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d</a:t>
            </a:r>
            <a:r>
              <a:rPr sz="3600" spc="-1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fini</a:t>
            </a:r>
            <a:r>
              <a:rPr sz="3600" spc="-2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se</a:t>
            </a:r>
            <a:r>
              <a:rPr sz="3600" spc="26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30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l</a:t>
            </a:r>
            <a:r>
              <a:rPr sz="3600" spc="5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25" baseline="1137" dirty="0">
                <a:latin typeface="Calibri"/>
                <a:cs typeface="Calibri"/>
              </a:rPr>
              <a:t>nt</a:t>
            </a:r>
            <a:r>
              <a:rPr sz="3600" spc="-2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x</a:t>
            </a:r>
            <a:r>
              <a:rPr sz="3600" spc="-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que</a:t>
            </a:r>
            <a:r>
              <a:rPr sz="3600" spc="5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</a:t>
            </a:r>
            <a:r>
              <a:rPr sz="3600" spc="43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9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é</a:t>
            </a:r>
            <a:endParaRPr sz="2400">
              <a:latin typeface="Calibri"/>
              <a:cs typeface="Calibri"/>
            </a:endParaRPr>
          </a:p>
          <a:p>
            <a:pPr marL="12700" marR="27">
              <a:lnSpc>
                <a:spcPts val="2880"/>
              </a:lnSpc>
            </a:pP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onside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and</a:t>
            </a:r>
            <a:r>
              <a:rPr sz="3600" spc="-50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68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por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4" baseline="1137" dirty="0">
                <a:latin typeface="Calibri"/>
                <a:cs typeface="Calibri"/>
              </a:rPr>
              <a:t>j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pl</a:t>
            </a:r>
            <a:r>
              <a:rPr sz="3600" spc="-50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78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la</a:t>
            </a:r>
            <a:r>
              <a:rPr sz="3600" spc="9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alid</a:t>
            </a:r>
            <a:r>
              <a:rPr sz="3600" spc="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del</a:t>
            </a:r>
            <a:r>
              <a:rPr sz="3600" spc="9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</a:t>
            </a:r>
            <a:r>
              <a:rPr sz="3600" spc="2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vicio</a:t>
            </a:r>
            <a:r>
              <a:rPr sz="3600" spc="8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po</a:t>
            </a:r>
            <a:r>
              <a:rPr sz="3600" spc="-29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al,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del</a:t>
            </a:r>
            <a:r>
              <a:rPr sz="3600" spc="8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</a:t>
            </a:r>
            <a:r>
              <a:rPr sz="3600" spc="2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vicio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nt</a:t>
            </a:r>
            <a:r>
              <a:rPr sz="3600" spc="0" baseline="1137" dirty="0">
                <a:latin typeface="Calibri"/>
                <a:cs typeface="Calibri"/>
              </a:rPr>
              <a:t>al,</a:t>
            </a:r>
            <a:r>
              <a:rPr sz="3600" spc="-5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l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</a:t>
            </a:r>
            <a:r>
              <a:rPr sz="3600" spc="-2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odu</a:t>
            </a:r>
            <a:r>
              <a:rPr sz="3600" spc="4" baseline="1137" dirty="0">
                <a:latin typeface="Calibri"/>
                <a:cs typeface="Calibri"/>
              </a:rPr>
              <a:t>c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-50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-23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vida, e</a:t>
            </a:r>
            <a:r>
              <a:rPr sz="3600" spc="-29" baseline="1137" dirty="0">
                <a:latin typeface="Calibri"/>
                <a:cs typeface="Calibri"/>
              </a:rPr>
              <a:t>t</a:t>
            </a:r>
            <a:r>
              <a:rPr sz="3600" spc="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" y="0"/>
            <a:ext cx="5910072" cy="71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08" y="284479"/>
            <a:ext cx="5279909" cy="273936"/>
          </a:xfrm>
          <a:custGeom>
            <a:avLst/>
            <a:gdLst/>
            <a:ahLst/>
            <a:cxnLst/>
            <a:rect l="l" t="t" r="r" b="b"/>
            <a:pathLst>
              <a:path w="5279909" h="273936">
                <a:moveTo>
                  <a:pt x="4304803" y="3555"/>
                </a:moveTo>
                <a:lnTo>
                  <a:pt x="4277752" y="3555"/>
                </a:lnTo>
                <a:lnTo>
                  <a:pt x="4269370" y="4064"/>
                </a:lnTo>
                <a:lnTo>
                  <a:pt x="4266068" y="4445"/>
                </a:lnTo>
                <a:lnTo>
                  <a:pt x="4261242" y="5969"/>
                </a:lnTo>
                <a:lnTo>
                  <a:pt x="4259464" y="7112"/>
                </a:lnTo>
                <a:lnTo>
                  <a:pt x="4258344" y="8636"/>
                </a:lnTo>
                <a:lnTo>
                  <a:pt x="4257305" y="9905"/>
                </a:lnTo>
                <a:lnTo>
                  <a:pt x="4173866" y="249047"/>
                </a:lnTo>
                <a:lnTo>
                  <a:pt x="4170437" y="263398"/>
                </a:lnTo>
                <a:lnTo>
                  <a:pt x="4170945" y="265557"/>
                </a:lnTo>
                <a:lnTo>
                  <a:pt x="4188090" y="270764"/>
                </a:lnTo>
                <a:lnTo>
                  <a:pt x="4200155" y="270764"/>
                </a:lnTo>
                <a:lnTo>
                  <a:pt x="4204981" y="270637"/>
                </a:lnTo>
                <a:lnTo>
                  <a:pt x="4212220" y="270129"/>
                </a:lnTo>
                <a:lnTo>
                  <a:pt x="4215014" y="269621"/>
                </a:lnTo>
                <a:lnTo>
                  <a:pt x="4216919" y="268859"/>
                </a:lnTo>
                <a:lnTo>
                  <a:pt x="4218951" y="268097"/>
                </a:lnTo>
                <a:lnTo>
                  <a:pt x="4223396" y="260985"/>
                </a:lnTo>
                <a:lnTo>
                  <a:pt x="4240160" y="209169"/>
                </a:lnTo>
                <a:lnTo>
                  <a:pt x="4397199" y="209169"/>
                </a:lnTo>
                <a:lnTo>
                  <a:pt x="4382814" y="167894"/>
                </a:lnTo>
                <a:lnTo>
                  <a:pt x="4252098" y="167894"/>
                </a:lnTo>
                <a:lnTo>
                  <a:pt x="4289563" y="55245"/>
                </a:lnTo>
                <a:lnTo>
                  <a:pt x="4343556" y="55245"/>
                </a:lnTo>
                <a:lnTo>
                  <a:pt x="4328552" y="12192"/>
                </a:lnTo>
                <a:lnTo>
                  <a:pt x="4327663" y="10160"/>
                </a:lnTo>
                <a:lnTo>
                  <a:pt x="4326298" y="8509"/>
                </a:lnTo>
                <a:lnTo>
                  <a:pt x="4325250" y="7112"/>
                </a:lnTo>
                <a:lnTo>
                  <a:pt x="4323345" y="5969"/>
                </a:lnTo>
                <a:lnTo>
                  <a:pt x="4318011" y="4445"/>
                </a:lnTo>
                <a:lnTo>
                  <a:pt x="4314328" y="4064"/>
                </a:lnTo>
                <a:lnTo>
                  <a:pt x="4304803" y="3555"/>
                </a:lnTo>
              </a:path>
              <a:path w="5279909" h="273936">
                <a:moveTo>
                  <a:pt x="4397199" y="209169"/>
                </a:moveTo>
                <a:lnTo>
                  <a:pt x="4339601" y="209169"/>
                </a:lnTo>
                <a:lnTo>
                  <a:pt x="4357508" y="262382"/>
                </a:lnTo>
                <a:lnTo>
                  <a:pt x="4358016" y="264160"/>
                </a:lnTo>
                <a:lnTo>
                  <a:pt x="4382019" y="270764"/>
                </a:lnTo>
                <a:lnTo>
                  <a:pt x="4395608" y="270764"/>
                </a:lnTo>
                <a:lnTo>
                  <a:pt x="4414673" y="264414"/>
                </a:lnTo>
                <a:lnTo>
                  <a:pt x="4414586" y="262890"/>
                </a:lnTo>
                <a:lnTo>
                  <a:pt x="4414260" y="260985"/>
                </a:lnTo>
                <a:lnTo>
                  <a:pt x="4413896" y="258318"/>
                </a:lnTo>
                <a:lnTo>
                  <a:pt x="4412880" y="254381"/>
                </a:lnTo>
                <a:lnTo>
                  <a:pt x="4411229" y="249428"/>
                </a:lnTo>
                <a:lnTo>
                  <a:pt x="4397199" y="209169"/>
                </a:lnTo>
              </a:path>
              <a:path w="5279909" h="273936">
                <a:moveTo>
                  <a:pt x="4343556" y="55245"/>
                </a:moveTo>
                <a:lnTo>
                  <a:pt x="4289690" y="55245"/>
                </a:lnTo>
                <a:lnTo>
                  <a:pt x="4327155" y="167894"/>
                </a:lnTo>
                <a:lnTo>
                  <a:pt x="4382814" y="167894"/>
                </a:lnTo>
                <a:lnTo>
                  <a:pt x="4343556" y="55245"/>
                </a:lnTo>
              </a:path>
              <a:path w="5279909" h="273936">
                <a:moveTo>
                  <a:pt x="2492767" y="3555"/>
                </a:moveTo>
                <a:lnTo>
                  <a:pt x="2465716" y="3555"/>
                </a:lnTo>
                <a:lnTo>
                  <a:pt x="2457334" y="4064"/>
                </a:lnTo>
                <a:lnTo>
                  <a:pt x="2454032" y="4445"/>
                </a:lnTo>
                <a:lnTo>
                  <a:pt x="2449206" y="5969"/>
                </a:lnTo>
                <a:lnTo>
                  <a:pt x="2447428" y="7112"/>
                </a:lnTo>
                <a:lnTo>
                  <a:pt x="2446308" y="8636"/>
                </a:lnTo>
                <a:lnTo>
                  <a:pt x="2445269" y="9905"/>
                </a:lnTo>
                <a:lnTo>
                  <a:pt x="2361830" y="249047"/>
                </a:lnTo>
                <a:lnTo>
                  <a:pt x="2358401" y="263398"/>
                </a:lnTo>
                <a:lnTo>
                  <a:pt x="2358909" y="265557"/>
                </a:lnTo>
                <a:lnTo>
                  <a:pt x="2376054" y="270764"/>
                </a:lnTo>
                <a:lnTo>
                  <a:pt x="2388119" y="270764"/>
                </a:lnTo>
                <a:lnTo>
                  <a:pt x="2392945" y="270637"/>
                </a:lnTo>
                <a:lnTo>
                  <a:pt x="2400184" y="270129"/>
                </a:lnTo>
                <a:lnTo>
                  <a:pt x="2402978" y="269621"/>
                </a:lnTo>
                <a:lnTo>
                  <a:pt x="2404883" y="268859"/>
                </a:lnTo>
                <a:lnTo>
                  <a:pt x="2406915" y="268097"/>
                </a:lnTo>
                <a:lnTo>
                  <a:pt x="2411360" y="260985"/>
                </a:lnTo>
                <a:lnTo>
                  <a:pt x="2428124" y="209169"/>
                </a:lnTo>
                <a:lnTo>
                  <a:pt x="2585163" y="209169"/>
                </a:lnTo>
                <a:lnTo>
                  <a:pt x="2570778" y="167894"/>
                </a:lnTo>
                <a:lnTo>
                  <a:pt x="2440062" y="167894"/>
                </a:lnTo>
                <a:lnTo>
                  <a:pt x="2477527" y="55245"/>
                </a:lnTo>
                <a:lnTo>
                  <a:pt x="2531520" y="55245"/>
                </a:lnTo>
                <a:lnTo>
                  <a:pt x="2516516" y="12192"/>
                </a:lnTo>
                <a:lnTo>
                  <a:pt x="2515627" y="10160"/>
                </a:lnTo>
                <a:lnTo>
                  <a:pt x="2514262" y="8509"/>
                </a:lnTo>
                <a:lnTo>
                  <a:pt x="2513214" y="7112"/>
                </a:lnTo>
                <a:lnTo>
                  <a:pt x="2511309" y="5969"/>
                </a:lnTo>
                <a:lnTo>
                  <a:pt x="2505975" y="4445"/>
                </a:lnTo>
                <a:lnTo>
                  <a:pt x="2502292" y="4064"/>
                </a:lnTo>
                <a:lnTo>
                  <a:pt x="2492767" y="3555"/>
                </a:lnTo>
              </a:path>
              <a:path w="5279909" h="273936">
                <a:moveTo>
                  <a:pt x="2585163" y="209169"/>
                </a:moveTo>
                <a:lnTo>
                  <a:pt x="2527565" y="209169"/>
                </a:lnTo>
                <a:lnTo>
                  <a:pt x="2545472" y="262382"/>
                </a:lnTo>
                <a:lnTo>
                  <a:pt x="2545980" y="264160"/>
                </a:lnTo>
                <a:lnTo>
                  <a:pt x="2569983" y="270764"/>
                </a:lnTo>
                <a:lnTo>
                  <a:pt x="2583572" y="270764"/>
                </a:lnTo>
                <a:lnTo>
                  <a:pt x="2602637" y="264414"/>
                </a:lnTo>
                <a:lnTo>
                  <a:pt x="2602550" y="262890"/>
                </a:lnTo>
                <a:lnTo>
                  <a:pt x="2602224" y="260985"/>
                </a:lnTo>
                <a:lnTo>
                  <a:pt x="2601860" y="258318"/>
                </a:lnTo>
                <a:lnTo>
                  <a:pt x="2600844" y="254381"/>
                </a:lnTo>
                <a:lnTo>
                  <a:pt x="2599193" y="249428"/>
                </a:lnTo>
                <a:lnTo>
                  <a:pt x="2585163" y="209169"/>
                </a:lnTo>
              </a:path>
              <a:path w="5279909" h="273936">
                <a:moveTo>
                  <a:pt x="2531520" y="55245"/>
                </a:moveTo>
                <a:lnTo>
                  <a:pt x="2477654" y="55245"/>
                </a:lnTo>
                <a:lnTo>
                  <a:pt x="2515119" y="167894"/>
                </a:lnTo>
                <a:lnTo>
                  <a:pt x="2570778" y="167894"/>
                </a:lnTo>
                <a:lnTo>
                  <a:pt x="2531520" y="55245"/>
                </a:lnTo>
              </a:path>
              <a:path w="5279909" h="273936">
                <a:moveTo>
                  <a:pt x="1142503" y="3555"/>
                </a:moveTo>
                <a:lnTo>
                  <a:pt x="1115452" y="3555"/>
                </a:lnTo>
                <a:lnTo>
                  <a:pt x="1107070" y="4064"/>
                </a:lnTo>
                <a:lnTo>
                  <a:pt x="1103768" y="4445"/>
                </a:lnTo>
                <a:lnTo>
                  <a:pt x="1098942" y="5969"/>
                </a:lnTo>
                <a:lnTo>
                  <a:pt x="1097164" y="7112"/>
                </a:lnTo>
                <a:lnTo>
                  <a:pt x="1096044" y="8636"/>
                </a:lnTo>
                <a:lnTo>
                  <a:pt x="1095005" y="9905"/>
                </a:lnTo>
                <a:lnTo>
                  <a:pt x="1011566" y="249047"/>
                </a:lnTo>
                <a:lnTo>
                  <a:pt x="1008137" y="263398"/>
                </a:lnTo>
                <a:lnTo>
                  <a:pt x="1008645" y="265557"/>
                </a:lnTo>
                <a:lnTo>
                  <a:pt x="1025790" y="270764"/>
                </a:lnTo>
                <a:lnTo>
                  <a:pt x="1037855" y="270764"/>
                </a:lnTo>
                <a:lnTo>
                  <a:pt x="1042681" y="270637"/>
                </a:lnTo>
                <a:lnTo>
                  <a:pt x="1049920" y="270129"/>
                </a:lnTo>
                <a:lnTo>
                  <a:pt x="1052714" y="269621"/>
                </a:lnTo>
                <a:lnTo>
                  <a:pt x="1054619" y="268859"/>
                </a:lnTo>
                <a:lnTo>
                  <a:pt x="1056651" y="268097"/>
                </a:lnTo>
                <a:lnTo>
                  <a:pt x="1061096" y="260985"/>
                </a:lnTo>
                <a:lnTo>
                  <a:pt x="1077860" y="209169"/>
                </a:lnTo>
                <a:lnTo>
                  <a:pt x="1234899" y="209169"/>
                </a:lnTo>
                <a:lnTo>
                  <a:pt x="1220514" y="167894"/>
                </a:lnTo>
                <a:lnTo>
                  <a:pt x="1089798" y="167894"/>
                </a:lnTo>
                <a:lnTo>
                  <a:pt x="1127263" y="55245"/>
                </a:lnTo>
                <a:lnTo>
                  <a:pt x="1181256" y="55245"/>
                </a:lnTo>
                <a:lnTo>
                  <a:pt x="1166252" y="12192"/>
                </a:lnTo>
                <a:lnTo>
                  <a:pt x="1165363" y="10160"/>
                </a:lnTo>
                <a:lnTo>
                  <a:pt x="1163998" y="8509"/>
                </a:lnTo>
                <a:lnTo>
                  <a:pt x="1162950" y="7112"/>
                </a:lnTo>
                <a:lnTo>
                  <a:pt x="1161045" y="5969"/>
                </a:lnTo>
                <a:lnTo>
                  <a:pt x="1155711" y="4445"/>
                </a:lnTo>
                <a:lnTo>
                  <a:pt x="1152028" y="4064"/>
                </a:lnTo>
                <a:lnTo>
                  <a:pt x="1142503" y="3555"/>
                </a:lnTo>
              </a:path>
              <a:path w="5279909" h="273936">
                <a:moveTo>
                  <a:pt x="1234899" y="209169"/>
                </a:moveTo>
                <a:lnTo>
                  <a:pt x="1177301" y="209169"/>
                </a:lnTo>
                <a:lnTo>
                  <a:pt x="1195208" y="262382"/>
                </a:lnTo>
                <a:lnTo>
                  <a:pt x="1195716" y="264160"/>
                </a:lnTo>
                <a:lnTo>
                  <a:pt x="1219719" y="270764"/>
                </a:lnTo>
                <a:lnTo>
                  <a:pt x="1233308" y="270764"/>
                </a:lnTo>
                <a:lnTo>
                  <a:pt x="1252373" y="264414"/>
                </a:lnTo>
                <a:lnTo>
                  <a:pt x="1252286" y="262890"/>
                </a:lnTo>
                <a:lnTo>
                  <a:pt x="1251960" y="260985"/>
                </a:lnTo>
                <a:lnTo>
                  <a:pt x="1251596" y="258318"/>
                </a:lnTo>
                <a:lnTo>
                  <a:pt x="1250580" y="254381"/>
                </a:lnTo>
                <a:lnTo>
                  <a:pt x="1248929" y="249428"/>
                </a:lnTo>
                <a:lnTo>
                  <a:pt x="1234899" y="209169"/>
                </a:lnTo>
              </a:path>
              <a:path w="5279909" h="273936">
                <a:moveTo>
                  <a:pt x="1181256" y="55245"/>
                </a:moveTo>
                <a:lnTo>
                  <a:pt x="1127390" y="55245"/>
                </a:lnTo>
                <a:lnTo>
                  <a:pt x="1164855" y="167894"/>
                </a:lnTo>
                <a:lnTo>
                  <a:pt x="1220514" y="167894"/>
                </a:lnTo>
                <a:lnTo>
                  <a:pt x="1181256" y="55245"/>
                </a:lnTo>
              </a:path>
              <a:path w="5279909" h="273936">
                <a:moveTo>
                  <a:pt x="345451" y="3555"/>
                </a:moveTo>
                <a:lnTo>
                  <a:pt x="318400" y="3555"/>
                </a:lnTo>
                <a:lnTo>
                  <a:pt x="310018" y="4064"/>
                </a:lnTo>
                <a:lnTo>
                  <a:pt x="306716" y="4445"/>
                </a:lnTo>
                <a:lnTo>
                  <a:pt x="301890" y="5969"/>
                </a:lnTo>
                <a:lnTo>
                  <a:pt x="300112" y="7112"/>
                </a:lnTo>
                <a:lnTo>
                  <a:pt x="298992" y="8636"/>
                </a:lnTo>
                <a:lnTo>
                  <a:pt x="297953" y="9905"/>
                </a:lnTo>
                <a:lnTo>
                  <a:pt x="214514" y="249047"/>
                </a:lnTo>
                <a:lnTo>
                  <a:pt x="211085" y="263398"/>
                </a:lnTo>
                <a:lnTo>
                  <a:pt x="211593" y="265557"/>
                </a:lnTo>
                <a:lnTo>
                  <a:pt x="228738" y="270764"/>
                </a:lnTo>
                <a:lnTo>
                  <a:pt x="240803" y="270764"/>
                </a:lnTo>
                <a:lnTo>
                  <a:pt x="245629" y="270637"/>
                </a:lnTo>
                <a:lnTo>
                  <a:pt x="252868" y="270129"/>
                </a:lnTo>
                <a:lnTo>
                  <a:pt x="255662" y="269621"/>
                </a:lnTo>
                <a:lnTo>
                  <a:pt x="257567" y="268859"/>
                </a:lnTo>
                <a:lnTo>
                  <a:pt x="259599" y="268097"/>
                </a:lnTo>
                <a:lnTo>
                  <a:pt x="264044" y="260985"/>
                </a:lnTo>
                <a:lnTo>
                  <a:pt x="280808" y="209169"/>
                </a:lnTo>
                <a:lnTo>
                  <a:pt x="437847" y="209169"/>
                </a:lnTo>
                <a:lnTo>
                  <a:pt x="423462" y="167894"/>
                </a:lnTo>
                <a:lnTo>
                  <a:pt x="292746" y="167894"/>
                </a:lnTo>
                <a:lnTo>
                  <a:pt x="330211" y="55245"/>
                </a:lnTo>
                <a:lnTo>
                  <a:pt x="384204" y="55245"/>
                </a:lnTo>
                <a:lnTo>
                  <a:pt x="369200" y="12192"/>
                </a:lnTo>
                <a:lnTo>
                  <a:pt x="368311" y="10160"/>
                </a:lnTo>
                <a:lnTo>
                  <a:pt x="366946" y="8509"/>
                </a:lnTo>
                <a:lnTo>
                  <a:pt x="365898" y="7112"/>
                </a:lnTo>
                <a:lnTo>
                  <a:pt x="363993" y="5969"/>
                </a:lnTo>
                <a:lnTo>
                  <a:pt x="358659" y="4445"/>
                </a:lnTo>
                <a:lnTo>
                  <a:pt x="354976" y="4064"/>
                </a:lnTo>
                <a:lnTo>
                  <a:pt x="345451" y="3555"/>
                </a:lnTo>
              </a:path>
              <a:path w="5279909" h="273936">
                <a:moveTo>
                  <a:pt x="437847" y="209169"/>
                </a:moveTo>
                <a:lnTo>
                  <a:pt x="380249" y="209169"/>
                </a:lnTo>
                <a:lnTo>
                  <a:pt x="398156" y="262382"/>
                </a:lnTo>
                <a:lnTo>
                  <a:pt x="398664" y="264160"/>
                </a:lnTo>
                <a:lnTo>
                  <a:pt x="422667" y="270764"/>
                </a:lnTo>
                <a:lnTo>
                  <a:pt x="436256" y="270764"/>
                </a:lnTo>
                <a:lnTo>
                  <a:pt x="455321" y="264414"/>
                </a:lnTo>
                <a:lnTo>
                  <a:pt x="455234" y="262890"/>
                </a:lnTo>
                <a:lnTo>
                  <a:pt x="454908" y="260985"/>
                </a:lnTo>
                <a:lnTo>
                  <a:pt x="454544" y="258318"/>
                </a:lnTo>
                <a:lnTo>
                  <a:pt x="453528" y="254381"/>
                </a:lnTo>
                <a:lnTo>
                  <a:pt x="451877" y="249428"/>
                </a:lnTo>
                <a:lnTo>
                  <a:pt x="437847" y="209169"/>
                </a:lnTo>
              </a:path>
              <a:path w="5279909" h="273936">
                <a:moveTo>
                  <a:pt x="384204" y="55245"/>
                </a:moveTo>
                <a:lnTo>
                  <a:pt x="330338" y="55245"/>
                </a:lnTo>
                <a:lnTo>
                  <a:pt x="367803" y="167894"/>
                </a:lnTo>
                <a:lnTo>
                  <a:pt x="423462" y="167894"/>
                </a:lnTo>
                <a:lnTo>
                  <a:pt x="384204" y="55245"/>
                </a:lnTo>
              </a:path>
              <a:path w="5279909" h="273936">
                <a:moveTo>
                  <a:pt x="1727084" y="4699"/>
                </a:moveTo>
                <a:lnTo>
                  <a:pt x="1654694" y="4699"/>
                </a:lnTo>
                <a:lnTo>
                  <a:pt x="1650884" y="6096"/>
                </a:lnTo>
                <a:lnTo>
                  <a:pt x="1647836" y="8763"/>
                </a:lnTo>
                <a:lnTo>
                  <a:pt x="1644661" y="11429"/>
                </a:lnTo>
                <a:lnTo>
                  <a:pt x="1643137" y="15748"/>
                </a:lnTo>
                <a:lnTo>
                  <a:pt x="1643137" y="258572"/>
                </a:lnTo>
                <a:lnTo>
                  <a:pt x="1644661" y="262890"/>
                </a:lnTo>
                <a:lnTo>
                  <a:pt x="1647836" y="265557"/>
                </a:lnTo>
                <a:lnTo>
                  <a:pt x="1650884" y="268224"/>
                </a:lnTo>
                <a:lnTo>
                  <a:pt x="1654694" y="269494"/>
                </a:lnTo>
                <a:lnTo>
                  <a:pt x="1722776" y="269493"/>
                </a:lnTo>
                <a:lnTo>
                  <a:pt x="1736404" y="269168"/>
                </a:lnTo>
                <a:lnTo>
                  <a:pt x="1785681" y="261065"/>
                </a:lnTo>
                <a:lnTo>
                  <a:pt x="1829363" y="234906"/>
                </a:lnTo>
                <a:lnTo>
                  <a:pt x="1836327" y="226949"/>
                </a:lnTo>
                <a:lnTo>
                  <a:pt x="1696731" y="226949"/>
                </a:lnTo>
                <a:lnTo>
                  <a:pt x="1696731" y="46863"/>
                </a:lnTo>
                <a:lnTo>
                  <a:pt x="1836664" y="46863"/>
                </a:lnTo>
                <a:lnTo>
                  <a:pt x="1834826" y="44465"/>
                </a:lnTo>
                <a:lnTo>
                  <a:pt x="1793895" y="15999"/>
                </a:lnTo>
                <a:lnTo>
                  <a:pt x="1754842" y="6168"/>
                </a:lnTo>
                <a:lnTo>
                  <a:pt x="1741440" y="5066"/>
                </a:lnTo>
                <a:lnTo>
                  <a:pt x="1727084" y="4699"/>
                </a:lnTo>
              </a:path>
              <a:path w="5279909" h="273936">
                <a:moveTo>
                  <a:pt x="1836664" y="46863"/>
                </a:moveTo>
                <a:lnTo>
                  <a:pt x="1696731" y="46863"/>
                </a:lnTo>
                <a:lnTo>
                  <a:pt x="1728966" y="46934"/>
                </a:lnTo>
                <a:lnTo>
                  <a:pt x="1742477" y="48007"/>
                </a:lnTo>
                <a:lnTo>
                  <a:pt x="1784108" y="67716"/>
                </a:lnTo>
                <a:lnTo>
                  <a:pt x="1804490" y="105599"/>
                </a:lnTo>
                <a:lnTo>
                  <a:pt x="1807167" y="145567"/>
                </a:lnTo>
                <a:lnTo>
                  <a:pt x="1805928" y="157141"/>
                </a:lnTo>
                <a:lnTo>
                  <a:pt x="1793656" y="195192"/>
                </a:lnTo>
                <a:lnTo>
                  <a:pt x="1751456" y="224347"/>
                </a:lnTo>
                <a:lnTo>
                  <a:pt x="1724798" y="226949"/>
                </a:lnTo>
                <a:lnTo>
                  <a:pt x="1836327" y="226949"/>
                </a:lnTo>
                <a:lnTo>
                  <a:pt x="1855440" y="190408"/>
                </a:lnTo>
                <a:lnTo>
                  <a:pt x="1862723" y="141961"/>
                </a:lnTo>
                <a:lnTo>
                  <a:pt x="1862976" y="125850"/>
                </a:lnTo>
                <a:lnTo>
                  <a:pt x="1862071" y="112685"/>
                </a:lnTo>
                <a:lnTo>
                  <a:pt x="1848861" y="65209"/>
                </a:lnTo>
                <a:lnTo>
                  <a:pt x="1842652" y="54677"/>
                </a:lnTo>
                <a:lnTo>
                  <a:pt x="1836664" y="46863"/>
                </a:lnTo>
              </a:path>
              <a:path w="5279909" h="273936">
                <a:moveTo>
                  <a:pt x="1370468" y="4699"/>
                </a:moveTo>
                <a:lnTo>
                  <a:pt x="1298078" y="4699"/>
                </a:lnTo>
                <a:lnTo>
                  <a:pt x="1294268" y="6096"/>
                </a:lnTo>
                <a:lnTo>
                  <a:pt x="1291220" y="8763"/>
                </a:lnTo>
                <a:lnTo>
                  <a:pt x="1288045" y="11429"/>
                </a:lnTo>
                <a:lnTo>
                  <a:pt x="1286521" y="15748"/>
                </a:lnTo>
                <a:lnTo>
                  <a:pt x="1286521" y="258572"/>
                </a:lnTo>
                <a:lnTo>
                  <a:pt x="1288045" y="262890"/>
                </a:lnTo>
                <a:lnTo>
                  <a:pt x="1291220" y="265557"/>
                </a:lnTo>
                <a:lnTo>
                  <a:pt x="1294268" y="268224"/>
                </a:lnTo>
                <a:lnTo>
                  <a:pt x="1298078" y="269494"/>
                </a:lnTo>
                <a:lnTo>
                  <a:pt x="1366160" y="269493"/>
                </a:lnTo>
                <a:lnTo>
                  <a:pt x="1379788" y="269168"/>
                </a:lnTo>
                <a:lnTo>
                  <a:pt x="1429065" y="261065"/>
                </a:lnTo>
                <a:lnTo>
                  <a:pt x="1472747" y="234906"/>
                </a:lnTo>
                <a:lnTo>
                  <a:pt x="1479711" y="226949"/>
                </a:lnTo>
                <a:lnTo>
                  <a:pt x="1340115" y="226949"/>
                </a:lnTo>
                <a:lnTo>
                  <a:pt x="1340115" y="46863"/>
                </a:lnTo>
                <a:lnTo>
                  <a:pt x="1480048" y="46863"/>
                </a:lnTo>
                <a:lnTo>
                  <a:pt x="1478210" y="44465"/>
                </a:lnTo>
                <a:lnTo>
                  <a:pt x="1437279" y="15999"/>
                </a:lnTo>
                <a:lnTo>
                  <a:pt x="1398226" y="6168"/>
                </a:lnTo>
                <a:lnTo>
                  <a:pt x="1384824" y="5066"/>
                </a:lnTo>
                <a:lnTo>
                  <a:pt x="1370468" y="4699"/>
                </a:lnTo>
              </a:path>
              <a:path w="5279909" h="273936">
                <a:moveTo>
                  <a:pt x="1480048" y="46863"/>
                </a:moveTo>
                <a:lnTo>
                  <a:pt x="1340115" y="46863"/>
                </a:lnTo>
                <a:lnTo>
                  <a:pt x="1372350" y="46934"/>
                </a:lnTo>
                <a:lnTo>
                  <a:pt x="1385861" y="48007"/>
                </a:lnTo>
                <a:lnTo>
                  <a:pt x="1427492" y="67716"/>
                </a:lnTo>
                <a:lnTo>
                  <a:pt x="1447874" y="105599"/>
                </a:lnTo>
                <a:lnTo>
                  <a:pt x="1450551" y="145567"/>
                </a:lnTo>
                <a:lnTo>
                  <a:pt x="1449312" y="157141"/>
                </a:lnTo>
                <a:lnTo>
                  <a:pt x="1437040" y="195192"/>
                </a:lnTo>
                <a:lnTo>
                  <a:pt x="1394840" y="224347"/>
                </a:lnTo>
                <a:lnTo>
                  <a:pt x="1368182" y="226949"/>
                </a:lnTo>
                <a:lnTo>
                  <a:pt x="1479711" y="226949"/>
                </a:lnTo>
                <a:lnTo>
                  <a:pt x="1498824" y="190408"/>
                </a:lnTo>
                <a:lnTo>
                  <a:pt x="1506107" y="141961"/>
                </a:lnTo>
                <a:lnTo>
                  <a:pt x="1506360" y="125850"/>
                </a:lnTo>
                <a:lnTo>
                  <a:pt x="1505455" y="112685"/>
                </a:lnTo>
                <a:lnTo>
                  <a:pt x="1492245" y="65209"/>
                </a:lnTo>
                <a:lnTo>
                  <a:pt x="1486036" y="54677"/>
                </a:lnTo>
                <a:lnTo>
                  <a:pt x="1480048" y="46863"/>
                </a:lnTo>
              </a:path>
              <a:path w="5279909" h="273936">
                <a:moveTo>
                  <a:pt x="861452" y="4699"/>
                </a:moveTo>
                <a:lnTo>
                  <a:pt x="789062" y="4699"/>
                </a:lnTo>
                <a:lnTo>
                  <a:pt x="785252" y="6096"/>
                </a:lnTo>
                <a:lnTo>
                  <a:pt x="782204" y="8763"/>
                </a:lnTo>
                <a:lnTo>
                  <a:pt x="779029" y="11429"/>
                </a:lnTo>
                <a:lnTo>
                  <a:pt x="777505" y="15748"/>
                </a:lnTo>
                <a:lnTo>
                  <a:pt x="777505" y="258572"/>
                </a:lnTo>
                <a:lnTo>
                  <a:pt x="779029" y="262890"/>
                </a:lnTo>
                <a:lnTo>
                  <a:pt x="782204" y="265557"/>
                </a:lnTo>
                <a:lnTo>
                  <a:pt x="785252" y="268224"/>
                </a:lnTo>
                <a:lnTo>
                  <a:pt x="789062" y="269494"/>
                </a:lnTo>
                <a:lnTo>
                  <a:pt x="857144" y="269493"/>
                </a:lnTo>
                <a:lnTo>
                  <a:pt x="870772" y="269168"/>
                </a:lnTo>
                <a:lnTo>
                  <a:pt x="920049" y="261065"/>
                </a:lnTo>
                <a:lnTo>
                  <a:pt x="963731" y="234906"/>
                </a:lnTo>
                <a:lnTo>
                  <a:pt x="970695" y="226949"/>
                </a:lnTo>
                <a:lnTo>
                  <a:pt x="831099" y="226949"/>
                </a:lnTo>
                <a:lnTo>
                  <a:pt x="831099" y="46863"/>
                </a:lnTo>
                <a:lnTo>
                  <a:pt x="971032" y="46863"/>
                </a:lnTo>
                <a:lnTo>
                  <a:pt x="969194" y="44465"/>
                </a:lnTo>
                <a:lnTo>
                  <a:pt x="928263" y="15999"/>
                </a:lnTo>
                <a:lnTo>
                  <a:pt x="889210" y="6168"/>
                </a:lnTo>
                <a:lnTo>
                  <a:pt x="875808" y="5066"/>
                </a:lnTo>
                <a:lnTo>
                  <a:pt x="861452" y="4699"/>
                </a:lnTo>
              </a:path>
              <a:path w="5279909" h="273936">
                <a:moveTo>
                  <a:pt x="971032" y="46863"/>
                </a:moveTo>
                <a:lnTo>
                  <a:pt x="831099" y="46863"/>
                </a:lnTo>
                <a:lnTo>
                  <a:pt x="863334" y="46934"/>
                </a:lnTo>
                <a:lnTo>
                  <a:pt x="876845" y="48007"/>
                </a:lnTo>
                <a:lnTo>
                  <a:pt x="918476" y="67716"/>
                </a:lnTo>
                <a:lnTo>
                  <a:pt x="938858" y="105599"/>
                </a:lnTo>
                <a:lnTo>
                  <a:pt x="941535" y="145567"/>
                </a:lnTo>
                <a:lnTo>
                  <a:pt x="940296" y="157141"/>
                </a:lnTo>
                <a:lnTo>
                  <a:pt x="928024" y="195192"/>
                </a:lnTo>
                <a:lnTo>
                  <a:pt x="885824" y="224347"/>
                </a:lnTo>
                <a:lnTo>
                  <a:pt x="859166" y="226949"/>
                </a:lnTo>
                <a:lnTo>
                  <a:pt x="970695" y="226949"/>
                </a:lnTo>
                <a:lnTo>
                  <a:pt x="989808" y="190408"/>
                </a:lnTo>
                <a:lnTo>
                  <a:pt x="997091" y="141961"/>
                </a:lnTo>
                <a:lnTo>
                  <a:pt x="997344" y="125850"/>
                </a:lnTo>
                <a:lnTo>
                  <a:pt x="996439" y="112685"/>
                </a:lnTo>
                <a:lnTo>
                  <a:pt x="983229" y="65209"/>
                </a:lnTo>
                <a:lnTo>
                  <a:pt x="977020" y="54677"/>
                </a:lnTo>
                <a:lnTo>
                  <a:pt x="971032" y="46863"/>
                </a:lnTo>
              </a:path>
              <a:path w="5279909" h="273936">
                <a:moveTo>
                  <a:pt x="3608335" y="4699"/>
                </a:moveTo>
                <a:lnTo>
                  <a:pt x="3603890" y="4699"/>
                </a:lnTo>
                <a:lnTo>
                  <a:pt x="3600080" y="6096"/>
                </a:lnTo>
                <a:lnTo>
                  <a:pt x="3597032" y="8763"/>
                </a:lnTo>
                <a:lnTo>
                  <a:pt x="3593857" y="11429"/>
                </a:lnTo>
                <a:lnTo>
                  <a:pt x="3592333" y="15748"/>
                </a:lnTo>
                <a:lnTo>
                  <a:pt x="3592333" y="263525"/>
                </a:lnTo>
                <a:lnTo>
                  <a:pt x="3592841" y="264795"/>
                </a:lnTo>
                <a:lnTo>
                  <a:pt x="3593688" y="265938"/>
                </a:lnTo>
                <a:lnTo>
                  <a:pt x="3594365" y="266954"/>
                </a:lnTo>
                <a:lnTo>
                  <a:pt x="3595889" y="267843"/>
                </a:lnTo>
                <a:lnTo>
                  <a:pt x="3597921" y="268478"/>
                </a:lnTo>
                <a:lnTo>
                  <a:pt x="3599953" y="269240"/>
                </a:lnTo>
                <a:lnTo>
                  <a:pt x="3602747" y="269748"/>
                </a:lnTo>
                <a:lnTo>
                  <a:pt x="3609605" y="270510"/>
                </a:lnTo>
                <a:lnTo>
                  <a:pt x="3614050" y="270764"/>
                </a:lnTo>
                <a:lnTo>
                  <a:pt x="3624464" y="270764"/>
                </a:lnTo>
                <a:lnTo>
                  <a:pt x="3628909" y="270510"/>
                </a:lnTo>
                <a:lnTo>
                  <a:pt x="3635640" y="269748"/>
                </a:lnTo>
                <a:lnTo>
                  <a:pt x="3638434" y="269240"/>
                </a:lnTo>
                <a:lnTo>
                  <a:pt x="3640466" y="268478"/>
                </a:lnTo>
                <a:lnTo>
                  <a:pt x="3642498" y="267843"/>
                </a:lnTo>
                <a:lnTo>
                  <a:pt x="3644022" y="266954"/>
                </a:lnTo>
                <a:lnTo>
                  <a:pt x="3644911" y="265811"/>
                </a:lnTo>
                <a:lnTo>
                  <a:pt x="3645800" y="264795"/>
                </a:lnTo>
                <a:lnTo>
                  <a:pt x="3646181" y="263525"/>
                </a:lnTo>
                <a:lnTo>
                  <a:pt x="3646181" y="161290"/>
                </a:lnTo>
                <a:lnTo>
                  <a:pt x="3743209" y="161290"/>
                </a:lnTo>
                <a:lnTo>
                  <a:pt x="3723778" y="146304"/>
                </a:lnTo>
                <a:lnTo>
                  <a:pt x="3731906" y="143764"/>
                </a:lnTo>
                <a:lnTo>
                  <a:pt x="3739272" y="140335"/>
                </a:lnTo>
                <a:lnTo>
                  <a:pt x="3752099" y="131825"/>
                </a:lnTo>
                <a:lnTo>
                  <a:pt x="3757433" y="126873"/>
                </a:lnTo>
                <a:lnTo>
                  <a:pt x="3761850" y="121031"/>
                </a:lnTo>
                <a:lnTo>
                  <a:pt x="3646181" y="121031"/>
                </a:lnTo>
                <a:lnTo>
                  <a:pt x="3646181" y="45847"/>
                </a:lnTo>
                <a:lnTo>
                  <a:pt x="3768796" y="45847"/>
                </a:lnTo>
                <a:lnTo>
                  <a:pt x="3763305" y="36331"/>
                </a:lnTo>
                <a:lnTo>
                  <a:pt x="3731299" y="12426"/>
                </a:lnTo>
                <a:lnTo>
                  <a:pt x="3694060" y="5206"/>
                </a:lnTo>
                <a:lnTo>
                  <a:pt x="3689615" y="4825"/>
                </a:lnTo>
                <a:lnTo>
                  <a:pt x="3608335" y="4699"/>
                </a:lnTo>
              </a:path>
              <a:path w="5279909" h="273936">
                <a:moveTo>
                  <a:pt x="3743209" y="161290"/>
                </a:moveTo>
                <a:lnTo>
                  <a:pt x="3668660" y="161290"/>
                </a:lnTo>
                <a:lnTo>
                  <a:pt x="3673740" y="162179"/>
                </a:lnTo>
                <a:lnTo>
                  <a:pt x="3678058" y="163957"/>
                </a:lnTo>
                <a:lnTo>
                  <a:pt x="3682503" y="165735"/>
                </a:lnTo>
                <a:lnTo>
                  <a:pt x="3686313" y="168402"/>
                </a:lnTo>
                <a:lnTo>
                  <a:pt x="3689615" y="171831"/>
                </a:lnTo>
                <a:lnTo>
                  <a:pt x="3693044" y="175260"/>
                </a:lnTo>
                <a:lnTo>
                  <a:pt x="3696092" y="179578"/>
                </a:lnTo>
                <a:lnTo>
                  <a:pt x="3698759" y="184785"/>
                </a:lnTo>
                <a:lnTo>
                  <a:pt x="3701553" y="189992"/>
                </a:lnTo>
                <a:lnTo>
                  <a:pt x="3704347" y="195961"/>
                </a:lnTo>
                <a:lnTo>
                  <a:pt x="3707141" y="202565"/>
                </a:lnTo>
                <a:lnTo>
                  <a:pt x="3730890" y="261747"/>
                </a:lnTo>
                <a:lnTo>
                  <a:pt x="3731398" y="263398"/>
                </a:lnTo>
                <a:lnTo>
                  <a:pt x="3732160" y="264795"/>
                </a:lnTo>
                <a:lnTo>
                  <a:pt x="3753242" y="270764"/>
                </a:lnTo>
                <a:lnTo>
                  <a:pt x="3765815" y="270764"/>
                </a:lnTo>
                <a:lnTo>
                  <a:pt x="3788802" y="264033"/>
                </a:lnTo>
                <a:lnTo>
                  <a:pt x="3788802" y="261239"/>
                </a:lnTo>
                <a:lnTo>
                  <a:pt x="3761370" y="193421"/>
                </a:lnTo>
                <a:lnTo>
                  <a:pt x="3758830" y="187198"/>
                </a:lnTo>
                <a:lnTo>
                  <a:pt x="3756163" y="181483"/>
                </a:lnTo>
                <a:lnTo>
                  <a:pt x="3753369" y="176530"/>
                </a:lnTo>
                <a:lnTo>
                  <a:pt x="3750702" y="171577"/>
                </a:lnTo>
                <a:lnTo>
                  <a:pt x="3747781" y="167132"/>
                </a:lnTo>
                <a:lnTo>
                  <a:pt x="3744733" y="163195"/>
                </a:lnTo>
                <a:lnTo>
                  <a:pt x="3743209" y="161290"/>
                </a:lnTo>
              </a:path>
              <a:path w="5279909" h="273936">
                <a:moveTo>
                  <a:pt x="3768796" y="45847"/>
                </a:moveTo>
                <a:lnTo>
                  <a:pt x="3676534" y="45847"/>
                </a:lnTo>
                <a:lnTo>
                  <a:pt x="3681233" y="46100"/>
                </a:lnTo>
                <a:lnTo>
                  <a:pt x="3688218" y="46863"/>
                </a:lnTo>
                <a:lnTo>
                  <a:pt x="3719460" y="74168"/>
                </a:lnTo>
                <a:lnTo>
                  <a:pt x="3719460" y="88646"/>
                </a:lnTo>
                <a:lnTo>
                  <a:pt x="3718444" y="93853"/>
                </a:lnTo>
                <a:lnTo>
                  <a:pt x="3716539" y="98425"/>
                </a:lnTo>
                <a:lnTo>
                  <a:pt x="3714634" y="103124"/>
                </a:lnTo>
                <a:lnTo>
                  <a:pt x="3681233" y="121031"/>
                </a:lnTo>
                <a:lnTo>
                  <a:pt x="3761850" y="121031"/>
                </a:lnTo>
                <a:lnTo>
                  <a:pt x="3767753" y="111431"/>
                </a:lnTo>
                <a:lnTo>
                  <a:pt x="3772755" y="97976"/>
                </a:lnTo>
                <a:lnTo>
                  <a:pt x="3774459" y="86948"/>
                </a:lnTo>
                <a:lnTo>
                  <a:pt x="3774910" y="71471"/>
                </a:lnTo>
                <a:lnTo>
                  <a:pt x="3773183" y="59263"/>
                </a:lnTo>
                <a:lnTo>
                  <a:pt x="3769179" y="46511"/>
                </a:lnTo>
                <a:lnTo>
                  <a:pt x="3768796" y="45847"/>
                </a:lnTo>
              </a:path>
              <a:path w="5279909" h="273936">
                <a:moveTo>
                  <a:pt x="4893448" y="0"/>
                </a:moveTo>
                <a:lnTo>
                  <a:pt x="4846792" y="6704"/>
                </a:lnTo>
                <a:lnTo>
                  <a:pt x="4804068" y="31660"/>
                </a:lnTo>
                <a:lnTo>
                  <a:pt x="4776446" y="74293"/>
                </a:lnTo>
                <a:lnTo>
                  <a:pt x="4766964" y="113560"/>
                </a:lnTo>
                <a:lnTo>
                  <a:pt x="4765567" y="141061"/>
                </a:lnTo>
                <a:lnTo>
                  <a:pt x="4765964" y="154148"/>
                </a:lnTo>
                <a:lnTo>
                  <a:pt x="4774611" y="203811"/>
                </a:lnTo>
                <a:lnTo>
                  <a:pt x="4801896" y="247108"/>
                </a:lnTo>
                <a:lnTo>
                  <a:pt x="4835262" y="266403"/>
                </a:lnTo>
                <a:lnTo>
                  <a:pt x="4881785" y="273748"/>
                </a:lnTo>
                <a:lnTo>
                  <a:pt x="4898471" y="273936"/>
                </a:lnTo>
                <a:lnTo>
                  <a:pt x="4910998" y="272789"/>
                </a:lnTo>
                <a:lnTo>
                  <a:pt x="4948020" y="262886"/>
                </a:lnTo>
                <a:lnTo>
                  <a:pt x="4988567" y="231281"/>
                </a:lnTo>
                <a:lnTo>
                  <a:pt x="4989534" y="229849"/>
                </a:lnTo>
                <a:lnTo>
                  <a:pt x="4887982" y="229849"/>
                </a:lnTo>
                <a:lnTo>
                  <a:pt x="4876103" y="228801"/>
                </a:lnTo>
                <a:lnTo>
                  <a:pt x="4833491" y="199599"/>
                </a:lnTo>
                <a:lnTo>
                  <a:pt x="4822907" y="155150"/>
                </a:lnTo>
                <a:lnTo>
                  <a:pt x="4822422" y="141641"/>
                </a:lnTo>
                <a:lnTo>
                  <a:pt x="4822439" y="124257"/>
                </a:lnTo>
                <a:lnTo>
                  <a:pt x="4834165" y="77514"/>
                </a:lnTo>
                <a:lnTo>
                  <a:pt x="4865600" y="48399"/>
                </a:lnTo>
                <a:lnTo>
                  <a:pt x="4891670" y="44196"/>
                </a:lnTo>
                <a:lnTo>
                  <a:pt x="4993394" y="44196"/>
                </a:lnTo>
                <a:lnTo>
                  <a:pt x="4988299" y="37232"/>
                </a:lnTo>
                <a:lnTo>
                  <a:pt x="4957158" y="12468"/>
                </a:lnTo>
                <a:lnTo>
                  <a:pt x="4920322" y="1791"/>
                </a:lnTo>
                <a:lnTo>
                  <a:pt x="4907285" y="447"/>
                </a:lnTo>
                <a:lnTo>
                  <a:pt x="4893448" y="0"/>
                </a:lnTo>
              </a:path>
              <a:path w="5279909" h="273936">
                <a:moveTo>
                  <a:pt x="4993394" y="44196"/>
                </a:moveTo>
                <a:lnTo>
                  <a:pt x="4891670" y="44196"/>
                </a:lnTo>
                <a:lnTo>
                  <a:pt x="4894868" y="44245"/>
                </a:lnTo>
                <a:lnTo>
                  <a:pt x="4906355" y="45488"/>
                </a:lnTo>
                <a:lnTo>
                  <a:pt x="4940152" y="63691"/>
                </a:lnTo>
                <a:lnTo>
                  <a:pt x="4957096" y="102451"/>
                </a:lnTo>
                <a:lnTo>
                  <a:pt x="4959694" y="141061"/>
                </a:lnTo>
                <a:lnTo>
                  <a:pt x="4959068" y="152566"/>
                </a:lnTo>
                <a:lnTo>
                  <a:pt x="4950552" y="191690"/>
                </a:lnTo>
                <a:lnTo>
                  <a:pt x="4914833" y="226180"/>
                </a:lnTo>
                <a:lnTo>
                  <a:pt x="4887982" y="229849"/>
                </a:lnTo>
                <a:lnTo>
                  <a:pt x="4989534" y="229849"/>
                </a:lnTo>
                <a:lnTo>
                  <a:pt x="5010698" y="183391"/>
                </a:lnTo>
                <a:lnTo>
                  <a:pt x="5016246" y="131605"/>
                </a:lnTo>
                <a:lnTo>
                  <a:pt x="5015816" y="118735"/>
                </a:lnTo>
                <a:lnTo>
                  <a:pt x="5006519" y="68927"/>
                </a:lnTo>
                <a:lnTo>
                  <a:pt x="4996080" y="47867"/>
                </a:lnTo>
                <a:lnTo>
                  <a:pt x="4993394" y="44196"/>
                </a:lnTo>
              </a:path>
              <a:path w="5279909" h="273936">
                <a:moveTo>
                  <a:pt x="3424312" y="0"/>
                </a:moveTo>
                <a:lnTo>
                  <a:pt x="3377656" y="6704"/>
                </a:lnTo>
                <a:lnTo>
                  <a:pt x="3334932" y="31660"/>
                </a:lnTo>
                <a:lnTo>
                  <a:pt x="3307310" y="74293"/>
                </a:lnTo>
                <a:lnTo>
                  <a:pt x="3297828" y="113560"/>
                </a:lnTo>
                <a:lnTo>
                  <a:pt x="3296431" y="141061"/>
                </a:lnTo>
                <a:lnTo>
                  <a:pt x="3296828" y="154148"/>
                </a:lnTo>
                <a:lnTo>
                  <a:pt x="3305475" y="203811"/>
                </a:lnTo>
                <a:lnTo>
                  <a:pt x="3332760" y="247108"/>
                </a:lnTo>
                <a:lnTo>
                  <a:pt x="3366126" y="266403"/>
                </a:lnTo>
                <a:lnTo>
                  <a:pt x="3412649" y="273748"/>
                </a:lnTo>
                <a:lnTo>
                  <a:pt x="3429335" y="273936"/>
                </a:lnTo>
                <a:lnTo>
                  <a:pt x="3441862" y="272789"/>
                </a:lnTo>
                <a:lnTo>
                  <a:pt x="3478884" y="262886"/>
                </a:lnTo>
                <a:lnTo>
                  <a:pt x="3519431" y="231281"/>
                </a:lnTo>
                <a:lnTo>
                  <a:pt x="3520398" y="229849"/>
                </a:lnTo>
                <a:lnTo>
                  <a:pt x="3418846" y="229849"/>
                </a:lnTo>
                <a:lnTo>
                  <a:pt x="3406967" y="228801"/>
                </a:lnTo>
                <a:lnTo>
                  <a:pt x="3364355" y="199599"/>
                </a:lnTo>
                <a:lnTo>
                  <a:pt x="3353771" y="155150"/>
                </a:lnTo>
                <a:lnTo>
                  <a:pt x="3353286" y="141641"/>
                </a:lnTo>
                <a:lnTo>
                  <a:pt x="3353303" y="124257"/>
                </a:lnTo>
                <a:lnTo>
                  <a:pt x="3365029" y="77514"/>
                </a:lnTo>
                <a:lnTo>
                  <a:pt x="3396464" y="48399"/>
                </a:lnTo>
                <a:lnTo>
                  <a:pt x="3422534" y="44196"/>
                </a:lnTo>
                <a:lnTo>
                  <a:pt x="3524258" y="44196"/>
                </a:lnTo>
                <a:lnTo>
                  <a:pt x="3519163" y="37232"/>
                </a:lnTo>
                <a:lnTo>
                  <a:pt x="3488022" y="12468"/>
                </a:lnTo>
                <a:lnTo>
                  <a:pt x="3451186" y="1791"/>
                </a:lnTo>
                <a:lnTo>
                  <a:pt x="3438149" y="447"/>
                </a:lnTo>
                <a:lnTo>
                  <a:pt x="3424312" y="0"/>
                </a:lnTo>
              </a:path>
              <a:path w="5279909" h="273936">
                <a:moveTo>
                  <a:pt x="3524258" y="44196"/>
                </a:moveTo>
                <a:lnTo>
                  <a:pt x="3422534" y="44196"/>
                </a:lnTo>
                <a:lnTo>
                  <a:pt x="3425732" y="44245"/>
                </a:lnTo>
                <a:lnTo>
                  <a:pt x="3437219" y="45488"/>
                </a:lnTo>
                <a:lnTo>
                  <a:pt x="3471016" y="63691"/>
                </a:lnTo>
                <a:lnTo>
                  <a:pt x="3487960" y="102451"/>
                </a:lnTo>
                <a:lnTo>
                  <a:pt x="3490558" y="141061"/>
                </a:lnTo>
                <a:lnTo>
                  <a:pt x="3489932" y="152566"/>
                </a:lnTo>
                <a:lnTo>
                  <a:pt x="3481416" y="191690"/>
                </a:lnTo>
                <a:lnTo>
                  <a:pt x="3445697" y="226180"/>
                </a:lnTo>
                <a:lnTo>
                  <a:pt x="3418846" y="229849"/>
                </a:lnTo>
                <a:lnTo>
                  <a:pt x="3520398" y="229849"/>
                </a:lnTo>
                <a:lnTo>
                  <a:pt x="3541562" y="183391"/>
                </a:lnTo>
                <a:lnTo>
                  <a:pt x="3547110" y="131605"/>
                </a:lnTo>
                <a:lnTo>
                  <a:pt x="3546680" y="118735"/>
                </a:lnTo>
                <a:lnTo>
                  <a:pt x="3537383" y="68927"/>
                </a:lnTo>
                <a:lnTo>
                  <a:pt x="3526944" y="47867"/>
                </a:lnTo>
                <a:lnTo>
                  <a:pt x="3524258" y="44196"/>
                </a:lnTo>
              </a:path>
              <a:path w="5279909" h="273936">
                <a:moveTo>
                  <a:pt x="3890275" y="4699"/>
                </a:moveTo>
                <a:lnTo>
                  <a:pt x="3842650" y="4699"/>
                </a:lnTo>
                <a:lnTo>
                  <a:pt x="3837824" y="6603"/>
                </a:lnTo>
                <a:lnTo>
                  <a:pt x="3830458" y="13970"/>
                </a:lnTo>
                <a:lnTo>
                  <a:pt x="3828553" y="19303"/>
                </a:lnTo>
                <a:lnTo>
                  <a:pt x="3828629" y="263779"/>
                </a:lnTo>
                <a:lnTo>
                  <a:pt x="3828934" y="264795"/>
                </a:lnTo>
                <a:lnTo>
                  <a:pt x="3829696" y="265811"/>
                </a:lnTo>
                <a:lnTo>
                  <a:pt x="3830458" y="266954"/>
                </a:lnTo>
                <a:lnTo>
                  <a:pt x="3831855" y="267843"/>
                </a:lnTo>
                <a:lnTo>
                  <a:pt x="3833760" y="268478"/>
                </a:lnTo>
                <a:lnTo>
                  <a:pt x="3835792" y="269240"/>
                </a:lnTo>
                <a:lnTo>
                  <a:pt x="3838459" y="269748"/>
                </a:lnTo>
                <a:lnTo>
                  <a:pt x="3844936" y="270510"/>
                </a:lnTo>
                <a:lnTo>
                  <a:pt x="3849000" y="270764"/>
                </a:lnTo>
                <a:lnTo>
                  <a:pt x="3859033" y="270764"/>
                </a:lnTo>
                <a:lnTo>
                  <a:pt x="3863097" y="270510"/>
                </a:lnTo>
                <a:lnTo>
                  <a:pt x="3869574" y="269748"/>
                </a:lnTo>
                <a:lnTo>
                  <a:pt x="3872241" y="269240"/>
                </a:lnTo>
                <a:lnTo>
                  <a:pt x="3874273" y="268478"/>
                </a:lnTo>
                <a:lnTo>
                  <a:pt x="3876305" y="267843"/>
                </a:lnTo>
                <a:lnTo>
                  <a:pt x="3877702" y="266954"/>
                </a:lnTo>
                <a:lnTo>
                  <a:pt x="3878464" y="265811"/>
                </a:lnTo>
                <a:lnTo>
                  <a:pt x="3879226" y="264795"/>
                </a:lnTo>
                <a:lnTo>
                  <a:pt x="3879531" y="263779"/>
                </a:lnTo>
                <a:lnTo>
                  <a:pt x="3879607" y="46736"/>
                </a:lnTo>
                <a:lnTo>
                  <a:pt x="3930028" y="46736"/>
                </a:lnTo>
                <a:lnTo>
                  <a:pt x="3925835" y="35178"/>
                </a:lnTo>
                <a:lnTo>
                  <a:pt x="3924184" y="29464"/>
                </a:lnTo>
                <a:lnTo>
                  <a:pt x="3922279" y="24638"/>
                </a:lnTo>
                <a:lnTo>
                  <a:pt x="3920120" y="20827"/>
                </a:lnTo>
                <a:lnTo>
                  <a:pt x="3917834" y="16891"/>
                </a:lnTo>
                <a:lnTo>
                  <a:pt x="3915167" y="13716"/>
                </a:lnTo>
                <a:lnTo>
                  <a:pt x="3911865" y="11429"/>
                </a:lnTo>
                <a:lnTo>
                  <a:pt x="3908563" y="9017"/>
                </a:lnTo>
                <a:lnTo>
                  <a:pt x="3904753" y="7239"/>
                </a:lnTo>
                <a:lnTo>
                  <a:pt x="3895736" y="5206"/>
                </a:lnTo>
                <a:lnTo>
                  <a:pt x="3890275" y="4699"/>
                </a:lnTo>
              </a:path>
              <a:path w="5279909" h="273936">
                <a:moveTo>
                  <a:pt x="3930028" y="46736"/>
                </a:moveTo>
                <a:lnTo>
                  <a:pt x="3879988" y="46736"/>
                </a:lnTo>
                <a:lnTo>
                  <a:pt x="3954029" y="262000"/>
                </a:lnTo>
                <a:lnTo>
                  <a:pt x="3954410" y="263525"/>
                </a:lnTo>
                <a:lnTo>
                  <a:pt x="3976762" y="270764"/>
                </a:lnTo>
                <a:lnTo>
                  <a:pt x="3986033" y="270764"/>
                </a:lnTo>
                <a:lnTo>
                  <a:pt x="3993272" y="270510"/>
                </a:lnTo>
                <a:lnTo>
                  <a:pt x="3996574" y="270256"/>
                </a:lnTo>
                <a:lnTo>
                  <a:pt x="3999241" y="269875"/>
                </a:lnTo>
                <a:lnTo>
                  <a:pt x="4001400" y="269113"/>
                </a:lnTo>
                <a:lnTo>
                  <a:pt x="4003559" y="268478"/>
                </a:lnTo>
                <a:lnTo>
                  <a:pt x="4005210" y="267589"/>
                </a:lnTo>
                <a:lnTo>
                  <a:pt x="4007623" y="265175"/>
                </a:lnTo>
                <a:lnTo>
                  <a:pt x="4008512" y="263779"/>
                </a:lnTo>
                <a:lnTo>
                  <a:pt x="4009020" y="262000"/>
                </a:lnTo>
                <a:lnTo>
                  <a:pt x="4033634" y="193040"/>
                </a:lnTo>
                <a:lnTo>
                  <a:pt x="3983112" y="193040"/>
                </a:lnTo>
                <a:lnTo>
                  <a:pt x="3930028" y="46736"/>
                </a:lnTo>
              </a:path>
              <a:path w="5279909" h="273936">
                <a:moveTo>
                  <a:pt x="4137163" y="46736"/>
                </a:moveTo>
                <a:lnTo>
                  <a:pt x="4086236" y="46736"/>
                </a:lnTo>
                <a:lnTo>
                  <a:pt x="4086312" y="263779"/>
                </a:lnTo>
                <a:lnTo>
                  <a:pt x="4086617" y="264795"/>
                </a:lnTo>
                <a:lnTo>
                  <a:pt x="4087506" y="265811"/>
                </a:lnTo>
                <a:lnTo>
                  <a:pt x="4088268" y="266954"/>
                </a:lnTo>
                <a:lnTo>
                  <a:pt x="4089665" y="267843"/>
                </a:lnTo>
                <a:lnTo>
                  <a:pt x="4091570" y="268478"/>
                </a:lnTo>
                <a:lnTo>
                  <a:pt x="4093475" y="269240"/>
                </a:lnTo>
                <a:lnTo>
                  <a:pt x="4096015" y="269748"/>
                </a:lnTo>
                <a:lnTo>
                  <a:pt x="4102619" y="270510"/>
                </a:lnTo>
                <a:lnTo>
                  <a:pt x="4106683" y="270764"/>
                </a:lnTo>
                <a:lnTo>
                  <a:pt x="4116716" y="270764"/>
                </a:lnTo>
                <a:lnTo>
                  <a:pt x="4120780" y="270510"/>
                </a:lnTo>
                <a:lnTo>
                  <a:pt x="4127384" y="269748"/>
                </a:lnTo>
                <a:lnTo>
                  <a:pt x="4130051" y="269240"/>
                </a:lnTo>
                <a:lnTo>
                  <a:pt x="4131956" y="268478"/>
                </a:lnTo>
                <a:lnTo>
                  <a:pt x="4133988" y="267843"/>
                </a:lnTo>
                <a:lnTo>
                  <a:pt x="4135258" y="266954"/>
                </a:lnTo>
                <a:lnTo>
                  <a:pt x="4136020" y="265811"/>
                </a:lnTo>
                <a:lnTo>
                  <a:pt x="4136782" y="264795"/>
                </a:lnTo>
                <a:lnTo>
                  <a:pt x="4137087" y="263779"/>
                </a:lnTo>
                <a:lnTo>
                  <a:pt x="4137163" y="46736"/>
                </a:lnTo>
              </a:path>
              <a:path w="5279909" h="273936">
                <a:moveTo>
                  <a:pt x="4119637" y="4699"/>
                </a:moveTo>
                <a:lnTo>
                  <a:pt x="4074679" y="4699"/>
                </a:lnTo>
                <a:lnTo>
                  <a:pt x="4070234" y="5206"/>
                </a:lnTo>
                <a:lnTo>
                  <a:pt x="4043310" y="35687"/>
                </a:lnTo>
                <a:lnTo>
                  <a:pt x="3983874" y="193040"/>
                </a:lnTo>
                <a:lnTo>
                  <a:pt x="4033634" y="193040"/>
                </a:lnTo>
                <a:lnTo>
                  <a:pt x="4085855" y="46736"/>
                </a:lnTo>
                <a:lnTo>
                  <a:pt x="4137163" y="46736"/>
                </a:lnTo>
                <a:lnTo>
                  <a:pt x="4137163" y="22860"/>
                </a:lnTo>
                <a:lnTo>
                  <a:pt x="4136782" y="19812"/>
                </a:lnTo>
                <a:lnTo>
                  <a:pt x="4135004" y="14477"/>
                </a:lnTo>
                <a:lnTo>
                  <a:pt x="4133734" y="12192"/>
                </a:lnTo>
                <a:lnTo>
                  <a:pt x="4131956" y="10414"/>
                </a:lnTo>
                <a:lnTo>
                  <a:pt x="4130305" y="8509"/>
                </a:lnTo>
                <a:lnTo>
                  <a:pt x="4128019" y="7112"/>
                </a:lnTo>
                <a:lnTo>
                  <a:pt x="4125479" y="6223"/>
                </a:lnTo>
                <a:lnTo>
                  <a:pt x="4122812" y="5206"/>
                </a:lnTo>
                <a:lnTo>
                  <a:pt x="4119637" y="4699"/>
                </a:lnTo>
              </a:path>
              <a:path w="5279909" h="273936">
                <a:moveTo>
                  <a:pt x="3261752" y="4699"/>
                </a:moveTo>
                <a:lnTo>
                  <a:pt x="3131450" y="4699"/>
                </a:lnTo>
                <a:lnTo>
                  <a:pt x="3127640" y="6096"/>
                </a:lnTo>
                <a:lnTo>
                  <a:pt x="3124592" y="8763"/>
                </a:lnTo>
                <a:lnTo>
                  <a:pt x="3121417" y="11429"/>
                </a:lnTo>
                <a:lnTo>
                  <a:pt x="3119893" y="15748"/>
                </a:lnTo>
                <a:lnTo>
                  <a:pt x="3119893" y="263271"/>
                </a:lnTo>
                <a:lnTo>
                  <a:pt x="3125608" y="268350"/>
                </a:lnTo>
                <a:lnTo>
                  <a:pt x="3127767" y="269113"/>
                </a:lnTo>
                <a:lnTo>
                  <a:pt x="3130434" y="269748"/>
                </a:lnTo>
                <a:lnTo>
                  <a:pt x="3137419" y="270510"/>
                </a:lnTo>
                <a:lnTo>
                  <a:pt x="3141737" y="270764"/>
                </a:lnTo>
                <a:lnTo>
                  <a:pt x="3152278" y="270764"/>
                </a:lnTo>
                <a:lnTo>
                  <a:pt x="3156596" y="270510"/>
                </a:lnTo>
                <a:lnTo>
                  <a:pt x="3163454" y="269748"/>
                </a:lnTo>
                <a:lnTo>
                  <a:pt x="3166248" y="269113"/>
                </a:lnTo>
                <a:lnTo>
                  <a:pt x="3168280" y="268350"/>
                </a:lnTo>
                <a:lnTo>
                  <a:pt x="3170439" y="267716"/>
                </a:lnTo>
                <a:lnTo>
                  <a:pt x="3171963" y="266700"/>
                </a:lnTo>
                <a:lnTo>
                  <a:pt x="3172725" y="265684"/>
                </a:lnTo>
                <a:lnTo>
                  <a:pt x="3173487" y="264541"/>
                </a:lnTo>
                <a:lnTo>
                  <a:pt x="3173995" y="263271"/>
                </a:lnTo>
                <a:lnTo>
                  <a:pt x="3173995" y="163068"/>
                </a:lnTo>
                <a:lnTo>
                  <a:pt x="3256418" y="163068"/>
                </a:lnTo>
                <a:lnTo>
                  <a:pt x="3257561" y="162814"/>
                </a:lnTo>
                <a:lnTo>
                  <a:pt x="3258450" y="162052"/>
                </a:lnTo>
                <a:lnTo>
                  <a:pt x="3259466" y="161290"/>
                </a:lnTo>
                <a:lnTo>
                  <a:pt x="3260228" y="160020"/>
                </a:lnTo>
                <a:lnTo>
                  <a:pt x="3261752" y="156464"/>
                </a:lnTo>
                <a:lnTo>
                  <a:pt x="3262387" y="154178"/>
                </a:lnTo>
                <a:lnTo>
                  <a:pt x="3262641" y="151511"/>
                </a:lnTo>
                <a:lnTo>
                  <a:pt x="3263022" y="148717"/>
                </a:lnTo>
                <a:lnTo>
                  <a:pt x="3263149" y="145287"/>
                </a:lnTo>
                <a:lnTo>
                  <a:pt x="3263149" y="137160"/>
                </a:lnTo>
                <a:lnTo>
                  <a:pt x="3263022" y="133731"/>
                </a:lnTo>
                <a:lnTo>
                  <a:pt x="3262641" y="130937"/>
                </a:lnTo>
                <a:lnTo>
                  <a:pt x="3262387" y="128270"/>
                </a:lnTo>
                <a:lnTo>
                  <a:pt x="3261752" y="126111"/>
                </a:lnTo>
                <a:lnTo>
                  <a:pt x="3260228" y="122809"/>
                </a:lnTo>
                <a:lnTo>
                  <a:pt x="3259466" y="121666"/>
                </a:lnTo>
                <a:lnTo>
                  <a:pt x="3258450" y="121031"/>
                </a:lnTo>
                <a:lnTo>
                  <a:pt x="3257561" y="120269"/>
                </a:lnTo>
                <a:lnTo>
                  <a:pt x="3256418" y="119887"/>
                </a:lnTo>
                <a:lnTo>
                  <a:pt x="3173995" y="119887"/>
                </a:lnTo>
                <a:lnTo>
                  <a:pt x="3173995" y="48768"/>
                </a:lnTo>
                <a:lnTo>
                  <a:pt x="3261752" y="48768"/>
                </a:lnTo>
                <a:lnTo>
                  <a:pt x="3262895" y="48387"/>
                </a:lnTo>
                <a:lnTo>
                  <a:pt x="3263784" y="47498"/>
                </a:lnTo>
                <a:lnTo>
                  <a:pt x="3264800" y="46736"/>
                </a:lnTo>
                <a:lnTo>
                  <a:pt x="3265562" y="45466"/>
                </a:lnTo>
                <a:lnTo>
                  <a:pt x="3267086" y="42164"/>
                </a:lnTo>
                <a:lnTo>
                  <a:pt x="3267594" y="40004"/>
                </a:lnTo>
                <a:lnTo>
                  <a:pt x="3268356" y="34417"/>
                </a:lnTo>
                <a:lnTo>
                  <a:pt x="3268356" y="19303"/>
                </a:lnTo>
                <a:lnTo>
                  <a:pt x="3263784" y="5842"/>
                </a:lnTo>
                <a:lnTo>
                  <a:pt x="3262895" y="5079"/>
                </a:lnTo>
                <a:lnTo>
                  <a:pt x="3261752" y="4699"/>
                </a:lnTo>
              </a:path>
              <a:path w="5279909" h="273936">
                <a:moveTo>
                  <a:pt x="2056268" y="4699"/>
                </a:moveTo>
                <a:lnTo>
                  <a:pt x="1918346" y="4699"/>
                </a:lnTo>
                <a:lnTo>
                  <a:pt x="1914536" y="6096"/>
                </a:lnTo>
                <a:lnTo>
                  <a:pt x="1911488" y="8763"/>
                </a:lnTo>
                <a:lnTo>
                  <a:pt x="1908313" y="11429"/>
                </a:lnTo>
                <a:lnTo>
                  <a:pt x="1906789" y="15748"/>
                </a:lnTo>
                <a:lnTo>
                  <a:pt x="1906789" y="258572"/>
                </a:lnTo>
                <a:lnTo>
                  <a:pt x="1908313" y="262890"/>
                </a:lnTo>
                <a:lnTo>
                  <a:pt x="1911488" y="265557"/>
                </a:lnTo>
                <a:lnTo>
                  <a:pt x="1914536" y="268224"/>
                </a:lnTo>
                <a:lnTo>
                  <a:pt x="1918346" y="269494"/>
                </a:lnTo>
                <a:lnTo>
                  <a:pt x="2057030" y="269494"/>
                </a:lnTo>
                <a:lnTo>
                  <a:pt x="2058173" y="269113"/>
                </a:lnTo>
                <a:lnTo>
                  <a:pt x="2059189" y="268350"/>
                </a:lnTo>
                <a:lnTo>
                  <a:pt x="2060205" y="267716"/>
                </a:lnTo>
                <a:lnTo>
                  <a:pt x="2061094" y="266446"/>
                </a:lnTo>
                <a:lnTo>
                  <a:pt x="2062364" y="263144"/>
                </a:lnTo>
                <a:lnTo>
                  <a:pt x="2062872" y="260985"/>
                </a:lnTo>
                <a:lnTo>
                  <a:pt x="2063634" y="255778"/>
                </a:lnTo>
                <a:lnTo>
                  <a:pt x="2063634" y="241173"/>
                </a:lnTo>
                <a:lnTo>
                  <a:pt x="2057030" y="227330"/>
                </a:lnTo>
                <a:lnTo>
                  <a:pt x="1960383" y="227330"/>
                </a:lnTo>
                <a:lnTo>
                  <a:pt x="1960383" y="152654"/>
                </a:lnTo>
                <a:lnTo>
                  <a:pt x="2041663" y="152654"/>
                </a:lnTo>
                <a:lnTo>
                  <a:pt x="2042806" y="152400"/>
                </a:lnTo>
                <a:lnTo>
                  <a:pt x="2043822" y="151637"/>
                </a:lnTo>
                <a:lnTo>
                  <a:pt x="2044838" y="151003"/>
                </a:lnTo>
                <a:lnTo>
                  <a:pt x="2045727" y="149860"/>
                </a:lnTo>
                <a:lnTo>
                  <a:pt x="2046362" y="148336"/>
                </a:lnTo>
                <a:lnTo>
                  <a:pt x="2047124" y="146685"/>
                </a:lnTo>
                <a:lnTo>
                  <a:pt x="2047632" y="144653"/>
                </a:lnTo>
                <a:lnTo>
                  <a:pt x="2047886" y="142112"/>
                </a:lnTo>
                <a:lnTo>
                  <a:pt x="2048267" y="139446"/>
                </a:lnTo>
                <a:lnTo>
                  <a:pt x="2048267" y="125222"/>
                </a:lnTo>
                <a:lnTo>
                  <a:pt x="2047886" y="122555"/>
                </a:lnTo>
                <a:lnTo>
                  <a:pt x="2047632" y="119887"/>
                </a:lnTo>
                <a:lnTo>
                  <a:pt x="2047124" y="117729"/>
                </a:lnTo>
                <a:lnTo>
                  <a:pt x="2046362" y="116205"/>
                </a:lnTo>
                <a:lnTo>
                  <a:pt x="2045727" y="114554"/>
                </a:lnTo>
                <a:lnTo>
                  <a:pt x="2044838" y="113411"/>
                </a:lnTo>
                <a:lnTo>
                  <a:pt x="2042806" y="111887"/>
                </a:lnTo>
                <a:lnTo>
                  <a:pt x="2041663" y="111506"/>
                </a:lnTo>
                <a:lnTo>
                  <a:pt x="1960383" y="111506"/>
                </a:lnTo>
                <a:lnTo>
                  <a:pt x="1960383" y="46863"/>
                </a:lnTo>
                <a:lnTo>
                  <a:pt x="2056268" y="46863"/>
                </a:lnTo>
                <a:lnTo>
                  <a:pt x="2057284" y="46481"/>
                </a:lnTo>
                <a:lnTo>
                  <a:pt x="2062745" y="29845"/>
                </a:lnTo>
                <a:lnTo>
                  <a:pt x="2062745" y="21971"/>
                </a:lnTo>
                <a:lnTo>
                  <a:pt x="2062618" y="18542"/>
                </a:lnTo>
                <a:lnTo>
                  <a:pt x="2061856" y="13208"/>
                </a:lnTo>
                <a:lnTo>
                  <a:pt x="2061348" y="11049"/>
                </a:lnTo>
                <a:lnTo>
                  <a:pt x="2060713" y="9398"/>
                </a:lnTo>
                <a:lnTo>
                  <a:pt x="2060078" y="7620"/>
                </a:lnTo>
                <a:lnTo>
                  <a:pt x="2059189" y="6476"/>
                </a:lnTo>
                <a:lnTo>
                  <a:pt x="2058300" y="5715"/>
                </a:lnTo>
                <a:lnTo>
                  <a:pt x="2057284" y="5079"/>
                </a:lnTo>
                <a:lnTo>
                  <a:pt x="2056268" y="4699"/>
                </a:lnTo>
              </a:path>
              <a:path w="5279909" h="273936">
                <a:moveTo>
                  <a:pt x="5114936" y="4699"/>
                </a:moveTo>
                <a:lnTo>
                  <a:pt x="5075439" y="4699"/>
                </a:lnTo>
                <a:lnTo>
                  <a:pt x="5070867" y="6350"/>
                </a:lnTo>
                <a:lnTo>
                  <a:pt x="5067184" y="9525"/>
                </a:lnTo>
                <a:lnTo>
                  <a:pt x="5063374" y="12700"/>
                </a:lnTo>
                <a:lnTo>
                  <a:pt x="5061469" y="17525"/>
                </a:lnTo>
                <a:lnTo>
                  <a:pt x="5061583" y="263652"/>
                </a:lnTo>
                <a:lnTo>
                  <a:pt x="5061850" y="264541"/>
                </a:lnTo>
                <a:lnTo>
                  <a:pt x="5062485" y="265684"/>
                </a:lnTo>
                <a:lnTo>
                  <a:pt x="5063247" y="266700"/>
                </a:lnTo>
                <a:lnTo>
                  <a:pt x="5064390" y="267716"/>
                </a:lnTo>
                <a:lnTo>
                  <a:pt x="5066168" y="268350"/>
                </a:lnTo>
                <a:lnTo>
                  <a:pt x="5067946" y="269113"/>
                </a:lnTo>
                <a:lnTo>
                  <a:pt x="5070486" y="269748"/>
                </a:lnTo>
                <a:lnTo>
                  <a:pt x="5076709" y="270510"/>
                </a:lnTo>
                <a:lnTo>
                  <a:pt x="5080646" y="270764"/>
                </a:lnTo>
                <a:lnTo>
                  <a:pt x="5090298" y="270764"/>
                </a:lnTo>
                <a:lnTo>
                  <a:pt x="5094362" y="270510"/>
                </a:lnTo>
                <a:lnTo>
                  <a:pt x="5100712" y="269748"/>
                </a:lnTo>
                <a:lnTo>
                  <a:pt x="5103125" y="269113"/>
                </a:lnTo>
                <a:lnTo>
                  <a:pt x="5105030" y="268350"/>
                </a:lnTo>
                <a:lnTo>
                  <a:pt x="5106808" y="267716"/>
                </a:lnTo>
                <a:lnTo>
                  <a:pt x="5108078" y="266700"/>
                </a:lnTo>
                <a:lnTo>
                  <a:pt x="5108840" y="265684"/>
                </a:lnTo>
                <a:lnTo>
                  <a:pt x="5109602" y="264541"/>
                </a:lnTo>
                <a:lnTo>
                  <a:pt x="5109869" y="263652"/>
                </a:lnTo>
                <a:lnTo>
                  <a:pt x="5109767" y="101553"/>
                </a:lnTo>
                <a:lnTo>
                  <a:pt x="5109492" y="89257"/>
                </a:lnTo>
                <a:lnTo>
                  <a:pt x="5109024" y="76569"/>
                </a:lnTo>
                <a:lnTo>
                  <a:pt x="5108332" y="63880"/>
                </a:lnTo>
                <a:lnTo>
                  <a:pt x="5164610" y="63880"/>
                </a:lnTo>
                <a:lnTo>
                  <a:pt x="5147829" y="32385"/>
                </a:lnTo>
                <a:lnTo>
                  <a:pt x="5145289" y="27050"/>
                </a:lnTo>
                <a:lnTo>
                  <a:pt x="5142749" y="22605"/>
                </a:lnTo>
                <a:lnTo>
                  <a:pt x="5119381" y="5206"/>
                </a:lnTo>
                <a:lnTo>
                  <a:pt x="5114936" y="4699"/>
                </a:lnTo>
              </a:path>
              <a:path w="5279909" h="273936">
                <a:moveTo>
                  <a:pt x="5164610" y="63880"/>
                </a:moveTo>
                <a:lnTo>
                  <a:pt x="5108332" y="63880"/>
                </a:lnTo>
                <a:lnTo>
                  <a:pt x="5109752" y="66247"/>
                </a:lnTo>
                <a:lnTo>
                  <a:pt x="5114378" y="77532"/>
                </a:lnTo>
                <a:lnTo>
                  <a:pt x="5119857" y="89799"/>
                </a:lnTo>
                <a:lnTo>
                  <a:pt x="5125507" y="101553"/>
                </a:lnTo>
                <a:lnTo>
                  <a:pt x="5131065" y="112522"/>
                </a:lnTo>
                <a:lnTo>
                  <a:pt x="5196978" y="236347"/>
                </a:lnTo>
                <a:lnTo>
                  <a:pt x="5200407" y="243205"/>
                </a:lnTo>
                <a:lnTo>
                  <a:pt x="5203455" y="248793"/>
                </a:lnTo>
                <a:lnTo>
                  <a:pt x="5206249" y="253111"/>
                </a:lnTo>
                <a:lnTo>
                  <a:pt x="5208916" y="257302"/>
                </a:lnTo>
                <a:lnTo>
                  <a:pt x="5211710" y="260731"/>
                </a:lnTo>
                <a:lnTo>
                  <a:pt x="5217552" y="265811"/>
                </a:lnTo>
                <a:lnTo>
                  <a:pt x="5220854" y="267589"/>
                </a:lnTo>
                <a:lnTo>
                  <a:pt x="5224283" y="268478"/>
                </a:lnTo>
                <a:lnTo>
                  <a:pt x="5227712" y="269494"/>
                </a:lnTo>
                <a:lnTo>
                  <a:pt x="5231903" y="270002"/>
                </a:lnTo>
                <a:lnTo>
                  <a:pt x="5262129" y="270002"/>
                </a:lnTo>
                <a:lnTo>
                  <a:pt x="5264796" y="269621"/>
                </a:lnTo>
                <a:lnTo>
                  <a:pt x="5267209" y="268859"/>
                </a:lnTo>
                <a:lnTo>
                  <a:pt x="5269749" y="268097"/>
                </a:lnTo>
                <a:lnTo>
                  <a:pt x="5279909" y="253873"/>
                </a:lnTo>
                <a:lnTo>
                  <a:pt x="5279909" y="196469"/>
                </a:lnTo>
                <a:lnTo>
                  <a:pt x="5232411" y="196469"/>
                </a:lnTo>
                <a:lnTo>
                  <a:pt x="5229871" y="191008"/>
                </a:lnTo>
                <a:lnTo>
                  <a:pt x="5227458" y="185547"/>
                </a:lnTo>
                <a:lnTo>
                  <a:pt x="5224791" y="180086"/>
                </a:lnTo>
                <a:lnTo>
                  <a:pt x="5222251" y="174625"/>
                </a:lnTo>
                <a:lnTo>
                  <a:pt x="5219584" y="169037"/>
                </a:lnTo>
                <a:lnTo>
                  <a:pt x="5216790" y="163449"/>
                </a:lnTo>
                <a:lnTo>
                  <a:pt x="5214123" y="157734"/>
                </a:lnTo>
                <a:lnTo>
                  <a:pt x="5211329" y="152146"/>
                </a:lnTo>
                <a:lnTo>
                  <a:pt x="5208281" y="146431"/>
                </a:lnTo>
                <a:lnTo>
                  <a:pt x="5205360" y="140843"/>
                </a:lnTo>
                <a:lnTo>
                  <a:pt x="5202439" y="135000"/>
                </a:lnTo>
                <a:lnTo>
                  <a:pt x="5199391" y="129159"/>
                </a:lnTo>
                <a:lnTo>
                  <a:pt x="5164610" y="63880"/>
                </a:lnTo>
              </a:path>
              <a:path w="5279909" h="273936">
                <a:moveTo>
                  <a:pt x="5256287" y="3937"/>
                </a:moveTo>
                <a:lnTo>
                  <a:pt x="5247397" y="4064"/>
                </a:lnTo>
                <a:lnTo>
                  <a:pt x="5241047" y="4825"/>
                </a:lnTo>
                <a:lnTo>
                  <a:pt x="5238634" y="5334"/>
                </a:lnTo>
                <a:lnTo>
                  <a:pt x="5236729" y="6223"/>
                </a:lnTo>
                <a:lnTo>
                  <a:pt x="5234824" y="6985"/>
                </a:lnTo>
                <a:lnTo>
                  <a:pt x="5233427" y="8000"/>
                </a:lnTo>
                <a:lnTo>
                  <a:pt x="5232538" y="9017"/>
                </a:lnTo>
                <a:lnTo>
                  <a:pt x="5231776" y="10160"/>
                </a:lnTo>
                <a:lnTo>
                  <a:pt x="5231395" y="11302"/>
                </a:lnTo>
                <a:lnTo>
                  <a:pt x="5231511" y="157734"/>
                </a:lnTo>
                <a:lnTo>
                  <a:pt x="5231763" y="171255"/>
                </a:lnTo>
                <a:lnTo>
                  <a:pt x="5232161" y="185547"/>
                </a:lnTo>
                <a:lnTo>
                  <a:pt x="5232538" y="196469"/>
                </a:lnTo>
                <a:lnTo>
                  <a:pt x="5279909" y="196469"/>
                </a:lnTo>
                <a:lnTo>
                  <a:pt x="5279909" y="11302"/>
                </a:lnTo>
                <a:lnTo>
                  <a:pt x="5279528" y="10160"/>
                </a:lnTo>
                <a:lnTo>
                  <a:pt x="5278893" y="9017"/>
                </a:lnTo>
                <a:lnTo>
                  <a:pt x="5278131" y="8000"/>
                </a:lnTo>
                <a:lnTo>
                  <a:pt x="5276988" y="6985"/>
                </a:lnTo>
                <a:lnTo>
                  <a:pt x="5275210" y="6223"/>
                </a:lnTo>
                <a:lnTo>
                  <a:pt x="5273559" y="5334"/>
                </a:lnTo>
                <a:lnTo>
                  <a:pt x="5271146" y="4825"/>
                </a:lnTo>
                <a:lnTo>
                  <a:pt x="5264796" y="4064"/>
                </a:lnTo>
                <a:lnTo>
                  <a:pt x="5256287" y="3937"/>
                </a:lnTo>
              </a:path>
              <a:path w="5279909" h="273936">
                <a:moveTo>
                  <a:pt x="2897516" y="4699"/>
                </a:moveTo>
                <a:lnTo>
                  <a:pt x="2858019" y="4699"/>
                </a:lnTo>
                <a:lnTo>
                  <a:pt x="2853447" y="6350"/>
                </a:lnTo>
                <a:lnTo>
                  <a:pt x="2849764" y="9525"/>
                </a:lnTo>
                <a:lnTo>
                  <a:pt x="2845954" y="12700"/>
                </a:lnTo>
                <a:lnTo>
                  <a:pt x="2844049" y="17525"/>
                </a:lnTo>
                <a:lnTo>
                  <a:pt x="2844163" y="263652"/>
                </a:lnTo>
                <a:lnTo>
                  <a:pt x="2844430" y="264541"/>
                </a:lnTo>
                <a:lnTo>
                  <a:pt x="2845065" y="265684"/>
                </a:lnTo>
                <a:lnTo>
                  <a:pt x="2845827" y="266700"/>
                </a:lnTo>
                <a:lnTo>
                  <a:pt x="2846970" y="267716"/>
                </a:lnTo>
                <a:lnTo>
                  <a:pt x="2848748" y="268350"/>
                </a:lnTo>
                <a:lnTo>
                  <a:pt x="2850526" y="269113"/>
                </a:lnTo>
                <a:lnTo>
                  <a:pt x="2853066" y="269748"/>
                </a:lnTo>
                <a:lnTo>
                  <a:pt x="2859289" y="270510"/>
                </a:lnTo>
                <a:lnTo>
                  <a:pt x="2863226" y="270764"/>
                </a:lnTo>
                <a:lnTo>
                  <a:pt x="2872878" y="270764"/>
                </a:lnTo>
                <a:lnTo>
                  <a:pt x="2876942" y="270510"/>
                </a:lnTo>
                <a:lnTo>
                  <a:pt x="2883292" y="269748"/>
                </a:lnTo>
                <a:lnTo>
                  <a:pt x="2885705" y="269113"/>
                </a:lnTo>
                <a:lnTo>
                  <a:pt x="2887610" y="268350"/>
                </a:lnTo>
                <a:lnTo>
                  <a:pt x="2889388" y="267716"/>
                </a:lnTo>
                <a:lnTo>
                  <a:pt x="2890658" y="266700"/>
                </a:lnTo>
                <a:lnTo>
                  <a:pt x="2891420" y="265684"/>
                </a:lnTo>
                <a:lnTo>
                  <a:pt x="2892182" y="264541"/>
                </a:lnTo>
                <a:lnTo>
                  <a:pt x="2892449" y="263652"/>
                </a:lnTo>
                <a:lnTo>
                  <a:pt x="2892347" y="101553"/>
                </a:lnTo>
                <a:lnTo>
                  <a:pt x="2892072" y="89257"/>
                </a:lnTo>
                <a:lnTo>
                  <a:pt x="2891604" y="76569"/>
                </a:lnTo>
                <a:lnTo>
                  <a:pt x="2890912" y="63880"/>
                </a:lnTo>
                <a:lnTo>
                  <a:pt x="2947190" y="63880"/>
                </a:lnTo>
                <a:lnTo>
                  <a:pt x="2930409" y="32385"/>
                </a:lnTo>
                <a:lnTo>
                  <a:pt x="2927869" y="27050"/>
                </a:lnTo>
                <a:lnTo>
                  <a:pt x="2925329" y="22605"/>
                </a:lnTo>
                <a:lnTo>
                  <a:pt x="2901961" y="5206"/>
                </a:lnTo>
                <a:lnTo>
                  <a:pt x="2897516" y="4699"/>
                </a:lnTo>
              </a:path>
              <a:path w="5279909" h="273936">
                <a:moveTo>
                  <a:pt x="2947190" y="63880"/>
                </a:moveTo>
                <a:lnTo>
                  <a:pt x="2890912" y="63880"/>
                </a:lnTo>
                <a:lnTo>
                  <a:pt x="2892332" y="66247"/>
                </a:lnTo>
                <a:lnTo>
                  <a:pt x="2896958" y="77532"/>
                </a:lnTo>
                <a:lnTo>
                  <a:pt x="2902437" y="89799"/>
                </a:lnTo>
                <a:lnTo>
                  <a:pt x="2908087" y="101553"/>
                </a:lnTo>
                <a:lnTo>
                  <a:pt x="2913645" y="112522"/>
                </a:lnTo>
                <a:lnTo>
                  <a:pt x="2979558" y="236347"/>
                </a:lnTo>
                <a:lnTo>
                  <a:pt x="2982987" y="243205"/>
                </a:lnTo>
                <a:lnTo>
                  <a:pt x="2986035" y="248793"/>
                </a:lnTo>
                <a:lnTo>
                  <a:pt x="2988829" y="253111"/>
                </a:lnTo>
                <a:lnTo>
                  <a:pt x="2991496" y="257302"/>
                </a:lnTo>
                <a:lnTo>
                  <a:pt x="2994290" y="260731"/>
                </a:lnTo>
                <a:lnTo>
                  <a:pt x="3000132" y="265811"/>
                </a:lnTo>
                <a:lnTo>
                  <a:pt x="3003434" y="267589"/>
                </a:lnTo>
                <a:lnTo>
                  <a:pt x="3006863" y="268478"/>
                </a:lnTo>
                <a:lnTo>
                  <a:pt x="3010292" y="269494"/>
                </a:lnTo>
                <a:lnTo>
                  <a:pt x="3014483" y="270002"/>
                </a:lnTo>
                <a:lnTo>
                  <a:pt x="3044709" y="270002"/>
                </a:lnTo>
                <a:lnTo>
                  <a:pt x="3047376" y="269621"/>
                </a:lnTo>
                <a:lnTo>
                  <a:pt x="3049789" y="268859"/>
                </a:lnTo>
                <a:lnTo>
                  <a:pt x="3052329" y="268097"/>
                </a:lnTo>
                <a:lnTo>
                  <a:pt x="3062489" y="253873"/>
                </a:lnTo>
                <a:lnTo>
                  <a:pt x="3062489" y="196469"/>
                </a:lnTo>
                <a:lnTo>
                  <a:pt x="3014991" y="196469"/>
                </a:lnTo>
                <a:lnTo>
                  <a:pt x="3012451" y="191008"/>
                </a:lnTo>
                <a:lnTo>
                  <a:pt x="3010038" y="185547"/>
                </a:lnTo>
                <a:lnTo>
                  <a:pt x="3007371" y="180086"/>
                </a:lnTo>
                <a:lnTo>
                  <a:pt x="3004831" y="174625"/>
                </a:lnTo>
                <a:lnTo>
                  <a:pt x="3002164" y="169037"/>
                </a:lnTo>
                <a:lnTo>
                  <a:pt x="2999370" y="163449"/>
                </a:lnTo>
                <a:lnTo>
                  <a:pt x="2996703" y="157734"/>
                </a:lnTo>
                <a:lnTo>
                  <a:pt x="2993909" y="152146"/>
                </a:lnTo>
                <a:lnTo>
                  <a:pt x="2990861" y="146431"/>
                </a:lnTo>
                <a:lnTo>
                  <a:pt x="2987940" y="140843"/>
                </a:lnTo>
                <a:lnTo>
                  <a:pt x="2985019" y="135000"/>
                </a:lnTo>
                <a:lnTo>
                  <a:pt x="2981971" y="129159"/>
                </a:lnTo>
                <a:lnTo>
                  <a:pt x="2947190" y="63880"/>
                </a:lnTo>
              </a:path>
              <a:path w="5279909" h="273936">
                <a:moveTo>
                  <a:pt x="3038867" y="3937"/>
                </a:moveTo>
                <a:lnTo>
                  <a:pt x="3029977" y="4064"/>
                </a:lnTo>
                <a:lnTo>
                  <a:pt x="3023754" y="4825"/>
                </a:lnTo>
                <a:lnTo>
                  <a:pt x="3021214" y="5334"/>
                </a:lnTo>
                <a:lnTo>
                  <a:pt x="3019309" y="6223"/>
                </a:lnTo>
                <a:lnTo>
                  <a:pt x="3017404" y="6985"/>
                </a:lnTo>
                <a:lnTo>
                  <a:pt x="3016007" y="8000"/>
                </a:lnTo>
                <a:lnTo>
                  <a:pt x="3015118" y="9017"/>
                </a:lnTo>
                <a:lnTo>
                  <a:pt x="3014356" y="10160"/>
                </a:lnTo>
                <a:lnTo>
                  <a:pt x="3013975" y="11302"/>
                </a:lnTo>
                <a:lnTo>
                  <a:pt x="3014091" y="157734"/>
                </a:lnTo>
                <a:lnTo>
                  <a:pt x="3014343" y="171255"/>
                </a:lnTo>
                <a:lnTo>
                  <a:pt x="3014741" y="185547"/>
                </a:lnTo>
                <a:lnTo>
                  <a:pt x="3015118" y="196469"/>
                </a:lnTo>
                <a:lnTo>
                  <a:pt x="3062489" y="196469"/>
                </a:lnTo>
                <a:lnTo>
                  <a:pt x="3062489" y="11302"/>
                </a:lnTo>
                <a:lnTo>
                  <a:pt x="3062108" y="10160"/>
                </a:lnTo>
                <a:lnTo>
                  <a:pt x="3061473" y="9017"/>
                </a:lnTo>
                <a:lnTo>
                  <a:pt x="3060711" y="8000"/>
                </a:lnTo>
                <a:lnTo>
                  <a:pt x="3059568" y="6985"/>
                </a:lnTo>
                <a:lnTo>
                  <a:pt x="3057790" y="6223"/>
                </a:lnTo>
                <a:lnTo>
                  <a:pt x="3056139" y="5334"/>
                </a:lnTo>
                <a:lnTo>
                  <a:pt x="3053726" y="4825"/>
                </a:lnTo>
                <a:lnTo>
                  <a:pt x="3047376" y="4064"/>
                </a:lnTo>
                <a:lnTo>
                  <a:pt x="3038867" y="3937"/>
                </a:lnTo>
              </a:path>
              <a:path w="5279909" h="273936">
                <a:moveTo>
                  <a:pt x="4699138" y="3555"/>
                </a:moveTo>
                <a:lnTo>
                  <a:pt x="4688597" y="3555"/>
                </a:lnTo>
                <a:lnTo>
                  <a:pt x="4684279" y="3683"/>
                </a:lnTo>
                <a:lnTo>
                  <a:pt x="4666753" y="10795"/>
                </a:lnTo>
                <a:lnTo>
                  <a:pt x="4666753" y="263525"/>
                </a:lnTo>
                <a:lnTo>
                  <a:pt x="4667261" y="264795"/>
                </a:lnTo>
                <a:lnTo>
                  <a:pt x="4668150" y="265811"/>
                </a:lnTo>
                <a:lnTo>
                  <a:pt x="4669039" y="266954"/>
                </a:lnTo>
                <a:lnTo>
                  <a:pt x="4670436" y="267843"/>
                </a:lnTo>
                <a:lnTo>
                  <a:pt x="4672468" y="268478"/>
                </a:lnTo>
                <a:lnTo>
                  <a:pt x="4674627" y="269240"/>
                </a:lnTo>
                <a:lnTo>
                  <a:pt x="4677294" y="269748"/>
                </a:lnTo>
                <a:lnTo>
                  <a:pt x="4684279" y="270510"/>
                </a:lnTo>
                <a:lnTo>
                  <a:pt x="4688597" y="270764"/>
                </a:lnTo>
                <a:lnTo>
                  <a:pt x="4699138" y="270764"/>
                </a:lnTo>
                <a:lnTo>
                  <a:pt x="4703456" y="270510"/>
                </a:lnTo>
                <a:lnTo>
                  <a:pt x="4710314" y="269748"/>
                </a:lnTo>
                <a:lnTo>
                  <a:pt x="4712981" y="269240"/>
                </a:lnTo>
                <a:lnTo>
                  <a:pt x="4715140" y="268478"/>
                </a:lnTo>
                <a:lnTo>
                  <a:pt x="4717172" y="267843"/>
                </a:lnTo>
                <a:lnTo>
                  <a:pt x="4718569" y="266954"/>
                </a:lnTo>
                <a:lnTo>
                  <a:pt x="4719458" y="265811"/>
                </a:lnTo>
                <a:lnTo>
                  <a:pt x="4720347" y="264795"/>
                </a:lnTo>
                <a:lnTo>
                  <a:pt x="4720855" y="263525"/>
                </a:lnTo>
                <a:lnTo>
                  <a:pt x="4720855" y="10795"/>
                </a:lnTo>
                <a:lnTo>
                  <a:pt x="4703456" y="3683"/>
                </a:lnTo>
                <a:lnTo>
                  <a:pt x="4699138" y="3555"/>
                </a:lnTo>
              </a:path>
              <a:path w="5279909" h="273936">
                <a:moveTo>
                  <a:pt x="2765182" y="3555"/>
                </a:moveTo>
                <a:lnTo>
                  <a:pt x="2754641" y="3555"/>
                </a:lnTo>
                <a:lnTo>
                  <a:pt x="2750323" y="3683"/>
                </a:lnTo>
                <a:lnTo>
                  <a:pt x="2732797" y="10795"/>
                </a:lnTo>
                <a:lnTo>
                  <a:pt x="2732797" y="263525"/>
                </a:lnTo>
                <a:lnTo>
                  <a:pt x="2733305" y="264795"/>
                </a:lnTo>
                <a:lnTo>
                  <a:pt x="2734194" y="265811"/>
                </a:lnTo>
                <a:lnTo>
                  <a:pt x="2735083" y="266954"/>
                </a:lnTo>
                <a:lnTo>
                  <a:pt x="2736480" y="267843"/>
                </a:lnTo>
                <a:lnTo>
                  <a:pt x="2738512" y="268478"/>
                </a:lnTo>
                <a:lnTo>
                  <a:pt x="2740671" y="269240"/>
                </a:lnTo>
                <a:lnTo>
                  <a:pt x="2743338" y="269748"/>
                </a:lnTo>
                <a:lnTo>
                  <a:pt x="2750323" y="270510"/>
                </a:lnTo>
                <a:lnTo>
                  <a:pt x="2754641" y="270764"/>
                </a:lnTo>
                <a:lnTo>
                  <a:pt x="2765182" y="270764"/>
                </a:lnTo>
                <a:lnTo>
                  <a:pt x="2769500" y="270510"/>
                </a:lnTo>
                <a:lnTo>
                  <a:pt x="2776358" y="269748"/>
                </a:lnTo>
                <a:lnTo>
                  <a:pt x="2779025" y="269240"/>
                </a:lnTo>
                <a:lnTo>
                  <a:pt x="2781184" y="268478"/>
                </a:lnTo>
                <a:lnTo>
                  <a:pt x="2783216" y="267843"/>
                </a:lnTo>
                <a:lnTo>
                  <a:pt x="2784613" y="266954"/>
                </a:lnTo>
                <a:lnTo>
                  <a:pt x="2785502" y="265811"/>
                </a:lnTo>
                <a:lnTo>
                  <a:pt x="2786391" y="264795"/>
                </a:lnTo>
                <a:lnTo>
                  <a:pt x="2786899" y="263525"/>
                </a:lnTo>
                <a:lnTo>
                  <a:pt x="2786899" y="10795"/>
                </a:lnTo>
                <a:lnTo>
                  <a:pt x="2769500" y="3683"/>
                </a:lnTo>
                <a:lnTo>
                  <a:pt x="2765182" y="3555"/>
                </a:lnTo>
              </a:path>
              <a:path w="5279909" h="273936">
                <a:moveTo>
                  <a:pt x="2237878" y="3555"/>
                </a:moveTo>
                <a:lnTo>
                  <a:pt x="2227337" y="3555"/>
                </a:lnTo>
                <a:lnTo>
                  <a:pt x="2223019" y="3683"/>
                </a:lnTo>
                <a:lnTo>
                  <a:pt x="2205493" y="10795"/>
                </a:lnTo>
                <a:lnTo>
                  <a:pt x="2205493" y="258572"/>
                </a:lnTo>
                <a:lnTo>
                  <a:pt x="2207017" y="262890"/>
                </a:lnTo>
                <a:lnTo>
                  <a:pt x="2210192" y="265557"/>
                </a:lnTo>
                <a:lnTo>
                  <a:pt x="2213240" y="268224"/>
                </a:lnTo>
                <a:lnTo>
                  <a:pt x="2217050" y="269494"/>
                </a:lnTo>
                <a:lnTo>
                  <a:pt x="2344177" y="269494"/>
                </a:lnTo>
                <a:lnTo>
                  <a:pt x="2351035" y="251079"/>
                </a:lnTo>
                <a:lnTo>
                  <a:pt x="2351035" y="242950"/>
                </a:lnTo>
                <a:lnTo>
                  <a:pt x="2346463" y="226314"/>
                </a:lnTo>
                <a:lnTo>
                  <a:pt x="2345447" y="225552"/>
                </a:lnTo>
                <a:lnTo>
                  <a:pt x="2344177" y="225171"/>
                </a:lnTo>
                <a:lnTo>
                  <a:pt x="2259595" y="225171"/>
                </a:lnTo>
                <a:lnTo>
                  <a:pt x="2259595" y="10795"/>
                </a:lnTo>
                <a:lnTo>
                  <a:pt x="2242196" y="3683"/>
                </a:lnTo>
                <a:lnTo>
                  <a:pt x="2237878" y="3555"/>
                </a:lnTo>
              </a:path>
              <a:path w="5279909" h="273936">
                <a:moveTo>
                  <a:pt x="698638" y="3555"/>
                </a:moveTo>
                <a:lnTo>
                  <a:pt x="688097" y="3555"/>
                </a:lnTo>
                <a:lnTo>
                  <a:pt x="683779" y="3683"/>
                </a:lnTo>
                <a:lnTo>
                  <a:pt x="666253" y="10795"/>
                </a:lnTo>
                <a:lnTo>
                  <a:pt x="666253" y="263525"/>
                </a:lnTo>
                <a:lnTo>
                  <a:pt x="666761" y="264795"/>
                </a:lnTo>
                <a:lnTo>
                  <a:pt x="667650" y="265811"/>
                </a:lnTo>
                <a:lnTo>
                  <a:pt x="668539" y="266954"/>
                </a:lnTo>
                <a:lnTo>
                  <a:pt x="669936" y="267843"/>
                </a:lnTo>
                <a:lnTo>
                  <a:pt x="671968" y="268478"/>
                </a:lnTo>
                <a:lnTo>
                  <a:pt x="674127" y="269240"/>
                </a:lnTo>
                <a:lnTo>
                  <a:pt x="676794" y="269748"/>
                </a:lnTo>
                <a:lnTo>
                  <a:pt x="683779" y="270510"/>
                </a:lnTo>
                <a:lnTo>
                  <a:pt x="688097" y="270764"/>
                </a:lnTo>
                <a:lnTo>
                  <a:pt x="698638" y="270764"/>
                </a:lnTo>
                <a:lnTo>
                  <a:pt x="702956" y="270510"/>
                </a:lnTo>
                <a:lnTo>
                  <a:pt x="709814" y="269748"/>
                </a:lnTo>
                <a:lnTo>
                  <a:pt x="712481" y="269240"/>
                </a:lnTo>
                <a:lnTo>
                  <a:pt x="714640" y="268478"/>
                </a:lnTo>
                <a:lnTo>
                  <a:pt x="716672" y="267843"/>
                </a:lnTo>
                <a:lnTo>
                  <a:pt x="718069" y="266954"/>
                </a:lnTo>
                <a:lnTo>
                  <a:pt x="718958" y="265811"/>
                </a:lnTo>
                <a:lnTo>
                  <a:pt x="719847" y="264795"/>
                </a:lnTo>
                <a:lnTo>
                  <a:pt x="720355" y="263525"/>
                </a:lnTo>
                <a:lnTo>
                  <a:pt x="720355" y="10795"/>
                </a:lnTo>
                <a:lnTo>
                  <a:pt x="702956" y="3683"/>
                </a:lnTo>
                <a:lnTo>
                  <a:pt x="698638" y="3555"/>
                </a:lnTo>
              </a:path>
              <a:path w="5279909" h="273936">
                <a:moveTo>
                  <a:pt x="521854" y="3555"/>
                </a:moveTo>
                <a:lnTo>
                  <a:pt x="511313" y="3555"/>
                </a:lnTo>
                <a:lnTo>
                  <a:pt x="506995" y="3683"/>
                </a:lnTo>
                <a:lnTo>
                  <a:pt x="489469" y="10795"/>
                </a:lnTo>
                <a:lnTo>
                  <a:pt x="489469" y="258572"/>
                </a:lnTo>
                <a:lnTo>
                  <a:pt x="490993" y="262890"/>
                </a:lnTo>
                <a:lnTo>
                  <a:pt x="494168" y="265557"/>
                </a:lnTo>
                <a:lnTo>
                  <a:pt x="497216" y="268224"/>
                </a:lnTo>
                <a:lnTo>
                  <a:pt x="501026" y="269494"/>
                </a:lnTo>
                <a:lnTo>
                  <a:pt x="628153" y="269494"/>
                </a:lnTo>
                <a:lnTo>
                  <a:pt x="634884" y="254508"/>
                </a:lnTo>
                <a:lnTo>
                  <a:pt x="634884" y="239522"/>
                </a:lnTo>
                <a:lnTo>
                  <a:pt x="630439" y="226314"/>
                </a:lnTo>
                <a:lnTo>
                  <a:pt x="629423" y="225552"/>
                </a:lnTo>
                <a:lnTo>
                  <a:pt x="628153" y="225171"/>
                </a:lnTo>
                <a:lnTo>
                  <a:pt x="543571" y="225171"/>
                </a:lnTo>
                <a:lnTo>
                  <a:pt x="543571" y="10795"/>
                </a:lnTo>
                <a:lnTo>
                  <a:pt x="526172" y="3683"/>
                </a:lnTo>
                <a:lnTo>
                  <a:pt x="521854" y="3555"/>
                </a:lnTo>
              </a:path>
              <a:path w="5279909" h="273936">
                <a:moveTo>
                  <a:pt x="4561724" y="380"/>
                </a:moveTo>
                <a:lnTo>
                  <a:pt x="4515667" y="5820"/>
                </a:lnTo>
                <a:lnTo>
                  <a:pt x="4472788" y="29902"/>
                </a:lnTo>
                <a:lnTo>
                  <a:pt x="4444280" y="71680"/>
                </a:lnTo>
                <a:lnTo>
                  <a:pt x="4432782" y="119865"/>
                </a:lnTo>
                <a:lnTo>
                  <a:pt x="4431745" y="150516"/>
                </a:lnTo>
                <a:lnTo>
                  <a:pt x="4432674" y="163732"/>
                </a:lnTo>
                <a:lnTo>
                  <a:pt x="4444756" y="211560"/>
                </a:lnTo>
                <a:lnTo>
                  <a:pt x="4466304" y="243498"/>
                </a:lnTo>
                <a:lnTo>
                  <a:pt x="4511599" y="269040"/>
                </a:lnTo>
                <a:lnTo>
                  <a:pt x="4550309" y="273810"/>
                </a:lnTo>
                <a:lnTo>
                  <a:pt x="4563392" y="273213"/>
                </a:lnTo>
                <a:lnTo>
                  <a:pt x="4602999" y="263652"/>
                </a:lnTo>
                <a:lnTo>
                  <a:pt x="4626240" y="244221"/>
                </a:lnTo>
                <a:lnTo>
                  <a:pt x="4626621" y="242570"/>
                </a:lnTo>
                <a:lnTo>
                  <a:pt x="4626875" y="240537"/>
                </a:lnTo>
                <a:lnTo>
                  <a:pt x="4627383" y="235712"/>
                </a:lnTo>
                <a:lnTo>
                  <a:pt x="4627318" y="227998"/>
                </a:lnTo>
                <a:lnTo>
                  <a:pt x="4551882" y="227998"/>
                </a:lnTo>
                <a:lnTo>
                  <a:pt x="4539726" y="226015"/>
                </a:lnTo>
                <a:lnTo>
                  <a:pt x="4507382" y="205140"/>
                </a:lnTo>
                <a:lnTo>
                  <a:pt x="4492509" y="169389"/>
                </a:lnTo>
                <a:lnTo>
                  <a:pt x="4489992" y="128177"/>
                </a:lnTo>
                <a:lnTo>
                  <a:pt x="4491168" y="116947"/>
                </a:lnTo>
                <a:lnTo>
                  <a:pt x="4502936" y="78051"/>
                </a:lnTo>
                <a:lnTo>
                  <a:pt x="4531500" y="50601"/>
                </a:lnTo>
                <a:lnTo>
                  <a:pt x="4556644" y="45720"/>
                </a:lnTo>
                <a:lnTo>
                  <a:pt x="4626584" y="45720"/>
                </a:lnTo>
                <a:lnTo>
                  <a:pt x="4626519" y="40111"/>
                </a:lnTo>
                <a:lnTo>
                  <a:pt x="4626367" y="36702"/>
                </a:lnTo>
                <a:lnTo>
                  <a:pt x="4626113" y="34036"/>
                </a:lnTo>
                <a:lnTo>
                  <a:pt x="4625859" y="31876"/>
                </a:lnTo>
                <a:lnTo>
                  <a:pt x="4625351" y="29845"/>
                </a:lnTo>
                <a:lnTo>
                  <a:pt x="4624970" y="27940"/>
                </a:lnTo>
                <a:lnTo>
                  <a:pt x="4624462" y="26416"/>
                </a:lnTo>
                <a:lnTo>
                  <a:pt x="4623700" y="25146"/>
                </a:lnTo>
                <a:lnTo>
                  <a:pt x="4623065" y="24002"/>
                </a:lnTo>
                <a:lnTo>
                  <a:pt x="4610238" y="13970"/>
                </a:lnTo>
                <a:lnTo>
                  <a:pt x="4605666" y="11302"/>
                </a:lnTo>
                <a:lnTo>
                  <a:pt x="4600332" y="9017"/>
                </a:lnTo>
                <a:lnTo>
                  <a:pt x="4594617" y="7112"/>
                </a:lnTo>
                <a:lnTo>
                  <a:pt x="4588775" y="5079"/>
                </a:lnTo>
                <a:lnTo>
                  <a:pt x="4582425" y="3555"/>
                </a:lnTo>
                <a:lnTo>
                  <a:pt x="4568836" y="1016"/>
                </a:lnTo>
                <a:lnTo>
                  <a:pt x="4561724" y="380"/>
                </a:lnTo>
              </a:path>
              <a:path w="5279909" h="273936">
                <a:moveTo>
                  <a:pt x="4621795" y="206756"/>
                </a:moveTo>
                <a:lnTo>
                  <a:pt x="4618747" y="206756"/>
                </a:lnTo>
                <a:lnTo>
                  <a:pt x="4616207" y="207772"/>
                </a:lnTo>
                <a:lnTo>
                  <a:pt x="4613032" y="209931"/>
                </a:lnTo>
                <a:lnTo>
                  <a:pt x="4609857" y="212217"/>
                </a:lnTo>
                <a:lnTo>
                  <a:pt x="4605666" y="214630"/>
                </a:lnTo>
                <a:lnTo>
                  <a:pt x="4600713" y="217297"/>
                </a:lnTo>
                <a:lnTo>
                  <a:pt x="4595760" y="220091"/>
                </a:lnTo>
                <a:lnTo>
                  <a:pt x="4589791" y="222631"/>
                </a:lnTo>
                <a:lnTo>
                  <a:pt x="4578776" y="225936"/>
                </a:lnTo>
                <a:lnTo>
                  <a:pt x="4567783" y="227602"/>
                </a:lnTo>
                <a:lnTo>
                  <a:pt x="4551882" y="227998"/>
                </a:lnTo>
                <a:lnTo>
                  <a:pt x="4627318" y="227998"/>
                </a:lnTo>
                <a:lnTo>
                  <a:pt x="4623700" y="207518"/>
                </a:lnTo>
                <a:lnTo>
                  <a:pt x="4622938" y="207010"/>
                </a:lnTo>
                <a:lnTo>
                  <a:pt x="4621795" y="206756"/>
                </a:lnTo>
              </a:path>
              <a:path w="5279909" h="273936">
                <a:moveTo>
                  <a:pt x="4626584" y="45720"/>
                </a:moveTo>
                <a:lnTo>
                  <a:pt x="4566169" y="45720"/>
                </a:lnTo>
                <a:lnTo>
                  <a:pt x="4574424" y="46863"/>
                </a:lnTo>
                <a:lnTo>
                  <a:pt x="4588140" y="51689"/>
                </a:lnTo>
                <a:lnTo>
                  <a:pt x="4614429" y="67564"/>
                </a:lnTo>
                <a:lnTo>
                  <a:pt x="4616969" y="68834"/>
                </a:lnTo>
                <a:lnTo>
                  <a:pt x="4620271" y="68834"/>
                </a:lnTo>
                <a:lnTo>
                  <a:pt x="4621414" y="68325"/>
                </a:lnTo>
                <a:lnTo>
                  <a:pt x="4622303" y="67564"/>
                </a:lnTo>
                <a:lnTo>
                  <a:pt x="4623319" y="66801"/>
                </a:lnTo>
                <a:lnTo>
                  <a:pt x="4624081" y="65404"/>
                </a:lnTo>
                <a:lnTo>
                  <a:pt x="4624716" y="63626"/>
                </a:lnTo>
                <a:lnTo>
                  <a:pt x="4625478" y="61849"/>
                </a:lnTo>
                <a:lnTo>
                  <a:pt x="4625989" y="59527"/>
                </a:lnTo>
                <a:lnTo>
                  <a:pt x="4626449" y="54355"/>
                </a:lnTo>
                <a:lnTo>
                  <a:pt x="4626584" y="45720"/>
                </a:lnTo>
              </a:path>
              <a:path w="5279909" h="273936">
                <a:moveTo>
                  <a:pt x="129957" y="380"/>
                </a:moveTo>
                <a:lnTo>
                  <a:pt x="83855" y="5815"/>
                </a:lnTo>
                <a:lnTo>
                  <a:pt x="41033" y="29898"/>
                </a:lnTo>
                <a:lnTo>
                  <a:pt x="12475" y="71681"/>
                </a:lnTo>
                <a:lnTo>
                  <a:pt x="1027" y="119862"/>
                </a:lnTo>
                <a:lnTo>
                  <a:pt x="0" y="150513"/>
                </a:lnTo>
                <a:lnTo>
                  <a:pt x="913" y="163730"/>
                </a:lnTo>
                <a:lnTo>
                  <a:pt x="12938" y="211565"/>
                </a:lnTo>
                <a:lnTo>
                  <a:pt x="34509" y="243494"/>
                </a:lnTo>
                <a:lnTo>
                  <a:pt x="79816" y="269031"/>
                </a:lnTo>
                <a:lnTo>
                  <a:pt x="118517" y="273810"/>
                </a:lnTo>
                <a:lnTo>
                  <a:pt x="131610" y="273213"/>
                </a:lnTo>
                <a:lnTo>
                  <a:pt x="171258" y="263652"/>
                </a:lnTo>
                <a:lnTo>
                  <a:pt x="195610" y="227996"/>
                </a:lnTo>
                <a:lnTo>
                  <a:pt x="120103" y="227996"/>
                </a:lnTo>
                <a:lnTo>
                  <a:pt x="107946" y="226011"/>
                </a:lnTo>
                <a:lnTo>
                  <a:pt x="75575" y="205147"/>
                </a:lnTo>
                <a:lnTo>
                  <a:pt x="60693" y="169403"/>
                </a:lnTo>
                <a:lnTo>
                  <a:pt x="58195" y="128198"/>
                </a:lnTo>
                <a:lnTo>
                  <a:pt x="59365" y="116966"/>
                </a:lnTo>
                <a:lnTo>
                  <a:pt x="71125" y="78076"/>
                </a:lnTo>
                <a:lnTo>
                  <a:pt x="99706" y="50622"/>
                </a:lnTo>
                <a:lnTo>
                  <a:pt x="124839" y="45720"/>
                </a:lnTo>
                <a:lnTo>
                  <a:pt x="194786" y="45720"/>
                </a:lnTo>
                <a:lnTo>
                  <a:pt x="194727" y="39243"/>
                </a:lnTo>
                <a:lnTo>
                  <a:pt x="178459" y="13970"/>
                </a:lnTo>
                <a:lnTo>
                  <a:pt x="173823" y="11302"/>
                </a:lnTo>
                <a:lnTo>
                  <a:pt x="168603" y="9017"/>
                </a:lnTo>
                <a:lnTo>
                  <a:pt x="162800" y="7112"/>
                </a:lnTo>
                <a:lnTo>
                  <a:pt x="157008" y="5079"/>
                </a:lnTo>
                <a:lnTo>
                  <a:pt x="150696" y="3555"/>
                </a:lnTo>
                <a:lnTo>
                  <a:pt x="137057" y="1016"/>
                </a:lnTo>
                <a:lnTo>
                  <a:pt x="129957" y="380"/>
                </a:lnTo>
              </a:path>
              <a:path w="5279909" h="273936">
                <a:moveTo>
                  <a:pt x="190054" y="206756"/>
                </a:moveTo>
                <a:lnTo>
                  <a:pt x="186917" y="206756"/>
                </a:lnTo>
                <a:lnTo>
                  <a:pt x="184428" y="207772"/>
                </a:lnTo>
                <a:lnTo>
                  <a:pt x="181215" y="209931"/>
                </a:lnTo>
                <a:lnTo>
                  <a:pt x="178014" y="212217"/>
                </a:lnTo>
                <a:lnTo>
                  <a:pt x="173925" y="214630"/>
                </a:lnTo>
                <a:lnTo>
                  <a:pt x="168946" y="217297"/>
                </a:lnTo>
                <a:lnTo>
                  <a:pt x="163955" y="220091"/>
                </a:lnTo>
                <a:lnTo>
                  <a:pt x="157986" y="222631"/>
                </a:lnTo>
                <a:lnTo>
                  <a:pt x="147014" y="225937"/>
                </a:lnTo>
                <a:lnTo>
                  <a:pt x="136027" y="227602"/>
                </a:lnTo>
                <a:lnTo>
                  <a:pt x="120103" y="227996"/>
                </a:lnTo>
                <a:lnTo>
                  <a:pt x="195610" y="227996"/>
                </a:lnTo>
                <a:lnTo>
                  <a:pt x="191146" y="207010"/>
                </a:lnTo>
                <a:lnTo>
                  <a:pt x="190054" y="206756"/>
                </a:lnTo>
              </a:path>
              <a:path w="5279909" h="273936">
                <a:moveTo>
                  <a:pt x="194786" y="45720"/>
                </a:moveTo>
                <a:lnTo>
                  <a:pt x="134390" y="45720"/>
                </a:lnTo>
                <a:lnTo>
                  <a:pt x="142607" y="46863"/>
                </a:lnTo>
                <a:lnTo>
                  <a:pt x="156386" y="51689"/>
                </a:lnTo>
                <a:lnTo>
                  <a:pt x="182612" y="67564"/>
                </a:lnTo>
                <a:lnTo>
                  <a:pt x="185215" y="68834"/>
                </a:lnTo>
                <a:lnTo>
                  <a:pt x="188479" y="68834"/>
                </a:lnTo>
                <a:lnTo>
                  <a:pt x="189571" y="68325"/>
                </a:lnTo>
                <a:lnTo>
                  <a:pt x="194777" y="51689"/>
                </a:lnTo>
                <a:lnTo>
                  <a:pt x="194786" y="4572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0261" y="289179"/>
            <a:ext cx="308610" cy="266065"/>
          </a:xfrm>
          <a:custGeom>
            <a:avLst/>
            <a:gdLst/>
            <a:ahLst/>
            <a:cxnLst/>
            <a:rect l="l" t="t" r="r" b="b"/>
            <a:pathLst>
              <a:path w="308610" h="266065">
                <a:moveTo>
                  <a:pt x="20320" y="0"/>
                </a:moveTo>
                <a:lnTo>
                  <a:pt x="55499" y="0"/>
                </a:lnTo>
                <a:lnTo>
                  <a:pt x="61722" y="0"/>
                </a:lnTo>
                <a:lnTo>
                  <a:pt x="67183" y="507"/>
                </a:lnTo>
                <a:lnTo>
                  <a:pt x="71627" y="1524"/>
                </a:lnTo>
                <a:lnTo>
                  <a:pt x="76200" y="2540"/>
                </a:lnTo>
                <a:lnTo>
                  <a:pt x="80010" y="4318"/>
                </a:lnTo>
                <a:lnTo>
                  <a:pt x="83312" y="6730"/>
                </a:lnTo>
                <a:lnTo>
                  <a:pt x="86613" y="9017"/>
                </a:lnTo>
                <a:lnTo>
                  <a:pt x="89280" y="12192"/>
                </a:lnTo>
                <a:lnTo>
                  <a:pt x="91566" y="16128"/>
                </a:lnTo>
                <a:lnTo>
                  <a:pt x="93725" y="19939"/>
                </a:lnTo>
                <a:lnTo>
                  <a:pt x="95630" y="24765"/>
                </a:lnTo>
                <a:lnTo>
                  <a:pt x="97282" y="30479"/>
                </a:lnTo>
                <a:lnTo>
                  <a:pt x="154559" y="188341"/>
                </a:lnTo>
                <a:lnTo>
                  <a:pt x="155321" y="188341"/>
                </a:lnTo>
                <a:lnTo>
                  <a:pt x="214757" y="30988"/>
                </a:lnTo>
                <a:lnTo>
                  <a:pt x="216535" y="25146"/>
                </a:lnTo>
                <a:lnTo>
                  <a:pt x="218439" y="20320"/>
                </a:lnTo>
                <a:lnTo>
                  <a:pt x="237871" y="1524"/>
                </a:lnTo>
                <a:lnTo>
                  <a:pt x="241680" y="507"/>
                </a:lnTo>
                <a:lnTo>
                  <a:pt x="246125" y="0"/>
                </a:lnTo>
                <a:lnTo>
                  <a:pt x="251078" y="0"/>
                </a:lnTo>
                <a:lnTo>
                  <a:pt x="287400" y="0"/>
                </a:lnTo>
                <a:lnTo>
                  <a:pt x="291084" y="0"/>
                </a:lnTo>
                <a:lnTo>
                  <a:pt x="294259" y="507"/>
                </a:lnTo>
                <a:lnTo>
                  <a:pt x="296925" y="1524"/>
                </a:lnTo>
                <a:lnTo>
                  <a:pt x="299465" y="2413"/>
                </a:lnTo>
                <a:lnTo>
                  <a:pt x="301751" y="3810"/>
                </a:lnTo>
                <a:lnTo>
                  <a:pt x="303402" y="5715"/>
                </a:lnTo>
                <a:lnTo>
                  <a:pt x="305180" y="7493"/>
                </a:lnTo>
                <a:lnTo>
                  <a:pt x="306450" y="9778"/>
                </a:lnTo>
                <a:lnTo>
                  <a:pt x="307339" y="12446"/>
                </a:lnTo>
                <a:lnTo>
                  <a:pt x="308228" y="15113"/>
                </a:lnTo>
                <a:lnTo>
                  <a:pt x="308610" y="18161"/>
                </a:lnTo>
                <a:lnTo>
                  <a:pt x="308610" y="21463"/>
                </a:lnTo>
                <a:lnTo>
                  <a:pt x="308610" y="257429"/>
                </a:lnTo>
                <a:lnTo>
                  <a:pt x="308610" y="258825"/>
                </a:lnTo>
                <a:lnTo>
                  <a:pt x="308228" y="260096"/>
                </a:lnTo>
                <a:lnTo>
                  <a:pt x="307466" y="261112"/>
                </a:lnTo>
                <a:lnTo>
                  <a:pt x="306704" y="262255"/>
                </a:lnTo>
                <a:lnTo>
                  <a:pt x="305435" y="263144"/>
                </a:lnTo>
                <a:lnTo>
                  <a:pt x="303402" y="263779"/>
                </a:lnTo>
                <a:lnTo>
                  <a:pt x="301498" y="264541"/>
                </a:lnTo>
                <a:lnTo>
                  <a:pt x="298830" y="265049"/>
                </a:lnTo>
                <a:lnTo>
                  <a:pt x="295528" y="265430"/>
                </a:lnTo>
                <a:lnTo>
                  <a:pt x="292226" y="265811"/>
                </a:lnTo>
                <a:lnTo>
                  <a:pt x="288163" y="266065"/>
                </a:lnTo>
                <a:lnTo>
                  <a:pt x="283083" y="266065"/>
                </a:lnTo>
                <a:lnTo>
                  <a:pt x="278129" y="266065"/>
                </a:lnTo>
                <a:lnTo>
                  <a:pt x="263016" y="263779"/>
                </a:lnTo>
                <a:lnTo>
                  <a:pt x="261112" y="263144"/>
                </a:lnTo>
                <a:lnTo>
                  <a:pt x="259714" y="262255"/>
                </a:lnTo>
                <a:lnTo>
                  <a:pt x="258952" y="261112"/>
                </a:lnTo>
                <a:lnTo>
                  <a:pt x="258063" y="260096"/>
                </a:lnTo>
                <a:lnTo>
                  <a:pt x="257683" y="258825"/>
                </a:lnTo>
                <a:lnTo>
                  <a:pt x="257683" y="257429"/>
                </a:lnTo>
                <a:lnTo>
                  <a:pt x="257683" y="42037"/>
                </a:lnTo>
                <a:lnTo>
                  <a:pt x="257301" y="42037"/>
                </a:lnTo>
                <a:lnTo>
                  <a:pt x="180466" y="257301"/>
                </a:lnTo>
                <a:lnTo>
                  <a:pt x="179959" y="259080"/>
                </a:lnTo>
                <a:lnTo>
                  <a:pt x="179070" y="260476"/>
                </a:lnTo>
                <a:lnTo>
                  <a:pt x="177926" y="261620"/>
                </a:lnTo>
                <a:lnTo>
                  <a:pt x="176657" y="262890"/>
                </a:lnTo>
                <a:lnTo>
                  <a:pt x="175005" y="263779"/>
                </a:lnTo>
                <a:lnTo>
                  <a:pt x="172847" y="264413"/>
                </a:lnTo>
                <a:lnTo>
                  <a:pt x="170687" y="265175"/>
                </a:lnTo>
                <a:lnTo>
                  <a:pt x="168021" y="265557"/>
                </a:lnTo>
                <a:lnTo>
                  <a:pt x="164718" y="265811"/>
                </a:lnTo>
                <a:lnTo>
                  <a:pt x="161543" y="265938"/>
                </a:lnTo>
                <a:lnTo>
                  <a:pt x="157479" y="266065"/>
                </a:lnTo>
                <a:lnTo>
                  <a:pt x="152908" y="266065"/>
                </a:lnTo>
                <a:lnTo>
                  <a:pt x="148209" y="266065"/>
                </a:lnTo>
                <a:lnTo>
                  <a:pt x="127888" y="261112"/>
                </a:lnTo>
                <a:lnTo>
                  <a:pt x="126746" y="260096"/>
                </a:lnTo>
                <a:lnTo>
                  <a:pt x="125857" y="258825"/>
                </a:lnTo>
                <a:lnTo>
                  <a:pt x="125475" y="257301"/>
                </a:lnTo>
                <a:lnTo>
                  <a:pt x="51435" y="42037"/>
                </a:lnTo>
                <a:lnTo>
                  <a:pt x="51053" y="42037"/>
                </a:lnTo>
                <a:lnTo>
                  <a:pt x="51053" y="257429"/>
                </a:lnTo>
                <a:lnTo>
                  <a:pt x="51053" y="258825"/>
                </a:lnTo>
                <a:lnTo>
                  <a:pt x="50673" y="260096"/>
                </a:lnTo>
                <a:lnTo>
                  <a:pt x="49911" y="261112"/>
                </a:lnTo>
                <a:lnTo>
                  <a:pt x="49149" y="262255"/>
                </a:lnTo>
                <a:lnTo>
                  <a:pt x="47751" y="263144"/>
                </a:lnTo>
                <a:lnTo>
                  <a:pt x="45720" y="263779"/>
                </a:lnTo>
                <a:lnTo>
                  <a:pt x="43687" y="264541"/>
                </a:lnTo>
                <a:lnTo>
                  <a:pt x="41021" y="265049"/>
                </a:lnTo>
                <a:lnTo>
                  <a:pt x="37846" y="265430"/>
                </a:lnTo>
                <a:lnTo>
                  <a:pt x="34543" y="265811"/>
                </a:lnTo>
                <a:lnTo>
                  <a:pt x="30479" y="266065"/>
                </a:lnTo>
                <a:lnTo>
                  <a:pt x="25400" y="266065"/>
                </a:lnTo>
                <a:lnTo>
                  <a:pt x="20447" y="266065"/>
                </a:lnTo>
                <a:lnTo>
                  <a:pt x="5207" y="263779"/>
                </a:lnTo>
                <a:lnTo>
                  <a:pt x="3301" y="263144"/>
                </a:lnTo>
                <a:lnTo>
                  <a:pt x="1904" y="262255"/>
                </a:lnTo>
                <a:lnTo>
                  <a:pt x="1142" y="261112"/>
                </a:lnTo>
                <a:lnTo>
                  <a:pt x="380" y="260096"/>
                </a:lnTo>
                <a:lnTo>
                  <a:pt x="0" y="258825"/>
                </a:lnTo>
                <a:lnTo>
                  <a:pt x="0" y="257429"/>
                </a:lnTo>
                <a:lnTo>
                  <a:pt x="0" y="21463"/>
                </a:lnTo>
                <a:lnTo>
                  <a:pt x="0" y="14604"/>
                </a:lnTo>
                <a:lnTo>
                  <a:pt x="1904" y="9271"/>
                </a:lnTo>
                <a:lnTo>
                  <a:pt x="5587" y="5588"/>
                </a:lnTo>
                <a:lnTo>
                  <a:pt x="9271" y="1904"/>
                </a:lnTo>
                <a:lnTo>
                  <a:pt x="14097" y="0"/>
                </a:lnTo>
                <a:lnTo>
                  <a:pt x="203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4041" y="289179"/>
            <a:ext cx="196469" cy="266065"/>
          </a:xfrm>
          <a:custGeom>
            <a:avLst/>
            <a:gdLst/>
            <a:ahLst/>
            <a:cxnLst/>
            <a:rect l="l" t="t" r="r" b="b"/>
            <a:pathLst>
              <a:path w="196469" h="266065">
                <a:moveTo>
                  <a:pt x="16002" y="0"/>
                </a:moveTo>
                <a:lnTo>
                  <a:pt x="84582" y="0"/>
                </a:lnTo>
                <a:lnTo>
                  <a:pt x="91567" y="0"/>
                </a:lnTo>
                <a:lnTo>
                  <a:pt x="97282" y="126"/>
                </a:lnTo>
                <a:lnTo>
                  <a:pt x="101727" y="507"/>
                </a:lnTo>
                <a:lnTo>
                  <a:pt x="106299" y="762"/>
                </a:lnTo>
                <a:lnTo>
                  <a:pt x="110362" y="1016"/>
                </a:lnTo>
                <a:lnTo>
                  <a:pt x="152128" y="14246"/>
                </a:lnTo>
                <a:lnTo>
                  <a:pt x="180850" y="54564"/>
                </a:lnTo>
                <a:lnTo>
                  <a:pt x="182577" y="66772"/>
                </a:lnTo>
                <a:lnTo>
                  <a:pt x="182126" y="82249"/>
                </a:lnTo>
                <a:lnTo>
                  <a:pt x="165100" y="122174"/>
                </a:lnTo>
                <a:lnTo>
                  <a:pt x="131445" y="141605"/>
                </a:lnTo>
                <a:lnTo>
                  <a:pt x="135382" y="143510"/>
                </a:lnTo>
                <a:lnTo>
                  <a:pt x="161036" y="171831"/>
                </a:lnTo>
                <a:lnTo>
                  <a:pt x="163830" y="176784"/>
                </a:lnTo>
                <a:lnTo>
                  <a:pt x="166497" y="182499"/>
                </a:lnTo>
                <a:lnTo>
                  <a:pt x="169037" y="188722"/>
                </a:lnTo>
                <a:lnTo>
                  <a:pt x="191388" y="240919"/>
                </a:lnTo>
                <a:lnTo>
                  <a:pt x="196469" y="256540"/>
                </a:lnTo>
                <a:lnTo>
                  <a:pt x="196469" y="257937"/>
                </a:lnTo>
                <a:lnTo>
                  <a:pt x="196469" y="259334"/>
                </a:lnTo>
                <a:lnTo>
                  <a:pt x="182753" y="265684"/>
                </a:lnTo>
                <a:lnTo>
                  <a:pt x="178816" y="265938"/>
                </a:lnTo>
                <a:lnTo>
                  <a:pt x="173482" y="266065"/>
                </a:lnTo>
                <a:lnTo>
                  <a:pt x="166624" y="266065"/>
                </a:lnTo>
                <a:lnTo>
                  <a:pt x="160909" y="266065"/>
                </a:lnTo>
                <a:lnTo>
                  <a:pt x="156337" y="265938"/>
                </a:lnTo>
                <a:lnTo>
                  <a:pt x="152908" y="265684"/>
                </a:lnTo>
                <a:lnTo>
                  <a:pt x="149479" y="265430"/>
                </a:lnTo>
                <a:lnTo>
                  <a:pt x="138557" y="257048"/>
                </a:lnTo>
                <a:lnTo>
                  <a:pt x="114808" y="197866"/>
                </a:lnTo>
                <a:lnTo>
                  <a:pt x="112013" y="191262"/>
                </a:lnTo>
                <a:lnTo>
                  <a:pt x="109220" y="185293"/>
                </a:lnTo>
                <a:lnTo>
                  <a:pt x="106425" y="180086"/>
                </a:lnTo>
                <a:lnTo>
                  <a:pt x="103759" y="174879"/>
                </a:lnTo>
                <a:lnTo>
                  <a:pt x="100711" y="170561"/>
                </a:lnTo>
                <a:lnTo>
                  <a:pt x="97282" y="167132"/>
                </a:lnTo>
                <a:lnTo>
                  <a:pt x="93980" y="163703"/>
                </a:lnTo>
                <a:lnTo>
                  <a:pt x="90170" y="161036"/>
                </a:lnTo>
                <a:lnTo>
                  <a:pt x="85725" y="159258"/>
                </a:lnTo>
                <a:lnTo>
                  <a:pt x="81407" y="157480"/>
                </a:lnTo>
                <a:lnTo>
                  <a:pt x="76327" y="156591"/>
                </a:lnTo>
                <a:lnTo>
                  <a:pt x="70612" y="156591"/>
                </a:lnTo>
                <a:lnTo>
                  <a:pt x="53848" y="156591"/>
                </a:lnTo>
                <a:lnTo>
                  <a:pt x="53848" y="257429"/>
                </a:lnTo>
                <a:lnTo>
                  <a:pt x="53848" y="258825"/>
                </a:lnTo>
                <a:lnTo>
                  <a:pt x="53467" y="260096"/>
                </a:lnTo>
                <a:lnTo>
                  <a:pt x="52578" y="261112"/>
                </a:lnTo>
                <a:lnTo>
                  <a:pt x="51688" y="262255"/>
                </a:lnTo>
                <a:lnTo>
                  <a:pt x="50165" y="263144"/>
                </a:lnTo>
                <a:lnTo>
                  <a:pt x="48133" y="263779"/>
                </a:lnTo>
                <a:lnTo>
                  <a:pt x="46100" y="264541"/>
                </a:lnTo>
                <a:lnTo>
                  <a:pt x="43307" y="265049"/>
                </a:lnTo>
                <a:lnTo>
                  <a:pt x="40005" y="265430"/>
                </a:lnTo>
                <a:lnTo>
                  <a:pt x="36575" y="265811"/>
                </a:lnTo>
                <a:lnTo>
                  <a:pt x="32131" y="266065"/>
                </a:lnTo>
                <a:lnTo>
                  <a:pt x="26797" y="266065"/>
                </a:lnTo>
                <a:lnTo>
                  <a:pt x="21717" y="266065"/>
                </a:lnTo>
                <a:lnTo>
                  <a:pt x="5587" y="263779"/>
                </a:lnTo>
                <a:lnTo>
                  <a:pt x="3556" y="263144"/>
                </a:lnTo>
                <a:lnTo>
                  <a:pt x="2032" y="262255"/>
                </a:lnTo>
                <a:lnTo>
                  <a:pt x="1270" y="261112"/>
                </a:lnTo>
                <a:lnTo>
                  <a:pt x="508" y="260096"/>
                </a:lnTo>
                <a:lnTo>
                  <a:pt x="0" y="258825"/>
                </a:lnTo>
                <a:lnTo>
                  <a:pt x="0" y="257429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7" y="0"/>
                </a:lnTo>
                <a:lnTo>
                  <a:pt x="160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1602" y="289179"/>
            <a:ext cx="148589" cy="266065"/>
          </a:xfrm>
          <a:custGeom>
            <a:avLst/>
            <a:gdLst/>
            <a:ahLst/>
            <a:cxnLst/>
            <a:rect l="l" t="t" r="r" b="b"/>
            <a:pathLst>
              <a:path w="148589" h="266065">
                <a:moveTo>
                  <a:pt x="16001" y="0"/>
                </a:moveTo>
                <a:lnTo>
                  <a:pt x="140588" y="0"/>
                </a:lnTo>
                <a:lnTo>
                  <a:pt x="141859" y="0"/>
                </a:lnTo>
                <a:lnTo>
                  <a:pt x="143001" y="380"/>
                </a:lnTo>
                <a:lnTo>
                  <a:pt x="143890" y="1143"/>
                </a:lnTo>
                <a:lnTo>
                  <a:pt x="144907" y="1904"/>
                </a:lnTo>
                <a:lnTo>
                  <a:pt x="145669" y="3175"/>
                </a:lnTo>
                <a:lnTo>
                  <a:pt x="148589" y="18034"/>
                </a:lnTo>
                <a:lnTo>
                  <a:pt x="148589" y="22098"/>
                </a:lnTo>
                <a:lnTo>
                  <a:pt x="148589" y="26289"/>
                </a:lnTo>
                <a:lnTo>
                  <a:pt x="146431" y="39116"/>
                </a:lnTo>
                <a:lnTo>
                  <a:pt x="145669" y="40767"/>
                </a:lnTo>
                <a:lnTo>
                  <a:pt x="144907" y="42037"/>
                </a:lnTo>
                <a:lnTo>
                  <a:pt x="143890" y="42799"/>
                </a:lnTo>
                <a:lnTo>
                  <a:pt x="143001" y="43688"/>
                </a:lnTo>
                <a:lnTo>
                  <a:pt x="141859" y="44069"/>
                </a:lnTo>
                <a:lnTo>
                  <a:pt x="140588" y="44069"/>
                </a:lnTo>
                <a:lnTo>
                  <a:pt x="54101" y="44069"/>
                </a:lnTo>
                <a:lnTo>
                  <a:pt x="54101" y="115188"/>
                </a:lnTo>
                <a:lnTo>
                  <a:pt x="135255" y="115188"/>
                </a:lnTo>
                <a:lnTo>
                  <a:pt x="136525" y="115188"/>
                </a:lnTo>
                <a:lnTo>
                  <a:pt x="137668" y="115570"/>
                </a:lnTo>
                <a:lnTo>
                  <a:pt x="138557" y="116332"/>
                </a:lnTo>
                <a:lnTo>
                  <a:pt x="139573" y="116967"/>
                </a:lnTo>
                <a:lnTo>
                  <a:pt x="140335" y="118110"/>
                </a:lnTo>
                <a:lnTo>
                  <a:pt x="141097" y="119761"/>
                </a:lnTo>
                <a:lnTo>
                  <a:pt x="141859" y="121412"/>
                </a:lnTo>
                <a:lnTo>
                  <a:pt x="142494" y="123571"/>
                </a:lnTo>
                <a:lnTo>
                  <a:pt x="142748" y="126237"/>
                </a:lnTo>
                <a:lnTo>
                  <a:pt x="143128" y="129032"/>
                </a:lnTo>
                <a:lnTo>
                  <a:pt x="143256" y="132461"/>
                </a:lnTo>
                <a:lnTo>
                  <a:pt x="143256" y="136525"/>
                </a:lnTo>
                <a:lnTo>
                  <a:pt x="143256" y="140588"/>
                </a:lnTo>
                <a:lnTo>
                  <a:pt x="143128" y="144018"/>
                </a:lnTo>
                <a:lnTo>
                  <a:pt x="142748" y="146812"/>
                </a:lnTo>
                <a:lnTo>
                  <a:pt x="142494" y="149479"/>
                </a:lnTo>
                <a:lnTo>
                  <a:pt x="141859" y="151765"/>
                </a:lnTo>
                <a:lnTo>
                  <a:pt x="141097" y="153543"/>
                </a:lnTo>
                <a:lnTo>
                  <a:pt x="140335" y="155321"/>
                </a:lnTo>
                <a:lnTo>
                  <a:pt x="139573" y="156591"/>
                </a:lnTo>
                <a:lnTo>
                  <a:pt x="138557" y="157353"/>
                </a:lnTo>
                <a:lnTo>
                  <a:pt x="137668" y="158115"/>
                </a:lnTo>
                <a:lnTo>
                  <a:pt x="136525" y="158369"/>
                </a:lnTo>
                <a:lnTo>
                  <a:pt x="135255" y="158369"/>
                </a:lnTo>
                <a:lnTo>
                  <a:pt x="54101" y="158369"/>
                </a:lnTo>
                <a:lnTo>
                  <a:pt x="54101" y="257048"/>
                </a:lnTo>
                <a:lnTo>
                  <a:pt x="54101" y="258572"/>
                </a:lnTo>
                <a:lnTo>
                  <a:pt x="53594" y="259842"/>
                </a:lnTo>
                <a:lnTo>
                  <a:pt x="52832" y="260985"/>
                </a:lnTo>
                <a:lnTo>
                  <a:pt x="52070" y="262000"/>
                </a:lnTo>
                <a:lnTo>
                  <a:pt x="50546" y="263017"/>
                </a:lnTo>
                <a:lnTo>
                  <a:pt x="48387" y="263651"/>
                </a:lnTo>
                <a:lnTo>
                  <a:pt x="46355" y="264413"/>
                </a:lnTo>
                <a:lnTo>
                  <a:pt x="43561" y="265049"/>
                </a:lnTo>
                <a:lnTo>
                  <a:pt x="40132" y="265430"/>
                </a:lnTo>
                <a:lnTo>
                  <a:pt x="36702" y="265811"/>
                </a:lnTo>
                <a:lnTo>
                  <a:pt x="32385" y="266065"/>
                </a:lnTo>
                <a:lnTo>
                  <a:pt x="27050" y="266065"/>
                </a:lnTo>
                <a:lnTo>
                  <a:pt x="21844" y="266065"/>
                </a:lnTo>
                <a:lnTo>
                  <a:pt x="17525" y="265811"/>
                </a:lnTo>
                <a:lnTo>
                  <a:pt x="14097" y="265430"/>
                </a:lnTo>
                <a:lnTo>
                  <a:pt x="10540" y="265049"/>
                </a:lnTo>
                <a:lnTo>
                  <a:pt x="7874" y="264413"/>
                </a:lnTo>
                <a:lnTo>
                  <a:pt x="5714" y="263651"/>
                </a:lnTo>
                <a:lnTo>
                  <a:pt x="3683" y="263017"/>
                </a:lnTo>
                <a:lnTo>
                  <a:pt x="2286" y="262000"/>
                </a:lnTo>
                <a:lnTo>
                  <a:pt x="1397" y="260985"/>
                </a:lnTo>
                <a:lnTo>
                  <a:pt x="508" y="259842"/>
                </a:lnTo>
                <a:lnTo>
                  <a:pt x="0" y="258572"/>
                </a:lnTo>
                <a:lnTo>
                  <a:pt x="0" y="257048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7" y="0"/>
                </a:lnTo>
                <a:lnTo>
                  <a:pt x="1600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8498" y="289179"/>
            <a:ext cx="156971" cy="264795"/>
          </a:xfrm>
          <a:custGeom>
            <a:avLst/>
            <a:gdLst/>
            <a:ahLst/>
            <a:cxnLst/>
            <a:rect l="l" t="t" r="r" b="b"/>
            <a:pathLst>
              <a:path w="156971" h="264795">
                <a:moveTo>
                  <a:pt x="16001" y="0"/>
                </a:moveTo>
                <a:lnTo>
                  <a:pt x="148208" y="0"/>
                </a:lnTo>
                <a:lnTo>
                  <a:pt x="149478" y="0"/>
                </a:lnTo>
                <a:lnTo>
                  <a:pt x="150494" y="380"/>
                </a:lnTo>
                <a:lnTo>
                  <a:pt x="151510" y="1016"/>
                </a:lnTo>
                <a:lnTo>
                  <a:pt x="152400" y="1777"/>
                </a:lnTo>
                <a:lnTo>
                  <a:pt x="153288" y="2921"/>
                </a:lnTo>
                <a:lnTo>
                  <a:pt x="153924" y="4699"/>
                </a:lnTo>
                <a:lnTo>
                  <a:pt x="154558" y="6350"/>
                </a:lnTo>
                <a:lnTo>
                  <a:pt x="155066" y="8509"/>
                </a:lnTo>
                <a:lnTo>
                  <a:pt x="155447" y="11175"/>
                </a:lnTo>
                <a:lnTo>
                  <a:pt x="155828" y="13843"/>
                </a:lnTo>
                <a:lnTo>
                  <a:pt x="155956" y="17272"/>
                </a:lnTo>
                <a:lnTo>
                  <a:pt x="155956" y="21336"/>
                </a:lnTo>
                <a:lnTo>
                  <a:pt x="155956" y="25146"/>
                </a:lnTo>
                <a:lnTo>
                  <a:pt x="149478" y="42164"/>
                </a:lnTo>
                <a:lnTo>
                  <a:pt x="148208" y="42164"/>
                </a:lnTo>
                <a:lnTo>
                  <a:pt x="53593" y="42164"/>
                </a:lnTo>
                <a:lnTo>
                  <a:pt x="53593" y="106807"/>
                </a:lnTo>
                <a:lnTo>
                  <a:pt x="133603" y="106807"/>
                </a:lnTo>
                <a:lnTo>
                  <a:pt x="134874" y="106807"/>
                </a:lnTo>
                <a:lnTo>
                  <a:pt x="136016" y="107187"/>
                </a:lnTo>
                <a:lnTo>
                  <a:pt x="137032" y="107950"/>
                </a:lnTo>
                <a:lnTo>
                  <a:pt x="138049" y="108712"/>
                </a:lnTo>
                <a:lnTo>
                  <a:pt x="138937" y="109855"/>
                </a:lnTo>
                <a:lnTo>
                  <a:pt x="139572" y="111506"/>
                </a:lnTo>
                <a:lnTo>
                  <a:pt x="140334" y="113030"/>
                </a:lnTo>
                <a:lnTo>
                  <a:pt x="140843" y="115188"/>
                </a:lnTo>
                <a:lnTo>
                  <a:pt x="141096" y="117856"/>
                </a:lnTo>
                <a:lnTo>
                  <a:pt x="141477" y="120523"/>
                </a:lnTo>
                <a:lnTo>
                  <a:pt x="141604" y="123698"/>
                </a:lnTo>
                <a:lnTo>
                  <a:pt x="141604" y="127508"/>
                </a:lnTo>
                <a:lnTo>
                  <a:pt x="141604" y="131445"/>
                </a:lnTo>
                <a:lnTo>
                  <a:pt x="141477" y="134747"/>
                </a:lnTo>
                <a:lnTo>
                  <a:pt x="141096" y="137413"/>
                </a:lnTo>
                <a:lnTo>
                  <a:pt x="140843" y="139954"/>
                </a:lnTo>
                <a:lnTo>
                  <a:pt x="140334" y="141986"/>
                </a:lnTo>
                <a:lnTo>
                  <a:pt x="139572" y="143637"/>
                </a:lnTo>
                <a:lnTo>
                  <a:pt x="138937" y="145161"/>
                </a:lnTo>
                <a:lnTo>
                  <a:pt x="138049" y="146304"/>
                </a:lnTo>
                <a:lnTo>
                  <a:pt x="137032" y="146938"/>
                </a:lnTo>
                <a:lnTo>
                  <a:pt x="136016" y="147700"/>
                </a:lnTo>
                <a:lnTo>
                  <a:pt x="134874" y="147955"/>
                </a:lnTo>
                <a:lnTo>
                  <a:pt x="133603" y="147955"/>
                </a:lnTo>
                <a:lnTo>
                  <a:pt x="53593" y="147955"/>
                </a:lnTo>
                <a:lnTo>
                  <a:pt x="53593" y="222631"/>
                </a:lnTo>
                <a:lnTo>
                  <a:pt x="148970" y="222631"/>
                </a:lnTo>
                <a:lnTo>
                  <a:pt x="150240" y="222631"/>
                </a:lnTo>
                <a:lnTo>
                  <a:pt x="156463" y="233807"/>
                </a:lnTo>
                <a:lnTo>
                  <a:pt x="156844" y="236474"/>
                </a:lnTo>
                <a:lnTo>
                  <a:pt x="156971" y="239775"/>
                </a:lnTo>
                <a:lnTo>
                  <a:pt x="156971" y="243712"/>
                </a:lnTo>
                <a:lnTo>
                  <a:pt x="156971" y="247776"/>
                </a:lnTo>
                <a:lnTo>
                  <a:pt x="154939" y="260096"/>
                </a:lnTo>
                <a:lnTo>
                  <a:pt x="154304" y="261747"/>
                </a:lnTo>
                <a:lnTo>
                  <a:pt x="153415" y="263017"/>
                </a:lnTo>
                <a:lnTo>
                  <a:pt x="152400" y="263651"/>
                </a:lnTo>
                <a:lnTo>
                  <a:pt x="151383" y="264413"/>
                </a:lnTo>
                <a:lnTo>
                  <a:pt x="150240" y="264795"/>
                </a:lnTo>
                <a:lnTo>
                  <a:pt x="148970" y="264795"/>
                </a:lnTo>
                <a:lnTo>
                  <a:pt x="16001" y="264795"/>
                </a:lnTo>
                <a:lnTo>
                  <a:pt x="11556" y="264795"/>
                </a:lnTo>
                <a:lnTo>
                  <a:pt x="7746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6" y="1397"/>
                </a:lnTo>
                <a:lnTo>
                  <a:pt x="11556" y="0"/>
                </a:lnTo>
                <a:lnTo>
                  <a:pt x="1600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4845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6002" y="0"/>
                </a:moveTo>
                <a:lnTo>
                  <a:pt x="83947" y="0"/>
                </a:lnTo>
                <a:lnTo>
                  <a:pt x="98303" y="367"/>
                </a:lnTo>
                <a:lnTo>
                  <a:pt x="150757" y="11300"/>
                </a:lnTo>
                <a:lnTo>
                  <a:pt x="191689" y="39766"/>
                </a:lnTo>
                <a:lnTo>
                  <a:pt x="214367" y="83307"/>
                </a:lnTo>
                <a:lnTo>
                  <a:pt x="219839" y="121151"/>
                </a:lnTo>
                <a:lnTo>
                  <a:pt x="219585" y="137262"/>
                </a:lnTo>
                <a:lnTo>
                  <a:pt x="215046" y="175485"/>
                </a:lnTo>
                <a:lnTo>
                  <a:pt x="200417" y="211692"/>
                </a:lnTo>
                <a:lnTo>
                  <a:pt x="165006" y="246309"/>
                </a:lnTo>
                <a:lnTo>
                  <a:pt x="118696" y="261854"/>
                </a:lnTo>
                <a:lnTo>
                  <a:pt x="79639" y="264794"/>
                </a:lnTo>
                <a:lnTo>
                  <a:pt x="16002" y="264795"/>
                </a:lnTo>
                <a:lnTo>
                  <a:pt x="11556" y="264795"/>
                </a:lnTo>
                <a:lnTo>
                  <a:pt x="7747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6" y="0"/>
                </a:lnTo>
                <a:lnTo>
                  <a:pt x="160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8229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6001" y="0"/>
                </a:moveTo>
                <a:lnTo>
                  <a:pt x="83946" y="0"/>
                </a:lnTo>
                <a:lnTo>
                  <a:pt x="98303" y="367"/>
                </a:lnTo>
                <a:lnTo>
                  <a:pt x="150757" y="11300"/>
                </a:lnTo>
                <a:lnTo>
                  <a:pt x="191689" y="39766"/>
                </a:lnTo>
                <a:lnTo>
                  <a:pt x="214367" y="83307"/>
                </a:lnTo>
                <a:lnTo>
                  <a:pt x="219839" y="121151"/>
                </a:lnTo>
                <a:lnTo>
                  <a:pt x="219585" y="137262"/>
                </a:lnTo>
                <a:lnTo>
                  <a:pt x="215046" y="175485"/>
                </a:lnTo>
                <a:lnTo>
                  <a:pt x="200417" y="211692"/>
                </a:lnTo>
                <a:lnTo>
                  <a:pt x="165006" y="246309"/>
                </a:lnTo>
                <a:lnTo>
                  <a:pt x="118696" y="261854"/>
                </a:lnTo>
                <a:lnTo>
                  <a:pt x="79639" y="264794"/>
                </a:lnTo>
                <a:lnTo>
                  <a:pt x="16001" y="264795"/>
                </a:lnTo>
                <a:lnTo>
                  <a:pt x="11556" y="264795"/>
                </a:lnTo>
                <a:lnTo>
                  <a:pt x="7746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6" y="1397"/>
                </a:lnTo>
                <a:lnTo>
                  <a:pt x="11556" y="0"/>
                </a:lnTo>
                <a:lnTo>
                  <a:pt x="1600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9214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6002" y="0"/>
                </a:moveTo>
                <a:lnTo>
                  <a:pt x="83947" y="0"/>
                </a:lnTo>
                <a:lnTo>
                  <a:pt x="98303" y="367"/>
                </a:lnTo>
                <a:lnTo>
                  <a:pt x="150757" y="11300"/>
                </a:lnTo>
                <a:lnTo>
                  <a:pt x="191689" y="39766"/>
                </a:lnTo>
                <a:lnTo>
                  <a:pt x="214367" y="83307"/>
                </a:lnTo>
                <a:lnTo>
                  <a:pt x="219839" y="121151"/>
                </a:lnTo>
                <a:lnTo>
                  <a:pt x="219585" y="137262"/>
                </a:lnTo>
                <a:lnTo>
                  <a:pt x="215046" y="175485"/>
                </a:lnTo>
                <a:lnTo>
                  <a:pt x="200417" y="211692"/>
                </a:lnTo>
                <a:lnTo>
                  <a:pt x="165006" y="246309"/>
                </a:lnTo>
                <a:lnTo>
                  <a:pt x="118696" y="261854"/>
                </a:lnTo>
                <a:lnTo>
                  <a:pt x="79639" y="264794"/>
                </a:lnTo>
                <a:lnTo>
                  <a:pt x="16002" y="264795"/>
                </a:lnTo>
                <a:lnTo>
                  <a:pt x="11556" y="264795"/>
                </a:lnTo>
                <a:lnTo>
                  <a:pt x="7747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6" y="0"/>
                </a:lnTo>
                <a:lnTo>
                  <a:pt x="160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3178" y="288416"/>
            <a:ext cx="218439" cy="266826"/>
          </a:xfrm>
          <a:custGeom>
            <a:avLst/>
            <a:gdLst/>
            <a:ahLst/>
            <a:cxnLst/>
            <a:rect l="l" t="t" r="r" b="b"/>
            <a:pathLst>
              <a:path w="218439" h="266826">
                <a:moveTo>
                  <a:pt x="194818" y="0"/>
                </a:moveTo>
                <a:lnTo>
                  <a:pt x="199517" y="0"/>
                </a:lnTo>
                <a:lnTo>
                  <a:pt x="203326" y="126"/>
                </a:lnTo>
                <a:lnTo>
                  <a:pt x="206501" y="507"/>
                </a:lnTo>
                <a:lnTo>
                  <a:pt x="209676" y="888"/>
                </a:lnTo>
                <a:lnTo>
                  <a:pt x="212089" y="1397"/>
                </a:lnTo>
                <a:lnTo>
                  <a:pt x="213741" y="2285"/>
                </a:lnTo>
                <a:lnTo>
                  <a:pt x="215519" y="3048"/>
                </a:lnTo>
                <a:lnTo>
                  <a:pt x="216662" y="4063"/>
                </a:lnTo>
                <a:lnTo>
                  <a:pt x="217424" y="5079"/>
                </a:lnTo>
                <a:lnTo>
                  <a:pt x="218059" y="6223"/>
                </a:lnTo>
                <a:lnTo>
                  <a:pt x="218439" y="7365"/>
                </a:lnTo>
                <a:lnTo>
                  <a:pt x="218439" y="8762"/>
                </a:lnTo>
                <a:lnTo>
                  <a:pt x="218439" y="246760"/>
                </a:lnTo>
                <a:lnTo>
                  <a:pt x="218439" y="249935"/>
                </a:lnTo>
                <a:lnTo>
                  <a:pt x="217805" y="252729"/>
                </a:lnTo>
                <a:lnTo>
                  <a:pt x="205739" y="264921"/>
                </a:lnTo>
                <a:lnTo>
                  <a:pt x="203326" y="265683"/>
                </a:lnTo>
                <a:lnTo>
                  <a:pt x="200660" y="266064"/>
                </a:lnTo>
                <a:lnTo>
                  <a:pt x="198120" y="266064"/>
                </a:lnTo>
                <a:lnTo>
                  <a:pt x="175260" y="266064"/>
                </a:lnTo>
                <a:lnTo>
                  <a:pt x="170434" y="266064"/>
                </a:lnTo>
                <a:lnTo>
                  <a:pt x="166243" y="265556"/>
                </a:lnTo>
                <a:lnTo>
                  <a:pt x="162813" y="264540"/>
                </a:lnTo>
                <a:lnTo>
                  <a:pt x="159385" y="263651"/>
                </a:lnTo>
                <a:lnTo>
                  <a:pt x="144780" y="249173"/>
                </a:lnTo>
                <a:lnTo>
                  <a:pt x="141986" y="244855"/>
                </a:lnTo>
                <a:lnTo>
                  <a:pt x="138937" y="239267"/>
                </a:lnTo>
                <a:lnTo>
                  <a:pt x="135509" y="232409"/>
                </a:lnTo>
                <a:lnTo>
                  <a:pt x="69596" y="108584"/>
                </a:lnTo>
                <a:lnTo>
                  <a:pt x="64037" y="97616"/>
                </a:lnTo>
                <a:lnTo>
                  <a:pt x="58388" y="85862"/>
                </a:lnTo>
                <a:lnTo>
                  <a:pt x="52908" y="73595"/>
                </a:lnTo>
                <a:lnTo>
                  <a:pt x="48283" y="62310"/>
                </a:lnTo>
                <a:lnTo>
                  <a:pt x="46862" y="59943"/>
                </a:lnTo>
                <a:lnTo>
                  <a:pt x="48336" y="99306"/>
                </a:lnTo>
                <a:lnTo>
                  <a:pt x="48513" y="258063"/>
                </a:lnTo>
                <a:lnTo>
                  <a:pt x="48513" y="259333"/>
                </a:lnTo>
                <a:lnTo>
                  <a:pt x="43561" y="264413"/>
                </a:lnTo>
                <a:lnTo>
                  <a:pt x="41656" y="265175"/>
                </a:lnTo>
                <a:lnTo>
                  <a:pt x="39243" y="265810"/>
                </a:lnTo>
                <a:lnTo>
                  <a:pt x="36068" y="266191"/>
                </a:lnTo>
                <a:lnTo>
                  <a:pt x="32893" y="266572"/>
                </a:lnTo>
                <a:lnTo>
                  <a:pt x="28829" y="266826"/>
                </a:lnTo>
                <a:lnTo>
                  <a:pt x="24002" y="266826"/>
                </a:lnTo>
                <a:lnTo>
                  <a:pt x="19176" y="266826"/>
                </a:lnTo>
                <a:lnTo>
                  <a:pt x="4699" y="264413"/>
                </a:lnTo>
                <a:lnTo>
                  <a:pt x="2921" y="263778"/>
                </a:lnTo>
                <a:lnTo>
                  <a:pt x="1777" y="262762"/>
                </a:lnTo>
                <a:lnTo>
                  <a:pt x="1016" y="261746"/>
                </a:lnTo>
                <a:lnTo>
                  <a:pt x="381" y="260603"/>
                </a:lnTo>
                <a:lnTo>
                  <a:pt x="0" y="259333"/>
                </a:lnTo>
                <a:lnTo>
                  <a:pt x="0" y="258063"/>
                </a:lnTo>
                <a:lnTo>
                  <a:pt x="0" y="20065"/>
                </a:lnTo>
                <a:lnTo>
                  <a:pt x="0" y="13588"/>
                </a:lnTo>
                <a:lnTo>
                  <a:pt x="1905" y="8762"/>
                </a:lnTo>
                <a:lnTo>
                  <a:pt x="5714" y="5587"/>
                </a:lnTo>
                <a:lnTo>
                  <a:pt x="9398" y="2412"/>
                </a:lnTo>
                <a:lnTo>
                  <a:pt x="13970" y="761"/>
                </a:lnTo>
                <a:lnTo>
                  <a:pt x="19431" y="761"/>
                </a:lnTo>
                <a:lnTo>
                  <a:pt x="48387" y="761"/>
                </a:lnTo>
                <a:lnTo>
                  <a:pt x="53467" y="761"/>
                </a:lnTo>
                <a:lnTo>
                  <a:pt x="57912" y="1269"/>
                </a:lnTo>
                <a:lnTo>
                  <a:pt x="86360" y="28448"/>
                </a:lnTo>
                <a:lnTo>
                  <a:pt x="137922" y="125221"/>
                </a:lnTo>
                <a:lnTo>
                  <a:pt x="140970" y="131063"/>
                </a:lnTo>
                <a:lnTo>
                  <a:pt x="143891" y="136905"/>
                </a:lnTo>
                <a:lnTo>
                  <a:pt x="146812" y="142493"/>
                </a:lnTo>
                <a:lnTo>
                  <a:pt x="149860" y="148208"/>
                </a:lnTo>
                <a:lnTo>
                  <a:pt x="152654" y="153796"/>
                </a:lnTo>
                <a:lnTo>
                  <a:pt x="155321" y="159511"/>
                </a:lnTo>
                <a:lnTo>
                  <a:pt x="158114" y="165099"/>
                </a:lnTo>
                <a:lnTo>
                  <a:pt x="160782" y="170687"/>
                </a:lnTo>
                <a:lnTo>
                  <a:pt x="163322" y="176148"/>
                </a:lnTo>
                <a:lnTo>
                  <a:pt x="165988" y="181609"/>
                </a:lnTo>
                <a:lnTo>
                  <a:pt x="168401" y="187070"/>
                </a:lnTo>
                <a:lnTo>
                  <a:pt x="170942" y="192531"/>
                </a:lnTo>
                <a:lnTo>
                  <a:pt x="170641" y="180161"/>
                </a:lnTo>
                <a:lnTo>
                  <a:pt x="170294" y="167318"/>
                </a:lnTo>
                <a:lnTo>
                  <a:pt x="170018" y="152504"/>
                </a:lnTo>
                <a:lnTo>
                  <a:pt x="169932" y="140501"/>
                </a:lnTo>
                <a:lnTo>
                  <a:pt x="169925" y="8762"/>
                </a:lnTo>
                <a:lnTo>
                  <a:pt x="169925" y="7365"/>
                </a:lnTo>
                <a:lnTo>
                  <a:pt x="175260" y="2285"/>
                </a:lnTo>
                <a:lnTo>
                  <a:pt x="177164" y="1397"/>
                </a:lnTo>
                <a:lnTo>
                  <a:pt x="179577" y="888"/>
                </a:lnTo>
                <a:lnTo>
                  <a:pt x="182752" y="507"/>
                </a:lnTo>
                <a:lnTo>
                  <a:pt x="185927" y="126"/>
                </a:lnTo>
                <a:lnTo>
                  <a:pt x="189992" y="0"/>
                </a:lnTo>
                <a:lnTo>
                  <a:pt x="1948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758" y="288416"/>
            <a:ext cx="218439" cy="266826"/>
          </a:xfrm>
          <a:custGeom>
            <a:avLst/>
            <a:gdLst/>
            <a:ahLst/>
            <a:cxnLst/>
            <a:rect l="l" t="t" r="r" b="b"/>
            <a:pathLst>
              <a:path w="218439" h="266826">
                <a:moveTo>
                  <a:pt x="194817" y="0"/>
                </a:moveTo>
                <a:lnTo>
                  <a:pt x="199516" y="0"/>
                </a:lnTo>
                <a:lnTo>
                  <a:pt x="203326" y="126"/>
                </a:lnTo>
                <a:lnTo>
                  <a:pt x="206501" y="507"/>
                </a:lnTo>
                <a:lnTo>
                  <a:pt x="209676" y="888"/>
                </a:lnTo>
                <a:lnTo>
                  <a:pt x="212089" y="1397"/>
                </a:lnTo>
                <a:lnTo>
                  <a:pt x="213740" y="2285"/>
                </a:lnTo>
                <a:lnTo>
                  <a:pt x="215518" y="3048"/>
                </a:lnTo>
                <a:lnTo>
                  <a:pt x="216662" y="4063"/>
                </a:lnTo>
                <a:lnTo>
                  <a:pt x="217424" y="5079"/>
                </a:lnTo>
                <a:lnTo>
                  <a:pt x="218058" y="6223"/>
                </a:lnTo>
                <a:lnTo>
                  <a:pt x="218439" y="7365"/>
                </a:lnTo>
                <a:lnTo>
                  <a:pt x="218439" y="8762"/>
                </a:lnTo>
                <a:lnTo>
                  <a:pt x="218439" y="246760"/>
                </a:lnTo>
                <a:lnTo>
                  <a:pt x="218439" y="249935"/>
                </a:lnTo>
                <a:lnTo>
                  <a:pt x="217804" y="252729"/>
                </a:lnTo>
                <a:lnTo>
                  <a:pt x="205739" y="264921"/>
                </a:lnTo>
                <a:lnTo>
                  <a:pt x="203326" y="265683"/>
                </a:lnTo>
                <a:lnTo>
                  <a:pt x="200659" y="266064"/>
                </a:lnTo>
                <a:lnTo>
                  <a:pt x="198119" y="266064"/>
                </a:lnTo>
                <a:lnTo>
                  <a:pt x="175259" y="266064"/>
                </a:lnTo>
                <a:lnTo>
                  <a:pt x="170433" y="266064"/>
                </a:lnTo>
                <a:lnTo>
                  <a:pt x="166242" y="265556"/>
                </a:lnTo>
                <a:lnTo>
                  <a:pt x="162813" y="264540"/>
                </a:lnTo>
                <a:lnTo>
                  <a:pt x="159384" y="263651"/>
                </a:lnTo>
                <a:lnTo>
                  <a:pt x="156082" y="261873"/>
                </a:lnTo>
                <a:lnTo>
                  <a:pt x="153162" y="259333"/>
                </a:lnTo>
                <a:lnTo>
                  <a:pt x="150240" y="256793"/>
                </a:lnTo>
                <a:lnTo>
                  <a:pt x="147446" y="253364"/>
                </a:lnTo>
                <a:lnTo>
                  <a:pt x="144779" y="249173"/>
                </a:lnTo>
                <a:lnTo>
                  <a:pt x="141986" y="244855"/>
                </a:lnTo>
                <a:lnTo>
                  <a:pt x="138937" y="239267"/>
                </a:lnTo>
                <a:lnTo>
                  <a:pt x="135508" y="232409"/>
                </a:lnTo>
                <a:lnTo>
                  <a:pt x="69595" y="108584"/>
                </a:lnTo>
                <a:lnTo>
                  <a:pt x="64037" y="97616"/>
                </a:lnTo>
                <a:lnTo>
                  <a:pt x="58388" y="85862"/>
                </a:lnTo>
                <a:lnTo>
                  <a:pt x="52908" y="73595"/>
                </a:lnTo>
                <a:lnTo>
                  <a:pt x="48283" y="62310"/>
                </a:lnTo>
                <a:lnTo>
                  <a:pt x="46862" y="59943"/>
                </a:lnTo>
                <a:lnTo>
                  <a:pt x="48336" y="99306"/>
                </a:lnTo>
                <a:lnTo>
                  <a:pt x="48513" y="258063"/>
                </a:lnTo>
                <a:lnTo>
                  <a:pt x="48513" y="259333"/>
                </a:lnTo>
                <a:lnTo>
                  <a:pt x="43561" y="264413"/>
                </a:lnTo>
                <a:lnTo>
                  <a:pt x="41655" y="265175"/>
                </a:lnTo>
                <a:lnTo>
                  <a:pt x="39242" y="265810"/>
                </a:lnTo>
                <a:lnTo>
                  <a:pt x="36067" y="266191"/>
                </a:lnTo>
                <a:lnTo>
                  <a:pt x="32892" y="266572"/>
                </a:lnTo>
                <a:lnTo>
                  <a:pt x="28828" y="266826"/>
                </a:lnTo>
                <a:lnTo>
                  <a:pt x="24002" y="266826"/>
                </a:lnTo>
                <a:lnTo>
                  <a:pt x="19176" y="266826"/>
                </a:lnTo>
                <a:lnTo>
                  <a:pt x="4699" y="264413"/>
                </a:lnTo>
                <a:lnTo>
                  <a:pt x="2920" y="263778"/>
                </a:lnTo>
                <a:lnTo>
                  <a:pt x="1777" y="262762"/>
                </a:lnTo>
                <a:lnTo>
                  <a:pt x="1015" y="261746"/>
                </a:lnTo>
                <a:lnTo>
                  <a:pt x="380" y="260603"/>
                </a:lnTo>
                <a:lnTo>
                  <a:pt x="0" y="259333"/>
                </a:lnTo>
                <a:lnTo>
                  <a:pt x="0" y="258063"/>
                </a:lnTo>
                <a:lnTo>
                  <a:pt x="0" y="20065"/>
                </a:lnTo>
                <a:lnTo>
                  <a:pt x="0" y="13588"/>
                </a:lnTo>
                <a:lnTo>
                  <a:pt x="1904" y="8762"/>
                </a:lnTo>
                <a:lnTo>
                  <a:pt x="5714" y="5587"/>
                </a:lnTo>
                <a:lnTo>
                  <a:pt x="9397" y="2412"/>
                </a:lnTo>
                <a:lnTo>
                  <a:pt x="13969" y="761"/>
                </a:lnTo>
                <a:lnTo>
                  <a:pt x="19430" y="761"/>
                </a:lnTo>
                <a:lnTo>
                  <a:pt x="48387" y="761"/>
                </a:lnTo>
                <a:lnTo>
                  <a:pt x="53466" y="761"/>
                </a:lnTo>
                <a:lnTo>
                  <a:pt x="57912" y="1269"/>
                </a:lnTo>
                <a:lnTo>
                  <a:pt x="61467" y="2158"/>
                </a:lnTo>
                <a:lnTo>
                  <a:pt x="65024" y="3048"/>
                </a:lnTo>
                <a:lnTo>
                  <a:pt x="86359" y="28448"/>
                </a:lnTo>
                <a:lnTo>
                  <a:pt x="137921" y="125221"/>
                </a:lnTo>
                <a:lnTo>
                  <a:pt x="140969" y="131063"/>
                </a:lnTo>
                <a:lnTo>
                  <a:pt x="143890" y="136905"/>
                </a:lnTo>
                <a:lnTo>
                  <a:pt x="146812" y="142493"/>
                </a:lnTo>
                <a:lnTo>
                  <a:pt x="149859" y="148208"/>
                </a:lnTo>
                <a:lnTo>
                  <a:pt x="152653" y="153796"/>
                </a:lnTo>
                <a:lnTo>
                  <a:pt x="155320" y="159511"/>
                </a:lnTo>
                <a:lnTo>
                  <a:pt x="158114" y="165099"/>
                </a:lnTo>
                <a:lnTo>
                  <a:pt x="160781" y="170687"/>
                </a:lnTo>
                <a:lnTo>
                  <a:pt x="163321" y="176148"/>
                </a:lnTo>
                <a:lnTo>
                  <a:pt x="165988" y="181609"/>
                </a:lnTo>
                <a:lnTo>
                  <a:pt x="168401" y="187070"/>
                </a:lnTo>
                <a:lnTo>
                  <a:pt x="170941" y="192531"/>
                </a:lnTo>
                <a:lnTo>
                  <a:pt x="170641" y="180161"/>
                </a:lnTo>
                <a:lnTo>
                  <a:pt x="170294" y="167318"/>
                </a:lnTo>
                <a:lnTo>
                  <a:pt x="170018" y="152504"/>
                </a:lnTo>
                <a:lnTo>
                  <a:pt x="169932" y="140501"/>
                </a:lnTo>
                <a:lnTo>
                  <a:pt x="169925" y="8762"/>
                </a:lnTo>
                <a:lnTo>
                  <a:pt x="169925" y="7365"/>
                </a:lnTo>
                <a:lnTo>
                  <a:pt x="175259" y="2285"/>
                </a:lnTo>
                <a:lnTo>
                  <a:pt x="177164" y="1397"/>
                </a:lnTo>
                <a:lnTo>
                  <a:pt x="179704" y="888"/>
                </a:lnTo>
                <a:lnTo>
                  <a:pt x="182752" y="507"/>
                </a:lnTo>
                <a:lnTo>
                  <a:pt x="185927" y="126"/>
                </a:lnTo>
                <a:lnTo>
                  <a:pt x="189991" y="0"/>
                </a:lnTo>
                <a:lnTo>
                  <a:pt x="1948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8461" y="288036"/>
            <a:ext cx="54101" cy="267208"/>
          </a:xfrm>
          <a:custGeom>
            <a:avLst/>
            <a:gdLst/>
            <a:ahLst/>
            <a:cxnLst/>
            <a:rect l="l" t="t" r="r" b="b"/>
            <a:pathLst>
              <a:path w="54101" h="267208">
                <a:moveTo>
                  <a:pt x="27050" y="0"/>
                </a:moveTo>
                <a:lnTo>
                  <a:pt x="32385" y="0"/>
                </a:lnTo>
                <a:lnTo>
                  <a:pt x="36702" y="127"/>
                </a:lnTo>
                <a:lnTo>
                  <a:pt x="54101" y="7239"/>
                </a:lnTo>
                <a:lnTo>
                  <a:pt x="54101" y="8509"/>
                </a:lnTo>
                <a:lnTo>
                  <a:pt x="54101" y="258572"/>
                </a:lnTo>
                <a:lnTo>
                  <a:pt x="54101" y="259969"/>
                </a:lnTo>
                <a:lnTo>
                  <a:pt x="53593" y="261239"/>
                </a:lnTo>
                <a:lnTo>
                  <a:pt x="52704" y="262255"/>
                </a:lnTo>
                <a:lnTo>
                  <a:pt x="51815" y="263398"/>
                </a:lnTo>
                <a:lnTo>
                  <a:pt x="50418" y="264287"/>
                </a:lnTo>
                <a:lnTo>
                  <a:pt x="48387" y="264922"/>
                </a:lnTo>
                <a:lnTo>
                  <a:pt x="46227" y="265684"/>
                </a:lnTo>
                <a:lnTo>
                  <a:pt x="43561" y="266192"/>
                </a:lnTo>
                <a:lnTo>
                  <a:pt x="40132" y="266573"/>
                </a:lnTo>
                <a:lnTo>
                  <a:pt x="36702" y="266954"/>
                </a:lnTo>
                <a:lnTo>
                  <a:pt x="32385" y="267208"/>
                </a:lnTo>
                <a:lnTo>
                  <a:pt x="27050" y="267208"/>
                </a:lnTo>
                <a:lnTo>
                  <a:pt x="21843" y="267208"/>
                </a:lnTo>
                <a:lnTo>
                  <a:pt x="17525" y="266954"/>
                </a:lnTo>
                <a:lnTo>
                  <a:pt x="14097" y="266573"/>
                </a:lnTo>
                <a:lnTo>
                  <a:pt x="10540" y="266192"/>
                </a:lnTo>
                <a:lnTo>
                  <a:pt x="7874" y="265684"/>
                </a:lnTo>
                <a:lnTo>
                  <a:pt x="5714" y="264922"/>
                </a:lnTo>
                <a:lnTo>
                  <a:pt x="3683" y="264287"/>
                </a:lnTo>
                <a:lnTo>
                  <a:pt x="2286" y="263398"/>
                </a:lnTo>
                <a:lnTo>
                  <a:pt x="1397" y="262255"/>
                </a:lnTo>
                <a:lnTo>
                  <a:pt x="508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3" y="0"/>
                </a:lnTo>
                <a:lnTo>
                  <a:pt x="270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2146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7888" y="0"/>
                </a:lnTo>
                <a:lnTo>
                  <a:pt x="134365" y="0"/>
                </a:lnTo>
                <a:lnTo>
                  <a:pt x="139064" y="254"/>
                </a:lnTo>
                <a:lnTo>
                  <a:pt x="155955" y="5080"/>
                </a:lnTo>
                <a:lnTo>
                  <a:pt x="157225" y="6604"/>
                </a:lnTo>
                <a:lnTo>
                  <a:pt x="240791" y="245872"/>
                </a:lnTo>
                <a:lnTo>
                  <a:pt x="243839" y="257556"/>
                </a:lnTo>
                <a:lnTo>
                  <a:pt x="244348" y="260477"/>
                </a:lnTo>
                <a:lnTo>
                  <a:pt x="225170" y="267208"/>
                </a:lnTo>
                <a:lnTo>
                  <a:pt x="218566" y="267208"/>
                </a:lnTo>
                <a:lnTo>
                  <a:pt x="211581" y="267208"/>
                </a:lnTo>
                <a:lnTo>
                  <a:pt x="189102" y="263144"/>
                </a:lnTo>
                <a:lnTo>
                  <a:pt x="188213" y="262001"/>
                </a:lnTo>
                <a:lnTo>
                  <a:pt x="187578" y="260604"/>
                </a:lnTo>
                <a:lnTo>
                  <a:pt x="187070" y="258826"/>
                </a:lnTo>
                <a:lnTo>
                  <a:pt x="169163" y="205613"/>
                </a:lnTo>
                <a:lnTo>
                  <a:pt x="69723" y="205613"/>
                </a:lnTo>
                <a:lnTo>
                  <a:pt x="52958" y="257429"/>
                </a:lnTo>
                <a:lnTo>
                  <a:pt x="52450" y="259334"/>
                </a:lnTo>
                <a:lnTo>
                  <a:pt x="51688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3" y="264541"/>
                </a:lnTo>
                <a:lnTo>
                  <a:pt x="46481" y="265303"/>
                </a:lnTo>
                <a:lnTo>
                  <a:pt x="44576" y="266065"/>
                </a:lnTo>
                <a:lnTo>
                  <a:pt x="41782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7" y="267208"/>
                </a:lnTo>
                <a:lnTo>
                  <a:pt x="23875" y="267208"/>
                </a:lnTo>
                <a:lnTo>
                  <a:pt x="17652" y="267208"/>
                </a:lnTo>
                <a:lnTo>
                  <a:pt x="0" y="259842"/>
                </a:lnTo>
                <a:lnTo>
                  <a:pt x="380" y="256921"/>
                </a:lnTo>
                <a:lnTo>
                  <a:pt x="85089" y="10541"/>
                </a:lnTo>
                <a:lnTo>
                  <a:pt x="88011" y="4953"/>
                </a:lnTo>
                <a:lnTo>
                  <a:pt x="89026" y="3556"/>
                </a:lnTo>
                <a:lnTo>
                  <a:pt x="103124" y="254"/>
                </a:lnTo>
                <a:lnTo>
                  <a:pt x="107314" y="0"/>
                </a:lnTo>
                <a:lnTo>
                  <a:pt x="112902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505" y="288036"/>
            <a:ext cx="54102" cy="267208"/>
          </a:xfrm>
          <a:custGeom>
            <a:avLst/>
            <a:gdLst/>
            <a:ahLst/>
            <a:cxnLst/>
            <a:rect l="l" t="t" r="r" b="b"/>
            <a:pathLst>
              <a:path w="54102" h="267208">
                <a:moveTo>
                  <a:pt x="27051" y="0"/>
                </a:moveTo>
                <a:lnTo>
                  <a:pt x="32385" y="0"/>
                </a:lnTo>
                <a:lnTo>
                  <a:pt x="36703" y="127"/>
                </a:lnTo>
                <a:lnTo>
                  <a:pt x="54102" y="7239"/>
                </a:lnTo>
                <a:lnTo>
                  <a:pt x="54102" y="8509"/>
                </a:lnTo>
                <a:lnTo>
                  <a:pt x="54102" y="258572"/>
                </a:lnTo>
                <a:lnTo>
                  <a:pt x="54102" y="259969"/>
                </a:lnTo>
                <a:lnTo>
                  <a:pt x="53594" y="261239"/>
                </a:lnTo>
                <a:lnTo>
                  <a:pt x="52705" y="262255"/>
                </a:lnTo>
                <a:lnTo>
                  <a:pt x="51816" y="263398"/>
                </a:lnTo>
                <a:lnTo>
                  <a:pt x="50419" y="264287"/>
                </a:lnTo>
                <a:lnTo>
                  <a:pt x="48387" y="264922"/>
                </a:lnTo>
                <a:lnTo>
                  <a:pt x="46228" y="265684"/>
                </a:lnTo>
                <a:lnTo>
                  <a:pt x="43561" y="266192"/>
                </a:lnTo>
                <a:lnTo>
                  <a:pt x="40132" y="266573"/>
                </a:lnTo>
                <a:lnTo>
                  <a:pt x="36703" y="266954"/>
                </a:lnTo>
                <a:lnTo>
                  <a:pt x="32385" y="267208"/>
                </a:lnTo>
                <a:lnTo>
                  <a:pt x="27051" y="267208"/>
                </a:lnTo>
                <a:lnTo>
                  <a:pt x="21844" y="267208"/>
                </a:lnTo>
                <a:lnTo>
                  <a:pt x="17526" y="266954"/>
                </a:lnTo>
                <a:lnTo>
                  <a:pt x="14097" y="266573"/>
                </a:lnTo>
                <a:lnTo>
                  <a:pt x="10541" y="266192"/>
                </a:lnTo>
                <a:lnTo>
                  <a:pt x="7874" y="265684"/>
                </a:lnTo>
                <a:lnTo>
                  <a:pt x="5715" y="264922"/>
                </a:lnTo>
                <a:lnTo>
                  <a:pt x="3683" y="264287"/>
                </a:lnTo>
                <a:lnTo>
                  <a:pt x="2286" y="263398"/>
                </a:lnTo>
                <a:lnTo>
                  <a:pt x="1397" y="262255"/>
                </a:lnTo>
                <a:lnTo>
                  <a:pt x="508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4" y="0"/>
                </a:lnTo>
                <a:lnTo>
                  <a:pt x="270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0109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7888" y="0"/>
                </a:lnTo>
                <a:lnTo>
                  <a:pt x="134365" y="0"/>
                </a:lnTo>
                <a:lnTo>
                  <a:pt x="139064" y="254"/>
                </a:lnTo>
                <a:lnTo>
                  <a:pt x="155955" y="5080"/>
                </a:lnTo>
                <a:lnTo>
                  <a:pt x="157225" y="6604"/>
                </a:lnTo>
                <a:lnTo>
                  <a:pt x="240791" y="245872"/>
                </a:lnTo>
                <a:lnTo>
                  <a:pt x="243839" y="257556"/>
                </a:lnTo>
                <a:lnTo>
                  <a:pt x="244348" y="260477"/>
                </a:lnTo>
                <a:lnTo>
                  <a:pt x="225170" y="267208"/>
                </a:lnTo>
                <a:lnTo>
                  <a:pt x="218566" y="267208"/>
                </a:lnTo>
                <a:lnTo>
                  <a:pt x="211581" y="267208"/>
                </a:lnTo>
                <a:lnTo>
                  <a:pt x="189102" y="263144"/>
                </a:lnTo>
                <a:lnTo>
                  <a:pt x="188213" y="262001"/>
                </a:lnTo>
                <a:lnTo>
                  <a:pt x="187578" y="260604"/>
                </a:lnTo>
                <a:lnTo>
                  <a:pt x="187070" y="258826"/>
                </a:lnTo>
                <a:lnTo>
                  <a:pt x="169163" y="205613"/>
                </a:lnTo>
                <a:lnTo>
                  <a:pt x="69723" y="205613"/>
                </a:lnTo>
                <a:lnTo>
                  <a:pt x="52959" y="257429"/>
                </a:lnTo>
                <a:lnTo>
                  <a:pt x="52450" y="259334"/>
                </a:lnTo>
                <a:lnTo>
                  <a:pt x="51688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3" y="264541"/>
                </a:lnTo>
                <a:lnTo>
                  <a:pt x="46481" y="265303"/>
                </a:lnTo>
                <a:lnTo>
                  <a:pt x="44576" y="266065"/>
                </a:lnTo>
                <a:lnTo>
                  <a:pt x="41782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7" y="267208"/>
                </a:lnTo>
                <a:lnTo>
                  <a:pt x="23875" y="267208"/>
                </a:lnTo>
                <a:lnTo>
                  <a:pt x="17652" y="267208"/>
                </a:lnTo>
                <a:lnTo>
                  <a:pt x="0" y="259842"/>
                </a:lnTo>
                <a:lnTo>
                  <a:pt x="380" y="256921"/>
                </a:lnTo>
                <a:lnTo>
                  <a:pt x="85089" y="10541"/>
                </a:lnTo>
                <a:lnTo>
                  <a:pt x="88011" y="4953"/>
                </a:lnTo>
                <a:lnTo>
                  <a:pt x="89026" y="3556"/>
                </a:lnTo>
                <a:lnTo>
                  <a:pt x="103124" y="254"/>
                </a:lnTo>
                <a:lnTo>
                  <a:pt x="107314" y="0"/>
                </a:lnTo>
                <a:lnTo>
                  <a:pt x="112902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7202" y="288036"/>
            <a:ext cx="145542" cy="265938"/>
          </a:xfrm>
          <a:custGeom>
            <a:avLst/>
            <a:gdLst/>
            <a:ahLst/>
            <a:cxnLst/>
            <a:rect l="l" t="t" r="r" b="b"/>
            <a:pathLst>
              <a:path w="145542" h="265938">
                <a:moveTo>
                  <a:pt x="27050" y="0"/>
                </a:moveTo>
                <a:lnTo>
                  <a:pt x="32385" y="0"/>
                </a:lnTo>
                <a:lnTo>
                  <a:pt x="36702" y="127"/>
                </a:lnTo>
                <a:lnTo>
                  <a:pt x="54101" y="7239"/>
                </a:lnTo>
                <a:lnTo>
                  <a:pt x="54101" y="8509"/>
                </a:lnTo>
                <a:lnTo>
                  <a:pt x="54101" y="221615"/>
                </a:lnTo>
                <a:lnTo>
                  <a:pt x="137287" y="221615"/>
                </a:lnTo>
                <a:lnTo>
                  <a:pt x="138684" y="221615"/>
                </a:lnTo>
                <a:lnTo>
                  <a:pt x="139953" y="221996"/>
                </a:lnTo>
                <a:lnTo>
                  <a:pt x="140970" y="222758"/>
                </a:lnTo>
                <a:lnTo>
                  <a:pt x="141986" y="223393"/>
                </a:lnTo>
                <a:lnTo>
                  <a:pt x="142748" y="224663"/>
                </a:lnTo>
                <a:lnTo>
                  <a:pt x="145542" y="239395"/>
                </a:lnTo>
                <a:lnTo>
                  <a:pt x="145542" y="243459"/>
                </a:lnTo>
                <a:lnTo>
                  <a:pt x="145542" y="247523"/>
                </a:lnTo>
                <a:lnTo>
                  <a:pt x="145414" y="250952"/>
                </a:lnTo>
                <a:lnTo>
                  <a:pt x="145034" y="253746"/>
                </a:lnTo>
                <a:lnTo>
                  <a:pt x="144652" y="256667"/>
                </a:lnTo>
                <a:lnTo>
                  <a:pt x="138684" y="265938"/>
                </a:lnTo>
                <a:lnTo>
                  <a:pt x="137287" y="265938"/>
                </a:lnTo>
                <a:lnTo>
                  <a:pt x="16001" y="265938"/>
                </a:lnTo>
                <a:lnTo>
                  <a:pt x="11557" y="265938"/>
                </a:lnTo>
                <a:lnTo>
                  <a:pt x="7747" y="264668"/>
                </a:lnTo>
                <a:lnTo>
                  <a:pt x="4699" y="262001"/>
                </a:lnTo>
                <a:lnTo>
                  <a:pt x="1524" y="259334"/>
                </a:lnTo>
                <a:lnTo>
                  <a:pt x="0" y="255016"/>
                </a:lnTo>
                <a:lnTo>
                  <a:pt x="0" y="249047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4" y="0"/>
                </a:lnTo>
                <a:lnTo>
                  <a:pt x="2705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9845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7889" y="0"/>
                </a:lnTo>
                <a:lnTo>
                  <a:pt x="134366" y="0"/>
                </a:lnTo>
                <a:lnTo>
                  <a:pt x="139065" y="254"/>
                </a:lnTo>
                <a:lnTo>
                  <a:pt x="155956" y="5080"/>
                </a:lnTo>
                <a:lnTo>
                  <a:pt x="157226" y="6604"/>
                </a:lnTo>
                <a:lnTo>
                  <a:pt x="240792" y="245872"/>
                </a:lnTo>
                <a:lnTo>
                  <a:pt x="243840" y="257556"/>
                </a:lnTo>
                <a:lnTo>
                  <a:pt x="244348" y="260477"/>
                </a:lnTo>
                <a:lnTo>
                  <a:pt x="225171" y="267208"/>
                </a:lnTo>
                <a:lnTo>
                  <a:pt x="218567" y="267208"/>
                </a:lnTo>
                <a:lnTo>
                  <a:pt x="211581" y="267208"/>
                </a:lnTo>
                <a:lnTo>
                  <a:pt x="189103" y="263144"/>
                </a:lnTo>
                <a:lnTo>
                  <a:pt x="188214" y="262001"/>
                </a:lnTo>
                <a:lnTo>
                  <a:pt x="187579" y="260604"/>
                </a:lnTo>
                <a:lnTo>
                  <a:pt x="187071" y="258826"/>
                </a:lnTo>
                <a:lnTo>
                  <a:pt x="169164" y="205613"/>
                </a:lnTo>
                <a:lnTo>
                  <a:pt x="69723" y="205613"/>
                </a:lnTo>
                <a:lnTo>
                  <a:pt x="52959" y="257429"/>
                </a:lnTo>
                <a:lnTo>
                  <a:pt x="52451" y="259334"/>
                </a:lnTo>
                <a:lnTo>
                  <a:pt x="51689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4" y="264541"/>
                </a:lnTo>
                <a:lnTo>
                  <a:pt x="46481" y="265303"/>
                </a:lnTo>
                <a:lnTo>
                  <a:pt x="44577" y="266065"/>
                </a:lnTo>
                <a:lnTo>
                  <a:pt x="41783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8" y="267208"/>
                </a:lnTo>
                <a:lnTo>
                  <a:pt x="23876" y="267208"/>
                </a:lnTo>
                <a:lnTo>
                  <a:pt x="17653" y="267208"/>
                </a:lnTo>
                <a:lnTo>
                  <a:pt x="0" y="259842"/>
                </a:lnTo>
                <a:lnTo>
                  <a:pt x="381" y="256921"/>
                </a:lnTo>
                <a:lnTo>
                  <a:pt x="85090" y="10541"/>
                </a:lnTo>
                <a:lnTo>
                  <a:pt x="88011" y="4953"/>
                </a:lnTo>
                <a:lnTo>
                  <a:pt x="89027" y="3556"/>
                </a:lnTo>
                <a:lnTo>
                  <a:pt x="103124" y="254"/>
                </a:lnTo>
                <a:lnTo>
                  <a:pt x="107315" y="0"/>
                </a:lnTo>
                <a:lnTo>
                  <a:pt x="112903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7961" y="288036"/>
            <a:ext cx="54101" cy="267208"/>
          </a:xfrm>
          <a:custGeom>
            <a:avLst/>
            <a:gdLst/>
            <a:ahLst/>
            <a:cxnLst/>
            <a:rect l="l" t="t" r="r" b="b"/>
            <a:pathLst>
              <a:path w="54101" h="267208">
                <a:moveTo>
                  <a:pt x="27050" y="0"/>
                </a:moveTo>
                <a:lnTo>
                  <a:pt x="32385" y="0"/>
                </a:lnTo>
                <a:lnTo>
                  <a:pt x="36702" y="127"/>
                </a:lnTo>
                <a:lnTo>
                  <a:pt x="54101" y="7239"/>
                </a:lnTo>
                <a:lnTo>
                  <a:pt x="54101" y="8509"/>
                </a:lnTo>
                <a:lnTo>
                  <a:pt x="54101" y="258572"/>
                </a:lnTo>
                <a:lnTo>
                  <a:pt x="54101" y="259969"/>
                </a:lnTo>
                <a:lnTo>
                  <a:pt x="53593" y="261239"/>
                </a:lnTo>
                <a:lnTo>
                  <a:pt x="52705" y="262255"/>
                </a:lnTo>
                <a:lnTo>
                  <a:pt x="51815" y="263398"/>
                </a:lnTo>
                <a:lnTo>
                  <a:pt x="50418" y="264287"/>
                </a:lnTo>
                <a:lnTo>
                  <a:pt x="48387" y="264922"/>
                </a:lnTo>
                <a:lnTo>
                  <a:pt x="46227" y="265684"/>
                </a:lnTo>
                <a:lnTo>
                  <a:pt x="43561" y="266192"/>
                </a:lnTo>
                <a:lnTo>
                  <a:pt x="40131" y="266573"/>
                </a:lnTo>
                <a:lnTo>
                  <a:pt x="36702" y="266954"/>
                </a:lnTo>
                <a:lnTo>
                  <a:pt x="32385" y="267208"/>
                </a:lnTo>
                <a:lnTo>
                  <a:pt x="27050" y="267208"/>
                </a:lnTo>
                <a:lnTo>
                  <a:pt x="21843" y="267208"/>
                </a:lnTo>
                <a:lnTo>
                  <a:pt x="17525" y="266954"/>
                </a:lnTo>
                <a:lnTo>
                  <a:pt x="14096" y="266573"/>
                </a:lnTo>
                <a:lnTo>
                  <a:pt x="10540" y="266192"/>
                </a:lnTo>
                <a:lnTo>
                  <a:pt x="7874" y="265684"/>
                </a:lnTo>
                <a:lnTo>
                  <a:pt x="5714" y="264922"/>
                </a:lnTo>
                <a:lnTo>
                  <a:pt x="3682" y="264287"/>
                </a:lnTo>
                <a:lnTo>
                  <a:pt x="2286" y="263398"/>
                </a:lnTo>
                <a:lnTo>
                  <a:pt x="1396" y="262255"/>
                </a:lnTo>
                <a:lnTo>
                  <a:pt x="507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507" y="5969"/>
                </a:lnTo>
                <a:lnTo>
                  <a:pt x="21843" y="0"/>
                </a:lnTo>
                <a:lnTo>
                  <a:pt x="270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1177" y="288036"/>
            <a:ext cx="145541" cy="265938"/>
          </a:xfrm>
          <a:custGeom>
            <a:avLst/>
            <a:gdLst/>
            <a:ahLst/>
            <a:cxnLst/>
            <a:rect l="l" t="t" r="r" b="b"/>
            <a:pathLst>
              <a:path w="145541" h="265938">
                <a:moveTo>
                  <a:pt x="27050" y="0"/>
                </a:moveTo>
                <a:lnTo>
                  <a:pt x="32384" y="0"/>
                </a:lnTo>
                <a:lnTo>
                  <a:pt x="36703" y="127"/>
                </a:lnTo>
                <a:lnTo>
                  <a:pt x="54102" y="7239"/>
                </a:lnTo>
                <a:lnTo>
                  <a:pt x="54102" y="8509"/>
                </a:lnTo>
                <a:lnTo>
                  <a:pt x="54102" y="221615"/>
                </a:lnTo>
                <a:lnTo>
                  <a:pt x="137286" y="221615"/>
                </a:lnTo>
                <a:lnTo>
                  <a:pt x="138684" y="221615"/>
                </a:lnTo>
                <a:lnTo>
                  <a:pt x="139953" y="221996"/>
                </a:lnTo>
                <a:lnTo>
                  <a:pt x="140970" y="222758"/>
                </a:lnTo>
                <a:lnTo>
                  <a:pt x="141985" y="223393"/>
                </a:lnTo>
                <a:lnTo>
                  <a:pt x="142747" y="224663"/>
                </a:lnTo>
                <a:lnTo>
                  <a:pt x="143509" y="226441"/>
                </a:lnTo>
                <a:lnTo>
                  <a:pt x="144145" y="228092"/>
                </a:lnTo>
                <a:lnTo>
                  <a:pt x="144653" y="230378"/>
                </a:lnTo>
                <a:lnTo>
                  <a:pt x="145034" y="233172"/>
                </a:lnTo>
                <a:lnTo>
                  <a:pt x="145415" y="235966"/>
                </a:lnTo>
                <a:lnTo>
                  <a:pt x="145541" y="239395"/>
                </a:lnTo>
                <a:lnTo>
                  <a:pt x="145541" y="243459"/>
                </a:lnTo>
                <a:lnTo>
                  <a:pt x="145541" y="247523"/>
                </a:lnTo>
                <a:lnTo>
                  <a:pt x="145415" y="250952"/>
                </a:lnTo>
                <a:lnTo>
                  <a:pt x="145034" y="253746"/>
                </a:lnTo>
                <a:lnTo>
                  <a:pt x="144653" y="256667"/>
                </a:lnTo>
                <a:lnTo>
                  <a:pt x="138684" y="265938"/>
                </a:lnTo>
                <a:lnTo>
                  <a:pt x="137286" y="265938"/>
                </a:lnTo>
                <a:lnTo>
                  <a:pt x="16002" y="265938"/>
                </a:lnTo>
                <a:lnTo>
                  <a:pt x="11556" y="265938"/>
                </a:lnTo>
                <a:lnTo>
                  <a:pt x="7746" y="264668"/>
                </a:lnTo>
                <a:lnTo>
                  <a:pt x="4699" y="262001"/>
                </a:lnTo>
                <a:lnTo>
                  <a:pt x="1524" y="259334"/>
                </a:lnTo>
                <a:lnTo>
                  <a:pt x="0" y="255016"/>
                </a:lnTo>
                <a:lnTo>
                  <a:pt x="0" y="249047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3" y="0"/>
                </a:lnTo>
                <a:lnTo>
                  <a:pt x="270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2794" y="288036"/>
            <a:ext cx="244347" cy="267208"/>
          </a:xfrm>
          <a:custGeom>
            <a:avLst/>
            <a:gdLst/>
            <a:ahLst/>
            <a:cxnLst/>
            <a:rect l="l" t="t" r="r" b="b"/>
            <a:pathLst>
              <a:path w="244347" h="267208">
                <a:moveTo>
                  <a:pt x="119887" y="0"/>
                </a:moveTo>
                <a:lnTo>
                  <a:pt x="127889" y="0"/>
                </a:lnTo>
                <a:lnTo>
                  <a:pt x="134365" y="0"/>
                </a:lnTo>
                <a:lnTo>
                  <a:pt x="139065" y="254"/>
                </a:lnTo>
                <a:lnTo>
                  <a:pt x="155956" y="5080"/>
                </a:lnTo>
                <a:lnTo>
                  <a:pt x="157225" y="6604"/>
                </a:lnTo>
                <a:lnTo>
                  <a:pt x="240792" y="245872"/>
                </a:lnTo>
                <a:lnTo>
                  <a:pt x="243840" y="257556"/>
                </a:lnTo>
                <a:lnTo>
                  <a:pt x="244347" y="260477"/>
                </a:lnTo>
                <a:lnTo>
                  <a:pt x="225171" y="267208"/>
                </a:lnTo>
                <a:lnTo>
                  <a:pt x="218567" y="267208"/>
                </a:lnTo>
                <a:lnTo>
                  <a:pt x="211581" y="267208"/>
                </a:lnTo>
                <a:lnTo>
                  <a:pt x="189103" y="263144"/>
                </a:lnTo>
                <a:lnTo>
                  <a:pt x="188214" y="262001"/>
                </a:lnTo>
                <a:lnTo>
                  <a:pt x="187578" y="260604"/>
                </a:lnTo>
                <a:lnTo>
                  <a:pt x="187071" y="258826"/>
                </a:lnTo>
                <a:lnTo>
                  <a:pt x="169164" y="205613"/>
                </a:lnTo>
                <a:lnTo>
                  <a:pt x="69722" y="205613"/>
                </a:lnTo>
                <a:lnTo>
                  <a:pt x="52959" y="257429"/>
                </a:lnTo>
                <a:lnTo>
                  <a:pt x="52450" y="259334"/>
                </a:lnTo>
                <a:lnTo>
                  <a:pt x="51689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4" y="264541"/>
                </a:lnTo>
                <a:lnTo>
                  <a:pt x="46481" y="265303"/>
                </a:lnTo>
                <a:lnTo>
                  <a:pt x="44577" y="266065"/>
                </a:lnTo>
                <a:lnTo>
                  <a:pt x="41783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8" y="267208"/>
                </a:lnTo>
                <a:lnTo>
                  <a:pt x="23875" y="267208"/>
                </a:lnTo>
                <a:lnTo>
                  <a:pt x="17653" y="267208"/>
                </a:lnTo>
                <a:lnTo>
                  <a:pt x="0" y="259842"/>
                </a:lnTo>
                <a:lnTo>
                  <a:pt x="381" y="256921"/>
                </a:lnTo>
                <a:lnTo>
                  <a:pt x="85090" y="10541"/>
                </a:lnTo>
                <a:lnTo>
                  <a:pt x="88011" y="4953"/>
                </a:lnTo>
                <a:lnTo>
                  <a:pt x="89027" y="3556"/>
                </a:lnTo>
                <a:lnTo>
                  <a:pt x="103124" y="254"/>
                </a:lnTo>
                <a:lnTo>
                  <a:pt x="107315" y="0"/>
                </a:lnTo>
                <a:lnTo>
                  <a:pt x="112903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3453" y="284861"/>
            <a:ext cx="195638" cy="273429"/>
          </a:xfrm>
          <a:custGeom>
            <a:avLst/>
            <a:gdLst/>
            <a:ahLst/>
            <a:cxnLst/>
            <a:rect l="l" t="t" r="r" b="b"/>
            <a:pathLst>
              <a:path w="195638" h="273429">
                <a:moveTo>
                  <a:pt x="122613" y="0"/>
                </a:moveTo>
                <a:lnTo>
                  <a:pt x="129979" y="0"/>
                </a:lnTo>
                <a:lnTo>
                  <a:pt x="137091" y="635"/>
                </a:lnTo>
                <a:lnTo>
                  <a:pt x="143949" y="1905"/>
                </a:lnTo>
                <a:lnTo>
                  <a:pt x="150680" y="3175"/>
                </a:lnTo>
                <a:lnTo>
                  <a:pt x="157030" y="4699"/>
                </a:lnTo>
                <a:lnTo>
                  <a:pt x="162872" y="6731"/>
                </a:lnTo>
                <a:lnTo>
                  <a:pt x="168587" y="8636"/>
                </a:lnTo>
                <a:lnTo>
                  <a:pt x="173921" y="10922"/>
                </a:lnTo>
                <a:lnTo>
                  <a:pt x="178493" y="13589"/>
                </a:lnTo>
                <a:lnTo>
                  <a:pt x="183192" y="16129"/>
                </a:lnTo>
                <a:lnTo>
                  <a:pt x="191955" y="24765"/>
                </a:lnTo>
                <a:lnTo>
                  <a:pt x="192717" y="26035"/>
                </a:lnTo>
                <a:lnTo>
                  <a:pt x="193225" y="27559"/>
                </a:lnTo>
                <a:lnTo>
                  <a:pt x="193606" y="29464"/>
                </a:lnTo>
                <a:lnTo>
                  <a:pt x="194114" y="31496"/>
                </a:lnTo>
                <a:lnTo>
                  <a:pt x="194368" y="33655"/>
                </a:lnTo>
                <a:lnTo>
                  <a:pt x="194622" y="36322"/>
                </a:lnTo>
                <a:lnTo>
                  <a:pt x="194749" y="38862"/>
                </a:lnTo>
                <a:lnTo>
                  <a:pt x="194876" y="42037"/>
                </a:lnTo>
                <a:lnTo>
                  <a:pt x="194876" y="45847"/>
                </a:lnTo>
                <a:lnTo>
                  <a:pt x="194876" y="50038"/>
                </a:lnTo>
                <a:lnTo>
                  <a:pt x="192971" y="63246"/>
                </a:lnTo>
                <a:lnTo>
                  <a:pt x="192336" y="65024"/>
                </a:lnTo>
                <a:lnTo>
                  <a:pt x="191574" y="66421"/>
                </a:lnTo>
                <a:lnTo>
                  <a:pt x="190558" y="67183"/>
                </a:lnTo>
                <a:lnTo>
                  <a:pt x="189669" y="67945"/>
                </a:lnTo>
                <a:lnTo>
                  <a:pt x="188526" y="68453"/>
                </a:lnTo>
                <a:lnTo>
                  <a:pt x="187256" y="68453"/>
                </a:lnTo>
                <a:lnTo>
                  <a:pt x="185224" y="68453"/>
                </a:lnTo>
                <a:lnTo>
                  <a:pt x="182684" y="67183"/>
                </a:lnTo>
                <a:lnTo>
                  <a:pt x="179509" y="64770"/>
                </a:lnTo>
                <a:lnTo>
                  <a:pt x="176334" y="62484"/>
                </a:lnTo>
                <a:lnTo>
                  <a:pt x="134424" y="45339"/>
                </a:lnTo>
                <a:lnTo>
                  <a:pt x="124899" y="45339"/>
                </a:lnTo>
                <a:lnTo>
                  <a:pt x="87905" y="57568"/>
                </a:lnTo>
                <a:lnTo>
                  <a:pt x="65832" y="88691"/>
                </a:lnTo>
                <a:lnTo>
                  <a:pt x="58246" y="127796"/>
                </a:lnTo>
                <a:lnTo>
                  <a:pt x="58399" y="144755"/>
                </a:lnTo>
                <a:lnTo>
                  <a:pt x="65587" y="185220"/>
                </a:lnTo>
                <a:lnTo>
                  <a:pt x="95322" y="221162"/>
                </a:lnTo>
                <a:lnTo>
                  <a:pt x="120136" y="227617"/>
                </a:lnTo>
                <a:lnTo>
                  <a:pt x="136037" y="227221"/>
                </a:lnTo>
                <a:lnTo>
                  <a:pt x="147031" y="225555"/>
                </a:lnTo>
                <a:lnTo>
                  <a:pt x="158046" y="222250"/>
                </a:lnTo>
                <a:lnTo>
                  <a:pt x="164015" y="219710"/>
                </a:lnTo>
                <a:lnTo>
                  <a:pt x="168968" y="216916"/>
                </a:lnTo>
                <a:lnTo>
                  <a:pt x="173921" y="214249"/>
                </a:lnTo>
                <a:lnTo>
                  <a:pt x="178112" y="211836"/>
                </a:lnTo>
                <a:lnTo>
                  <a:pt x="181287" y="209550"/>
                </a:lnTo>
                <a:lnTo>
                  <a:pt x="184462" y="207391"/>
                </a:lnTo>
                <a:lnTo>
                  <a:pt x="187002" y="206375"/>
                </a:lnTo>
                <a:lnTo>
                  <a:pt x="188780" y="206375"/>
                </a:lnTo>
                <a:lnTo>
                  <a:pt x="190050" y="206375"/>
                </a:lnTo>
                <a:lnTo>
                  <a:pt x="191193" y="206629"/>
                </a:lnTo>
                <a:lnTo>
                  <a:pt x="191955" y="207137"/>
                </a:lnTo>
                <a:lnTo>
                  <a:pt x="192844" y="207645"/>
                </a:lnTo>
                <a:lnTo>
                  <a:pt x="195257" y="217297"/>
                </a:lnTo>
                <a:lnTo>
                  <a:pt x="195511" y="220218"/>
                </a:lnTo>
                <a:lnTo>
                  <a:pt x="195638" y="224155"/>
                </a:lnTo>
                <a:lnTo>
                  <a:pt x="195638" y="229108"/>
                </a:lnTo>
                <a:lnTo>
                  <a:pt x="195638" y="232410"/>
                </a:lnTo>
                <a:lnTo>
                  <a:pt x="195638" y="235331"/>
                </a:lnTo>
                <a:lnTo>
                  <a:pt x="195384" y="237744"/>
                </a:lnTo>
                <a:lnTo>
                  <a:pt x="195130" y="240157"/>
                </a:lnTo>
                <a:lnTo>
                  <a:pt x="194876" y="242189"/>
                </a:lnTo>
                <a:lnTo>
                  <a:pt x="194495" y="243840"/>
                </a:lnTo>
                <a:lnTo>
                  <a:pt x="194114" y="245618"/>
                </a:lnTo>
                <a:lnTo>
                  <a:pt x="189542" y="252476"/>
                </a:lnTo>
                <a:lnTo>
                  <a:pt x="188018" y="254000"/>
                </a:lnTo>
                <a:lnTo>
                  <a:pt x="151823" y="269748"/>
                </a:lnTo>
                <a:lnTo>
                  <a:pt x="118564" y="273429"/>
                </a:lnTo>
                <a:lnTo>
                  <a:pt x="104822" y="272900"/>
                </a:lnTo>
                <a:lnTo>
                  <a:pt x="64340" y="262502"/>
                </a:lnTo>
                <a:lnTo>
                  <a:pt x="25818" y="232695"/>
                </a:lnTo>
                <a:lnTo>
                  <a:pt x="5135" y="187986"/>
                </a:lnTo>
                <a:lnTo>
                  <a:pt x="0" y="150135"/>
                </a:lnTo>
                <a:lnTo>
                  <a:pt x="208" y="133771"/>
                </a:lnTo>
                <a:lnTo>
                  <a:pt x="4511" y="95726"/>
                </a:lnTo>
                <a:lnTo>
                  <a:pt x="18238" y="59146"/>
                </a:lnTo>
                <a:lnTo>
                  <a:pt x="51042" y="21298"/>
                </a:lnTo>
                <a:lnTo>
                  <a:pt x="96135" y="2456"/>
                </a:lnTo>
                <a:lnTo>
                  <a:pt x="121875" y="1"/>
                </a:lnTo>
                <a:lnTo>
                  <a:pt x="12261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1708" y="284861"/>
            <a:ext cx="195642" cy="273429"/>
          </a:xfrm>
          <a:custGeom>
            <a:avLst/>
            <a:gdLst/>
            <a:ahLst/>
            <a:cxnLst/>
            <a:rect l="l" t="t" r="r" b="b"/>
            <a:pathLst>
              <a:path w="195642" h="273429">
                <a:moveTo>
                  <a:pt x="122591" y="0"/>
                </a:moveTo>
                <a:lnTo>
                  <a:pt x="129957" y="0"/>
                </a:lnTo>
                <a:lnTo>
                  <a:pt x="137057" y="635"/>
                </a:lnTo>
                <a:lnTo>
                  <a:pt x="143877" y="1905"/>
                </a:lnTo>
                <a:lnTo>
                  <a:pt x="150696" y="3175"/>
                </a:lnTo>
                <a:lnTo>
                  <a:pt x="157008" y="4699"/>
                </a:lnTo>
                <a:lnTo>
                  <a:pt x="162800" y="6731"/>
                </a:lnTo>
                <a:lnTo>
                  <a:pt x="168603" y="8636"/>
                </a:lnTo>
                <a:lnTo>
                  <a:pt x="173823" y="10922"/>
                </a:lnTo>
                <a:lnTo>
                  <a:pt x="178459" y="13589"/>
                </a:lnTo>
                <a:lnTo>
                  <a:pt x="183094" y="16129"/>
                </a:lnTo>
                <a:lnTo>
                  <a:pt x="194524" y="36322"/>
                </a:lnTo>
                <a:lnTo>
                  <a:pt x="194727" y="38862"/>
                </a:lnTo>
                <a:lnTo>
                  <a:pt x="194829" y="42037"/>
                </a:lnTo>
                <a:lnTo>
                  <a:pt x="194829" y="45847"/>
                </a:lnTo>
                <a:lnTo>
                  <a:pt x="194829" y="50038"/>
                </a:lnTo>
                <a:lnTo>
                  <a:pt x="192987" y="63246"/>
                </a:lnTo>
                <a:lnTo>
                  <a:pt x="192302" y="65024"/>
                </a:lnTo>
                <a:lnTo>
                  <a:pt x="191489" y="66421"/>
                </a:lnTo>
                <a:lnTo>
                  <a:pt x="190524" y="67183"/>
                </a:lnTo>
                <a:lnTo>
                  <a:pt x="189571" y="67945"/>
                </a:lnTo>
                <a:lnTo>
                  <a:pt x="188479" y="68453"/>
                </a:lnTo>
                <a:lnTo>
                  <a:pt x="187260" y="68453"/>
                </a:lnTo>
                <a:lnTo>
                  <a:pt x="185215" y="68453"/>
                </a:lnTo>
                <a:lnTo>
                  <a:pt x="182612" y="67183"/>
                </a:lnTo>
                <a:lnTo>
                  <a:pt x="179475" y="64770"/>
                </a:lnTo>
                <a:lnTo>
                  <a:pt x="176338" y="62484"/>
                </a:lnTo>
                <a:lnTo>
                  <a:pt x="172286" y="59817"/>
                </a:lnTo>
                <a:lnTo>
                  <a:pt x="167308" y="56896"/>
                </a:lnTo>
                <a:lnTo>
                  <a:pt x="162330" y="53975"/>
                </a:lnTo>
                <a:lnTo>
                  <a:pt x="156386" y="51308"/>
                </a:lnTo>
                <a:lnTo>
                  <a:pt x="149503" y="48895"/>
                </a:lnTo>
                <a:lnTo>
                  <a:pt x="142607" y="46482"/>
                </a:lnTo>
                <a:lnTo>
                  <a:pt x="134390" y="45339"/>
                </a:lnTo>
                <a:lnTo>
                  <a:pt x="124839" y="45339"/>
                </a:lnTo>
                <a:lnTo>
                  <a:pt x="87865" y="57586"/>
                </a:lnTo>
                <a:lnTo>
                  <a:pt x="65791" y="88724"/>
                </a:lnTo>
                <a:lnTo>
                  <a:pt x="58195" y="127817"/>
                </a:lnTo>
                <a:lnTo>
                  <a:pt x="58344" y="144770"/>
                </a:lnTo>
                <a:lnTo>
                  <a:pt x="65541" y="185228"/>
                </a:lnTo>
                <a:lnTo>
                  <a:pt x="95268" y="221159"/>
                </a:lnTo>
                <a:lnTo>
                  <a:pt x="120103" y="227615"/>
                </a:lnTo>
                <a:lnTo>
                  <a:pt x="136027" y="227221"/>
                </a:lnTo>
                <a:lnTo>
                  <a:pt x="147014" y="225556"/>
                </a:lnTo>
                <a:lnTo>
                  <a:pt x="157986" y="222250"/>
                </a:lnTo>
                <a:lnTo>
                  <a:pt x="163955" y="219710"/>
                </a:lnTo>
                <a:lnTo>
                  <a:pt x="168946" y="216916"/>
                </a:lnTo>
                <a:lnTo>
                  <a:pt x="173925" y="214249"/>
                </a:lnTo>
                <a:lnTo>
                  <a:pt x="178014" y="211836"/>
                </a:lnTo>
                <a:lnTo>
                  <a:pt x="181215" y="209550"/>
                </a:lnTo>
                <a:lnTo>
                  <a:pt x="184428" y="207391"/>
                </a:lnTo>
                <a:lnTo>
                  <a:pt x="186917" y="206375"/>
                </a:lnTo>
                <a:lnTo>
                  <a:pt x="188682" y="206375"/>
                </a:lnTo>
                <a:lnTo>
                  <a:pt x="190054" y="206375"/>
                </a:lnTo>
                <a:lnTo>
                  <a:pt x="191146" y="206629"/>
                </a:lnTo>
                <a:lnTo>
                  <a:pt x="191959" y="207137"/>
                </a:lnTo>
                <a:lnTo>
                  <a:pt x="192784" y="207645"/>
                </a:lnTo>
                <a:lnTo>
                  <a:pt x="193457" y="208788"/>
                </a:lnTo>
                <a:lnTo>
                  <a:pt x="194003" y="210439"/>
                </a:lnTo>
                <a:lnTo>
                  <a:pt x="194550" y="212090"/>
                </a:lnTo>
                <a:lnTo>
                  <a:pt x="194969" y="214376"/>
                </a:lnTo>
                <a:lnTo>
                  <a:pt x="195235" y="217297"/>
                </a:lnTo>
                <a:lnTo>
                  <a:pt x="195515" y="220218"/>
                </a:lnTo>
                <a:lnTo>
                  <a:pt x="195642" y="224155"/>
                </a:lnTo>
                <a:lnTo>
                  <a:pt x="195642" y="229108"/>
                </a:lnTo>
                <a:lnTo>
                  <a:pt x="195642" y="232410"/>
                </a:lnTo>
                <a:lnTo>
                  <a:pt x="194423" y="243840"/>
                </a:lnTo>
                <a:lnTo>
                  <a:pt x="194003" y="245618"/>
                </a:lnTo>
                <a:lnTo>
                  <a:pt x="189508" y="252476"/>
                </a:lnTo>
                <a:lnTo>
                  <a:pt x="188009" y="254000"/>
                </a:lnTo>
                <a:lnTo>
                  <a:pt x="165047" y="265557"/>
                </a:lnTo>
                <a:lnTo>
                  <a:pt x="158850" y="267843"/>
                </a:lnTo>
                <a:lnTo>
                  <a:pt x="151751" y="269748"/>
                </a:lnTo>
                <a:lnTo>
                  <a:pt x="143775" y="271145"/>
                </a:lnTo>
                <a:lnTo>
                  <a:pt x="131610" y="272832"/>
                </a:lnTo>
                <a:lnTo>
                  <a:pt x="118517" y="273429"/>
                </a:lnTo>
                <a:lnTo>
                  <a:pt x="104784" y="272899"/>
                </a:lnTo>
                <a:lnTo>
                  <a:pt x="64317" y="262497"/>
                </a:lnTo>
                <a:lnTo>
                  <a:pt x="25746" y="232695"/>
                </a:lnTo>
                <a:lnTo>
                  <a:pt x="5078" y="187989"/>
                </a:lnTo>
                <a:lnTo>
                  <a:pt x="0" y="150132"/>
                </a:lnTo>
                <a:lnTo>
                  <a:pt x="206" y="133769"/>
                </a:lnTo>
                <a:lnTo>
                  <a:pt x="4489" y="95723"/>
                </a:lnTo>
                <a:lnTo>
                  <a:pt x="18161" y="59151"/>
                </a:lnTo>
                <a:lnTo>
                  <a:pt x="51030" y="21288"/>
                </a:lnTo>
                <a:lnTo>
                  <a:pt x="96077" y="2455"/>
                </a:lnTo>
                <a:lnTo>
                  <a:pt x="121841" y="1"/>
                </a:lnTo>
                <a:lnTo>
                  <a:pt x="12259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7276" y="284479"/>
            <a:ext cx="250679" cy="273936"/>
          </a:xfrm>
          <a:custGeom>
            <a:avLst/>
            <a:gdLst/>
            <a:ahLst/>
            <a:cxnLst/>
            <a:rect l="l" t="t" r="r" b="b"/>
            <a:pathLst>
              <a:path w="250679" h="273936">
                <a:moveTo>
                  <a:pt x="127880" y="0"/>
                </a:moveTo>
                <a:lnTo>
                  <a:pt x="167002" y="4029"/>
                </a:lnTo>
                <a:lnTo>
                  <a:pt x="202887" y="18695"/>
                </a:lnTo>
                <a:lnTo>
                  <a:pt x="230512" y="47867"/>
                </a:lnTo>
                <a:lnTo>
                  <a:pt x="247264" y="93991"/>
                </a:lnTo>
                <a:lnTo>
                  <a:pt x="250679" y="131605"/>
                </a:lnTo>
                <a:lnTo>
                  <a:pt x="250333" y="146054"/>
                </a:lnTo>
                <a:lnTo>
                  <a:pt x="239952" y="198914"/>
                </a:lnTo>
                <a:lnTo>
                  <a:pt x="212651" y="242207"/>
                </a:lnTo>
                <a:lnTo>
                  <a:pt x="169969" y="267362"/>
                </a:lnTo>
                <a:lnTo>
                  <a:pt x="132904" y="273936"/>
                </a:lnTo>
                <a:lnTo>
                  <a:pt x="116217" y="273748"/>
                </a:lnTo>
                <a:lnTo>
                  <a:pt x="69694" y="266403"/>
                </a:lnTo>
                <a:lnTo>
                  <a:pt x="36328" y="247108"/>
                </a:lnTo>
                <a:lnTo>
                  <a:pt x="13453" y="214814"/>
                </a:lnTo>
                <a:lnTo>
                  <a:pt x="1438" y="166773"/>
                </a:lnTo>
                <a:lnTo>
                  <a:pt x="0" y="141061"/>
                </a:lnTo>
                <a:lnTo>
                  <a:pt x="348" y="126710"/>
                </a:lnTo>
                <a:lnTo>
                  <a:pt x="10878" y="74293"/>
                </a:lnTo>
                <a:lnTo>
                  <a:pt x="38500" y="31660"/>
                </a:lnTo>
                <a:lnTo>
                  <a:pt x="81224" y="6704"/>
                </a:lnTo>
                <a:lnTo>
                  <a:pt x="1278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8140" y="284479"/>
            <a:ext cx="250679" cy="273936"/>
          </a:xfrm>
          <a:custGeom>
            <a:avLst/>
            <a:gdLst/>
            <a:ahLst/>
            <a:cxnLst/>
            <a:rect l="l" t="t" r="r" b="b"/>
            <a:pathLst>
              <a:path w="250679" h="273936">
                <a:moveTo>
                  <a:pt x="127880" y="0"/>
                </a:moveTo>
                <a:lnTo>
                  <a:pt x="167002" y="4029"/>
                </a:lnTo>
                <a:lnTo>
                  <a:pt x="202887" y="18695"/>
                </a:lnTo>
                <a:lnTo>
                  <a:pt x="230512" y="47867"/>
                </a:lnTo>
                <a:lnTo>
                  <a:pt x="247264" y="93991"/>
                </a:lnTo>
                <a:lnTo>
                  <a:pt x="250679" y="131605"/>
                </a:lnTo>
                <a:lnTo>
                  <a:pt x="250333" y="146054"/>
                </a:lnTo>
                <a:lnTo>
                  <a:pt x="239952" y="198914"/>
                </a:lnTo>
                <a:lnTo>
                  <a:pt x="212651" y="242207"/>
                </a:lnTo>
                <a:lnTo>
                  <a:pt x="169969" y="267362"/>
                </a:lnTo>
                <a:lnTo>
                  <a:pt x="132904" y="273936"/>
                </a:lnTo>
                <a:lnTo>
                  <a:pt x="116217" y="273748"/>
                </a:lnTo>
                <a:lnTo>
                  <a:pt x="69694" y="266403"/>
                </a:lnTo>
                <a:lnTo>
                  <a:pt x="36328" y="247108"/>
                </a:lnTo>
                <a:lnTo>
                  <a:pt x="13453" y="214814"/>
                </a:lnTo>
                <a:lnTo>
                  <a:pt x="1438" y="166773"/>
                </a:lnTo>
                <a:lnTo>
                  <a:pt x="0" y="141061"/>
                </a:lnTo>
                <a:lnTo>
                  <a:pt x="348" y="126710"/>
                </a:lnTo>
                <a:lnTo>
                  <a:pt x="10878" y="74293"/>
                </a:lnTo>
                <a:lnTo>
                  <a:pt x="38500" y="31660"/>
                </a:lnTo>
                <a:lnTo>
                  <a:pt x="81224" y="6704"/>
                </a:lnTo>
                <a:lnTo>
                  <a:pt x="1278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490472"/>
            <a:ext cx="4602480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6334" y="1302892"/>
            <a:ext cx="4283021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b="1" spc="0" baseline="3150" dirty="0">
                <a:latin typeface="Calibri"/>
                <a:cs typeface="Calibri"/>
              </a:rPr>
              <a:t>C</a:t>
            </a:r>
            <a:r>
              <a:rPr sz="3900" b="1" spc="4" baseline="3150" dirty="0">
                <a:latin typeface="Calibri"/>
                <a:cs typeface="Calibri"/>
              </a:rPr>
              <a:t>A</a:t>
            </a:r>
            <a:r>
              <a:rPr sz="3900" b="1" spc="0" baseline="3150" dirty="0">
                <a:latin typeface="Calibri"/>
                <a:cs typeface="Calibri"/>
              </a:rPr>
              <a:t>LI</a:t>
            </a:r>
            <a:r>
              <a:rPr sz="3900" b="1" spc="-50" baseline="3150" dirty="0">
                <a:latin typeface="Calibri"/>
                <a:cs typeface="Calibri"/>
              </a:rPr>
              <a:t>D</a:t>
            </a:r>
            <a:r>
              <a:rPr sz="3900" b="1" spc="0" baseline="3150" dirty="0">
                <a:latin typeface="Calibri"/>
                <a:cs typeface="Calibri"/>
              </a:rPr>
              <a:t>AD</a:t>
            </a:r>
            <a:r>
              <a:rPr sz="3900" b="1" spc="-49" baseline="3150" dirty="0">
                <a:latin typeface="Calibri"/>
                <a:cs typeface="Calibri"/>
              </a:rPr>
              <a:t> </a:t>
            </a:r>
            <a:r>
              <a:rPr sz="3900" b="1" spc="0" baseline="3150" dirty="0">
                <a:latin typeface="Calibri"/>
                <a:cs typeface="Calibri"/>
              </a:rPr>
              <a:t>DE</a:t>
            </a:r>
            <a:r>
              <a:rPr sz="3900" b="1" spc="-19" baseline="3150" dirty="0">
                <a:latin typeface="Calibri"/>
                <a:cs typeface="Calibri"/>
              </a:rPr>
              <a:t> </a:t>
            </a:r>
            <a:r>
              <a:rPr sz="3900" b="1" spc="0" baseline="3150" dirty="0">
                <a:latin typeface="Calibri"/>
                <a:cs typeface="Calibri"/>
              </a:rPr>
              <a:t>LA</a:t>
            </a:r>
            <a:r>
              <a:rPr sz="3900" b="1" spc="-4" baseline="3150" dirty="0">
                <a:latin typeface="Calibri"/>
                <a:cs typeface="Calibri"/>
              </a:rPr>
              <a:t> </a:t>
            </a:r>
            <a:r>
              <a:rPr sz="3900" b="1" spc="0" baseline="3150" dirty="0">
                <a:latin typeface="Calibri"/>
                <a:cs typeface="Calibri"/>
              </a:rPr>
              <a:t>IN</a:t>
            </a:r>
            <a:r>
              <a:rPr sz="3900" b="1" spc="-14" baseline="3150" dirty="0">
                <a:latin typeface="Calibri"/>
                <a:cs typeface="Calibri"/>
              </a:rPr>
              <a:t>F</a:t>
            </a:r>
            <a:r>
              <a:rPr sz="3900" b="1" spc="0" baseline="3150" dirty="0">
                <a:latin typeface="Calibri"/>
                <a:cs typeface="Calibri"/>
              </a:rPr>
              <a:t>ORM</a:t>
            </a:r>
            <a:r>
              <a:rPr sz="3900" b="1" spc="-25" baseline="3150" dirty="0">
                <a:latin typeface="Calibri"/>
                <a:cs typeface="Calibri"/>
              </a:rPr>
              <a:t>A</a:t>
            </a:r>
            <a:r>
              <a:rPr sz="3900" b="1" spc="0" baseline="3150" dirty="0">
                <a:latin typeface="Calibri"/>
                <a:cs typeface="Calibri"/>
              </a:rPr>
              <a:t>CION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2196" y="1993138"/>
            <a:ext cx="81099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59" baseline="3413" dirty="0">
                <a:latin typeface="Calibri"/>
                <a:cs typeface="Calibri"/>
              </a:rPr>
              <a:t>Y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8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á</a:t>
            </a:r>
            <a:r>
              <a:rPr sz="3600" spc="55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obado</a:t>
            </a:r>
            <a:r>
              <a:rPr sz="3600" spc="6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</a:t>
            </a:r>
            <a:r>
              <a:rPr sz="3600" spc="9" baseline="3413" dirty="0">
                <a:latin typeface="Calibri"/>
                <a:cs typeface="Calibri"/>
              </a:rPr>
              <a:t>u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77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amos</a:t>
            </a:r>
            <a:r>
              <a:rPr sz="3600" spc="51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</a:t>
            </a:r>
            <a:r>
              <a:rPr sz="3600" spc="6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sufici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6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he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amie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58047" y="1993138"/>
            <a:ext cx="637371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2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69672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-14" baseline="1137" dirty="0">
                <a:latin typeface="Calibri"/>
                <a:cs typeface="Calibri"/>
              </a:rPr>
              <a:t>u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23368" marR="797">
              <a:lnSpc>
                <a:spcPts val="2880"/>
              </a:lnSpc>
              <a:tabLst>
                <a:tab pos="342900" algn="l"/>
              </a:tabLst>
            </a:pPr>
            <a:r>
              <a:rPr sz="3600" spc="0" baseline="1137" dirty="0">
                <a:latin typeface="Calibri"/>
                <a:cs typeface="Calibri"/>
              </a:rPr>
              <a:t>y	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2196" y="2358898"/>
            <a:ext cx="10721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9" baseline="3413" dirty="0">
                <a:latin typeface="Calibri"/>
                <a:cs typeface="Calibri"/>
              </a:rPr>
              <a:t>b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89633" y="2358898"/>
            <a:ext cx="16504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</a:t>
            </a:r>
            <a:r>
              <a:rPr sz="3600" spc="-9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05098" y="2358898"/>
            <a:ext cx="16744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almacen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rl</a:t>
            </a:r>
            <a:r>
              <a:rPr sz="3600" spc="-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44821" y="2358898"/>
            <a:ext cx="13740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ocesa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84442" y="2358898"/>
            <a:ext cx="16647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393700" algn="l"/>
              </a:tabLst>
            </a:pPr>
            <a:r>
              <a:rPr sz="3600" spc="0" baseline="3413" dirty="0">
                <a:latin typeface="Calibri"/>
                <a:cs typeface="Calibri"/>
              </a:rPr>
              <a:t>y	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2196" y="2724657"/>
            <a:ext cx="20053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562100" algn="l"/>
              </a:tabLst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esul</a:t>
            </a:r>
            <a:r>
              <a:rPr sz="3600" spc="-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ado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.	Sin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63267" y="2724657"/>
            <a:ext cx="11876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ba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-25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55619" y="2724657"/>
            <a:ext cx="299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61003" y="2724657"/>
            <a:ext cx="18176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disp</a:t>
            </a:r>
            <a:r>
              <a:rPr sz="3600" spc="-1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nibilidad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84545" y="2724657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86321" y="2724657"/>
            <a:ext cx="299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90181" y="2724657"/>
            <a:ext cx="13723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no</a:t>
            </a:r>
            <a:r>
              <a:rPr sz="3600" spc="-14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4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ía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2196" y="3090417"/>
            <a:ext cx="6179779" cy="1427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92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ilidad</a:t>
            </a:r>
            <a:r>
              <a:rPr sz="3600" spc="40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opio</a:t>
            </a:r>
            <a:r>
              <a:rPr sz="3600" spc="38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411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oces</a:t>
            </a:r>
            <a:r>
              <a:rPr sz="3600" spc="-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mie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34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nos</a:t>
            </a:r>
            <a:r>
              <a:rPr sz="3600" spc="40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5"/>
              </a:lnSpc>
              <a:spcBef>
                <a:spcPts val="17"/>
              </a:spcBef>
            </a:pP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4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as</a:t>
            </a:r>
            <a:r>
              <a:rPr sz="3600" spc="200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230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-9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lidad</a:t>
            </a:r>
            <a:r>
              <a:rPr sz="3600" spc="24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230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la</a:t>
            </a:r>
            <a:r>
              <a:rPr sz="3600" spc="22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misma</a:t>
            </a:r>
            <a:r>
              <a:rPr sz="3600" spc="24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i</a:t>
            </a:r>
            <a:r>
              <a:rPr sz="3600" spc="-9" baseline="1137" dirty="0">
                <a:latin typeface="Calibri"/>
                <a:cs typeface="Calibri"/>
              </a:rPr>
              <a:t>n</a:t>
            </a:r>
            <a:r>
              <a:rPr sz="3600" spc="-50" baseline="1137" dirty="0">
                <a:latin typeface="Calibri"/>
                <a:cs typeface="Calibri"/>
              </a:rPr>
              <a:t>f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maci</a:t>
            </a:r>
            <a:r>
              <a:rPr sz="3600" spc="-4" baseline="1137" dirty="0">
                <a:latin typeface="Calibri"/>
                <a:cs typeface="Calibri"/>
              </a:rPr>
              <a:t>ó</a:t>
            </a:r>
            <a:r>
              <a:rPr sz="3600" spc="0" baseline="1137" dirty="0">
                <a:latin typeface="Calibri"/>
                <a:cs typeface="Calibri"/>
              </a:rPr>
              <a:t>n.</a:t>
            </a:r>
            <a:r>
              <a:rPr sz="3600" spc="223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</a:pP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70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l</a:t>
            </a:r>
            <a:r>
              <a:rPr sz="3600" spc="9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on</a:t>
            </a:r>
            <a:r>
              <a:rPr sz="3600" spc="-9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g</a:t>
            </a:r>
            <a:r>
              <a:rPr sz="3600" spc="0" baseline="1137" dirty="0">
                <a:latin typeface="Calibri"/>
                <a:cs typeface="Calibri"/>
              </a:rPr>
              <a:t>uir</a:t>
            </a:r>
            <a:r>
              <a:rPr sz="3600" spc="66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7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oce</a:t>
            </a:r>
            <a:r>
              <a:rPr sz="3600" spc="-9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ar</a:t>
            </a:r>
            <a:r>
              <a:rPr sz="3600" spc="35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7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4" baseline="1137" dirty="0">
                <a:latin typeface="Calibri"/>
                <a:cs typeface="Calibri"/>
              </a:rPr>
              <a:t>j</a:t>
            </a:r>
            <a:r>
              <a:rPr sz="3600" spc="-9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mos</a:t>
            </a:r>
            <a:r>
              <a:rPr sz="3600" spc="9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un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po</a:t>
            </a:r>
            <a:r>
              <a:rPr sz="3600" spc="-25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-9" baseline="1137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i</a:t>
            </a:r>
            <a:r>
              <a:rPr sz="3600" spc="-9" baseline="1137" dirty="0">
                <a:latin typeface="Calibri"/>
                <a:cs typeface="Calibri"/>
              </a:rPr>
              <a:t>n</a:t>
            </a:r>
            <a:r>
              <a:rPr sz="3600" spc="-50" baseline="1137" dirty="0">
                <a:latin typeface="Calibri"/>
                <a:cs typeface="Calibri"/>
              </a:rPr>
              <a:t>f</a:t>
            </a:r>
            <a:r>
              <a:rPr sz="3600" spc="0" baseline="1137" dirty="0">
                <a:latin typeface="Calibri"/>
                <a:cs typeface="Calibri"/>
              </a:rPr>
              <a:t>orma</a:t>
            </a:r>
            <a:r>
              <a:rPr sz="3600" spc="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ión</a:t>
            </a:r>
            <a:r>
              <a:rPr sz="3600" spc="-91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que e</a:t>
            </a:r>
            <a:r>
              <a:rPr sz="3600" spc="-19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amos</a:t>
            </a:r>
            <a:r>
              <a:rPr sz="3600" spc="-5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19" baseline="1137" dirty="0">
                <a:latin typeface="Calibri"/>
                <a:cs typeface="Calibri"/>
              </a:rPr>
              <a:t>b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eni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nd</a:t>
            </a:r>
            <a:r>
              <a:rPr sz="3600" spc="-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94882" y="3090417"/>
            <a:ext cx="2600912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612" marR="3168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ol</a:t>
            </a:r>
            <a:r>
              <a:rPr sz="3600" spc="-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idar</a:t>
            </a:r>
            <a:r>
              <a:rPr sz="3600" spc="42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</a:t>
            </a:r>
            <a:r>
              <a:rPr sz="3600" spc="41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po</a:t>
            </a:r>
            <a:r>
              <a:rPr sz="3600" spc="-25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412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5"/>
              </a:lnSpc>
              <a:spcBef>
                <a:spcPts val="17"/>
              </a:spcBef>
            </a:pP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once</a:t>
            </a:r>
            <a:r>
              <a:rPr sz="3600" spc="-1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-9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mos</a:t>
            </a:r>
            <a:r>
              <a:rPr sz="3600" spc="208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-25" baseline="1137" dirty="0">
                <a:latin typeface="Calibri"/>
                <a:cs typeface="Calibri"/>
              </a:rPr>
              <a:t>nt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  <a:p>
            <a:pPr marL="49275" marR="1172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lado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la</a:t>
            </a:r>
            <a:r>
              <a:rPr sz="3600" spc="8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-9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l</a:t>
            </a:r>
            <a:r>
              <a:rPr sz="3600" spc="-9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dad</a:t>
            </a:r>
            <a:r>
              <a:rPr sz="3600" spc="8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75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" y="0"/>
            <a:ext cx="5910072" cy="71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08" y="284479"/>
            <a:ext cx="5279909" cy="273936"/>
          </a:xfrm>
          <a:custGeom>
            <a:avLst/>
            <a:gdLst/>
            <a:ahLst/>
            <a:cxnLst/>
            <a:rect l="l" t="t" r="r" b="b"/>
            <a:pathLst>
              <a:path w="5279909" h="273936">
                <a:moveTo>
                  <a:pt x="4304803" y="3555"/>
                </a:moveTo>
                <a:lnTo>
                  <a:pt x="4277752" y="3555"/>
                </a:lnTo>
                <a:lnTo>
                  <a:pt x="4269370" y="4064"/>
                </a:lnTo>
                <a:lnTo>
                  <a:pt x="4266068" y="4445"/>
                </a:lnTo>
                <a:lnTo>
                  <a:pt x="4261242" y="5969"/>
                </a:lnTo>
                <a:lnTo>
                  <a:pt x="4259464" y="7112"/>
                </a:lnTo>
                <a:lnTo>
                  <a:pt x="4258344" y="8636"/>
                </a:lnTo>
                <a:lnTo>
                  <a:pt x="4257305" y="9905"/>
                </a:lnTo>
                <a:lnTo>
                  <a:pt x="4173866" y="249047"/>
                </a:lnTo>
                <a:lnTo>
                  <a:pt x="4170437" y="263398"/>
                </a:lnTo>
                <a:lnTo>
                  <a:pt x="4170945" y="265557"/>
                </a:lnTo>
                <a:lnTo>
                  <a:pt x="4188090" y="270764"/>
                </a:lnTo>
                <a:lnTo>
                  <a:pt x="4200155" y="270764"/>
                </a:lnTo>
                <a:lnTo>
                  <a:pt x="4204981" y="270637"/>
                </a:lnTo>
                <a:lnTo>
                  <a:pt x="4212220" y="270129"/>
                </a:lnTo>
                <a:lnTo>
                  <a:pt x="4215014" y="269621"/>
                </a:lnTo>
                <a:lnTo>
                  <a:pt x="4216919" y="268859"/>
                </a:lnTo>
                <a:lnTo>
                  <a:pt x="4218951" y="268097"/>
                </a:lnTo>
                <a:lnTo>
                  <a:pt x="4223396" y="260985"/>
                </a:lnTo>
                <a:lnTo>
                  <a:pt x="4240160" y="209169"/>
                </a:lnTo>
                <a:lnTo>
                  <a:pt x="4397199" y="209169"/>
                </a:lnTo>
                <a:lnTo>
                  <a:pt x="4382814" y="167894"/>
                </a:lnTo>
                <a:lnTo>
                  <a:pt x="4252098" y="167894"/>
                </a:lnTo>
                <a:lnTo>
                  <a:pt x="4289563" y="55245"/>
                </a:lnTo>
                <a:lnTo>
                  <a:pt x="4343556" y="55245"/>
                </a:lnTo>
                <a:lnTo>
                  <a:pt x="4328552" y="12192"/>
                </a:lnTo>
                <a:lnTo>
                  <a:pt x="4327663" y="10160"/>
                </a:lnTo>
                <a:lnTo>
                  <a:pt x="4326298" y="8509"/>
                </a:lnTo>
                <a:lnTo>
                  <a:pt x="4325250" y="7112"/>
                </a:lnTo>
                <a:lnTo>
                  <a:pt x="4323345" y="5969"/>
                </a:lnTo>
                <a:lnTo>
                  <a:pt x="4318011" y="4445"/>
                </a:lnTo>
                <a:lnTo>
                  <a:pt x="4314328" y="4064"/>
                </a:lnTo>
                <a:lnTo>
                  <a:pt x="4304803" y="3555"/>
                </a:lnTo>
              </a:path>
              <a:path w="5279909" h="273936">
                <a:moveTo>
                  <a:pt x="4397199" y="209169"/>
                </a:moveTo>
                <a:lnTo>
                  <a:pt x="4339601" y="209169"/>
                </a:lnTo>
                <a:lnTo>
                  <a:pt x="4357508" y="262382"/>
                </a:lnTo>
                <a:lnTo>
                  <a:pt x="4358016" y="264160"/>
                </a:lnTo>
                <a:lnTo>
                  <a:pt x="4382019" y="270764"/>
                </a:lnTo>
                <a:lnTo>
                  <a:pt x="4395608" y="270764"/>
                </a:lnTo>
                <a:lnTo>
                  <a:pt x="4414673" y="264414"/>
                </a:lnTo>
                <a:lnTo>
                  <a:pt x="4414586" y="262890"/>
                </a:lnTo>
                <a:lnTo>
                  <a:pt x="4414260" y="260985"/>
                </a:lnTo>
                <a:lnTo>
                  <a:pt x="4413896" y="258318"/>
                </a:lnTo>
                <a:lnTo>
                  <a:pt x="4412880" y="254381"/>
                </a:lnTo>
                <a:lnTo>
                  <a:pt x="4411229" y="249428"/>
                </a:lnTo>
                <a:lnTo>
                  <a:pt x="4397199" y="209169"/>
                </a:lnTo>
              </a:path>
              <a:path w="5279909" h="273936">
                <a:moveTo>
                  <a:pt x="4343556" y="55245"/>
                </a:moveTo>
                <a:lnTo>
                  <a:pt x="4289690" y="55245"/>
                </a:lnTo>
                <a:lnTo>
                  <a:pt x="4327155" y="167894"/>
                </a:lnTo>
                <a:lnTo>
                  <a:pt x="4382814" y="167894"/>
                </a:lnTo>
                <a:lnTo>
                  <a:pt x="4343556" y="55245"/>
                </a:lnTo>
              </a:path>
              <a:path w="5279909" h="273936">
                <a:moveTo>
                  <a:pt x="2492767" y="3555"/>
                </a:moveTo>
                <a:lnTo>
                  <a:pt x="2465716" y="3555"/>
                </a:lnTo>
                <a:lnTo>
                  <a:pt x="2457334" y="4064"/>
                </a:lnTo>
                <a:lnTo>
                  <a:pt x="2454032" y="4445"/>
                </a:lnTo>
                <a:lnTo>
                  <a:pt x="2449206" y="5969"/>
                </a:lnTo>
                <a:lnTo>
                  <a:pt x="2447428" y="7112"/>
                </a:lnTo>
                <a:lnTo>
                  <a:pt x="2446308" y="8636"/>
                </a:lnTo>
                <a:lnTo>
                  <a:pt x="2445269" y="9905"/>
                </a:lnTo>
                <a:lnTo>
                  <a:pt x="2361830" y="249047"/>
                </a:lnTo>
                <a:lnTo>
                  <a:pt x="2358401" y="263398"/>
                </a:lnTo>
                <a:lnTo>
                  <a:pt x="2358909" y="265557"/>
                </a:lnTo>
                <a:lnTo>
                  <a:pt x="2376054" y="270764"/>
                </a:lnTo>
                <a:lnTo>
                  <a:pt x="2388119" y="270764"/>
                </a:lnTo>
                <a:lnTo>
                  <a:pt x="2392945" y="270637"/>
                </a:lnTo>
                <a:lnTo>
                  <a:pt x="2400184" y="270129"/>
                </a:lnTo>
                <a:lnTo>
                  <a:pt x="2402978" y="269621"/>
                </a:lnTo>
                <a:lnTo>
                  <a:pt x="2404883" y="268859"/>
                </a:lnTo>
                <a:lnTo>
                  <a:pt x="2406915" y="268097"/>
                </a:lnTo>
                <a:lnTo>
                  <a:pt x="2411360" y="260985"/>
                </a:lnTo>
                <a:lnTo>
                  <a:pt x="2428124" y="209169"/>
                </a:lnTo>
                <a:lnTo>
                  <a:pt x="2585163" y="209169"/>
                </a:lnTo>
                <a:lnTo>
                  <a:pt x="2570778" y="167894"/>
                </a:lnTo>
                <a:lnTo>
                  <a:pt x="2440062" y="167894"/>
                </a:lnTo>
                <a:lnTo>
                  <a:pt x="2477527" y="55245"/>
                </a:lnTo>
                <a:lnTo>
                  <a:pt x="2531520" y="55245"/>
                </a:lnTo>
                <a:lnTo>
                  <a:pt x="2516516" y="12192"/>
                </a:lnTo>
                <a:lnTo>
                  <a:pt x="2515627" y="10160"/>
                </a:lnTo>
                <a:lnTo>
                  <a:pt x="2514262" y="8509"/>
                </a:lnTo>
                <a:lnTo>
                  <a:pt x="2513214" y="7112"/>
                </a:lnTo>
                <a:lnTo>
                  <a:pt x="2511309" y="5969"/>
                </a:lnTo>
                <a:lnTo>
                  <a:pt x="2505975" y="4445"/>
                </a:lnTo>
                <a:lnTo>
                  <a:pt x="2502292" y="4064"/>
                </a:lnTo>
                <a:lnTo>
                  <a:pt x="2492767" y="3555"/>
                </a:lnTo>
              </a:path>
              <a:path w="5279909" h="273936">
                <a:moveTo>
                  <a:pt x="2585163" y="209169"/>
                </a:moveTo>
                <a:lnTo>
                  <a:pt x="2527565" y="209169"/>
                </a:lnTo>
                <a:lnTo>
                  <a:pt x="2545472" y="262382"/>
                </a:lnTo>
                <a:lnTo>
                  <a:pt x="2545980" y="264160"/>
                </a:lnTo>
                <a:lnTo>
                  <a:pt x="2569983" y="270764"/>
                </a:lnTo>
                <a:lnTo>
                  <a:pt x="2583572" y="270764"/>
                </a:lnTo>
                <a:lnTo>
                  <a:pt x="2602637" y="264414"/>
                </a:lnTo>
                <a:lnTo>
                  <a:pt x="2602550" y="262890"/>
                </a:lnTo>
                <a:lnTo>
                  <a:pt x="2602224" y="260985"/>
                </a:lnTo>
                <a:lnTo>
                  <a:pt x="2601860" y="258318"/>
                </a:lnTo>
                <a:lnTo>
                  <a:pt x="2600844" y="254381"/>
                </a:lnTo>
                <a:lnTo>
                  <a:pt x="2599193" y="249428"/>
                </a:lnTo>
                <a:lnTo>
                  <a:pt x="2585163" y="209169"/>
                </a:lnTo>
              </a:path>
              <a:path w="5279909" h="273936">
                <a:moveTo>
                  <a:pt x="2531520" y="55245"/>
                </a:moveTo>
                <a:lnTo>
                  <a:pt x="2477654" y="55245"/>
                </a:lnTo>
                <a:lnTo>
                  <a:pt x="2515119" y="167894"/>
                </a:lnTo>
                <a:lnTo>
                  <a:pt x="2570778" y="167894"/>
                </a:lnTo>
                <a:lnTo>
                  <a:pt x="2531520" y="55245"/>
                </a:lnTo>
              </a:path>
              <a:path w="5279909" h="273936">
                <a:moveTo>
                  <a:pt x="1142503" y="3555"/>
                </a:moveTo>
                <a:lnTo>
                  <a:pt x="1115452" y="3555"/>
                </a:lnTo>
                <a:lnTo>
                  <a:pt x="1107070" y="4064"/>
                </a:lnTo>
                <a:lnTo>
                  <a:pt x="1103768" y="4445"/>
                </a:lnTo>
                <a:lnTo>
                  <a:pt x="1098942" y="5969"/>
                </a:lnTo>
                <a:lnTo>
                  <a:pt x="1097164" y="7112"/>
                </a:lnTo>
                <a:lnTo>
                  <a:pt x="1096044" y="8636"/>
                </a:lnTo>
                <a:lnTo>
                  <a:pt x="1095005" y="9905"/>
                </a:lnTo>
                <a:lnTo>
                  <a:pt x="1011566" y="249047"/>
                </a:lnTo>
                <a:lnTo>
                  <a:pt x="1008137" y="263398"/>
                </a:lnTo>
                <a:lnTo>
                  <a:pt x="1008645" y="265557"/>
                </a:lnTo>
                <a:lnTo>
                  <a:pt x="1025790" y="270764"/>
                </a:lnTo>
                <a:lnTo>
                  <a:pt x="1037855" y="270764"/>
                </a:lnTo>
                <a:lnTo>
                  <a:pt x="1042681" y="270637"/>
                </a:lnTo>
                <a:lnTo>
                  <a:pt x="1049920" y="270129"/>
                </a:lnTo>
                <a:lnTo>
                  <a:pt x="1052714" y="269621"/>
                </a:lnTo>
                <a:lnTo>
                  <a:pt x="1054619" y="268859"/>
                </a:lnTo>
                <a:lnTo>
                  <a:pt x="1056651" y="268097"/>
                </a:lnTo>
                <a:lnTo>
                  <a:pt x="1061096" y="260985"/>
                </a:lnTo>
                <a:lnTo>
                  <a:pt x="1077860" y="209169"/>
                </a:lnTo>
                <a:lnTo>
                  <a:pt x="1234899" y="209169"/>
                </a:lnTo>
                <a:lnTo>
                  <a:pt x="1220514" y="167894"/>
                </a:lnTo>
                <a:lnTo>
                  <a:pt x="1089798" y="167894"/>
                </a:lnTo>
                <a:lnTo>
                  <a:pt x="1127263" y="55245"/>
                </a:lnTo>
                <a:lnTo>
                  <a:pt x="1181256" y="55245"/>
                </a:lnTo>
                <a:lnTo>
                  <a:pt x="1166252" y="12192"/>
                </a:lnTo>
                <a:lnTo>
                  <a:pt x="1165363" y="10160"/>
                </a:lnTo>
                <a:lnTo>
                  <a:pt x="1163998" y="8509"/>
                </a:lnTo>
                <a:lnTo>
                  <a:pt x="1162950" y="7112"/>
                </a:lnTo>
                <a:lnTo>
                  <a:pt x="1161045" y="5969"/>
                </a:lnTo>
                <a:lnTo>
                  <a:pt x="1155711" y="4445"/>
                </a:lnTo>
                <a:lnTo>
                  <a:pt x="1152028" y="4064"/>
                </a:lnTo>
                <a:lnTo>
                  <a:pt x="1142503" y="3555"/>
                </a:lnTo>
              </a:path>
              <a:path w="5279909" h="273936">
                <a:moveTo>
                  <a:pt x="1234899" y="209169"/>
                </a:moveTo>
                <a:lnTo>
                  <a:pt x="1177301" y="209169"/>
                </a:lnTo>
                <a:lnTo>
                  <a:pt x="1195208" y="262382"/>
                </a:lnTo>
                <a:lnTo>
                  <a:pt x="1195716" y="264160"/>
                </a:lnTo>
                <a:lnTo>
                  <a:pt x="1219719" y="270764"/>
                </a:lnTo>
                <a:lnTo>
                  <a:pt x="1233308" y="270764"/>
                </a:lnTo>
                <a:lnTo>
                  <a:pt x="1252373" y="264414"/>
                </a:lnTo>
                <a:lnTo>
                  <a:pt x="1252286" y="262890"/>
                </a:lnTo>
                <a:lnTo>
                  <a:pt x="1251960" y="260985"/>
                </a:lnTo>
                <a:lnTo>
                  <a:pt x="1251596" y="258318"/>
                </a:lnTo>
                <a:lnTo>
                  <a:pt x="1250580" y="254381"/>
                </a:lnTo>
                <a:lnTo>
                  <a:pt x="1248929" y="249428"/>
                </a:lnTo>
                <a:lnTo>
                  <a:pt x="1234899" y="209169"/>
                </a:lnTo>
              </a:path>
              <a:path w="5279909" h="273936">
                <a:moveTo>
                  <a:pt x="1181256" y="55245"/>
                </a:moveTo>
                <a:lnTo>
                  <a:pt x="1127390" y="55245"/>
                </a:lnTo>
                <a:lnTo>
                  <a:pt x="1164855" y="167894"/>
                </a:lnTo>
                <a:lnTo>
                  <a:pt x="1220514" y="167894"/>
                </a:lnTo>
                <a:lnTo>
                  <a:pt x="1181256" y="55245"/>
                </a:lnTo>
              </a:path>
              <a:path w="5279909" h="273936">
                <a:moveTo>
                  <a:pt x="345451" y="3555"/>
                </a:moveTo>
                <a:lnTo>
                  <a:pt x="318400" y="3555"/>
                </a:lnTo>
                <a:lnTo>
                  <a:pt x="310018" y="4064"/>
                </a:lnTo>
                <a:lnTo>
                  <a:pt x="306716" y="4445"/>
                </a:lnTo>
                <a:lnTo>
                  <a:pt x="301890" y="5969"/>
                </a:lnTo>
                <a:lnTo>
                  <a:pt x="300112" y="7112"/>
                </a:lnTo>
                <a:lnTo>
                  <a:pt x="298992" y="8636"/>
                </a:lnTo>
                <a:lnTo>
                  <a:pt x="297953" y="9905"/>
                </a:lnTo>
                <a:lnTo>
                  <a:pt x="214514" y="249047"/>
                </a:lnTo>
                <a:lnTo>
                  <a:pt x="211085" y="263398"/>
                </a:lnTo>
                <a:lnTo>
                  <a:pt x="211593" y="265557"/>
                </a:lnTo>
                <a:lnTo>
                  <a:pt x="228738" y="270764"/>
                </a:lnTo>
                <a:lnTo>
                  <a:pt x="240803" y="270764"/>
                </a:lnTo>
                <a:lnTo>
                  <a:pt x="245629" y="270637"/>
                </a:lnTo>
                <a:lnTo>
                  <a:pt x="252868" y="270129"/>
                </a:lnTo>
                <a:lnTo>
                  <a:pt x="255662" y="269621"/>
                </a:lnTo>
                <a:lnTo>
                  <a:pt x="257567" y="268859"/>
                </a:lnTo>
                <a:lnTo>
                  <a:pt x="259599" y="268097"/>
                </a:lnTo>
                <a:lnTo>
                  <a:pt x="264044" y="260985"/>
                </a:lnTo>
                <a:lnTo>
                  <a:pt x="280808" y="209169"/>
                </a:lnTo>
                <a:lnTo>
                  <a:pt x="437847" y="209169"/>
                </a:lnTo>
                <a:lnTo>
                  <a:pt x="423462" y="167894"/>
                </a:lnTo>
                <a:lnTo>
                  <a:pt x="292746" y="167894"/>
                </a:lnTo>
                <a:lnTo>
                  <a:pt x="330211" y="55245"/>
                </a:lnTo>
                <a:lnTo>
                  <a:pt x="384204" y="55245"/>
                </a:lnTo>
                <a:lnTo>
                  <a:pt x="369200" y="12192"/>
                </a:lnTo>
                <a:lnTo>
                  <a:pt x="368311" y="10160"/>
                </a:lnTo>
                <a:lnTo>
                  <a:pt x="366946" y="8509"/>
                </a:lnTo>
                <a:lnTo>
                  <a:pt x="365898" y="7112"/>
                </a:lnTo>
                <a:lnTo>
                  <a:pt x="363993" y="5969"/>
                </a:lnTo>
                <a:lnTo>
                  <a:pt x="358659" y="4445"/>
                </a:lnTo>
                <a:lnTo>
                  <a:pt x="354976" y="4064"/>
                </a:lnTo>
                <a:lnTo>
                  <a:pt x="345451" y="3555"/>
                </a:lnTo>
              </a:path>
              <a:path w="5279909" h="273936">
                <a:moveTo>
                  <a:pt x="437847" y="209169"/>
                </a:moveTo>
                <a:lnTo>
                  <a:pt x="380249" y="209169"/>
                </a:lnTo>
                <a:lnTo>
                  <a:pt x="398156" y="262382"/>
                </a:lnTo>
                <a:lnTo>
                  <a:pt x="398664" y="264160"/>
                </a:lnTo>
                <a:lnTo>
                  <a:pt x="422667" y="270764"/>
                </a:lnTo>
                <a:lnTo>
                  <a:pt x="436256" y="270764"/>
                </a:lnTo>
                <a:lnTo>
                  <a:pt x="455321" y="264414"/>
                </a:lnTo>
                <a:lnTo>
                  <a:pt x="455234" y="262890"/>
                </a:lnTo>
                <a:lnTo>
                  <a:pt x="454908" y="260985"/>
                </a:lnTo>
                <a:lnTo>
                  <a:pt x="454544" y="258318"/>
                </a:lnTo>
                <a:lnTo>
                  <a:pt x="453528" y="254381"/>
                </a:lnTo>
                <a:lnTo>
                  <a:pt x="451877" y="249428"/>
                </a:lnTo>
                <a:lnTo>
                  <a:pt x="437847" y="209169"/>
                </a:lnTo>
              </a:path>
              <a:path w="5279909" h="273936">
                <a:moveTo>
                  <a:pt x="384204" y="55245"/>
                </a:moveTo>
                <a:lnTo>
                  <a:pt x="330338" y="55245"/>
                </a:lnTo>
                <a:lnTo>
                  <a:pt x="367803" y="167894"/>
                </a:lnTo>
                <a:lnTo>
                  <a:pt x="423462" y="167894"/>
                </a:lnTo>
                <a:lnTo>
                  <a:pt x="384204" y="55245"/>
                </a:lnTo>
              </a:path>
              <a:path w="5279909" h="273936">
                <a:moveTo>
                  <a:pt x="1727084" y="4699"/>
                </a:moveTo>
                <a:lnTo>
                  <a:pt x="1654694" y="4699"/>
                </a:lnTo>
                <a:lnTo>
                  <a:pt x="1650884" y="6096"/>
                </a:lnTo>
                <a:lnTo>
                  <a:pt x="1647836" y="8763"/>
                </a:lnTo>
                <a:lnTo>
                  <a:pt x="1644661" y="11429"/>
                </a:lnTo>
                <a:lnTo>
                  <a:pt x="1643137" y="15748"/>
                </a:lnTo>
                <a:lnTo>
                  <a:pt x="1643137" y="258572"/>
                </a:lnTo>
                <a:lnTo>
                  <a:pt x="1644661" y="262890"/>
                </a:lnTo>
                <a:lnTo>
                  <a:pt x="1647836" y="265557"/>
                </a:lnTo>
                <a:lnTo>
                  <a:pt x="1650884" y="268224"/>
                </a:lnTo>
                <a:lnTo>
                  <a:pt x="1654694" y="269494"/>
                </a:lnTo>
                <a:lnTo>
                  <a:pt x="1722776" y="269493"/>
                </a:lnTo>
                <a:lnTo>
                  <a:pt x="1736404" y="269168"/>
                </a:lnTo>
                <a:lnTo>
                  <a:pt x="1785681" y="261065"/>
                </a:lnTo>
                <a:lnTo>
                  <a:pt x="1829363" y="234906"/>
                </a:lnTo>
                <a:lnTo>
                  <a:pt x="1836327" y="226949"/>
                </a:lnTo>
                <a:lnTo>
                  <a:pt x="1696731" y="226949"/>
                </a:lnTo>
                <a:lnTo>
                  <a:pt x="1696731" y="46863"/>
                </a:lnTo>
                <a:lnTo>
                  <a:pt x="1836664" y="46863"/>
                </a:lnTo>
                <a:lnTo>
                  <a:pt x="1834826" y="44465"/>
                </a:lnTo>
                <a:lnTo>
                  <a:pt x="1793895" y="15999"/>
                </a:lnTo>
                <a:lnTo>
                  <a:pt x="1754842" y="6168"/>
                </a:lnTo>
                <a:lnTo>
                  <a:pt x="1741440" y="5066"/>
                </a:lnTo>
                <a:lnTo>
                  <a:pt x="1727084" y="4699"/>
                </a:lnTo>
              </a:path>
              <a:path w="5279909" h="273936">
                <a:moveTo>
                  <a:pt x="1836664" y="46863"/>
                </a:moveTo>
                <a:lnTo>
                  <a:pt x="1696731" y="46863"/>
                </a:lnTo>
                <a:lnTo>
                  <a:pt x="1728966" y="46934"/>
                </a:lnTo>
                <a:lnTo>
                  <a:pt x="1742477" y="48007"/>
                </a:lnTo>
                <a:lnTo>
                  <a:pt x="1784108" y="67716"/>
                </a:lnTo>
                <a:lnTo>
                  <a:pt x="1804490" y="105599"/>
                </a:lnTo>
                <a:lnTo>
                  <a:pt x="1807167" y="145567"/>
                </a:lnTo>
                <a:lnTo>
                  <a:pt x="1805928" y="157141"/>
                </a:lnTo>
                <a:lnTo>
                  <a:pt x="1793656" y="195192"/>
                </a:lnTo>
                <a:lnTo>
                  <a:pt x="1751456" y="224347"/>
                </a:lnTo>
                <a:lnTo>
                  <a:pt x="1724798" y="226949"/>
                </a:lnTo>
                <a:lnTo>
                  <a:pt x="1836327" y="226949"/>
                </a:lnTo>
                <a:lnTo>
                  <a:pt x="1855440" y="190408"/>
                </a:lnTo>
                <a:lnTo>
                  <a:pt x="1862723" y="141961"/>
                </a:lnTo>
                <a:lnTo>
                  <a:pt x="1862976" y="125850"/>
                </a:lnTo>
                <a:lnTo>
                  <a:pt x="1862071" y="112685"/>
                </a:lnTo>
                <a:lnTo>
                  <a:pt x="1848861" y="65209"/>
                </a:lnTo>
                <a:lnTo>
                  <a:pt x="1842652" y="54677"/>
                </a:lnTo>
                <a:lnTo>
                  <a:pt x="1836664" y="46863"/>
                </a:lnTo>
              </a:path>
              <a:path w="5279909" h="273936">
                <a:moveTo>
                  <a:pt x="1370468" y="4699"/>
                </a:moveTo>
                <a:lnTo>
                  <a:pt x="1298078" y="4699"/>
                </a:lnTo>
                <a:lnTo>
                  <a:pt x="1294268" y="6096"/>
                </a:lnTo>
                <a:lnTo>
                  <a:pt x="1291220" y="8763"/>
                </a:lnTo>
                <a:lnTo>
                  <a:pt x="1288045" y="11429"/>
                </a:lnTo>
                <a:lnTo>
                  <a:pt x="1286521" y="15748"/>
                </a:lnTo>
                <a:lnTo>
                  <a:pt x="1286521" y="258572"/>
                </a:lnTo>
                <a:lnTo>
                  <a:pt x="1288045" y="262890"/>
                </a:lnTo>
                <a:lnTo>
                  <a:pt x="1291220" y="265557"/>
                </a:lnTo>
                <a:lnTo>
                  <a:pt x="1294268" y="268224"/>
                </a:lnTo>
                <a:lnTo>
                  <a:pt x="1298078" y="269494"/>
                </a:lnTo>
                <a:lnTo>
                  <a:pt x="1366160" y="269493"/>
                </a:lnTo>
                <a:lnTo>
                  <a:pt x="1379788" y="269168"/>
                </a:lnTo>
                <a:lnTo>
                  <a:pt x="1429065" y="261065"/>
                </a:lnTo>
                <a:lnTo>
                  <a:pt x="1472747" y="234906"/>
                </a:lnTo>
                <a:lnTo>
                  <a:pt x="1479711" y="226949"/>
                </a:lnTo>
                <a:lnTo>
                  <a:pt x="1340115" y="226949"/>
                </a:lnTo>
                <a:lnTo>
                  <a:pt x="1340115" y="46863"/>
                </a:lnTo>
                <a:lnTo>
                  <a:pt x="1480048" y="46863"/>
                </a:lnTo>
                <a:lnTo>
                  <a:pt x="1478210" y="44465"/>
                </a:lnTo>
                <a:lnTo>
                  <a:pt x="1437279" y="15999"/>
                </a:lnTo>
                <a:lnTo>
                  <a:pt x="1398226" y="6168"/>
                </a:lnTo>
                <a:lnTo>
                  <a:pt x="1384824" y="5066"/>
                </a:lnTo>
                <a:lnTo>
                  <a:pt x="1370468" y="4699"/>
                </a:lnTo>
              </a:path>
              <a:path w="5279909" h="273936">
                <a:moveTo>
                  <a:pt x="1480048" y="46863"/>
                </a:moveTo>
                <a:lnTo>
                  <a:pt x="1340115" y="46863"/>
                </a:lnTo>
                <a:lnTo>
                  <a:pt x="1372350" y="46934"/>
                </a:lnTo>
                <a:lnTo>
                  <a:pt x="1385861" y="48007"/>
                </a:lnTo>
                <a:lnTo>
                  <a:pt x="1427492" y="67716"/>
                </a:lnTo>
                <a:lnTo>
                  <a:pt x="1447874" y="105599"/>
                </a:lnTo>
                <a:lnTo>
                  <a:pt x="1450551" y="145567"/>
                </a:lnTo>
                <a:lnTo>
                  <a:pt x="1449312" y="157141"/>
                </a:lnTo>
                <a:lnTo>
                  <a:pt x="1437040" y="195192"/>
                </a:lnTo>
                <a:lnTo>
                  <a:pt x="1394840" y="224347"/>
                </a:lnTo>
                <a:lnTo>
                  <a:pt x="1368182" y="226949"/>
                </a:lnTo>
                <a:lnTo>
                  <a:pt x="1479711" y="226949"/>
                </a:lnTo>
                <a:lnTo>
                  <a:pt x="1498824" y="190408"/>
                </a:lnTo>
                <a:lnTo>
                  <a:pt x="1506107" y="141961"/>
                </a:lnTo>
                <a:lnTo>
                  <a:pt x="1506360" y="125850"/>
                </a:lnTo>
                <a:lnTo>
                  <a:pt x="1505455" y="112685"/>
                </a:lnTo>
                <a:lnTo>
                  <a:pt x="1492245" y="65209"/>
                </a:lnTo>
                <a:lnTo>
                  <a:pt x="1486036" y="54677"/>
                </a:lnTo>
                <a:lnTo>
                  <a:pt x="1480048" y="46863"/>
                </a:lnTo>
              </a:path>
              <a:path w="5279909" h="273936">
                <a:moveTo>
                  <a:pt x="861452" y="4699"/>
                </a:moveTo>
                <a:lnTo>
                  <a:pt x="789062" y="4699"/>
                </a:lnTo>
                <a:lnTo>
                  <a:pt x="785252" y="6096"/>
                </a:lnTo>
                <a:lnTo>
                  <a:pt x="782204" y="8763"/>
                </a:lnTo>
                <a:lnTo>
                  <a:pt x="779029" y="11429"/>
                </a:lnTo>
                <a:lnTo>
                  <a:pt x="777505" y="15748"/>
                </a:lnTo>
                <a:lnTo>
                  <a:pt x="777505" y="258572"/>
                </a:lnTo>
                <a:lnTo>
                  <a:pt x="779029" y="262890"/>
                </a:lnTo>
                <a:lnTo>
                  <a:pt x="782204" y="265557"/>
                </a:lnTo>
                <a:lnTo>
                  <a:pt x="785252" y="268224"/>
                </a:lnTo>
                <a:lnTo>
                  <a:pt x="789062" y="269494"/>
                </a:lnTo>
                <a:lnTo>
                  <a:pt x="857144" y="269493"/>
                </a:lnTo>
                <a:lnTo>
                  <a:pt x="870772" y="269168"/>
                </a:lnTo>
                <a:lnTo>
                  <a:pt x="920049" y="261065"/>
                </a:lnTo>
                <a:lnTo>
                  <a:pt x="963731" y="234906"/>
                </a:lnTo>
                <a:lnTo>
                  <a:pt x="970695" y="226949"/>
                </a:lnTo>
                <a:lnTo>
                  <a:pt x="831099" y="226949"/>
                </a:lnTo>
                <a:lnTo>
                  <a:pt x="831099" y="46863"/>
                </a:lnTo>
                <a:lnTo>
                  <a:pt x="971032" y="46863"/>
                </a:lnTo>
                <a:lnTo>
                  <a:pt x="969194" y="44465"/>
                </a:lnTo>
                <a:lnTo>
                  <a:pt x="928263" y="15999"/>
                </a:lnTo>
                <a:lnTo>
                  <a:pt x="889210" y="6168"/>
                </a:lnTo>
                <a:lnTo>
                  <a:pt x="875808" y="5066"/>
                </a:lnTo>
                <a:lnTo>
                  <a:pt x="861452" y="4699"/>
                </a:lnTo>
              </a:path>
              <a:path w="5279909" h="273936">
                <a:moveTo>
                  <a:pt x="971032" y="46863"/>
                </a:moveTo>
                <a:lnTo>
                  <a:pt x="831099" y="46863"/>
                </a:lnTo>
                <a:lnTo>
                  <a:pt x="863334" y="46934"/>
                </a:lnTo>
                <a:lnTo>
                  <a:pt x="876845" y="48007"/>
                </a:lnTo>
                <a:lnTo>
                  <a:pt x="918476" y="67716"/>
                </a:lnTo>
                <a:lnTo>
                  <a:pt x="938858" y="105599"/>
                </a:lnTo>
                <a:lnTo>
                  <a:pt x="941535" y="145567"/>
                </a:lnTo>
                <a:lnTo>
                  <a:pt x="940296" y="157141"/>
                </a:lnTo>
                <a:lnTo>
                  <a:pt x="928024" y="195192"/>
                </a:lnTo>
                <a:lnTo>
                  <a:pt x="885824" y="224347"/>
                </a:lnTo>
                <a:lnTo>
                  <a:pt x="859166" y="226949"/>
                </a:lnTo>
                <a:lnTo>
                  <a:pt x="970695" y="226949"/>
                </a:lnTo>
                <a:lnTo>
                  <a:pt x="989808" y="190408"/>
                </a:lnTo>
                <a:lnTo>
                  <a:pt x="997091" y="141961"/>
                </a:lnTo>
                <a:lnTo>
                  <a:pt x="997344" y="125850"/>
                </a:lnTo>
                <a:lnTo>
                  <a:pt x="996439" y="112685"/>
                </a:lnTo>
                <a:lnTo>
                  <a:pt x="983229" y="65209"/>
                </a:lnTo>
                <a:lnTo>
                  <a:pt x="977020" y="54677"/>
                </a:lnTo>
                <a:lnTo>
                  <a:pt x="971032" y="46863"/>
                </a:lnTo>
              </a:path>
              <a:path w="5279909" h="273936">
                <a:moveTo>
                  <a:pt x="3608335" y="4699"/>
                </a:moveTo>
                <a:lnTo>
                  <a:pt x="3603890" y="4699"/>
                </a:lnTo>
                <a:lnTo>
                  <a:pt x="3600080" y="6096"/>
                </a:lnTo>
                <a:lnTo>
                  <a:pt x="3597032" y="8763"/>
                </a:lnTo>
                <a:lnTo>
                  <a:pt x="3593857" y="11429"/>
                </a:lnTo>
                <a:lnTo>
                  <a:pt x="3592333" y="15748"/>
                </a:lnTo>
                <a:lnTo>
                  <a:pt x="3592333" y="263525"/>
                </a:lnTo>
                <a:lnTo>
                  <a:pt x="3592841" y="264795"/>
                </a:lnTo>
                <a:lnTo>
                  <a:pt x="3593688" y="265938"/>
                </a:lnTo>
                <a:lnTo>
                  <a:pt x="3594365" y="266954"/>
                </a:lnTo>
                <a:lnTo>
                  <a:pt x="3595889" y="267843"/>
                </a:lnTo>
                <a:lnTo>
                  <a:pt x="3597921" y="268478"/>
                </a:lnTo>
                <a:lnTo>
                  <a:pt x="3599953" y="269240"/>
                </a:lnTo>
                <a:lnTo>
                  <a:pt x="3602747" y="269748"/>
                </a:lnTo>
                <a:lnTo>
                  <a:pt x="3609605" y="270510"/>
                </a:lnTo>
                <a:lnTo>
                  <a:pt x="3614050" y="270764"/>
                </a:lnTo>
                <a:lnTo>
                  <a:pt x="3624464" y="270764"/>
                </a:lnTo>
                <a:lnTo>
                  <a:pt x="3628909" y="270510"/>
                </a:lnTo>
                <a:lnTo>
                  <a:pt x="3635640" y="269748"/>
                </a:lnTo>
                <a:lnTo>
                  <a:pt x="3638434" y="269240"/>
                </a:lnTo>
                <a:lnTo>
                  <a:pt x="3640466" y="268478"/>
                </a:lnTo>
                <a:lnTo>
                  <a:pt x="3642498" y="267843"/>
                </a:lnTo>
                <a:lnTo>
                  <a:pt x="3644022" y="266954"/>
                </a:lnTo>
                <a:lnTo>
                  <a:pt x="3644911" y="265811"/>
                </a:lnTo>
                <a:lnTo>
                  <a:pt x="3645800" y="264795"/>
                </a:lnTo>
                <a:lnTo>
                  <a:pt x="3646181" y="263525"/>
                </a:lnTo>
                <a:lnTo>
                  <a:pt x="3646181" y="161290"/>
                </a:lnTo>
                <a:lnTo>
                  <a:pt x="3743209" y="161290"/>
                </a:lnTo>
                <a:lnTo>
                  <a:pt x="3723778" y="146304"/>
                </a:lnTo>
                <a:lnTo>
                  <a:pt x="3731906" y="143764"/>
                </a:lnTo>
                <a:lnTo>
                  <a:pt x="3739272" y="140335"/>
                </a:lnTo>
                <a:lnTo>
                  <a:pt x="3752099" y="131825"/>
                </a:lnTo>
                <a:lnTo>
                  <a:pt x="3757433" y="126873"/>
                </a:lnTo>
                <a:lnTo>
                  <a:pt x="3761850" y="121031"/>
                </a:lnTo>
                <a:lnTo>
                  <a:pt x="3646181" y="121031"/>
                </a:lnTo>
                <a:lnTo>
                  <a:pt x="3646181" y="45847"/>
                </a:lnTo>
                <a:lnTo>
                  <a:pt x="3768796" y="45847"/>
                </a:lnTo>
                <a:lnTo>
                  <a:pt x="3763305" y="36331"/>
                </a:lnTo>
                <a:lnTo>
                  <a:pt x="3731299" y="12426"/>
                </a:lnTo>
                <a:lnTo>
                  <a:pt x="3694060" y="5206"/>
                </a:lnTo>
                <a:lnTo>
                  <a:pt x="3689615" y="4825"/>
                </a:lnTo>
                <a:lnTo>
                  <a:pt x="3608335" y="4699"/>
                </a:lnTo>
              </a:path>
              <a:path w="5279909" h="273936">
                <a:moveTo>
                  <a:pt x="3743209" y="161290"/>
                </a:moveTo>
                <a:lnTo>
                  <a:pt x="3668660" y="161290"/>
                </a:lnTo>
                <a:lnTo>
                  <a:pt x="3673740" y="162179"/>
                </a:lnTo>
                <a:lnTo>
                  <a:pt x="3678058" y="163957"/>
                </a:lnTo>
                <a:lnTo>
                  <a:pt x="3682503" y="165735"/>
                </a:lnTo>
                <a:lnTo>
                  <a:pt x="3686313" y="168402"/>
                </a:lnTo>
                <a:lnTo>
                  <a:pt x="3689615" y="171831"/>
                </a:lnTo>
                <a:lnTo>
                  <a:pt x="3693044" y="175260"/>
                </a:lnTo>
                <a:lnTo>
                  <a:pt x="3696092" y="179578"/>
                </a:lnTo>
                <a:lnTo>
                  <a:pt x="3698759" y="184785"/>
                </a:lnTo>
                <a:lnTo>
                  <a:pt x="3701553" y="189992"/>
                </a:lnTo>
                <a:lnTo>
                  <a:pt x="3704347" y="195961"/>
                </a:lnTo>
                <a:lnTo>
                  <a:pt x="3707141" y="202565"/>
                </a:lnTo>
                <a:lnTo>
                  <a:pt x="3730890" y="261747"/>
                </a:lnTo>
                <a:lnTo>
                  <a:pt x="3731398" y="263398"/>
                </a:lnTo>
                <a:lnTo>
                  <a:pt x="3732160" y="264795"/>
                </a:lnTo>
                <a:lnTo>
                  <a:pt x="3753242" y="270764"/>
                </a:lnTo>
                <a:lnTo>
                  <a:pt x="3765815" y="270764"/>
                </a:lnTo>
                <a:lnTo>
                  <a:pt x="3788802" y="264033"/>
                </a:lnTo>
                <a:lnTo>
                  <a:pt x="3788802" y="261239"/>
                </a:lnTo>
                <a:lnTo>
                  <a:pt x="3761370" y="193421"/>
                </a:lnTo>
                <a:lnTo>
                  <a:pt x="3758830" y="187198"/>
                </a:lnTo>
                <a:lnTo>
                  <a:pt x="3756163" y="181483"/>
                </a:lnTo>
                <a:lnTo>
                  <a:pt x="3753369" y="176530"/>
                </a:lnTo>
                <a:lnTo>
                  <a:pt x="3750702" y="171577"/>
                </a:lnTo>
                <a:lnTo>
                  <a:pt x="3747781" y="167132"/>
                </a:lnTo>
                <a:lnTo>
                  <a:pt x="3744733" y="163195"/>
                </a:lnTo>
                <a:lnTo>
                  <a:pt x="3743209" y="161290"/>
                </a:lnTo>
              </a:path>
              <a:path w="5279909" h="273936">
                <a:moveTo>
                  <a:pt x="3768796" y="45847"/>
                </a:moveTo>
                <a:lnTo>
                  <a:pt x="3676534" y="45847"/>
                </a:lnTo>
                <a:lnTo>
                  <a:pt x="3681233" y="46100"/>
                </a:lnTo>
                <a:lnTo>
                  <a:pt x="3688218" y="46863"/>
                </a:lnTo>
                <a:lnTo>
                  <a:pt x="3719460" y="74168"/>
                </a:lnTo>
                <a:lnTo>
                  <a:pt x="3719460" y="88646"/>
                </a:lnTo>
                <a:lnTo>
                  <a:pt x="3718444" y="93853"/>
                </a:lnTo>
                <a:lnTo>
                  <a:pt x="3716539" y="98425"/>
                </a:lnTo>
                <a:lnTo>
                  <a:pt x="3714634" y="103124"/>
                </a:lnTo>
                <a:lnTo>
                  <a:pt x="3681233" y="121031"/>
                </a:lnTo>
                <a:lnTo>
                  <a:pt x="3761850" y="121031"/>
                </a:lnTo>
                <a:lnTo>
                  <a:pt x="3767753" y="111431"/>
                </a:lnTo>
                <a:lnTo>
                  <a:pt x="3772755" y="97976"/>
                </a:lnTo>
                <a:lnTo>
                  <a:pt x="3774459" y="86948"/>
                </a:lnTo>
                <a:lnTo>
                  <a:pt x="3774910" y="71471"/>
                </a:lnTo>
                <a:lnTo>
                  <a:pt x="3773183" y="59263"/>
                </a:lnTo>
                <a:lnTo>
                  <a:pt x="3769179" y="46511"/>
                </a:lnTo>
                <a:lnTo>
                  <a:pt x="3768796" y="45847"/>
                </a:lnTo>
              </a:path>
              <a:path w="5279909" h="273936">
                <a:moveTo>
                  <a:pt x="4893448" y="0"/>
                </a:moveTo>
                <a:lnTo>
                  <a:pt x="4846792" y="6704"/>
                </a:lnTo>
                <a:lnTo>
                  <a:pt x="4804068" y="31660"/>
                </a:lnTo>
                <a:lnTo>
                  <a:pt x="4776446" y="74293"/>
                </a:lnTo>
                <a:lnTo>
                  <a:pt x="4766964" y="113560"/>
                </a:lnTo>
                <a:lnTo>
                  <a:pt x="4765567" y="141061"/>
                </a:lnTo>
                <a:lnTo>
                  <a:pt x="4765964" y="154148"/>
                </a:lnTo>
                <a:lnTo>
                  <a:pt x="4774611" y="203811"/>
                </a:lnTo>
                <a:lnTo>
                  <a:pt x="4801896" y="247108"/>
                </a:lnTo>
                <a:lnTo>
                  <a:pt x="4835262" y="266403"/>
                </a:lnTo>
                <a:lnTo>
                  <a:pt x="4881785" y="273748"/>
                </a:lnTo>
                <a:lnTo>
                  <a:pt x="4898471" y="273936"/>
                </a:lnTo>
                <a:lnTo>
                  <a:pt x="4910998" y="272789"/>
                </a:lnTo>
                <a:lnTo>
                  <a:pt x="4948020" y="262886"/>
                </a:lnTo>
                <a:lnTo>
                  <a:pt x="4988567" y="231281"/>
                </a:lnTo>
                <a:lnTo>
                  <a:pt x="4989534" y="229849"/>
                </a:lnTo>
                <a:lnTo>
                  <a:pt x="4887982" y="229849"/>
                </a:lnTo>
                <a:lnTo>
                  <a:pt x="4876103" y="228801"/>
                </a:lnTo>
                <a:lnTo>
                  <a:pt x="4833491" y="199599"/>
                </a:lnTo>
                <a:lnTo>
                  <a:pt x="4822907" y="155150"/>
                </a:lnTo>
                <a:lnTo>
                  <a:pt x="4822422" y="141641"/>
                </a:lnTo>
                <a:lnTo>
                  <a:pt x="4822439" y="124257"/>
                </a:lnTo>
                <a:lnTo>
                  <a:pt x="4834165" y="77514"/>
                </a:lnTo>
                <a:lnTo>
                  <a:pt x="4865600" y="48399"/>
                </a:lnTo>
                <a:lnTo>
                  <a:pt x="4891670" y="44196"/>
                </a:lnTo>
                <a:lnTo>
                  <a:pt x="4993394" y="44196"/>
                </a:lnTo>
                <a:lnTo>
                  <a:pt x="4988299" y="37232"/>
                </a:lnTo>
                <a:lnTo>
                  <a:pt x="4957158" y="12468"/>
                </a:lnTo>
                <a:lnTo>
                  <a:pt x="4920322" y="1791"/>
                </a:lnTo>
                <a:lnTo>
                  <a:pt x="4907285" y="447"/>
                </a:lnTo>
                <a:lnTo>
                  <a:pt x="4893448" y="0"/>
                </a:lnTo>
              </a:path>
              <a:path w="5279909" h="273936">
                <a:moveTo>
                  <a:pt x="4993394" y="44196"/>
                </a:moveTo>
                <a:lnTo>
                  <a:pt x="4891670" y="44196"/>
                </a:lnTo>
                <a:lnTo>
                  <a:pt x="4894868" y="44245"/>
                </a:lnTo>
                <a:lnTo>
                  <a:pt x="4906355" y="45488"/>
                </a:lnTo>
                <a:lnTo>
                  <a:pt x="4940152" y="63691"/>
                </a:lnTo>
                <a:lnTo>
                  <a:pt x="4957096" y="102451"/>
                </a:lnTo>
                <a:lnTo>
                  <a:pt x="4959694" y="141061"/>
                </a:lnTo>
                <a:lnTo>
                  <a:pt x="4959068" y="152566"/>
                </a:lnTo>
                <a:lnTo>
                  <a:pt x="4950552" y="191690"/>
                </a:lnTo>
                <a:lnTo>
                  <a:pt x="4914833" y="226180"/>
                </a:lnTo>
                <a:lnTo>
                  <a:pt x="4887982" y="229849"/>
                </a:lnTo>
                <a:lnTo>
                  <a:pt x="4989534" y="229849"/>
                </a:lnTo>
                <a:lnTo>
                  <a:pt x="5010698" y="183391"/>
                </a:lnTo>
                <a:lnTo>
                  <a:pt x="5016246" y="131605"/>
                </a:lnTo>
                <a:lnTo>
                  <a:pt x="5015816" y="118735"/>
                </a:lnTo>
                <a:lnTo>
                  <a:pt x="5006519" y="68927"/>
                </a:lnTo>
                <a:lnTo>
                  <a:pt x="4996080" y="47867"/>
                </a:lnTo>
                <a:lnTo>
                  <a:pt x="4993394" y="44196"/>
                </a:lnTo>
              </a:path>
              <a:path w="5279909" h="273936">
                <a:moveTo>
                  <a:pt x="3424312" y="0"/>
                </a:moveTo>
                <a:lnTo>
                  <a:pt x="3377656" y="6704"/>
                </a:lnTo>
                <a:lnTo>
                  <a:pt x="3334932" y="31660"/>
                </a:lnTo>
                <a:lnTo>
                  <a:pt x="3307310" y="74293"/>
                </a:lnTo>
                <a:lnTo>
                  <a:pt x="3297828" y="113560"/>
                </a:lnTo>
                <a:lnTo>
                  <a:pt x="3296431" y="141061"/>
                </a:lnTo>
                <a:lnTo>
                  <a:pt x="3296828" y="154148"/>
                </a:lnTo>
                <a:lnTo>
                  <a:pt x="3305475" y="203811"/>
                </a:lnTo>
                <a:lnTo>
                  <a:pt x="3332760" y="247108"/>
                </a:lnTo>
                <a:lnTo>
                  <a:pt x="3366126" y="266403"/>
                </a:lnTo>
                <a:lnTo>
                  <a:pt x="3412649" y="273748"/>
                </a:lnTo>
                <a:lnTo>
                  <a:pt x="3429335" y="273936"/>
                </a:lnTo>
                <a:lnTo>
                  <a:pt x="3441862" y="272789"/>
                </a:lnTo>
                <a:lnTo>
                  <a:pt x="3478884" y="262886"/>
                </a:lnTo>
                <a:lnTo>
                  <a:pt x="3519431" y="231281"/>
                </a:lnTo>
                <a:lnTo>
                  <a:pt x="3520398" y="229849"/>
                </a:lnTo>
                <a:lnTo>
                  <a:pt x="3418846" y="229849"/>
                </a:lnTo>
                <a:lnTo>
                  <a:pt x="3406967" y="228801"/>
                </a:lnTo>
                <a:lnTo>
                  <a:pt x="3364355" y="199599"/>
                </a:lnTo>
                <a:lnTo>
                  <a:pt x="3353771" y="155150"/>
                </a:lnTo>
                <a:lnTo>
                  <a:pt x="3353286" y="141641"/>
                </a:lnTo>
                <a:lnTo>
                  <a:pt x="3353303" y="124257"/>
                </a:lnTo>
                <a:lnTo>
                  <a:pt x="3365029" y="77514"/>
                </a:lnTo>
                <a:lnTo>
                  <a:pt x="3396464" y="48399"/>
                </a:lnTo>
                <a:lnTo>
                  <a:pt x="3422534" y="44196"/>
                </a:lnTo>
                <a:lnTo>
                  <a:pt x="3524258" y="44196"/>
                </a:lnTo>
                <a:lnTo>
                  <a:pt x="3519163" y="37232"/>
                </a:lnTo>
                <a:lnTo>
                  <a:pt x="3488022" y="12468"/>
                </a:lnTo>
                <a:lnTo>
                  <a:pt x="3451186" y="1791"/>
                </a:lnTo>
                <a:lnTo>
                  <a:pt x="3438149" y="447"/>
                </a:lnTo>
                <a:lnTo>
                  <a:pt x="3424312" y="0"/>
                </a:lnTo>
              </a:path>
              <a:path w="5279909" h="273936">
                <a:moveTo>
                  <a:pt x="3524258" y="44196"/>
                </a:moveTo>
                <a:lnTo>
                  <a:pt x="3422534" y="44196"/>
                </a:lnTo>
                <a:lnTo>
                  <a:pt x="3425732" y="44245"/>
                </a:lnTo>
                <a:lnTo>
                  <a:pt x="3437219" y="45488"/>
                </a:lnTo>
                <a:lnTo>
                  <a:pt x="3471016" y="63691"/>
                </a:lnTo>
                <a:lnTo>
                  <a:pt x="3487960" y="102451"/>
                </a:lnTo>
                <a:lnTo>
                  <a:pt x="3490558" y="141061"/>
                </a:lnTo>
                <a:lnTo>
                  <a:pt x="3489932" y="152566"/>
                </a:lnTo>
                <a:lnTo>
                  <a:pt x="3481416" y="191690"/>
                </a:lnTo>
                <a:lnTo>
                  <a:pt x="3445697" y="226180"/>
                </a:lnTo>
                <a:lnTo>
                  <a:pt x="3418846" y="229849"/>
                </a:lnTo>
                <a:lnTo>
                  <a:pt x="3520398" y="229849"/>
                </a:lnTo>
                <a:lnTo>
                  <a:pt x="3541562" y="183391"/>
                </a:lnTo>
                <a:lnTo>
                  <a:pt x="3547110" y="131605"/>
                </a:lnTo>
                <a:lnTo>
                  <a:pt x="3546680" y="118735"/>
                </a:lnTo>
                <a:lnTo>
                  <a:pt x="3537383" y="68927"/>
                </a:lnTo>
                <a:lnTo>
                  <a:pt x="3526944" y="47867"/>
                </a:lnTo>
                <a:lnTo>
                  <a:pt x="3524258" y="44196"/>
                </a:lnTo>
              </a:path>
              <a:path w="5279909" h="273936">
                <a:moveTo>
                  <a:pt x="3890275" y="4699"/>
                </a:moveTo>
                <a:lnTo>
                  <a:pt x="3842650" y="4699"/>
                </a:lnTo>
                <a:lnTo>
                  <a:pt x="3837824" y="6603"/>
                </a:lnTo>
                <a:lnTo>
                  <a:pt x="3830458" y="13970"/>
                </a:lnTo>
                <a:lnTo>
                  <a:pt x="3828553" y="19303"/>
                </a:lnTo>
                <a:lnTo>
                  <a:pt x="3828629" y="263779"/>
                </a:lnTo>
                <a:lnTo>
                  <a:pt x="3828934" y="264795"/>
                </a:lnTo>
                <a:lnTo>
                  <a:pt x="3829696" y="265811"/>
                </a:lnTo>
                <a:lnTo>
                  <a:pt x="3830458" y="266954"/>
                </a:lnTo>
                <a:lnTo>
                  <a:pt x="3831855" y="267843"/>
                </a:lnTo>
                <a:lnTo>
                  <a:pt x="3833760" y="268478"/>
                </a:lnTo>
                <a:lnTo>
                  <a:pt x="3835792" y="269240"/>
                </a:lnTo>
                <a:lnTo>
                  <a:pt x="3838459" y="269748"/>
                </a:lnTo>
                <a:lnTo>
                  <a:pt x="3844936" y="270510"/>
                </a:lnTo>
                <a:lnTo>
                  <a:pt x="3849000" y="270764"/>
                </a:lnTo>
                <a:lnTo>
                  <a:pt x="3859033" y="270764"/>
                </a:lnTo>
                <a:lnTo>
                  <a:pt x="3863097" y="270510"/>
                </a:lnTo>
                <a:lnTo>
                  <a:pt x="3869574" y="269748"/>
                </a:lnTo>
                <a:lnTo>
                  <a:pt x="3872241" y="269240"/>
                </a:lnTo>
                <a:lnTo>
                  <a:pt x="3874273" y="268478"/>
                </a:lnTo>
                <a:lnTo>
                  <a:pt x="3876305" y="267843"/>
                </a:lnTo>
                <a:lnTo>
                  <a:pt x="3877702" y="266954"/>
                </a:lnTo>
                <a:lnTo>
                  <a:pt x="3878464" y="265811"/>
                </a:lnTo>
                <a:lnTo>
                  <a:pt x="3879226" y="264795"/>
                </a:lnTo>
                <a:lnTo>
                  <a:pt x="3879531" y="263779"/>
                </a:lnTo>
                <a:lnTo>
                  <a:pt x="3879607" y="46736"/>
                </a:lnTo>
                <a:lnTo>
                  <a:pt x="3930028" y="46736"/>
                </a:lnTo>
                <a:lnTo>
                  <a:pt x="3925835" y="35178"/>
                </a:lnTo>
                <a:lnTo>
                  <a:pt x="3924184" y="29464"/>
                </a:lnTo>
                <a:lnTo>
                  <a:pt x="3922279" y="24638"/>
                </a:lnTo>
                <a:lnTo>
                  <a:pt x="3920120" y="20827"/>
                </a:lnTo>
                <a:lnTo>
                  <a:pt x="3917834" y="16891"/>
                </a:lnTo>
                <a:lnTo>
                  <a:pt x="3915167" y="13716"/>
                </a:lnTo>
                <a:lnTo>
                  <a:pt x="3911865" y="11429"/>
                </a:lnTo>
                <a:lnTo>
                  <a:pt x="3908563" y="9017"/>
                </a:lnTo>
                <a:lnTo>
                  <a:pt x="3904753" y="7239"/>
                </a:lnTo>
                <a:lnTo>
                  <a:pt x="3895736" y="5206"/>
                </a:lnTo>
                <a:lnTo>
                  <a:pt x="3890275" y="4699"/>
                </a:lnTo>
              </a:path>
              <a:path w="5279909" h="273936">
                <a:moveTo>
                  <a:pt x="3930028" y="46736"/>
                </a:moveTo>
                <a:lnTo>
                  <a:pt x="3879988" y="46736"/>
                </a:lnTo>
                <a:lnTo>
                  <a:pt x="3954029" y="262000"/>
                </a:lnTo>
                <a:lnTo>
                  <a:pt x="3954410" y="263525"/>
                </a:lnTo>
                <a:lnTo>
                  <a:pt x="3976762" y="270764"/>
                </a:lnTo>
                <a:lnTo>
                  <a:pt x="3986033" y="270764"/>
                </a:lnTo>
                <a:lnTo>
                  <a:pt x="3993272" y="270510"/>
                </a:lnTo>
                <a:lnTo>
                  <a:pt x="3996574" y="270256"/>
                </a:lnTo>
                <a:lnTo>
                  <a:pt x="3999241" y="269875"/>
                </a:lnTo>
                <a:lnTo>
                  <a:pt x="4001400" y="269113"/>
                </a:lnTo>
                <a:lnTo>
                  <a:pt x="4003559" y="268478"/>
                </a:lnTo>
                <a:lnTo>
                  <a:pt x="4005210" y="267589"/>
                </a:lnTo>
                <a:lnTo>
                  <a:pt x="4007623" y="265175"/>
                </a:lnTo>
                <a:lnTo>
                  <a:pt x="4008512" y="263779"/>
                </a:lnTo>
                <a:lnTo>
                  <a:pt x="4009020" y="262000"/>
                </a:lnTo>
                <a:lnTo>
                  <a:pt x="4033634" y="193040"/>
                </a:lnTo>
                <a:lnTo>
                  <a:pt x="3983112" y="193040"/>
                </a:lnTo>
                <a:lnTo>
                  <a:pt x="3930028" y="46736"/>
                </a:lnTo>
              </a:path>
              <a:path w="5279909" h="273936">
                <a:moveTo>
                  <a:pt x="4137163" y="46736"/>
                </a:moveTo>
                <a:lnTo>
                  <a:pt x="4086236" y="46736"/>
                </a:lnTo>
                <a:lnTo>
                  <a:pt x="4086312" y="263779"/>
                </a:lnTo>
                <a:lnTo>
                  <a:pt x="4086617" y="264795"/>
                </a:lnTo>
                <a:lnTo>
                  <a:pt x="4087506" y="265811"/>
                </a:lnTo>
                <a:lnTo>
                  <a:pt x="4088268" y="266954"/>
                </a:lnTo>
                <a:lnTo>
                  <a:pt x="4089665" y="267843"/>
                </a:lnTo>
                <a:lnTo>
                  <a:pt x="4091570" y="268478"/>
                </a:lnTo>
                <a:lnTo>
                  <a:pt x="4093475" y="269240"/>
                </a:lnTo>
                <a:lnTo>
                  <a:pt x="4096015" y="269748"/>
                </a:lnTo>
                <a:lnTo>
                  <a:pt x="4102619" y="270510"/>
                </a:lnTo>
                <a:lnTo>
                  <a:pt x="4106683" y="270764"/>
                </a:lnTo>
                <a:lnTo>
                  <a:pt x="4116716" y="270764"/>
                </a:lnTo>
                <a:lnTo>
                  <a:pt x="4120780" y="270510"/>
                </a:lnTo>
                <a:lnTo>
                  <a:pt x="4127384" y="269748"/>
                </a:lnTo>
                <a:lnTo>
                  <a:pt x="4130051" y="269240"/>
                </a:lnTo>
                <a:lnTo>
                  <a:pt x="4131956" y="268478"/>
                </a:lnTo>
                <a:lnTo>
                  <a:pt x="4133988" y="267843"/>
                </a:lnTo>
                <a:lnTo>
                  <a:pt x="4135258" y="266954"/>
                </a:lnTo>
                <a:lnTo>
                  <a:pt x="4136020" y="265811"/>
                </a:lnTo>
                <a:lnTo>
                  <a:pt x="4136782" y="264795"/>
                </a:lnTo>
                <a:lnTo>
                  <a:pt x="4137087" y="263779"/>
                </a:lnTo>
                <a:lnTo>
                  <a:pt x="4137163" y="46736"/>
                </a:lnTo>
              </a:path>
              <a:path w="5279909" h="273936">
                <a:moveTo>
                  <a:pt x="4119637" y="4699"/>
                </a:moveTo>
                <a:lnTo>
                  <a:pt x="4074679" y="4699"/>
                </a:lnTo>
                <a:lnTo>
                  <a:pt x="4070234" y="5206"/>
                </a:lnTo>
                <a:lnTo>
                  <a:pt x="4043310" y="35687"/>
                </a:lnTo>
                <a:lnTo>
                  <a:pt x="3983874" y="193040"/>
                </a:lnTo>
                <a:lnTo>
                  <a:pt x="4033634" y="193040"/>
                </a:lnTo>
                <a:lnTo>
                  <a:pt x="4085855" y="46736"/>
                </a:lnTo>
                <a:lnTo>
                  <a:pt x="4137163" y="46736"/>
                </a:lnTo>
                <a:lnTo>
                  <a:pt x="4137163" y="22860"/>
                </a:lnTo>
                <a:lnTo>
                  <a:pt x="4136782" y="19812"/>
                </a:lnTo>
                <a:lnTo>
                  <a:pt x="4135004" y="14477"/>
                </a:lnTo>
                <a:lnTo>
                  <a:pt x="4133734" y="12192"/>
                </a:lnTo>
                <a:lnTo>
                  <a:pt x="4131956" y="10414"/>
                </a:lnTo>
                <a:lnTo>
                  <a:pt x="4130305" y="8509"/>
                </a:lnTo>
                <a:lnTo>
                  <a:pt x="4128019" y="7112"/>
                </a:lnTo>
                <a:lnTo>
                  <a:pt x="4125479" y="6223"/>
                </a:lnTo>
                <a:lnTo>
                  <a:pt x="4122812" y="5206"/>
                </a:lnTo>
                <a:lnTo>
                  <a:pt x="4119637" y="4699"/>
                </a:lnTo>
              </a:path>
              <a:path w="5279909" h="273936">
                <a:moveTo>
                  <a:pt x="3261752" y="4699"/>
                </a:moveTo>
                <a:lnTo>
                  <a:pt x="3131450" y="4699"/>
                </a:lnTo>
                <a:lnTo>
                  <a:pt x="3127640" y="6096"/>
                </a:lnTo>
                <a:lnTo>
                  <a:pt x="3124592" y="8763"/>
                </a:lnTo>
                <a:lnTo>
                  <a:pt x="3121417" y="11429"/>
                </a:lnTo>
                <a:lnTo>
                  <a:pt x="3119893" y="15748"/>
                </a:lnTo>
                <a:lnTo>
                  <a:pt x="3119893" y="263271"/>
                </a:lnTo>
                <a:lnTo>
                  <a:pt x="3125608" y="268350"/>
                </a:lnTo>
                <a:lnTo>
                  <a:pt x="3127767" y="269113"/>
                </a:lnTo>
                <a:lnTo>
                  <a:pt x="3130434" y="269748"/>
                </a:lnTo>
                <a:lnTo>
                  <a:pt x="3137419" y="270510"/>
                </a:lnTo>
                <a:lnTo>
                  <a:pt x="3141737" y="270764"/>
                </a:lnTo>
                <a:lnTo>
                  <a:pt x="3152278" y="270764"/>
                </a:lnTo>
                <a:lnTo>
                  <a:pt x="3156596" y="270510"/>
                </a:lnTo>
                <a:lnTo>
                  <a:pt x="3163454" y="269748"/>
                </a:lnTo>
                <a:lnTo>
                  <a:pt x="3166248" y="269113"/>
                </a:lnTo>
                <a:lnTo>
                  <a:pt x="3168280" y="268350"/>
                </a:lnTo>
                <a:lnTo>
                  <a:pt x="3170439" y="267716"/>
                </a:lnTo>
                <a:lnTo>
                  <a:pt x="3171963" y="266700"/>
                </a:lnTo>
                <a:lnTo>
                  <a:pt x="3172725" y="265684"/>
                </a:lnTo>
                <a:lnTo>
                  <a:pt x="3173487" y="264541"/>
                </a:lnTo>
                <a:lnTo>
                  <a:pt x="3173995" y="263271"/>
                </a:lnTo>
                <a:lnTo>
                  <a:pt x="3173995" y="163068"/>
                </a:lnTo>
                <a:lnTo>
                  <a:pt x="3256418" y="163068"/>
                </a:lnTo>
                <a:lnTo>
                  <a:pt x="3257561" y="162814"/>
                </a:lnTo>
                <a:lnTo>
                  <a:pt x="3258450" y="162052"/>
                </a:lnTo>
                <a:lnTo>
                  <a:pt x="3259466" y="161290"/>
                </a:lnTo>
                <a:lnTo>
                  <a:pt x="3260228" y="160020"/>
                </a:lnTo>
                <a:lnTo>
                  <a:pt x="3261752" y="156464"/>
                </a:lnTo>
                <a:lnTo>
                  <a:pt x="3262387" y="154178"/>
                </a:lnTo>
                <a:lnTo>
                  <a:pt x="3262641" y="151511"/>
                </a:lnTo>
                <a:lnTo>
                  <a:pt x="3263022" y="148717"/>
                </a:lnTo>
                <a:lnTo>
                  <a:pt x="3263149" y="145287"/>
                </a:lnTo>
                <a:lnTo>
                  <a:pt x="3263149" y="137160"/>
                </a:lnTo>
                <a:lnTo>
                  <a:pt x="3263022" y="133731"/>
                </a:lnTo>
                <a:lnTo>
                  <a:pt x="3262641" y="130937"/>
                </a:lnTo>
                <a:lnTo>
                  <a:pt x="3262387" y="128270"/>
                </a:lnTo>
                <a:lnTo>
                  <a:pt x="3261752" y="126111"/>
                </a:lnTo>
                <a:lnTo>
                  <a:pt x="3260228" y="122809"/>
                </a:lnTo>
                <a:lnTo>
                  <a:pt x="3259466" y="121666"/>
                </a:lnTo>
                <a:lnTo>
                  <a:pt x="3258450" y="121031"/>
                </a:lnTo>
                <a:lnTo>
                  <a:pt x="3257561" y="120269"/>
                </a:lnTo>
                <a:lnTo>
                  <a:pt x="3256418" y="119887"/>
                </a:lnTo>
                <a:lnTo>
                  <a:pt x="3173995" y="119887"/>
                </a:lnTo>
                <a:lnTo>
                  <a:pt x="3173995" y="48768"/>
                </a:lnTo>
                <a:lnTo>
                  <a:pt x="3261752" y="48768"/>
                </a:lnTo>
                <a:lnTo>
                  <a:pt x="3262895" y="48387"/>
                </a:lnTo>
                <a:lnTo>
                  <a:pt x="3263784" y="47498"/>
                </a:lnTo>
                <a:lnTo>
                  <a:pt x="3264800" y="46736"/>
                </a:lnTo>
                <a:lnTo>
                  <a:pt x="3265562" y="45466"/>
                </a:lnTo>
                <a:lnTo>
                  <a:pt x="3267086" y="42164"/>
                </a:lnTo>
                <a:lnTo>
                  <a:pt x="3267594" y="40004"/>
                </a:lnTo>
                <a:lnTo>
                  <a:pt x="3268356" y="34417"/>
                </a:lnTo>
                <a:lnTo>
                  <a:pt x="3268356" y="19303"/>
                </a:lnTo>
                <a:lnTo>
                  <a:pt x="3263784" y="5842"/>
                </a:lnTo>
                <a:lnTo>
                  <a:pt x="3262895" y="5079"/>
                </a:lnTo>
                <a:lnTo>
                  <a:pt x="3261752" y="4699"/>
                </a:lnTo>
              </a:path>
              <a:path w="5279909" h="273936">
                <a:moveTo>
                  <a:pt x="2056268" y="4699"/>
                </a:moveTo>
                <a:lnTo>
                  <a:pt x="1918346" y="4699"/>
                </a:lnTo>
                <a:lnTo>
                  <a:pt x="1914536" y="6096"/>
                </a:lnTo>
                <a:lnTo>
                  <a:pt x="1911488" y="8763"/>
                </a:lnTo>
                <a:lnTo>
                  <a:pt x="1908313" y="11429"/>
                </a:lnTo>
                <a:lnTo>
                  <a:pt x="1906789" y="15748"/>
                </a:lnTo>
                <a:lnTo>
                  <a:pt x="1906789" y="258572"/>
                </a:lnTo>
                <a:lnTo>
                  <a:pt x="1908313" y="262890"/>
                </a:lnTo>
                <a:lnTo>
                  <a:pt x="1911488" y="265557"/>
                </a:lnTo>
                <a:lnTo>
                  <a:pt x="1914536" y="268224"/>
                </a:lnTo>
                <a:lnTo>
                  <a:pt x="1918346" y="269494"/>
                </a:lnTo>
                <a:lnTo>
                  <a:pt x="2057030" y="269494"/>
                </a:lnTo>
                <a:lnTo>
                  <a:pt x="2058173" y="269113"/>
                </a:lnTo>
                <a:lnTo>
                  <a:pt x="2059189" y="268350"/>
                </a:lnTo>
                <a:lnTo>
                  <a:pt x="2060205" y="267716"/>
                </a:lnTo>
                <a:lnTo>
                  <a:pt x="2061094" y="266446"/>
                </a:lnTo>
                <a:lnTo>
                  <a:pt x="2062364" y="263144"/>
                </a:lnTo>
                <a:lnTo>
                  <a:pt x="2062872" y="260985"/>
                </a:lnTo>
                <a:lnTo>
                  <a:pt x="2063634" y="255778"/>
                </a:lnTo>
                <a:lnTo>
                  <a:pt x="2063634" y="241173"/>
                </a:lnTo>
                <a:lnTo>
                  <a:pt x="2057030" y="227330"/>
                </a:lnTo>
                <a:lnTo>
                  <a:pt x="1960383" y="227330"/>
                </a:lnTo>
                <a:lnTo>
                  <a:pt x="1960383" y="152654"/>
                </a:lnTo>
                <a:lnTo>
                  <a:pt x="2041663" y="152654"/>
                </a:lnTo>
                <a:lnTo>
                  <a:pt x="2042806" y="152400"/>
                </a:lnTo>
                <a:lnTo>
                  <a:pt x="2043822" y="151637"/>
                </a:lnTo>
                <a:lnTo>
                  <a:pt x="2044838" y="151003"/>
                </a:lnTo>
                <a:lnTo>
                  <a:pt x="2045727" y="149860"/>
                </a:lnTo>
                <a:lnTo>
                  <a:pt x="2046362" y="148336"/>
                </a:lnTo>
                <a:lnTo>
                  <a:pt x="2047124" y="146685"/>
                </a:lnTo>
                <a:lnTo>
                  <a:pt x="2047632" y="144653"/>
                </a:lnTo>
                <a:lnTo>
                  <a:pt x="2047886" y="142112"/>
                </a:lnTo>
                <a:lnTo>
                  <a:pt x="2048267" y="139446"/>
                </a:lnTo>
                <a:lnTo>
                  <a:pt x="2048267" y="125222"/>
                </a:lnTo>
                <a:lnTo>
                  <a:pt x="2047886" y="122555"/>
                </a:lnTo>
                <a:lnTo>
                  <a:pt x="2047632" y="119887"/>
                </a:lnTo>
                <a:lnTo>
                  <a:pt x="2047124" y="117729"/>
                </a:lnTo>
                <a:lnTo>
                  <a:pt x="2046362" y="116205"/>
                </a:lnTo>
                <a:lnTo>
                  <a:pt x="2045727" y="114554"/>
                </a:lnTo>
                <a:lnTo>
                  <a:pt x="2044838" y="113411"/>
                </a:lnTo>
                <a:lnTo>
                  <a:pt x="2042806" y="111887"/>
                </a:lnTo>
                <a:lnTo>
                  <a:pt x="2041663" y="111506"/>
                </a:lnTo>
                <a:lnTo>
                  <a:pt x="1960383" y="111506"/>
                </a:lnTo>
                <a:lnTo>
                  <a:pt x="1960383" y="46863"/>
                </a:lnTo>
                <a:lnTo>
                  <a:pt x="2056268" y="46863"/>
                </a:lnTo>
                <a:lnTo>
                  <a:pt x="2057284" y="46481"/>
                </a:lnTo>
                <a:lnTo>
                  <a:pt x="2062745" y="29845"/>
                </a:lnTo>
                <a:lnTo>
                  <a:pt x="2062745" y="21971"/>
                </a:lnTo>
                <a:lnTo>
                  <a:pt x="2062618" y="18542"/>
                </a:lnTo>
                <a:lnTo>
                  <a:pt x="2061856" y="13208"/>
                </a:lnTo>
                <a:lnTo>
                  <a:pt x="2061348" y="11049"/>
                </a:lnTo>
                <a:lnTo>
                  <a:pt x="2060713" y="9398"/>
                </a:lnTo>
                <a:lnTo>
                  <a:pt x="2060078" y="7620"/>
                </a:lnTo>
                <a:lnTo>
                  <a:pt x="2059189" y="6476"/>
                </a:lnTo>
                <a:lnTo>
                  <a:pt x="2058300" y="5715"/>
                </a:lnTo>
                <a:lnTo>
                  <a:pt x="2057284" y="5079"/>
                </a:lnTo>
                <a:lnTo>
                  <a:pt x="2056268" y="4699"/>
                </a:lnTo>
              </a:path>
              <a:path w="5279909" h="273936">
                <a:moveTo>
                  <a:pt x="5114936" y="4699"/>
                </a:moveTo>
                <a:lnTo>
                  <a:pt x="5075439" y="4699"/>
                </a:lnTo>
                <a:lnTo>
                  <a:pt x="5070867" y="6350"/>
                </a:lnTo>
                <a:lnTo>
                  <a:pt x="5067184" y="9525"/>
                </a:lnTo>
                <a:lnTo>
                  <a:pt x="5063374" y="12700"/>
                </a:lnTo>
                <a:lnTo>
                  <a:pt x="5061469" y="17525"/>
                </a:lnTo>
                <a:lnTo>
                  <a:pt x="5061583" y="263652"/>
                </a:lnTo>
                <a:lnTo>
                  <a:pt x="5061850" y="264541"/>
                </a:lnTo>
                <a:lnTo>
                  <a:pt x="5062485" y="265684"/>
                </a:lnTo>
                <a:lnTo>
                  <a:pt x="5063247" y="266700"/>
                </a:lnTo>
                <a:lnTo>
                  <a:pt x="5064390" y="267716"/>
                </a:lnTo>
                <a:lnTo>
                  <a:pt x="5066168" y="268350"/>
                </a:lnTo>
                <a:lnTo>
                  <a:pt x="5067946" y="269113"/>
                </a:lnTo>
                <a:lnTo>
                  <a:pt x="5070486" y="269748"/>
                </a:lnTo>
                <a:lnTo>
                  <a:pt x="5076709" y="270510"/>
                </a:lnTo>
                <a:lnTo>
                  <a:pt x="5080646" y="270764"/>
                </a:lnTo>
                <a:lnTo>
                  <a:pt x="5090298" y="270764"/>
                </a:lnTo>
                <a:lnTo>
                  <a:pt x="5094362" y="270510"/>
                </a:lnTo>
                <a:lnTo>
                  <a:pt x="5100712" y="269748"/>
                </a:lnTo>
                <a:lnTo>
                  <a:pt x="5103125" y="269113"/>
                </a:lnTo>
                <a:lnTo>
                  <a:pt x="5105030" y="268350"/>
                </a:lnTo>
                <a:lnTo>
                  <a:pt x="5106808" y="267716"/>
                </a:lnTo>
                <a:lnTo>
                  <a:pt x="5108078" y="266700"/>
                </a:lnTo>
                <a:lnTo>
                  <a:pt x="5108840" y="265684"/>
                </a:lnTo>
                <a:lnTo>
                  <a:pt x="5109602" y="264541"/>
                </a:lnTo>
                <a:lnTo>
                  <a:pt x="5109869" y="263652"/>
                </a:lnTo>
                <a:lnTo>
                  <a:pt x="5109767" y="101553"/>
                </a:lnTo>
                <a:lnTo>
                  <a:pt x="5109492" y="89257"/>
                </a:lnTo>
                <a:lnTo>
                  <a:pt x="5109024" y="76569"/>
                </a:lnTo>
                <a:lnTo>
                  <a:pt x="5108332" y="63880"/>
                </a:lnTo>
                <a:lnTo>
                  <a:pt x="5164610" y="63880"/>
                </a:lnTo>
                <a:lnTo>
                  <a:pt x="5147829" y="32385"/>
                </a:lnTo>
                <a:lnTo>
                  <a:pt x="5145289" y="27050"/>
                </a:lnTo>
                <a:lnTo>
                  <a:pt x="5142749" y="22605"/>
                </a:lnTo>
                <a:lnTo>
                  <a:pt x="5119381" y="5206"/>
                </a:lnTo>
                <a:lnTo>
                  <a:pt x="5114936" y="4699"/>
                </a:lnTo>
              </a:path>
              <a:path w="5279909" h="273936">
                <a:moveTo>
                  <a:pt x="5164610" y="63880"/>
                </a:moveTo>
                <a:lnTo>
                  <a:pt x="5108332" y="63880"/>
                </a:lnTo>
                <a:lnTo>
                  <a:pt x="5109752" y="66247"/>
                </a:lnTo>
                <a:lnTo>
                  <a:pt x="5114378" y="77532"/>
                </a:lnTo>
                <a:lnTo>
                  <a:pt x="5119857" y="89799"/>
                </a:lnTo>
                <a:lnTo>
                  <a:pt x="5125507" y="101553"/>
                </a:lnTo>
                <a:lnTo>
                  <a:pt x="5131065" y="112522"/>
                </a:lnTo>
                <a:lnTo>
                  <a:pt x="5196978" y="236347"/>
                </a:lnTo>
                <a:lnTo>
                  <a:pt x="5200407" y="243205"/>
                </a:lnTo>
                <a:lnTo>
                  <a:pt x="5203455" y="248793"/>
                </a:lnTo>
                <a:lnTo>
                  <a:pt x="5206249" y="253111"/>
                </a:lnTo>
                <a:lnTo>
                  <a:pt x="5208916" y="257302"/>
                </a:lnTo>
                <a:lnTo>
                  <a:pt x="5211710" y="260731"/>
                </a:lnTo>
                <a:lnTo>
                  <a:pt x="5217552" y="265811"/>
                </a:lnTo>
                <a:lnTo>
                  <a:pt x="5220854" y="267589"/>
                </a:lnTo>
                <a:lnTo>
                  <a:pt x="5224283" y="268478"/>
                </a:lnTo>
                <a:lnTo>
                  <a:pt x="5227712" y="269494"/>
                </a:lnTo>
                <a:lnTo>
                  <a:pt x="5231903" y="270002"/>
                </a:lnTo>
                <a:lnTo>
                  <a:pt x="5262129" y="270002"/>
                </a:lnTo>
                <a:lnTo>
                  <a:pt x="5264796" y="269621"/>
                </a:lnTo>
                <a:lnTo>
                  <a:pt x="5267209" y="268859"/>
                </a:lnTo>
                <a:lnTo>
                  <a:pt x="5269749" y="268097"/>
                </a:lnTo>
                <a:lnTo>
                  <a:pt x="5279909" y="253873"/>
                </a:lnTo>
                <a:lnTo>
                  <a:pt x="5279909" y="196469"/>
                </a:lnTo>
                <a:lnTo>
                  <a:pt x="5232411" y="196469"/>
                </a:lnTo>
                <a:lnTo>
                  <a:pt x="5229871" y="191008"/>
                </a:lnTo>
                <a:lnTo>
                  <a:pt x="5227458" y="185547"/>
                </a:lnTo>
                <a:lnTo>
                  <a:pt x="5224791" y="180086"/>
                </a:lnTo>
                <a:lnTo>
                  <a:pt x="5222251" y="174625"/>
                </a:lnTo>
                <a:lnTo>
                  <a:pt x="5219584" y="169037"/>
                </a:lnTo>
                <a:lnTo>
                  <a:pt x="5216790" y="163449"/>
                </a:lnTo>
                <a:lnTo>
                  <a:pt x="5214123" y="157734"/>
                </a:lnTo>
                <a:lnTo>
                  <a:pt x="5211329" y="152146"/>
                </a:lnTo>
                <a:lnTo>
                  <a:pt x="5208281" y="146431"/>
                </a:lnTo>
                <a:lnTo>
                  <a:pt x="5205360" y="140843"/>
                </a:lnTo>
                <a:lnTo>
                  <a:pt x="5202439" y="135000"/>
                </a:lnTo>
                <a:lnTo>
                  <a:pt x="5199391" y="129159"/>
                </a:lnTo>
                <a:lnTo>
                  <a:pt x="5164610" y="63880"/>
                </a:lnTo>
              </a:path>
              <a:path w="5279909" h="273936">
                <a:moveTo>
                  <a:pt x="5256287" y="3937"/>
                </a:moveTo>
                <a:lnTo>
                  <a:pt x="5247397" y="4064"/>
                </a:lnTo>
                <a:lnTo>
                  <a:pt x="5241047" y="4825"/>
                </a:lnTo>
                <a:lnTo>
                  <a:pt x="5238634" y="5334"/>
                </a:lnTo>
                <a:lnTo>
                  <a:pt x="5236729" y="6223"/>
                </a:lnTo>
                <a:lnTo>
                  <a:pt x="5234824" y="6985"/>
                </a:lnTo>
                <a:lnTo>
                  <a:pt x="5233427" y="8000"/>
                </a:lnTo>
                <a:lnTo>
                  <a:pt x="5232538" y="9017"/>
                </a:lnTo>
                <a:lnTo>
                  <a:pt x="5231776" y="10160"/>
                </a:lnTo>
                <a:lnTo>
                  <a:pt x="5231395" y="11302"/>
                </a:lnTo>
                <a:lnTo>
                  <a:pt x="5231511" y="157734"/>
                </a:lnTo>
                <a:lnTo>
                  <a:pt x="5231763" y="171255"/>
                </a:lnTo>
                <a:lnTo>
                  <a:pt x="5232161" y="185547"/>
                </a:lnTo>
                <a:lnTo>
                  <a:pt x="5232538" y="196469"/>
                </a:lnTo>
                <a:lnTo>
                  <a:pt x="5279909" y="196469"/>
                </a:lnTo>
                <a:lnTo>
                  <a:pt x="5279909" y="11302"/>
                </a:lnTo>
                <a:lnTo>
                  <a:pt x="5279528" y="10160"/>
                </a:lnTo>
                <a:lnTo>
                  <a:pt x="5278893" y="9017"/>
                </a:lnTo>
                <a:lnTo>
                  <a:pt x="5278131" y="8000"/>
                </a:lnTo>
                <a:lnTo>
                  <a:pt x="5276988" y="6985"/>
                </a:lnTo>
                <a:lnTo>
                  <a:pt x="5275210" y="6223"/>
                </a:lnTo>
                <a:lnTo>
                  <a:pt x="5273559" y="5334"/>
                </a:lnTo>
                <a:lnTo>
                  <a:pt x="5271146" y="4825"/>
                </a:lnTo>
                <a:lnTo>
                  <a:pt x="5264796" y="4064"/>
                </a:lnTo>
                <a:lnTo>
                  <a:pt x="5256287" y="3937"/>
                </a:lnTo>
              </a:path>
              <a:path w="5279909" h="273936">
                <a:moveTo>
                  <a:pt x="2897516" y="4699"/>
                </a:moveTo>
                <a:lnTo>
                  <a:pt x="2858019" y="4699"/>
                </a:lnTo>
                <a:lnTo>
                  <a:pt x="2853447" y="6350"/>
                </a:lnTo>
                <a:lnTo>
                  <a:pt x="2849764" y="9525"/>
                </a:lnTo>
                <a:lnTo>
                  <a:pt x="2845954" y="12700"/>
                </a:lnTo>
                <a:lnTo>
                  <a:pt x="2844049" y="17525"/>
                </a:lnTo>
                <a:lnTo>
                  <a:pt x="2844163" y="263652"/>
                </a:lnTo>
                <a:lnTo>
                  <a:pt x="2844430" y="264541"/>
                </a:lnTo>
                <a:lnTo>
                  <a:pt x="2845065" y="265684"/>
                </a:lnTo>
                <a:lnTo>
                  <a:pt x="2845827" y="266700"/>
                </a:lnTo>
                <a:lnTo>
                  <a:pt x="2846970" y="267716"/>
                </a:lnTo>
                <a:lnTo>
                  <a:pt x="2848748" y="268350"/>
                </a:lnTo>
                <a:lnTo>
                  <a:pt x="2850526" y="269113"/>
                </a:lnTo>
                <a:lnTo>
                  <a:pt x="2853066" y="269748"/>
                </a:lnTo>
                <a:lnTo>
                  <a:pt x="2859289" y="270510"/>
                </a:lnTo>
                <a:lnTo>
                  <a:pt x="2863226" y="270764"/>
                </a:lnTo>
                <a:lnTo>
                  <a:pt x="2872878" y="270764"/>
                </a:lnTo>
                <a:lnTo>
                  <a:pt x="2876942" y="270510"/>
                </a:lnTo>
                <a:lnTo>
                  <a:pt x="2883292" y="269748"/>
                </a:lnTo>
                <a:lnTo>
                  <a:pt x="2885705" y="269113"/>
                </a:lnTo>
                <a:lnTo>
                  <a:pt x="2887610" y="268350"/>
                </a:lnTo>
                <a:lnTo>
                  <a:pt x="2889388" y="267716"/>
                </a:lnTo>
                <a:lnTo>
                  <a:pt x="2890658" y="266700"/>
                </a:lnTo>
                <a:lnTo>
                  <a:pt x="2891420" y="265684"/>
                </a:lnTo>
                <a:lnTo>
                  <a:pt x="2892182" y="264541"/>
                </a:lnTo>
                <a:lnTo>
                  <a:pt x="2892449" y="263652"/>
                </a:lnTo>
                <a:lnTo>
                  <a:pt x="2892347" y="101553"/>
                </a:lnTo>
                <a:lnTo>
                  <a:pt x="2892072" y="89257"/>
                </a:lnTo>
                <a:lnTo>
                  <a:pt x="2891604" y="76569"/>
                </a:lnTo>
                <a:lnTo>
                  <a:pt x="2890912" y="63880"/>
                </a:lnTo>
                <a:lnTo>
                  <a:pt x="2947190" y="63880"/>
                </a:lnTo>
                <a:lnTo>
                  <a:pt x="2930409" y="32385"/>
                </a:lnTo>
                <a:lnTo>
                  <a:pt x="2927869" y="27050"/>
                </a:lnTo>
                <a:lnTo>
                  <a:pt x="2925329" y="22605"/>
                </a:lnTo>
                <a:lnTo>
                  <a:pt x="2901961" y="5206"/>
                </a:lnTo>
                <a:lnTo>
                  <a:pt x="2897516" y="4699"/>
                </a:lnTo>
              </a:path>
              <a:path w="5279909" h="273936">
                <a:moveTo>
                  <a:pt x="2947190" y="63880"/>
                </a:moveTo>
                <a:lnTo>
                  <a:pt x="2890912" y="63880"/>
                </a:lnTo>
                <a:lnTo>
                  <a:pt x="2892332" y="66247"/>
                </a:lnTo>
                <a:lnTo>
                  <a:pt x="2896958" y="77532"/>
                </a:lnTo>
                <a:lnTo>
                  <a:pt x="2902437" y="89799"/>
                </a:lnTo>
                <a:lnTo>
                  <a:pt x="2908087" y="101553"/>
                </a:lnTo>
                <a:lnTo>
                  <a:pt x="2913645" y="112522"/>
                </a:lnTo>
                <a:lnTo>
                  <a:pt x="2979558" y="236347"/>
                </a:lnTo>
                <a:lnTo>
                  <a:pt x="2982987" y="243205"/>
                </a:lnTo>
                <a:lnTo>
                  <a:pt x="2986035" y="248793"/>
                </a:lnTo>
                <a:lnTo>
                  <a:pt x="2988829" y="253111"/>
                </a:lnTo>
                <a:lnTo>
                  <a:pt x="2991496" y="257302"/>
                </a:lnTo>
                <a:lnTo>
                  <a:pt x="2994290" y="260731"/>
                </a:lnTo>
                <a:lnTo>
                  <a:pt x="3000132" y="265811"/>
                </a:lnTo>
                <a:lnTo>
                  <a:pt x="3003434" y="267589"/>
                </a:lnTo>
                <a:lnTo>
                  <a:pt x="3006863" y="268478"/>
                </a:lnTo>
                <a:lnTo>
                  <a:pt x="3010292" y="269494"/>
                </a:lnTo>
                <a:lnTo>
                  <a:pt x="3014483" y="270002"/>
                </a:lnTo>
                <a:lnTo>
                  <a:pt x="3044709" y="270002"/>
                </a:lnTo>
                <a:lnTo>
                  <a:pt x="3047376" y="269621"/>
                </a:lnTo>
                <a:lnTo>
                  <a:pt x="3049789" y="268859"/>
                </a:lnTo>
                <a:lnTo>
                  <a:pt x="3052329" y="268097"/>
                </a:lnTo>
                <a:lnTo>
                  <a:pt x="3062489" y="253873"/>
                </a:lnTo>
                <a:lnTo>
                  <a:pt x="3062489" y="196469"/>
                </a:lnTo>
                <a:lnTo>
                  <a:pt x="3014991" y="196469"/>
                </a:lnTo>
                <a:lnTo>
                  <a:pt x="3012451" y="191008"/>
                </a:lnTo>
                <a:lnTo>
                  <a:pt x="3010038" y="185547"/>
                </a:lnTo>
                <a:lnTo>
                  <a:pt x="3007371" y="180086"/>
                </a:lnTo>
                <a:lnTo>
                  <a:pt x="3004831" y="174625"/>
                </a:lnTo>
                <a:lnTo>
                  <a:pt x="3002164" y="169037"/>
                </a:lnTo>
                <a:lnTo>
                  <a:pt x="2999370" y="163449"/>
                </a:lnTo>
                <a:lnTo>
                  <a:pt x="2996703" y="157734"/>
                </a:lnTo>
                <a:lnTo>
                  <a:pt x="2993909" y="152146"/>
                </a:lnTo>
                <a:lnTo>
                  <a:pt x="2990861" y="146431"/>
                </a:lnTo>
                <a:lnTo>
                  <a:pt x="2987940" y="140843"/>
                </a:lnTo>
                <a:lnTo>
                  <a:pt x="2985019" y="135000"/>
                </a:lnTo>
                <a:lnTo>
                  <a:pt x="2981971" y="129159"/>
                </a:lnTo>
                <a:lnTo>
                  <a:pt x="2947190" y="63880"/>
                </a:lnTo>
              </a:path>
              <a:path w="5279909" h="273936">
                <a:moveTo>
                  <a:pt x="3038867" y="3937"/>
                </a:moveTo>
                <a:lnTo>
                  <a:pt x="3029977" y="4064"/>
                </a:lnTo>
                <a:lnTo>
                  <a:pt x="3023754" y="4825"/>
                </a:lnTo>
                <a:lnTo>
                  <a:pt x="3021214" y="5334"/>
                </a:lnTo>
                <a:lnTo>
                  <a:pt x="3019309" y="6223"/>
                </a:lnTo>
                <a:lnTo>
                  <a:pt x="3017404" y="6985"/>
                </a:lnTo>
                <a:lnTo>
                  <a:pt x="3016007" y="8000"/>
                </a:lnTo>
                <a:lnTo>
                  <a:pt x="3015118" y="9017"/>
                </a:lnTo>
                <a:lnTo>
                  <a:pt x="3014356" y="10160"/>
                </a:lnTo>
                <a:lnTo>
                  <a:pt x="3013975" y="11302"/>
                </a:lnTo>
                <a:lnTo>
                  <a:pt x="3014091" y="157734"/>
                </a:lnTo>
                <a:lnTo>
                  <a:pt x="3014343" y="171255"/>
                </a:lnTo>
                <a:lnTo>
                  <a:pt x="3014741" y="185547"/>
                </a:lnTo>
                <a:lnTo>
                  <a:pt x="3015118" y="196469"/>
                </a:lnTo>
                <a:lnTo>
                  <a:pt x="3062489" y="196469"/>
                </a:lnTo>
                <a:lnTo>
                  <a:pt x="3062489" y="11302"/>
                </a:lnTo>
                <a:lnTo>
                  <a:pt x="3062108" y="10160"/>
                </a:lnTo>
                <a:lnTo>
                  <a:pt x="3061473" y="9017"/>
                </a:lnTo>
                <a:lnTo>
                  <a:pt x="3060711" y="8000"/>
                </a:lnTo>
                <a:lnTo>
                  <a:pt x="3059568" y="6985"/>
                </a:lnTo>
                <a:lnTo>
                  <a:pt x="3057790" y="6223"/>
                </a:lnTo>
                <a:lnTo>
                  <a:pt x="3056139" y="5334"/>
                </a:lnTo>
                <a:lnTo>
                  <a:pt x="3053726" y="4825"/>
                </a:lnTo>
                <a:lnTo>
                  <a:pt x="3047376" y="4064"/>
                </a:lnTo>
                <a:lnTo>
                  <a:pt x="3038867" y="3937"/>
                </a:lnTo>
              </a:path>
              <a:path w="5279909" h="273936">
                <a:moveTo>
                  <a:pt x="4699138" y="3555"/>
                </a:moveTo>
                <a:lnTo>
                  <a:pt x="4688597" y="3555"/>
                </a:lnTo>
                <a:lnTo>
                  <a:pt x="4684279" y="3683"/>
                </a:lnTo>
                <a:lnTo>
                  <a:pt x="4666753" y="10795"/>
                </a:lnTo>
                <a:lnTo>
                  <a:pt x="4666753" y="263525"/>
                </a:lnTo>
                <a:lnTo>
                  <a:pt x="4667261" y="264795"/>
                </a:lnTo>
                <a:lnTo>
                  <a:pt x="4668150" y="265811"/>
                </a:lnTo>
                <a:lnTo>
                  <a:pt x="4669039" y="266954"/>
                </a:lnTo>
                <a:lnTo>
                  <a:pt x="4670436" y="267843"/>
                </a:lnTo>
                <a:lnTo>
                  <a:pt x="4672468" y="268478"/>
                </a:lnTo>
                <a:lnTo>
                  <a:pt x="4674627" y="269240"/>
                </a:lnTo>
                <a:lnTo>
                  <a:pt x="4677294" y="269748"/>
                </a:lnTo>
                <a:lnTo>
                  <a:pt x="4684279" y="270510"/>
                </a:lnTo>
                <a:lnTo>
                  <a:pt x="4688597" y="270764"/>
                </a:lnTo>
                <a:lnTo>
                  <a:pt x="4699138" y="270764"/>
                </a:lnTo>
                <a:lnTo>
                  <a:pt x="4703456" y="270510"/>
                </a:lnTo>
                <a:lnTo>
                  <a:pt x="4710314" y="269748"/>
                </a:lnTo>
                <a:lnTo>
                  <a:pt x="4712981" y="269240"/>
                </a:lnTo>
                <a:lnTo>
                  <a:pt x="4715140" y="268478"/>
                </a:lnTo>
                <a:lnTo>
                  <a:pt x="4717172" y="267843"/>
                </a:lnTo>
                <a:lnTo>
                  <a:pt x="4718569" y="266954"/>
                </a:lnTo>
                <a:lnTo>
                  <a:pt x="4719458" y="265811"/>
                </a:lnTo>
                <a:lnTo>
                  <a:pt x="4720347" y="264795"/>
                </a:lnTo>
                <a:lnTo>
                  <a:pt x="4720855" y="263525"/>
                </a:lnTo>
                <a:lnTo>
                  <a:pt x="4720855" y="10795"/>
                </a:lnTo>
                <a:lnTo>
                  <a:pt x="4703456" y="3683"/>
                </a:lnTo>
                <a:lnTo>
                  <a:pt x="4699138" y="3555"/>
                </a:lnTo>
              </a:path>
              <a:path w="5279909" h="273936">
                <a:moveTo>
                  <a:pt x="2765182" y="3555"/>
                </a:moveTo>
                <a:lnTo>
                  <a:pt x="2754641" y="3555"/>
                </a:lnTo>
                <a:lnTo>
                  <a:pt x="2750323" y="3683"/>
                </a:lnTo>
                <a:lnTo>
                  <a:pt x="2732797" y="10795"/>
                </a:lnTo>
                <a:lnTo>
                  <a:pt x="2732797" y="263525"/>
                </a:lnTo>
                <a:lnTo>
                  <a:pt x="2733305" y="264795"/>
                </a:lnTo>
                <a:lnTo>
                  <a:pt x="2734194" y="265811"/>
                </a:lnTo>
                <a:lnTo>
                  <a:pt x="2735083" y="266954"/>
                </a:lnTo>
                <a:lnTo>
                  <a:pt x="2736480" y="267843"/>
                </a:lnTo>
                <a:lnTo>
                  <a:pt x="2738512" y="268478"/>
                </a:lnTo>
                <a:lnTo>
                  <a:pt x="2740671" y="269240"/>
                </a:lnTo>
                <a:lnTo>
                  <a:pt x="2743338" y="269748"/>
                </a:lnTo>
                <a:lnTo>
                  <a:pt x="2750323" y="270510"/>
                </a:lnTo>
                <a:lnTo>
                  <a:pt x="2754641" y="270764"/>
                </a:lnTo>
                <a:lnTo>
                  <a:pt x="2765182" y="270764"/>
                </a:lnTo>
                <a:lnTo>
                  <a:pt x="2769500" y="270510"/>
                </a:lnTo>
                <a:lnTo>
                  <a:pt x="2776358" y="269748"/>
                </a:lnTo>
                <a:lnTo>
                  <a:pt x="2779025" y="269240"/>
                </a:lnTo>
                <a:lnTo>
                  <a:pt x="2781184" y="268478"/>
                </a:lnTo>
                <a:lnTo>
                  <a:pt x="2783216" y="267843"/>
                </a:lnTo>
                <a:lnTo>
                  <a:pt x="2784613" y="266954"/>
                </a:lnTo>
                <a:lnTo>
                  <a:pt x="2785502" y="265811"/>
                </a:lnTo>
                <a:lnTo>
                  <a:pt x="2786391" y="264795"/>
                </a:lnTo>
                <a:lnTo>
                  <a:pt x="2786899" y="263525"/>
                </a:lnTo>
                <a:lnTo>
                  <a:pt x="2786899" y="10795"/>
                </a:lnTo>
                <a:lnTo>
                  <a:pt x="2769500" y="3683"/>
                </a:lnTo>
                <a:lnTo>
                  <a:pt x="2765182" y="3555"/>
                </a:lnTo>
              </a:path>
              <a:path w="5279909" h="273936">
                <a:moveTo>
                  <a:pt x="2237878" y="3555"/>
                </a:moveTo>
                <a:lnTo>
                  <a:pt x="2227337" y="3555"/>
                </a:lnTo>
                <a:lnTo>
                  <a:pt x="2223019" y="3683"/>
                </a:lnTo>
                <a:lnTo>
                  <a:pt x="2205493" y="10795"/>
                </a:lnTo>
                <a:lnTo>
                  <a:pt x="2205493" y="258572"/>
                </a:lnTo>
                <a:lnTo>
                  <a:pt x="2207017" y="262890"/>
                </a:lnTo>
                <a:lnTo>
                  <a:pt x="2210192" y="265557"/>
                </a:lnTo>
                <a:lnTo>
                  <a:pt x="2213240" y="268224"/>
                </a:lnTo>
                <a:lnTo>
                  <a:pt x="2217050" y="269494"/>
                </a:lnTo>
                <a:lnTo>
                  <a:pt x="2344177" y="269494"/>
                </a:lnTo>
                <a:lnTo>
                  <a:pt x="2351035" y="251079"/>
                </a:lnTo>
                <a:lnTo>
                  <a:pt x="2351035" y="242950"/>
                </a:lnTo>
                <a:lnTo>
                  <a:pt x="2346463" y="226314"/>
                </a:lnTo>
                <a:lnTo>
                  <a:pt x="2345447" y="225552"/>
                </a:lnTo>
                <a:lnTo>
                  <a:pt x="2344177" y="225171"/>
                </a:lnTo>
                <a:lnTo>
                  <a:pt x="2259595" y="225171"/>
                </a:lnTo>
                <a:lnTo>
                  <a:pt x="2259595" y="10795"/>
                </a:lnTo>
                <a:lnTo>
                  <a:pt x="2242196" y="3683"/>
                </a:lnTo>
                <a:lnTo>
                  <a:pt x="2237878" y="3555"/>
                </a:lnTo>
              </a:path>
              <a:path w="5279909" h="273936">
                <a:moveTo>
                  <a:pt x="698638" y="3555"/>
                </a:moveTo>
                <a:lnTo>
                  <a:pt x="688097" y="3555"/>
                </a:lnTo>
                <a:lnTo>
                  <a:pt x="683779" y="3683"/>
                </a:lnTo>
                <a:lnTo>
                  <a:pt x="666253" y="10795"/>
                </a:lnTo>
                <a:lnTo>
                  <a:pt x="666253" y="263525"/>
                </a:lnTo>
                <a:lnTo>
                  <a:pt x="666761" y="264795"/>
                </a:lnTo>
                <a:lnTo>
                  <a:pt x="667650" y="265811"/>
                </a:lnTo>
                <a:lnTo>
                  <a:pt x="668539" y="266954"/>
                </a:lnTo>
                <a:lnTo>
                  <a:pt x="669936" y="267843"/>
                </a:lnTo>
                <a:lnTo>
                  <a:pt x="671968" y="268478"/>
                </a:lnTo>
                <a:lnTo>
                  <a:pt x="674127" y="269240"/>
                </a:lnTo>
                <a:lnTo>
                  <a:pt x="676794" y="269748"/>
                </a:lnTo>
                <a:lnTo>
                  <a:pt x="683779" y="270510"/>
                </a:lnTo>
                <a:lnTo>
                  <a:pt x="688097" y="270764"/>
                </a:lnTo>
                <a:lnTo>
                  <a:pt x="698638" y="270764"/>
                </a:lnTo>
                <a:lnTo>
                  <a:pt x="702956" y="270510"/>
                </a:lnTo>
                <a:lnTo>
                  <a:pt x="709814" y="269748"/>
                </a:lnTo>
                <a:lnTo>
                  <a:pt x="712481" y="269240"/>
                </a:lnTo>
                <a:lnTo>
                  <a:pt x="714640" y="268478"/>
                </a:lnTo>
                <a:lnTo>
                  <a:pt x="716672" y="267843"/>
                </a:lnTo>
                <a:lnTo>
                  <a:pt x="718069" y="266954"/>
                </a:lnTo>
                <a:lnTo>
                  <a:pt x="718958" y="265811"/>
                </a:lnTo>
                <a:lnTo>
                  <a:pt x="719847" y="264795"/>
                </a:lnTo>
                <a:lnTo>
                  <a:pt x="720355" y="263525"/>
                </a:lnTo>
                <a:lnTo>
                  <a:pt x="720355" y="10795"/>
                </a:lnTo>
                <a:lnTo>
                  <a:pt x="702956" y="3683"/>
                </a:lnTo>
                <a:lnTo>
                  <a:pt x="698638" y="3555"/>
                </a:lnTo>
              </a:path>
              <a:path w="5279909" h="273936">
                <a:moveTo>
                  <a:pt x="521854" y="3555"/>
                </a:moveTo>
                <a:lnTo>
                  <a:pt x="511313" y="3555"/>
                </a:lnTo>
                <a:lnTo>
                  <a:pt x="506995" y="3683"/>
                </a:lnTo>
                <a:lnTo>
                  <a:pt x="489469" y="10795"/>
                </a:lnTo>
                <a:lnTo>
                  <a:pt x="489469" y="258572"/>
                </a:lnTo>
                <a:lnTo>
                  <a:pt x="490993" y="262890"/>
                </a:lnTo>
                <a:lnTo>
                  <a:pt x="494168" y="265557"/>
                </a:lnTo>
                <a:lnTo>
                  <a:pt x="497216" y="268224"/>
                </a:lnTo>
                <a:lnTo>
                  <a:pt x="501026" y="269494"/>
                </a:lnTo>
                <a:lnTo>
                  <a:pt x="628153" y="269494"/>
                </a:lnTo>
                <a:lnTo>
                  <a:pt x="634884" y="254508"/>
                </a:lnTo>
                <a:lnTo>
                  <a:pt x="634884" y="239522"/>
                </a:lnTo>
                <a:lnTo>
                  <a:pt x="630439" y="226314"/>
                </a:lnTo>
                <a:lnTo>
                  <a:pt x="629423" y="225552"/>
                </a:lnTo>
                <a:lnTo>
                  <a:pt x="628153" y="225171"/>
                </a:lnTo>
                <a:lnTo>
                  <a:pt x="543571" y="225171"/>
                </a:lnTo>
                <a:lnTo>
                  <a:pt x="543571" y="10795"/>
                </a:lnTo>
                <a:lnTo>
                  <a:pt x="526172" y="3683"/>
                </a:lnTo>
                <a:lnTo>
                  <a:pt x="521854" y="3555"/>
                </a:lnTo>
              </a:path>
              <a:path w="5279909" h="273936">
                <a:moveTo>
                  <a:pt x="4561724" y="380"/>
                </a:moveTo>
                <a:lnTo>
                  <a:pt x="4515667" y="5820"/>
                </a:lnTo>
                <a:lnTo>
                  <a:pt x="4472788" y="29902"/>
                </a:lnTo>
                <a:lnTo>
                  <a:pt x="4444280" y="71680"/>
                </a:lnTo>
                <a:lnTo>
                  <a:pt x="4432782" y="119865"/>
                </a:lnTo>
                <a:lnTo>
                  <a:pt x="4431745" y="150516"/>
                </a:lnTo>
                <a:lnTo>
                  <a:pt x="4432674" y="163732"/>
                </a:lnTo>
                <a:lnTo>
                  <a:pt x="4444756" y="211560"/>
                </a:lnTo>
                <a:lnTo>
                  <a:pt x="4466304" y="243498"/>
                </a:lnTo>
                <a:lnTo>
                  <a:pt x="4511599" y="269040"/>
                </a:lnTo>
                <a:lnTo>
                  <a:pt x="4550309" y="273810"/>
                </a:lnTo>
                <a:lnTo>
                  <a:pt x="4563392" y="273213"/>
                </a:lnTo>
                <a:lnTo>
                  <a:pt x="4602999" y="263652"/>
                </a:lnTo>
                <a:lnTo>
                  <a:pt x="4626240" y="244221"/>
                </a:lnTo>
                <a:lnTo>
                  <a:pt x="4626621" y="242570"/>
                </a:lnTo>
                <a:lnTo>
                  <a:pt x="4626875" y="240537"/>
                </a:lnTo>
                <a:lnTo>
                  <a:pt x="4627383" y="235712"/>
                </a:lnTo>
                <a:lnTo>
                  <a:pt x="4627318" y="227998"/>
                </a:lnTo>
                <a:lnTo>
                  <a:pt x="4551882" y="227998"/>
                </a:lnTo>
                <a:lnTo>
                  <a:pt x="4539726" y="226015"/>
                </a:lnTo>
                <a:lnTo>
                  <a:pt x="4507382" y="205140"/>
                </a:lnTo>
                <a:lnTo>
                  <a:pt x="4492509" y="169389"/>
                </a:lnTo>
                <a:lnTo>
                  <a:pt x="4489992" y="128177"/>
                </a:lnTo>
                <a:lnTo>
                  <a:pt x="4491168" y="116947"/>
                </a:lnTo>
                <a:lnTo>
                  <a:pt x="4502936" y="78051"/>
                </a:lnTo>
                <a:lnTo>
                  <a:pt x="4531500" y="50601"/>
                </a:lnTo>
                <a:lnTo>
                  <a:pt x="4556644" y="45720"/>
                </a:lnTo>
                <a:lnTo>
                  <a:pt x="4626584" y="45720"/>
                </a:lnTo>
                <a:lnTo>
                  <a:pt x="4626519" y="40111"/>
                </a:lnTo>
                <a:lnTo>
                  <a:pt x="4626367" y="36702"/>
                </a:lnTo>
                <a:lnTo>
                  <a:pt x="4626113" y="34036"/>
                </a:lnTo>
                <a:lnTo>
                  <a:pt x="4625859" y="31876"/>
                </a:lnTo>
                <a:lnTo>
                  <a:pt x="4625351" y="29845"/>
                </a:lnTo>
                <a:lnTo>
                  <a:pt x="4624970" y="27940"/>
                </a:lnTo>
                <a:lnTo>
                  <a:pt x="4624462" y="26416"/>
                </a:lnTo>
                <a:lnTo>
                  <a:pt x="4623700" y="25146"/>
                </a:lnTo>
                <a:lnTo>
                  <a:pt x="4623065" y="24002"/>
                </a:lnTo>
                <a:lnTo>
                  <a:pt x="4610238" y="13970"/>
                </a:lnTo>
                <a:lnTo>
                  <a:pt x="4605666" y="11302"/>
                </a:lnTo>
                <a:lnTo>
                  <a:pt x="4600332" y="9017"/>
                </a:lnTo>
                <a:lnTo>
                  <a:pt x="4594617" y="7112"/>
                </a:lnTo>
                <a:lnTo>
                  <a:pt x="4588775" y="5079"/>
                </a:lnTo>
                <a:lnTo>
                  <a:pt x="4582425" y="3555"/>
                </a:lnTo>
                <a:lnTo>
                  <a:pt x="4568836" y="1016"/>
                </a:lnTo>
                <a:lnTo>
                  <a:pt x="4561724" y="380"/>
                </a:lnTo>
              </a:path>
              <a:path w="5279909" h="273936">
                <a:moveTo>
                  <a:pt x="4621795" y="206756"/>
                </a:moveTo>
                <a:lnTo>
                  <a:pt x="4618747" y="206756"/>
                </a:lnTo>
                <a:lnTo>
                  <a:pt x="4616207" y="207772"/>
                </a:lnTo>
                <a:lnTo>
                  <a:pt x="4613032" y="209931"/>
                </a:lnTo>
                <a:lnTo>
                  <a:pt x="4609857" y="212217"/>
                </a:lnTo>
                <a:lnTo>
                  <a:pt x="4605666" y="214630"/>
                </a:lnTo>
                <a:lnTo>
                  <a:pt x="4600713" y="217297"/>
                </a:lnTo>
                <a:lnTo>
                  <a:pt x="4595760" y="220091"/>
                </a:lnTo>
                <a:lnTo>
                  <a:pt x="4589791" y="222631"/>
                </a:lnTo>
                <a:lnTo>
                  <a:pt x="4578776" y="225936"/>
                </a:lnTo>
                <a:lnTo>
                  <a:pt x="4567783" y="227602"/>
                </a:lnTo>
                <a:lnTo>
                  <a:pt x="4551882" y="227998"/>
                </a:lnTo>
                <a:lnTo>
                  <a:pt x="4627318" y="227998"/>
                </a:lnTo>
                <a:lnTo>
                  <a:pt x="4623700" y="207518"/>
                </a:lnTo>
                <a:lnTo>
                  <a:pt x="4622938" y="207010"/>
                </a:lnTo>
                <a:lnTo>
                  <a:pt x="4621795" y="206756"/>
                </a:lnTo>
              </a:path>
              <a:path w="5279909" h="273936">
                <a:moveTo>
                  <a:pt x="4626584" y="45720"/>
                </a:moveTo>
                <a:lnTo>
                  <a:pt x="4566169" y="45720"/>
                </a:lnTo>
                <a:lnTo>
                  <a:pt x="4574424" y="46863"/>
                </a:lnTo>
                <a:lnTo>
                  <a:pt x="4588140" y="51689"/>
                </a:lnTo>
                <a:lnTo>
                  <a:pt x="4614429" y="67564"/>
                </a:lnTo>
                <a:lnTo>
                  <a:pt x="4616969" y="68834"/>
                </a:lnTo>
                <a:lnTo>
                  <a:pt x="4620271" y="68834"/>
                </a:lnTo>
                <a:lnTo>
                  <a:pt x="4621414" y="68325"/>
                </a:lnTo>
                <a:lnTo>
                  <a:pt x="4622303" y="67564"/>
                </a:lnTo>
                <a:lnTo>
                  <a:pt x="4623319" y="66801"/>
                </a:lnTo>
                <a:lnTo>
                  <a:pt x="4624081" y="65404"/>
                </a:lnTo>
                <a:lnTo>
                  <a:pt x="4624716" y="63626"/>
                </a:lnTo>
                <a:lnTo>
                  <a:pt x="4625478" y="61849"/>
                </a:lnTo>
                <a:lnTo>
                  <a:pt x="4625989" y="59527"/>
                </a:lnTo>
                <a:lnTo>
                  <a:pt x="4626449" y="54355"/>
                </a:lnTo>
                <a:lnTo>
                  <a:pt x="4626584" y="45720"/>
                </a:lnTo>
              </a:path>
              <a:path w="5279909" h="273936">
                <a:moveTo>
                  <a:pt x="129957" y="380"/>
                </a:moveTo>
                <a:lnTo>
                  <a:pt x="83855" y="5815"/>
                </a:lnTo>
                <a:lnTo>
                  <a:pt x="41033" y="29898"/>
                </a:lnTo>
                <a:lnTo>
                  <a:pt x="12475" y="71681"/>
                </a:lnTo>
                <a:lnTo>
                  <a:pt x="1027" y="119862"/>
                </a:lnTo>
                <a:lnTo>
                  <a:pt x="0" y="150513"/>
                </a:lnTo>
                <a:lnTo>
                  <a:pt x="913" y="163730"/>
                </a:lnTo>
                <a:lnTo>
                  <a:pt x="12938" y="211565"/>
                </a:lnTo>
                <a:lnTo>
                  <a:pt x="34509" y="243494"/>
                </a:lnTo>
                <a:lnTo>
                  <a:pt x="79816" y="269031"/>
                </a:lnTo>
                <a:lnTo>
                  <a:pt x="118517" y="273810"/>
                </a:lnTo>
                <a:lnTo>
                  <a:pt x="131610" y="273213"/>
                </a:lnTo>
                <a:lnTo>
                  <a:pt x="171258" y="263652"/>
                </a:lnTo>
                <a:lnTo>
                  <a:pt x="195610" y="227996"/>
                </a:lnTo>
                <a:lnTo>
                  <a:pt x="120103" y="227996"/>
                </a:lnTo>
                <a:lnTo>
                  <a:pt x="107946" y="226011"/>
                </a:lnTo>
                <a:lnTo>
                  <a:pt x="75575" y="205147"/>
                </a:lnTo>
                <a:lnTo>
                  <a:pt x="60693" y="169403"/>
                </a:lnTo>
                <a:lnTo>
                  <a:pt x="58195" y="128198"/>
                </a:lnTo>
                <a:lnTo>
                  <a:pt x="59365" y="116966"/>
                </a:lnTo>
                <a:lnTo>
                  <a:pt x="71125" y="78076"/>
                </a:lnTo>
                <a:lnTo>
                  <a:pt x="99706" y="50622"/>
                </a:lnTo>
                <a:lnTo>
                  <a:pt x="124839" y="45720"/>
                </a:lnTo>
                <a:lnTo>
                  <a:pt x="194786" y="45720"/>
                </a:lnTo>
                <a:lnTo>
                  <a:pt x="194727" y="39243"/>
                </a:lnTo>
                <a:lnTo>
                  <a:pt x="178459" y="13970"/>
                </a:lnTo>
                <a:lnTo>
                  <a:pt x="173823" y="11302"/>
                </a:lnTo>
                <a:lnTo>
                  <a:pt x="168603" y="9017"/>
                </a:lnTo>
                <a:lnTo>
                  <a:pt x="162800" y="7112"/>
                </a:lnTo>
                <a:lnTo>
                  <a:pt x="157008" y="5079"/>
                </a:lnTo>
                <a:lnTo>
                  <a:pt x="150696" y="3555"/>
                </a:lnTo>
                <a:lnTo>
                  <a:pt x="137057" y="1016"/>
                </a:lnTo>
                <a:lnTo>
                  <a:pt x="129957" y="380"/>
                </a:lnTo>
              </a:path>
              <a:path w="5279909" h="273936">
                <a:moveTo>
                  <a:pt x="190054" y="206756"/>
                </a:moveTo>
                <a:lnTo>
                  <a:pt x="186917" y="206756"/>
                </a:lnTo>
                <a:lnTo>
                  <a:pt x="184428" y="207772"/>
                </a:lnTo>
                <a:lnTo>
                  <a:pt x="181215" y="209931"/>
                </a:lnTo>
                <a:lnTo>
                  <a:pt x="178014" y="212217"/>
                </a:lnTo>
                <a:lnTo>
                  <a:pt x="173925" y="214630"/>
                </a:lnTo>
                <a:lnTo>
                  <a:pt x="168946" y="217297"/>
                </a:lnTo>
                <a:lnTo>
                  <a:pt x="163955" y="220091"/>
                </a:lnTo>
                <a:lnTo>
                  <a:pt x="157986" y="222631"/>
                </a:lnTo>
                <a:lnTo>
                  <a:pt x="147014" y="225937"/>
                </a:lnTo>
                <a:lnTo>
                  <a:pt x="136027" y="227602"/>
                </a:lnTo>
                <a:lnTo>
                  <a:pt x="120103" y="227996"/>
                </a:lnTo>
                <a:lnTo>
                  <a:pt x="195610" y="227996"/>
                </a:lnTo>
                <a:lnTo>
                  <a:pt x="191146" y="207010"/>
                </a:lnTo>
                <a:lnTo>
                  <a:pt x="190054" y="206756"/>
                </a:lnTo>
              </a:path>
              <a:path w="5279909" h="273936">
                <a:moveTo>
                  <a:pt x="194786" y="45720"/>
                </a:moveTo>
                <a:lnTo>
                  <a:pt x="134390" y="45720"/>
                </a:lnTo>
                <a:lnTo>
                  <a:pt x="142607" y="46863"/>
                </a:lnTo>
                <a:lnTo>
                  <a:pt x="156386" y="51689"/>
                </a:lnTo>
                <a:lnTo>
                  <a:pt x="182612" y="67564"/>
                </a:lnTo>
                <a:lnTo>
                  <a:pt x="185215" y="68834"/>
                </a:lnTo>
                <a:lnTo>
                  <a:pt x="188479" y="68834"/>
                </a:lnTo>
                <a:lnTo>
                  <a:pt x="189571" y="68325"/>
                </a:lnTo>
                <a:lnTo>
                  <a:pt x="194777" y="51689"/>
                </a:lnTo>
                <a:lnTo>
                  <a:pt x="194786" y="4572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0261" y="289179"/>
            <a:ext cx="308610" cy="266065"/>
          </a:xfrm>
          <a:custGeom>
            <a:avLst/>
            <a:gdLst/>
            <a:ahLst/>
            <a:cxnLst/>
            <a:rect l="l" t="t" r="r" b="b"/>
            <a:pathLst>
              <a:path w="308610" h="266065">
                <a:moveTo>
                  <a:pt x="20320" y="0"/>
                </a:moveTo>
                <a:lnTo>
                  <a:pt x="55499" y="0"/>
                </a:lnTo>
                <a:lnTo>
                  <a:pt x="61722" y="0"/>
                </a:lnTo>
                <a:lnTo>
                  <a:pt x="67183" y="507"/>
                </a:lnTo>
                <a:lnTo>
                  <a:pt x="71627" y="1524"/>
                </a:lnTo>
                <a:lnTo>
                  <a:pt x="76200" y="2540"/>
                </a:lnTo>
                <a:lnTo>
                  <a:pt x="80010" y="4318"/>
                </a:lnTo>
                <a:lnTo>
                  <a:pt x="83312" y="6730"/>
                </a:lnTo>
                <a:lnTo>
                  <a:pt x="86613" y="9017"/>
                </a:lnTo>
                <a:lnTo>
                  <a:pt x="89280" y="12192"/>
                </a:lnTo>
                <a:lnTo>
                  <a:pt x="91566" y="16128"/>
                </a:lnTo>
                <a:lnTo>
                  <a:pt x="93725" y="19939"/>
                </a:lnTo>
                <a:lnTo>
                  <a:pt x="95630" y="24765"/>
                </a:lnTo>
                <a:lnTo>
                  <a:pt x="97282" y="30479"/>
                </a:lnTo>
                <a:lnTo>
                  <a:pt x="154559" y="188341"/>
                </a:lnTo>
                <a:lnTo>
                  <a:pt x="155321" y="188341"/>
                </a:lnTo>
                <a:lnTo>
                  <a:pt x="214757" y="30988"/>
                </a:lnTo>
                <a:lnTo>
                  <a:pt x="216535" y="25146"/>
                </a:lnTo>
                <a:lnTo>
                  <a:pt x="218439" y="20320"/>
                </a:lnTo>
                <a:lnTo>
                  <a:pt x="237871" y="1524"/>
                </a:lnTo>
                <a:lnTo>
                  <a:pt x="241680" y="507"/>
                </a:lnTo>
                <a:lnTo>
                  <a:pt x="246125" y="0"/>
                </a:lnTo>
                <a:lnTo>
                  <a:pt x="251078" y="0"/>
                </a:lnTo>
                <a:lnTo>
                  <a:pt x="287400" y="0"/>
                </a:lnTo>
                <a:lnTo>
                  <a:pt x="291084" y="0"/>
                </a:lnTo>
                <a:lnTo>
                  <a:pt x="294259" y="507"/>
                </a:lnTo>
                <a:lnTo>
                  <a:pt x="296925" y="1524"/>
                </a:lnTo>
                <a:lnTo>
                  <a:pt x="299465" y="2413"/>
                </a:lnTo>
                <a:lnTo>
                  <a:pt x="301751" y="3810"/>
                </a:lnTo>
                <a:lnTo>
                  <a:pt x="303402" y="5715"/>
                </a:lnTo>
                <a:lnTo>
                  <a:pt x="305180" y="7493"/>
                </a:lnTo>
                <a:lnTo>
                  <a:pt x="306450" y="9778"/>
                </a:lnTo>
                <a:lnTo>
                  <a:pt x="307339" y="12446"/>
                </a:lnTo>
                <a:lnTo>
                  <a:pt x="308228" y="15113"/>
                </a:lnTo>
                <a:lnTo>
                  <a:pt x="308610" y="18161"/>
                </a:lnTo>
                <a:lnTo>
                  <a:pt x="308610" y="21463"/>
                </a:lnTo>
                <a:lnTo>
                  <a:pt x="308610" y="257429"/>
                </a:lnTo>
                <a:lnTo>
                  <a:pt x="308610" y="258825"/>
                </a:lnTo>
                <a:lnTo>
                  <a:pt x="308228" y="260096"/>
                </a:lnTo>
                <a:lnTo>
                  <a:pt x="307466" y="261112"/>
                </a:lnTo>
                <a:lnTo>
                  <a:pt x="306704" y="262255"/>
                </a:lnTo>
                <a:lnTo>
                  <a:pt x="305435" y="263144"/>
                </a:lnTo>
                <a:lnTo>
                  <a:pt x="303402" y="263779"/>
                </a:lnTo>
                <a:lnTo>
                  <a:pt x="301498" y="264541"/>
                </a:lnTo>
                <a:lnTo>
                  <a:pt x="298830" y="265049"/>
                </a:lnTo>
                <a:lnTo>
                  <a:pt x="295528" y="265430"/>
                </a:lnTo>
                <a:lnTo>
                  <a:pt x="292226" y="265811"/>
                </a:lnTo>
                <a:lnTo>
                  <a:pt x="288163" y="266065"/>
                </a:lnTo>
                <a:lnTo>
                  <a:pt x="283083" y="266065"/>
                </a:lnTo>
                <a:lnTo>
                  <a:pt x="278129" y="266065"/>
                </a:lnTo>
                <a:lnTo>
                  <a:pt x="263016" y="263779"/>
                </a:lnTo>
                <a:lnTo>
                  <a:pt x="261112" y="263144"/>
                </a:lnTo>
                <a:lnTo>
                  <a:pt x="259714" y="262255"/>
                </a:lnTo>
                <a:lnTo>
                  <a:pt x="258952" y="261112"/>
                </a:lnTo>
                <a:lnTo>
                  <a:pt x="258063" y="260096"/>
                </a:lnTo>
                <a:lnTo>
                  <a:pt x="257683" y="258825"/>
                </a:lnTo>
                <a:lnTo>
                  <a:pt x="257683" y="257429"/>
                </a:lnTo>
                <a:lnTo>
                  <a:pt x="257683" y="42037"/>
                </a:lnTo>
                <a:lnTo>
                  <a:pt x="257301" y="42037"/>
                </a:lnTo>
                <a:lnTo>
                  <a:pt x="180466" y="257301"/>
                </a:lnTo>
                <a:lnTo>
                  <a:pt x="179959" y="259080"/>
                </a:lnTo>
                <a:lnTo>
                  <a:pt x="179070" y="260476"/>
                </a:lnTo>
                <a:lnTo>
                  <a:pt x="177926" y="261620"/>
                </a:lnTo>
                <a:lnTo>
                  <a:pt x="176657" y="262890"/>
                </a:lnTo>
                <a:lnTo>
                  <a:pt x="175005" y="263779"/>
                </a:lnTo>
                <a:lnTo>
                  <a:pt x="172847" y="264413"/>
                </a:lnTo>
                <a:lnTo>
                  <a:pt x="170687" y="265175"/>
                </a:lnTo>
                <a:lnTo>
                  <a:pt x="168021" y="265557"/>
                </a:lnTo>
                <a:lnTo>
                  <a:pt x="164718" y="265811"/>
                </a:lnTo>
                <a:lnTo>
                  <a:pt x="161543" y="265938"/>
                </a:lnTo>
                <a:lnTo>
                  <a:pt x="157479" y="266065"/>
                </a:lnTo>
                <a:lnTo>
                  <a:pt x="152908" y="266065"/>
                </a:lnTo>
                <a:lnTo>
                  <a:pt x="148209" y="266065"/>
                </a:lnTo>
                <a:lnTo>
                  <a:pt x="127888" y="261112"/>
                </a:lnTo>
                <a:lnTo>
                  <a:pt x="126746" y="260096"/>
                </a:lnTo>
                <a:lnTo>
                  <a:pt x="125857" y="258825"/>
                </a:lnTo>
                <a:lnTo>
                  <a:pt x="125475" y="257301"/>
                </a:lnTo>
                <a:lnTo>
                  <a:pt x="51435" y="42037"/>
                </a:lnTo>
                <a:lnTo>
                  <a:pt x="51053" y="42037"/>
                </a:lnTo>
                <a:lnTo>
                  <a:pt x="51053" y="257429"/>
                </a:lnTo>
                <a:lnTo>
                  <a:pt x="51053" y="258825"/>
                </a:lnTo>
                <a:lnTo>
                  <a:pt x="50673" y="260096"/>
                </a:lnTo>
                <a:lnTo>
                  <a:pt x="49911" y="261112"/>
                </a:lnTo>
                <a:lnTo>
                  <a:pt x="49149" y="262255"/>
                </a:lnTo>
                <a:lnTo>
                  <a:pt x="47751" y="263144"/>
                </a:lnTo>
                <a:lnTo>
                  <a:pt x="45720" y="263779"/>
                </a:lnTo>
                <a:lnTo>
                  <a:pt x="43687" y="264541"/>
                </a:lnTo>
                <a:lnTo>
                  <a:pt x="41021" y="265049"/>
                </a:lnTo>
                <a:lnTo>
                  <a:pt x="37846" y="265430"/>
                </a:lnTo>
                <a:lnTo>
                  <a:pt x="34543" y="265811"/>
                </a:lnTo>
                <a:lnTo>
                  <a:pt x="30479" y="266065"/>
                </a:lnTo>
                <a:lnTo>
                  <a:pt x="25400" y="266065"/>
                </a:lnTo>
                <a:lnTo>
                  <a:pt x="20447" y="266065"/>
                </a:lnTo>
                <a:lnTo>
                  <a:pt x="5207" y="263779"/>
                </a:lnTo>
                <a:lnTo>
                  <a:pt x="3301" y="263144"/>
                </a:lnTo>
                <a:lnTo>
                  <a:pt x="1904" y="262255"/>
                </a:lnTo>
                <a:lnTo>
                  <a:pt x="1142" y="261112"/>
                </a:lnTo>
                <a:lnTo>
                  <a:pt x="380" y="260096"/>
                </a:lnTo>
                <a:lnTo>
                  <a:pt x="0" y="258825"/>
                </a:lnTo>
                <a:lnTo>
                  <a:pt x="0" y="257429"/>
                </a:lnTo>
                <a:lnTo>
                  <a:pt x="0" y="21463"/>
                </a:lnTo>
                <a:lnTo>
                  <a:pt x="0" y="14604"/>
                </a:lnTo>
                <a:lnTo>
                  <a:pt x="1904" y="9271"/>
                </a:lnTo>
                <a:lnTo>
                  <a:pt x="5587" y="5588"/>
                </a:lnTo>
                <a:lnTo>
                  <a:pt x="9271" y="1904"/>
                </a:lnTo>
                <a:lnTo>
                  <a:pt x="14097" y="0"/>
                </a:lnTo>
                <a:lnTo>
                  <a:pt x="203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4041" y="289179"/>
            <a:ext cx="196469" cy="266065"/>
          </a:xfrm>
          <a:custGeom>
            <a:avLst/>
            <a:gdLst/>
            <a:ahLst/>
            <a:cxnLst/>
            <a:rect l="l" t="t" r="r" b="b"/>
            <a:pathLst>
              <a:path w="196469" h="266065">
                <a:moveTo>
                  <a:pt x="16002" y="0"/>
                </a:moveTo>
                <a:lnTo>
                  <a:pt x="84582" y="0"/>
                </a:lnTo>
                <a:lnTo>
                  <a:pt x="91567" y="0"/>
                </a:lnTo>
                <a:lnTo>
                  <a:pt x="97282" y="126"/>
                </a:lnTo>
                <a:lnTo>
                  <a:pt x="101727" y="507"/>
                </a:lnTo>
                <a:lnTo>
                  <a:pt x="106299" y="762"/>
                </a:lnTo>
                <a:lnTo>
                  <a:pt x="110362" y="1016"/>
                </a:lnTo>
                <a:lnTo>
                  <a:pt x="152128" y="14246"/>
                </a:lnTo>
                <a:lnTo>
                  <a:pt x="180850" y="54564"/>
                </a:lnTo>
                <a:lnTo>
                  <a:pt x="182577" y="66772"/>
                </a:lnTo>
                <a:lnTo>
                  <a:pt x="182126" y="82249"/>
                </a:lnTo>
                <a:lnTo>
                  <a:pt x="165100" y="122174"/>
                </a:lnTo>
                <a:lnTo>
                  <a:pt x="131445" y="141605"/>
                </a:lnTo>
                <a:lnTo>
                  <a:pt x="135382" y="143510"/>
                </a:lnTo>
                <a:lnTo>
                  <a:pt x="161036" y="171831"/>
                </a:lnTo>
                <a:lnTo>
                  <a:pt x="163830" y="176784"/>
                </a:lnTo>
                <a:lnTo>
                  <a:pt x="166497" y="182499"/>
                </a:lnTo>
                <a:lnTo>
                  <a:pt x="169037" y="188722"/>
                </a:lnTo>
                <a:lnTo>
                  <a:pt x="191388" y="240919"/>
                </a:lnTo>
                <a:lnTo>
                  <a:pt x="196469" y="256540"/>
                </a:lnTo>
                <a:lnTo>
                  <a:pt x="196469" y="257937"/>
                </a:lnTo>
                <a:lnTo>
                  <a:pt x="196469" y="259334"/>
                </a:lnTo>
                <a:lnTo>
                  <a:pt x="182753" y="265684"/>
                </a:lnTo>
                <a:lnTo>
                  <a:pt x="178816" y="265938"/>
                </a:lnTo>
                <a:lnTo>
                  <a:pt x="173482" y="266065"/>
                </a:lnTo>
                <a:lnTo>
                  <a:pt x="166624" y="266065"/>
                </a:lnTo>
                <a:lnTo>
                  <a:pt x="160909" y="266065"/>
                </a:lnTo>
                <a:lnTo>
                  <a:pt x="156337" y="265938"/>
                </a:lnTo>
                <a:lnTo>
                  <a:pt x="152908" y="265684"/>
                </a:lnTo>
                <a:lnTo>
                  <a:pt x="149479" y="265430"/>
                </a:lnTo>
                <a:lnTo>
                  <a:pt x="138557" y="257048"/>
                </a:lnTo>
                <a:lnTo>
                  <a:pt x="114808" y="197866"/>
                </a:lnTo>
                <a:lnTo>
                  <a:pt x="112013" y="191262"/>
                </a:lnTo>
                <a:lnTo>
                  <a:pt x="109220" y="185293"/>
                </a:lnTo>
                <a:lnTo>
                  <a:pt x="106425" y="180086"/>
                </a:lnTo>
                <a:lnTo>
                  <a:pt x="103759" y="174879"/>
                </a:lnTo>
                <a:lnTo>
                  <a:pt x="100711" y="170561"/>
                </a:lnTo>
                <a:lnTo>
                  <a:pt x="97282" y="167132"/>
                </a:lnTo>
                <a:lnTo>
                  <a:pt x="93980" y="163703"/>
                </a:lnTo>
                <a:lnTo>
                  <a:pt x="90170" y="161036"/>
                </a:lnTo>
                <a:lnTo>
                  <a:pt x="85725" y="159258"/>
                </a:lnTo>
                <a:lnTo>
                  <a:pt x="81407" y="157480"/>
                </a:lnTo>
                <a:lnTo>
                  <a:pt x="76327" y="156591"/>
                </a:lnTo>
                <a:lnTo>
                  <a:pt x="70612" y="156591"/>
                </a:lnTo>
                <a:lnTo>
                  <a:pt x="53848" y="156591"/>
                </a:lnTo>
                <a:lnTo>
                  <a:pt x="53848" y="257429"/>
                </a:lnTo>
                <a:lnTo>
                  <a:pt x="53848" y="258825"/>
                </a:lnTo>
                <a:lnTo>
                  <a:pt x="53467" y="260096"/>
                </a:lnTo>
                <a:lnTo>
                  <a:pt x="52578" y="261112"/>
                </a:lnTo>
                <a:lnTo>
                  <a:pt x="51688" y="262255"/>
                </a:lnTo>
                <a:lnTo>
                  <a:pt x="50165" y="263144"/>
                </a:lnTo>
                <a:lnTo>
                  <a:pt x="48133" y="263779"/>
                </a:lnTo>
                <a:lnTo>
                  <a:pt x="46100" y="264541"/>
                </a:lnTo>
                <a:lnTo>
                  <a:pt x="43307" y="265049"/>
                </a:lnTo>
                <a:lnTo>
                  <a:pt x="40005" y="265430"/>
                </a:lnTo>
                <a:lnTo>
                  <a:pt x="36575" y="265811"/>
                </a:lnTo>
                <a:lnTo>
                  <a:pt x="32131" y="266065"/>
                </a:lnTo>
                <a:lnTo>
                  <a:pt x="26797" y="266065"/>
                </a:lnTo>
                <a:lnTo>
                  <a:pt x="21717" y="266065"/>
                </a:lnTo>
                <a:lnTo>
                  <a:pt x="5587" y="263779"/>
                </a:lnTo>
                <a:lnTo>
                  <a:pt x="3556" y="263144"/>
                </a:lnTo>
                <a:lnTo>
                  <a:pt x="2032" y="262255"/>
                </a:lnTo>
                <a:lnTo>
                  <a:pt x="1270" y="261112"/>
                </a:lnTo>
                <a:lnTo>
                  <a:pt x="508" y="260096"/>
                </a:lnTo>
                <a:lnTo>
                  <a:pt x="0" y="258825"/>
                </a:lnTo>
                <a:lnTo>
                  <a:pt x="0" y="257429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7" y="0"/>
                </a:lnTo>
                <a:lnTo>
                  <a:pt x="160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1602" y="289179"/>
            <a:ext cx="148589" cy="266065"/>
          </a:xfrm>
          <a:custGeom>
            <a:avLst/>
            <a:gdLst/>
            <a:ahLst/>
            <a:cxnLst/>
            <a:rect l="l" t="t" r="r" b="b"/>
            <a:pathLst>
              <a:path w="148589" h="266065">
                <a:moveTo>
                  <a:pt x="16001" y="0"/>
                </a:moveTo>
                <a:lnTo>
                  <a:pt x="140588" y="0"/>
                </a:lnTo>
                <a:lnTo>
                  <a:pt x="141859" y="0"/>
                </a:lnTo>
                <a:lnTo>
                  <a:pt x="143001" y="380"/>
                </a:lnTo>
                <a:lnTo>
                  <a:pt x="143890" y="1143"/>
                </a:lnTo>
                <a:lnTo>
                  <a:pt x="144907" y="1904"/>
                </a:lnTo>
                <a:lnTo>
                  <a:pt x="145669" y="3175"/>
                </a:lnTo>
                <a:lnTo>
                  <a:pt x="148589" y="18034"/>
                </a:lnTo>
                <a:lnTo>
                  <a:pt x="148589" y="22098"/>
                </a:lnTo>
                <a:lnTo>
                  <a:pt x="148589" y="26289"/>
                </a:lnTo>
                <a:lnTo>
                  <a:pt x="146431" y="39116"/>
                </a:lnTo>
                <a:lnTo>
                  <a:pt x="145669" y="40767"/>
                </a:lnTo>
                <a:lnTo>
                  <a:pt x="144907" y="42037"/>
                </a:lnTo>
                <a:lnTo>
                  <a:pt x="143890" y="42799"/>
                </a:lnTo>
                <a:lnTo>
                  <a:pt x="143001" y="43688"/>
                </a:lnTo>
                <a:lnTo>
                  <a:pt x="141859" y="44069"/>
                </a:lnTo>
                <a:lnTo>
                  <a:pt x="140588" y="44069"/>
                </a:lnTo>
                <a:lnTo>
                  <a:pt x="54101" y="44069"/>
                </a:lnTo>
                <a:lnTo>
                  <a:pt x="54101" y="115188"/>
                </a:lnTo>
                <a:lnTo>
                  <a:pt x="135255" y="115188"/>
                </a:lnTo>
                <a:lnTo>
                  <a:pt x="136525" y="115188"/>
                </a:lnTo>
                <a:lnTo>
                  <a:pt x="137668" y="115570"/>
                </a:lnTo>
                <a:lnTo>
                  <a:pt x="138557" y="116332"/>
                </a:lnTo>
                <a:lnTo>
                  <a:pt x="139573" y="116967"/>
                </a:lnTo>
                <a:lnTo>
                  <a:pt x="140335" y="118110"/>
                </a:lnTo>
                <a:lnTo>
                  <a:pt x="141097" y="119761"/>
                </a:lnTo>
                <a:lnTo>
                  <a:pt x="141859" y="121412"/>
                </a:lnTo>
                <a:lnTo>
                  <a:pt x="142494" y="123571"/>
                </a:lnTo>
                <a:lnTo>
                  <a:pt x="142748" y="126237"/>
                </a:lnTo>
                <a:lnTo>
                  <a:pt x="143128" y="129032"/>
                </a:lnTo>
                <a:lnTo>
                  <a:pt x="143256" y="132461"/>
                </a:lnTo>
                <a:lnTo>
                  <a:pt x="143256" y="136525"/>
                </a:lnTo>
                <a:lnTo>
                  <a:pt x="143256" y="140588"/>
                </a:lnTo>
                <a:lnTo>
                  <a:pt x="143128" y="144018"/>
                </a:lnTo>
                <a:lnTo>
                  <a:pt x="142748" y="146812"/>
                </a:lnTo>
                <a:lnTo>
                  <a:pt x="142494" y="149479"/>
                </a:lnTo>
                <a:lnTo>
                  <a:pt x="141859" y="151765"/>
                </a:lnTo>
                <a:lnTo>
                  <a:pt x="141097" y="153543"/>
                </a:lnTo>
                <a:lnTo>
                  <a:pt x="140335" y="155321"/>
                </a:lnTo>
                <a:lnTo>
                  <a:pt x="139573" y="156591"/>
                </a:lnTo>
                <a:lnTo>
                  <a:pt x="138557" y="157353"/>
                </a:lnTo>
                <a:lnTo>
                  <a:pt x="137668" y="158115"/>
                </a:lnTo>
                <a:lnTo>
                  <a:pt x="136525" y="158369"/>
                </a:lnTo>
                <a:lnTo>
                  <a:pt x="135255" y="158369"/>
                </a:lnTo>
                <a:lnTo>
                  <a:pt x="54101" y="158369"/>
                </a:lnTo>
                <a:lnTo>
                  <a:pt x="54101" y="257048"/>
                </a:lnTo>
                <a:lnTo>
                  <a:pt x="54101" y="258572"/>
                </a:lnTo>
                <a:lnTo>
                  <a:pt x="53594" y="259842"/>
                </a:lnTo>
                <a:lnTo>
                  <a:pt x="52832" y="260985"/>
                </a:lnTo>
                <a:lnTo>
                  <a:pt x="52070" y="262000"/>
                </a:lnTo>
                <a:lnTo>
                  <a:pt x="50546" y="263017"/>
                </a:lnTo>
                <a:lnTo>
                  <a:pt x="48387" y="263651"/>
                </a:lnTo>
                <a:lnTo>
                  <a:pt x="46355" y="264413"/>
                </a:lnTo>
                <a:lnTo>
                  <a:pt x="43561" y="265049"/>
                </a:lnTo>
                <a:lnTo>
                  <a:pt x="40132" y="265430"/>
                </a:lnTo>
                <a:lnTo>
                  <a:pt x="36702" y="265811"/>
                </a:lnTo>
                <a:lnTo>
                  <a:pt x="32385" y="266065"/>
                </a:lnTo>
                <a:lnTo>
                  <a:pt x="27050" y="266065"/>
                </a:lnTo>
                <a:lnTo>
                  <a:pt x="21844" y="266065"/>
                </a:lnTo>
                <a:lnTo>
                  <a:pt x="17525" y="265811"/>
                </a:lnTo>
                <a:lnTo>
                  <a:pt x="14097" y="265430"/>
                </a:lnTo>
                <a:lnTo>
                  <a:pt x="10540" y="265049"/>
                </a:lnTo>
                <a:lnTo>
                  <a:pt x="7874" y="264413"/>
                </a:lnTo>
                <a:lnTo>
                  <a:pt x="5714" y="263651"/>
                </a:lnTo>
                <a:lnTo>
                  <a:pt x="3683" y="263017"/>
                </a:lnTo>
                <a:lnTo>
                  <a:pt x="2286" y="262000"/>
                </a:lnTo>
                <a:lnTo>
                  <a:pt x="1397" y="260985"/>
                </a:lnTo>
                <a:lnTo>
                  <a:pt x="508" y="259842"/>
                </a:lnTo>
                <a:lnTo>
                  <a:pt x="0" y="258572"/>
                </a:lnTo>
                <a:lnTo>
                  <a:pt x="0" y="257048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7" y="0"/>
                </a:lnTo>
                <a:lnTo>
                  <a:pt x="1600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8498" y="289179"/>
            <a:ext cx="156971" cy="264795"/>
          </a:xfrm>
          <a:custGeom>
            <a:avLst/>
            <a:gdLst/>
            <a:ahLst/>
            <a:cxnLst/>
            <a:rect l="l" t="t" r="r" b="b"/>
            <a:pathLst>
              <a:path w="156971" h="264795">
                <a:moveTo>
                  <a:pt x="16001" y="0"/>
                </a:moveTo>
                <a:lnTo>
                  <a:pt x="148208" y="0"/>
                </a:lnTo>
                <a:lnTo>
                  <a:pt x="149478" y="0"/>
                </a:lnTo>
                <a:lnTo>
                  <a:pt x="150494" y="380"/>
                </a:lnTo>
                <a:lnTo>
                  <a:pt x="151510" y="1016"/>
                </a:lnTo>
                <a:lnTo>
                  <a:pt x="152400" y="1777"/>
                </a:lnTo>
                <a:lnTo>
                  <a:pt x="153288" y="2921"/>
                </a:lnTo>
                <a:lnTo>
                  <a:pt x="153924" y="4699"/>
                </a:lnTo>
                <a:lnTo>
                  <a:pt x="154558" y="6350"/>
                </a:lnTo>
                <a:lnTo>
                  <a:pt x="155066" y="8509"/>
                </a:lnTo>
                <a:lnTo>
                  <a:pt x="155447" y="11175"/>
                </a:lnTo>
                <a:lnTo>
                  <a:pt x="155828" y="13843"/>
                </a:lnTo>
                <a:lnTo>
                  <a:pt x="155956" y="17272"/>
                </a:lnTo>
                <a:lnTo>
                  <a:pt x="155956" y="21336"/>
                </a:lnTo>
                <a:lnTo>
                  <a:pt x="155956" y="25146"/>
                </a:lnTo>
                <a:lnTo>
                  <a:pt x="149478" y="42164"/>
                </a:lnTo>
                <a:lnTo>
                  <a:pt x="148208" y="42164"/>
                </a:lnTo>
                <a:lnTo>
                  <a:pt x="53593" y="42164"/>
                </a:lnTo>
                <a:lnTo>
                  <a:pt x="53593" y="106807"/>
                </a:lnTo>
                <a:lnTo>
                  <a:pt x="133603" y="106807"/>
                </a:lnTo>
                <a:lnTo>
                  <a:pt x="134874" y="106807"/>
                </a:lnTo>
                <a:lnTo>
                  <a:pt x="136016" y="107187"/>
                </a:lnTo>
                <a:lnTo>
                  <a:pt x="137032" y="107950"/>
                </a:lnTo>
                <a:lnTo>
                  <a:pt x="138049" y="108712"/>
                </a:lnTo>
                <a:lnTo>
                  <a:pt x="138937" y="109855"/>
                </a:lnTo>
                <a:lnTo>
                  <a:pt x="139572" y="111506"/>
                </a:lnTo>
                <a:lnTo>
                  <a:pt x="140334" y="113030"/>
                </a:lnTo>
                <a:lnTo>
                  <a:pt x="140843" y="115188"/>
                </a:lnTo>
                <a:lnTo>
                  <a:pt x="141096" y="117856"/>
                </a:lnTo>
                <a:lnTo>
                  <a:pt x="141477" y="120523"/>
                </a:lnTo>
                <a:lnTo>
                  <a:pt x="141604" y="123698"/>
                </a:lnTo>
                <a:lnTo>
                  <a:pt x="141604" y="127508"/>
                </a:lnTo>
                <a:lnTo>
                  <a:pt x="141604" y="131445"/>
                </a:lnTo>
                <a:lnTo>
                  <a:pt x="141477" y="134747"/>
                </a:lnTo>
                <a:lnTo>
                  <a:pt x="141096" y="137413"/>
                </a:lnTo>
                <a:lnTo>
                  <a:pt x="140843" y="139954"/>
                </a:lnTo>
                <a:lnTo>
                  <a:pt x="140334" y="141986"/>
                </a:lnTo>
                <a:lnTo>
                  <a:pt x="139572" y="143637"/>
                </a:lnTo>
                <a:lnTo>
                  <a:pt x="138937" y="145161"/>
                </a:lnTo>
                <a:lnTo>
                  <a:pt x="138049" y="146304"/>
                </a:lnTo>
                <a:lnTo>
                  <a:pt x="137032" y="146938"/>
                </a:lnTo>
                <a:lnTo>
                  <a:pt x="136016" y="147700"/>
                </a:lnTo>
                <a:lnTo>
                  <a:pt x="134874" y="147955"/>
                </a:lnTo>
                <a:lnTo>
                  <a:pt x="133603" y="147955"/>
                </a:lnTo>
                <a:lnTo>
                  <a:pt x="53593" y="147955"/>
                </a:lnTo>
                <a:lnTo>
                  <a:pt x="53593" y="222631"/>
                </a:lnTo>
                <a:lnTo>
                  <a:pt x="148970" y="222631"/>
                </a:lnTo>
                <a:lnTo>
                  <a:pt x="150240" y="222631"/>
                </a:lnTo>
                <a:lnTo>
                  <a:pt x="156463" y="233807"/>
                </a:lnTo>
                <a:lnTo>
                  <a:pt x="156844" y="236474"/>
                </a:lnTo>
                <a:lnTo>
                  <a:pt x="156971" y="239775"/>
                </a:lnTo>
                <a:lnTo>
                  <a:pt x="156971" y="243712"/>
                </a:lnTo>
                <a:lnTo>
                  <a:pt x="156971" y="247776"/>
                </a:lnTo>
                <a:lnTo>
                  <a:pt x="154939" y="260096"/>
                </a:lnTo>
                <a:lnTo>
                  <a:pt x="154304" y="261747"/>
                </a:lnTo>
                <a:lnTo>
                  <a:pt x="153415" y="263017"/>
                </a:lnTo>
                <a:lnTo>
                  <a:pt x="152400" y="263651"/>
                </a:lnTo>
                <a:lnTo>
                  <a:pt x="151383" y="264413"/>
                </a:lnTo>
                <a:lnTo>
                  <a:pt x="150240" y="264795"/>
                </a:lnTo>
                <a:lnTo>
                  <a:pt x="148970" y="264795"/>
                </a:lnTo>
                <a:lnTo>
                  <a:pt x="16001" y="264795"/>
                </a:lnTo>
                <a:lnTo>
                  <a:pt x="11556" y="264795"/>
                </a:lnTo>
                <a:lnTo>
                  <a:pt x="7746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6" y="1397"/>
                </a:lnTo>
                <a:lnTo>
                  <a:pt x="11556" y="0"/>
                </a:lnTo>
                <a:lnTo>
                  <a:pt x="1600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4845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6002" y="0"/>
                </a:moveTo>
                <a:lnTo>
                  <a:pt x="83947" y="0"/>
                </a:lnTo>
                <a:lnTo>
                  <a:pt x="98303" y="367"/>
                </a:lnTo>
                <a:lnTo>
                  <a:pt x="150757" y="11300"/>
                </a:lnTo>
                <a:lnTo>
                  <a:pt x="191689" y="39766"/>
                </a:lnTo>
                <a:lnTo>
                  <a:pt x="214367" y="83307"/>
                </a:lnTo>
                <a:lnTo>
                  <a:pt x="219839" y="121151"/>
                </a:lnTo>
                <a:lnTo>
                  <a:pt x="219585" y="137262"/>
                </a:lnTo>
                <a:lnTo>
                  <a:pt x="215046" y="175485"/>
                </a:lnTo>
                <a:lnTo>
                  <a:pt x="200417" y="211692"/>
                </a:lnTo>
                <a:lnTo>
                  <a:pt x="165006" y="246309"/>
                </a:lnTo>
                <a:lnTo>
                  <a:pt x="118696" y="261854"/>
                </a:lnTo>
                <a:lnTo>
                  <a:pt x="79639" y="264794"/>
                </a:lnTo>
                <a:lnTo>
                  <a:pt x="16002" y="264795"/>
                </a:lnTo>
                <a:lnTo>
                  <a:pt x="11556" y="264795"/>
                </a:lnTo>
                <a:lnTo>
                  <a:pt x="7747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6" y="0"/>
                </a:lnTo>
                <a:lnTo>
                  <a:pt x="160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8229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6001" y="0"/>
                </a:moveTo>
                <a:lnTo>
                  <a:pt x="83946" y="0"/>
                </a:lnTo>
                <a:lnTo>
                  <a:pt x="98303" y="367"/>
                </a:lnTo>
                <a:lnTo>
                  <a:pt x="150757" y="11300"/>
                </a:lnTo>
                <a:lnTo>
                  <a:pt x="191689" y="39766"/>
                </a:lnTo>
                <a:lnTo>
                  <a:pt x="214367" y="83307"/>
                </a:lnTo>
                <a:lnTo>
                  <a:pt x="219839" y="121151"/>
                </a:lnTo>
                <a:lnTo>
                  <a:pt x="219585" y="137262"/>
                </a:lnTo>
                <a:lnTo>
                  <a:pt x="215046" y="175485"/>
                </a:lnTo>
                <a:lnTo>
                  <a:pt x="200417" y="211692"/>
                </a:lnTo>
                <a:lnTo>
                  <a:pt x="165006" y="246309"/>
                </a:lnTo>
                <a:lnTo>
                  <a:pt x="118696" y="261854"/>
                </a:lnTo>
                <a:lnTo>
                  <a:pt x="79639" y="264794"/>
                </a:lnTo>
                <a:lnTo>
                  <a:pt x="16001" y="264795"/>
                </a:lnTo>
                <a:lnTo>
                  <a:pt x="11556" y="264795"/>
                </a:lnTo>
                <a:lnTo>
                  <a:pt x="7746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6" y="1397"/>
                </a:lnTo>
                <a:lnTo>
                  <a:pt x="11556" y="0"/>
                </a:lnTo>
                <a:lnTo>
                  <a:pt x="1600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9214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6002" y="0"/>
                </a:moveTo>
                <a:lnTo>
                  <a:pt x="83947" y="0"/>
                </a:lnTo>
                <a:lnTo>
                  <a:pt x="98303" y="367"/>
                </a:lnTo>
                <a:lnTo>
                  <a:pt x="150757" y="11300"/>
                </a:lnTo>
                <a:lnTo>
                  <a:pt x="191689" y="39766"/>
                </a:lnTo>
                <a:lnTo>
                  <a:pt x="214367" y="83307"/>
                </a:lnTo>
                <a:lnTo>
                  <a:pt x="219839" y="121151"/>
                </a:lnTo>
                <a:lnTo>
                  <a:pt x="219585" y="137262"/>
                </a:lnTo>
                <a:lnTo>
                  <a:pt x="215046" y="175485"/>
                </a:lnTo>
                <a:lnTo>
                  <a:pt x="200417" y="211692"/>
                </a:lnTo>
                <a:lnTo>
                  <a:pt x="165006" y="246309"/>
                </a:lnTo>
                <a:lnTo>
                  <a:pt x="118696" y="261854"/>
                </a:lnTo>
                <a:lnTo>
                  <a:pt x="79639" y="264794"/>
                </a:lnTo>
                <a:lnTo>
                  <a:pt x="16002" y="264795"/>
                </a:lnTo>
                <a:lnTo>
                  <a:pt x="11556" y="264795"/>
                </a:lnTo>
                <a:lnTo>
                  <a:pt x="7747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6" y="0"/>
                </a:lnTo>
                <a:lnTo>
                  <a:pt x="160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3178" y="288416"/>
            <a:ext cx="218439" cy="266826"/>
          </a:xfrm>
          <a:custGeom>
            <a:avLst/>
            <a:gdLst/>
            <a:ahLst/>
            <a:cxnLst/>
            <a:rect l="l" t="t" r="r" b="b"/>
            <a:pathLst>
              <a:path w="218439" h="266826">
                <a:moveTo>
                  <a:pt x="194818" y="0"/>
                </a:moveTo>
                <a:lnTo>
                  <a:pt x="199517" y="0"/>
                </a:lnTo>
                <a:lnTo>
                  <a:pt x="203326" y="126"/>
                </a:lnTo>
                <a:lnTo>
                  <a:pt x="206501" y="507"/>
                </a:lnTo>
                <a:lnTo>
                  <a:pt x="209676" y="888"/>
                </a:lnTo>
                <a:lnTo>
                  <a:pt x="212089" y="1397"/>
                </a:lnTo>
                <a:lnTo>
                  <a:pt x="213741" y="2285"/>
                </a:lnTo>
                <a:lnTo>
                  <a:pt x="215519" y="3048"/>
                </a:lnTo>
                <a:lnTo>
                  <a:pt x="216662" y="4063"/>
                </a:lnTo>
                <a:lnTo>
                  <a:pt x="217424" y="5079"/>
                </a:lnTo>
                <a:lnTo>
                  <a:pt x="218059" y="6223"/>
                </a:lnTo>
                <a:lnTo>
                  <a:pt x="218439" y="7365"/>
                </a:lnTo>
                <a:lnTo>
                  <a:pt x="218439" y="8762"/>
                </a:lnTo>
                <a:lnTo>
                  <a:pt x="218439" y="246760"/>
                </a:lnTo>
                <a:lnTo>
                  <a:pt x="218439" y="249935"/>
                </a:lnTo>
                <a:lnTo>
                  <a:pt x="217805" y="252729"/>
                </a:lnTo>
                <a:lnTo>
                  <a:pt x="205739" y="264921"/>
                </a:lnTo>
                <a:lnTo>
                  <a:pt x="203326" y="265683"/>
                </a:lnTo>
                <a:lnTo>
                  <a:pt x="200660" y="266064"/>
                </a:lnTo>
                <a:lnTo>
                  <a:pt x="198120" y="266064"/>
                </a:lnTo>
                <a:lnTo>
                  <a:pt x="175260" y="266064"/>
                </a:lnTo>
                <a:lnTo>
                  <a:pt x="170434" y="266064"/>
                </a:lnTo>
                <a:lnTo>
                  <a:pt x="166243" y="265556"/>
                </a:lnTo>
                <a:lnTo>
                  <a:pt x="162813" y="264540"/>
                </a:lnTo>
                <a:lnTo>
                  <a:pt x="159385" y="263651"/>
                </a:lnTo>
                <a:lnTo>
                  <a:pt x="144780" y="249173"/>
                </a:lnTo>
                <a:lnTo>
                  <a:pt x="141986" y="244855"/>
                </a:lnTo>
                <a:lnTo>
                  <a:pt x="138937" y="239267"/>
                </a:lnTo>
                <a:lnTo>
                  <a:pt x="135509" y="232409"/>
                </a:lnTo>
                <a:lnTo>
                  <a:pt x="69596" y="108584"/>
                </a:lnTo>
                <a:lnTo>
                  <a:pt x="64037" y="97616"/>
                </a:lnTo>
                <a:lnTo>
                  <a:pt x="58388" y="85862"/>
                </a:lnTo>
                <a:lnTo>
                  <a:pt x="52908" y="73595"/>
                </a:lnTo>
                <a:lnTo>
                  <a:pt x="48283" y="62310"/>
                </a:lnTo>
                <a:lnTo>
                  <a:pt x="46862" y="59943"/>
                </a:lnTo>
                <a:lnTo>
                  <a:pt x="48336" y="99306"/>
                </a:lnTo>
                <a:lnTo>
                  <a:pt x="48513" y="258063"/>
                </a:lnTo>
                <a:lnTo>
                  <a:pt x="48513" y="259333"/>
                </a:lnTo>
                <a:lnTo>
                  <a:pt x="43561" y="264413"/>
                </a:lnTo>
                <a:lnTo>
                  <a:pt x="41656" y="265175"/>
                </a:lnTo>
                <a:lnTo>
                  <a:pt x="39243" y="265810"/>
                </a:lnTo>
                <a:lnTo>
                  <a:pt x="36068" y="266191"/>
                </a:lnTo>
                <a:lnTo>
                  <a:pt x="32893" y="266572"/>
                </a:lnTo>
                <a:lnTo>
                  <a:pt x="28829" y="266826"/>
                </a:lnTo>
                <a:lnTo>
                  <a:pt x="24002" y="266826"/>
                </a:lnTo>
                <a:lnTo>
                  <a:pt x="19176" y="266826"/>
                </a:lnTo>
                <a:lnTo>
                  <a:pt x="4699" y="264413"/>
                </a:lnTo>
                <a:lnTo>
                  <a:pt x="2921" y="263778"/>
                </a:lnTo>
                <a:lnTo>
                  <a:pt x="1777" y="262762"/>
                </a:lnTo>
                <a:lnTo>
                  <a:pt x="1016" y="261746"/>
                </a:lnTo>
                <a:lnTo>
                  <a:pt x="381" y="260603"/>
                </a:lnTo>
                <a:lnTo>
                  <a:pt x="0" y="259333"/>
                </a:lnTo>
                <a:lnTo>
                  <a:pt x="0" y="258063"/>
                </a:lnTo>
                <a:lnTo>
                  <a:pt x="0" y="20065"/>
                </a:lnTo>
                <a:lnTo>
                  <a:pt x="0" y="13588"/>
                </a:lnTo>
                <a:lnTo>
                  <a:pt x="1905" y="8762"/>
                </a:lnTo>
                <a:lnTo>
                  <a:pt x="5714" y="5587"/>
                </a:lnTo>
                <a:lnTo>
                  <a:pt x="9398" y="2412"/>
                </a:lnTo>
                <a:lnTo>
                  <a:pt x="13970" y="761"/>
                </a:lnTo>
                <a:lnTo>
                  <a:pt x="19431" y="761"/>
                </a:lnTo>
                <a:lnTo>
                  <a:pt x="48387" y="761"/>
                </a:lnTo>
                <a:lnTo>
                  <a:pt x="53467" y="761"/>
                </a:lnTo>
                <a:lnTo>
                  <a:pt x="57912" y="1269"/>
                </a:lnTo>
                <a:lnTo>
                  <a:pt x="86360" y="28448"/>
                </a:lnTo>
                <a:lnTo>
                  <a:pt x="137922" y="125221"/>
                </a:lnTo>
                <a:lnTo>
                  <a:pt x="140970" y="131063"/>
                </a:lnTo>
                <a:lnTo>
                  <a:pt x="143891" y="136905"/>
                </a:lnTo>
                <a:lnTo>
                  <a:pt x="146812" y="142493"/>
                </a:lnTo>
                <a:lnTo>
                  <a:pt x="149860" y="148208"/>
                </a:lnTo>
                <a:lnTo>
                  <a:pt x="152654" y="153796"/>
                </a:lnTo>
                <a:lnTo>
                  <a:pt x="155321" y="159511"/>
                </a:lnTo>
                <a:lnTo>
                  <a:pt x="158114" y="165099"/>
                </a:lnTo>
                <a:lnTo>
                  <a:pt x="160782" y="170687"/>
                </a:lnTo>
                <a:lnTo>
                  <a:pt x="163322" y="176148"/>
                </a:lnTo>
                <a:lnTo>
                  <a:pt x="165988" y="181609"/>
                </a:lnTo>
                <a:lnTo>
                  <a:pt x="168401" y="187070"/>
                </a:lnTo>
                <a:lnTo>
                  <a:pt x="170942" y="192531"/>
                </a:lnTo>
                <a:lnTo>
                  <a:pt x="170641" y="180161"/>
                </a:lnTo>
                <a:lnTo>
                  <a:pt x="170294" y="167318"/>
                </a:lnTo>
                <a:lnTo>
                  <a:pt x="170018" y="152504"/>
                </a:lnTo>
                <a:lnTo>
                  <a:pt x="169932" y="140501"/>
                </a:lnTo>
                <a:lnTo>
                  <a:pt x="169925" y="8762"/>
                </a:lnTo>
                <a:lnTo>
                  <a:pt x="169925" y="7365"/>
                </a:lnTo>
                <a:lnTo>
                  <a:pt x="175260" y="2285"/>
                </a:lnTo>
                <a:lnTo>
                  <a:pt x="177164" y="1397"/>
                </a:lnTo>
                <a:lnTo>
                  <a:pt x="179577" y="888"/>
                </a:lnTo>
                <a:lnTo>
                  <a:pt x="182752" y="507"/>
                </a:lnTo>
                <a:lnTo>
                  <a:pt x="185927" y="126"/>
                </a:lnTo>
                <a:lnTo>
                  <a:pt x="189992" y="0"/>
                </a:lnTo>
                <a:lnTo>
                  <a:pt x="1948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758" y="288416"/>
            <a:ext cx="218439" cy="266826"/>
          </a:xfrm>
          <a:custGeom>
            <a:avLst/>
            <a:gdLst/>
            <a:ahLst/>
            <a:cxnLst/>
            <a:rect l="l" t="t" r="r" b="b"/>
            <a:pathLst>
              <a:path w="218439" h="266826">
                <a:moveTo>
                  <a:pt x="194817" y="0"/>
                </a:moveTo>
                <a:lnTo>
                  <a:pt x="199516" y="0"/>
                </a:lnTo>
                <a:lnTo>
                  <a:pt x="203326" y="126"/>
                </a:lnTo>
                <a:lnTo>
                  <a:pt x="206501" y="507"/>
                </a:lnTo>
                <a:lnTo>
                  <a:pt x="209676" y="888"/>
                </a:lnTo>
                <a:lnTo>
                  <a:pt x="212089" y="1397"/>
                </a:lnTo>
                <a:lnTo>
                  <a:pt x="213740" y="2285"/>
                </a:lnTo>
                <a:lnTo>
                  <a:pt x="215518" y="3048"/>
                </a:lnTo>
                <a:lnTo>
                  <a:pt x="216662" y="4063"/>
                </a:lnTo>
                <a:lnTo>
                  <a:pt x="217424" y="5079"/>
                </a:lnTo>
                <a:lnTo>
                  <a:pt x="218058" y="6223"/>
                </a:lnTo>
                <a:lnTo>
                  <a:pt x="218439" y="7365"/>
                </a:lnTo>
                <a:lnTo>
                  <a:pt x="218439" y="8762"/>
                </a:lnTo>
                <a:lnTo>
                  <a:pt x="218439" y="246760"/>
                </a:lnTo>
                <a:lnTo>
                  <a:pt x="218439" y="249935"/>
                </a:lnTo>
                <a:lnTo>
                  <a:pt x="217804" y="252729"/>
                </a:lnTo>
                <a:lnTo>
                  <a:pt x="205739" y="264921"/>
                </a:lnTo>
                <a:lnTo>
                  <a:pt x="203326" y="265683"/>
                </a:lnTo>
                <a:lnTo>
                  <a:pt x="200659" y="266064"/>
                </a:lnTo>
                <a:lnTo>
                  <a:pt x="198119" y="266064"/>
                </a:lnTo>
                <a:lnTo>
                  <a:pt x="175259" y="266064"/>
                </a:lnTo>
                <a:lnTo>
                  <a:pt x="170433" y="266064"/>
                </a:lnTo>
                <a:lnTo>
                  <a:pt x="166242" y="265556"/>
                </a:lnTo>
                <a:lnTo>
                  <a:pt x="162813" y="264540"/>
                </a:lnTo>
                <a:lnTo>
                  <a:pt x="159384" y="263651"/>
                </a:lnTo>
                <a:lnTo>
                  <a:pt x="156082" y="261873"/>
                </a:lnTo>
                <a:lnTo>
                  <a:pt x="153162" y="259333"/>
                </a:lnTo>
                <a:lnTo>
                  <a:pt x="150240" y="256793"/>
                </a:lnTo>
                <a:lnTo>
                  <a:pt x="147446" y="253364"/>
                </a:lnTo>
                <a:lnTo>
                  <a:pt x="144779" y="249173"/>
                </a:lnTo>
                <a:lnTo>
                  <a:pt x="141986" y="244855"/>
                </a:lnTo>
                <a:lnTo>
                  <a:pt x="138937" y="239267"/>
                </a:lnTo>
                <a:lnTo>
                  <a:pt x="135508" y="232409"/>
                </a:lnTo>
                <a:lnTo>
                  <a:pt x="69595" y="108584"/>
                </a:lnTo>
                <a:lnTo>
                  <a:pt x="64037" y="97616"/>
                </a:lnTo>
                <a:lnTo>
                  <a:pt x="58388" y="85862"/>
                </a:lnTo>
                <a:lnTo>
                  <a:pt x="52908" y="73595"/>
                </a:lnTo>
                <a:lnTo>
                  <a:pt x="48283" y="62310"/>
                </a:lnTo>
                <a:lnTo>
                  <a:pt x="46862" y="59943"/>
                </a:lnTo>
                <a:lnTo>
                  <a:pt x="48336" y="99306"/>
                </a:lnTo>
                <a:lnTo>
                  <a:pt x="48513" y="258063"/>
                </a:lnTo>
                <a:lnTo>
                  <a:pt x="48513" y="259333"/>
                </a:lnTo>
                <a:lnTo>
                  <a:pt x="43561" y="264413"/>
                </a:lnTo>
                <a:lnTo>
                  <a:pt x="41655" y="265175"/>
                </a:lnTo>
                <a:lnTo>
                  <a:pt x="39242" y="265810"/>
                </a:lnTo>
                <a:lnTo>
                  <a:pt x="36067" y="266191"/>
                </a:lnTo>
                <a:lnTo>
                  <a:pt x="32892" y="266572"/>
                </a:lnTo>
                <a:lnTo>
                  <a:pt x="28828" y="266826"/>
                </a:lnTo>
                <a:lnTo>
                  <a:pt x="24002" y="266826"/>
                </a:lnTo>
                <a:lnTo>
                  <a:pt x="19176" y="266826"/>
                </a:lnTo>
                <a:lnTo>
                  <a:pt x="4699" y="264413"/>
                </a:lnTo>
                <a:lnTo>
                  <a:pt x="2920" y="263778"/>
                </a:lnTo>
                <a:lnTo>
                  <a:pt x="1777" y="262762"/>
                </a:lnTo>
                <a:lnTo>
                  <a:pt x="1015" y="261746"/>
                </a:lnTo>
                <a:lnTo>
                  <a:pt x="380" y="260603"/>
                </a:lnTo>
                <a:lnTo>
                  <a:pt x="0" y="259333"/>
                </a:lnTo>
                <a:lnTo>
                  <a:pt x="0" y="258063"/>
                </a:lnTo>
                <a:lnTo>
                  <a:pt x="0" y="20065"/>
                </a:lnTo>
                <a:lnTo>
                  <a:pt x="0" y="13588"/>
                </a:lnTo>
                <a:lnTo>
                  <a:pt x="1904" y="8762"/>
                </a:lnTo>
                <a:lnTo>
                  <a:pt x="5714" y="5587"/>
                </a:lnTo>
                <a:lnTo>
                  <a:pt x="9397" y="2412"/>
                </a:lnTo>
                <a:lnTo>
                  <a:pt x="13969" y="761"/>
                </a:lnTo>
                <a:lnTo>
                  <a:pt x="19430" y="761"/>
                </a:lnTo>
                <a:lnTo>
                  <a:pt x="48387" y="761"/>
                </a:lnTo>
                <a:lnTo>
                  <a:pt x="53466" y="761"/>
                </a:lnTo>
                <a:lnTo>
                  <a:pt x="57912" y="1269"/>
                </a:lnTo>
                <a:lnTo>
                  <a:pt x="61467" y="2158"/>
                </a:lnTo>
                <a:lnTo>
                  <a:pt x="65024" y="3048"/>
                </a:lnTo>
                <a:lnTo>
                  <a:pt x="86359" y="28448"/>
                </a:lnTo>
                <a:lnTo>
                  <a:pt x="137921" y="125221"/>
                </a:lnTo>
                <a:lnTo>
                  <a:pt x="140969" y="131063"/>
                </a:lnTo>
                <a:lnTo>
                  <a:pt x="143890" y="136905"/>
                </a:lnTo>
                <a:lnTo>
                  <a:pt x="146812" y="142493"/>
                </a:lnTo>
                <a:lnTo>
                  <a:pt x="149859" y="148208"/>
                </a:lnTo>
                <a:lnTo>
                  <a:pt x="152653" y="153796"/>
                </a:lnTo>
                <a:lnTo>
                  <a:pt x="155320" y="159511"/>
                </a:lnTo>
                <a:lnTo>
                  <a:pt x="158114" y="165099"/>
                </a:lnTo>
                <a:lnTo>
                  <a:pt x="160781" y="170687"/>
                </a:lnTo>
                <a:lnTo>
                  <a:pt x="163321" y="176148"/>
                </a:lnTo>
                <a:lnTo>
                  <a:pt x="165988" y="181609"/>
                </a:lnTo>
                <a:lnTo>
                  <a:pt x="168401" y="187070"/>
                </a:lnTo>
                <a:lnTo>
                  <a:pt x="170941" y="192531"/>
                </a:lnTo>
                <a:lnTo>
                  <a:pt x="170641" y="180161"/>
                </a:lnTo>
                <a:lnTo>
                  <a:pt x="170294" y="167318"/>
                </a:lnTo>
                <a:lnTo>
                  <a:pt x="170018" y="152504"/>
                </a:lnTo>
                <a:lnTo>
                  <a:pt x="169932" y="140501"/>
                </a:lnTo>
                <a:lnTo>
                  <a:pt x="169925" y="8762"/>
                </a:lnTo>
                <a:lnTo>
                  <a:pt x="169925" y="7365"/>
                </a:lnTo>
                <a:lnTo>
                  <a:pt x="175259" y="2285"/>
                </a:lnTo>
                <a:lnTo>
                  <a:pt x="177164" y="1397"/>
                </a:lnTo>
                <a:lnTo>
                  <a:pt x="179704" y="888"/>
                </a:lnTo>
                <a:lnTo>
                  <a:pt x="182752" y="507"/>
                </a:lnTo>
                <a:lnTo>
                  <a:pt x="185927" y="126"/>
                </a:lnTo>
                <a:lnTo>
                  <a:pt x="189991" y="0"/>
                </a:lnTo>
                <a:lnTo>
                  <a:pt x="1948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8461" y="288036"/>
            <a:ext cx="54101" cy="267208"/>
          </a:xfrm>
          <a:custGeom>
            <a:avLst/>
            <a:gdLst/>
            <a:ahLst/>
            <a:cxnLst/>
            <a:rect l="l" t="t" r="r" b="b"/>
            <a:pathLst>
              <a:path w="54101" h="267208">
                <a:moveTo>
                  <a:pt x="27050" y="0"/>
                </a:moveTo>
                <a:lnTo>
                  <a:pt x="32385" y="0"/>
                </a:lnTo>
                <a:lnTo>
                  <a:pt x="36702" y="127"/>
                </a:lnTo>
                <a:lnTo>
                  <a:pt x="54101" y="7239"/>
                </a:lnTo>
                <a:lnTo>
                  <a:pt x="54101" y="8509"/>
                </a:lnTo>
                <a:lnTo>
                  <a:pt x="54101" y="258572"/>
                </a:lnTo>
                <a:lnTo>
                  <a:pt x="54101" y="259969"/>
                </a:lnTo>
                <a:lnTo>
                  <a:pt x="53593" y="261239"/>
                </a:lnTo>
                <a:lnTo>
                  <a:pt x="52704" y="262255"/>
                </a:lnTo>
                <a:lnTo>
                  <a:pt x="51815" y="263398"/>
                </a:lnTo>
                <a:lnTo>
                  <a:pt x="50418" y="264287"/>
                </a:lnTo>
                <a:lnTo>
                  <a:pt x="48387" y="264922"/>
                </a:lnTo>
                <a:lnTo>
                  <a:pt x="46227" y="265684"/>
                </a:lnTo>
                <a:lnTo>
                  <a:pt x="43561" y="266192"/>
                </a:lnTo>
                <a:lnTo>
                  <a:pt x="40132" y="266573"/>
                </a:lnTo>
                <a:lnTo>
                  <a:pt x="36702" y="266954"/>
                </a:lnTo>
                <a:lnTo>
                  <a:pt x="32385" y="267208"/>
                </a:lnTo>
                <a:lnTo>
                  <a:pt x="27050" y="267208"/>
                </a:lnTo>
                <a:lnTo>
                  <a:pt x="21843" y="267208"/>
                </a:lnTo>
                <a:lnTo>
                  <a:pt x="17525" y="266954"/>
                </a:lnTo>
                <a:lnTo>
                  <a:pt x="14097" y="266573"/>
                </a:lnTo>
                <a:lnTo>
                  <a:pt x="10540" y="266192"/>
                </a:lnTo>
                <a:lnTo>
                  <a:pt x="7874" y="265684"/>
                </a:lnTo>
                <a:lnTo>
                  <a:pt x="5714" y="264922"/>
                </a:lnTo>
                <a:lnTo>
                  <a:pt x="3683" y="264287"/>
                </a:lnTo>
                <a:lnTo>
                  <a:pt x="2286" y="263398"/>
                </a:lnTo>
                <a:lnTo>
                  <a:pt x="1397" y="262255"/>
                </a:lnTo>
                <a:lnTo>
                  <a:pt x="508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3" y="0"/>
                </a:lnTo>
                <a:lnTo>
                  <a:pt x="270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2146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7888" y="0"/>
                </a:lnTo>
                <a:lnTo>
                  <a:pt x="134365" y="0"/>
                </a:lnTo>
                <a:lnTo>
                  <a:pt x="139064" y="254"/>
                </a:lnTo>
                <a:lnTo>
                  <a:pt x="155955" y="5080"/>
                </a:lnTo>
                <a:lnTo>
                  <a:pt x="157225" y="6604"/>
                </a:lnTo>
                <a:lnTo>
                  <a:pt x="240791" y="245872"/>
                </a:lnTo>
                <a:lnTo>
                  <a:pt x="243839" y="257556"/>
                </a:lnTo>
                <a:lnTo>
                  <a:pt x="244348" y="260477"/>
                </a:lnTo>
                <a:lnTo>
                  <a:pt x="225170" y="267208"/>
                </a:lnTo>
                <a:lnTo>
                  <a:pt x="218566" y="267208"/>
                </a:lnTo>
                <a:lnTo>
                  <a:pt x="211581" y="267208"/>
                </a:lnTo>
                <a:lnTo>
                  <a:pt x="189102" y="263144"/>
                </a:lnTo>
                <a:lnTo>
                  <a:pt x="188213" y="262001"/>
                </a:lnTo>
                <a:lnTo>
                  <a:pt x="187578" y="260604"/>
                </a:lnTo>
                <a:lnTo>
                  <a:pt x="187070" y="258826"/>
                </a:lnTo>
                <a:lnTo>
                  <a:pt x="169163" y="205613"/>
                </a:lnTo>
                <a:lnTo>
                  <a:pt x="69723" y="205613"/>
                </a:lnTo>
                <a:lnTo>
                  <a:pt x="52958" y="257429"/>
                </a:lnTo>
                <a:lnTo>
                  <a:pt x="52450" y="259334"/>
                </a:lnTo>
                <a:lnTo>
                  <a:pt x="51688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3" y="264541"/>
                </a:lnTo>
                <a:lnTo>
                  <a:pt x="46481" y="265303"/>
                </a:lnTo>
                <a:lnTo>
                  <a:pt x="44576" y="266065"/>
                </a:lnTo>
                <a:lnTo>
                  <a:pt x="41782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7" y="267208"/>
                </a:lnTo>
                <a:lnTo>
                  <a:pt x="23875" y="267208"/>
                </a:lnTo>
                <a:lnTo>
                  <a:pt x="17652" y="267208"/>
                </a:lnTo>
                <a:lnTo>
                  <a:pt x="0" y="259842"/>
                </a:lnTo>
                <a:lnTo>
                  <a:pt x="380" y="256921"/>
                </a:lnTo>
                <a:lnTo>
                  <a:pt x="85089" y="10541"/>
                </a:lnTo>
                <a:lnTo>
                  <a:pt x="88011" y="4953"/>
                </a:lnTo>
                <a:lnTo>
                  <a:pt x="89026" y="3556"/>
                </a:lnTo>
                <a:lnTo>
                  <a:pt x="103124" y="254"/>
                </a:lnTo>
                <a:lnTo>
                  <a:pt x="107314" y="0"/>
                </a:lnTo>
                <a:lnTo>
                  <a:pt x="112902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505" y="288036"/>
            <a:ext cx="54102" cy="267208"/>
          </a:xfrm>
          <a:custGeom>
            <a:avLst/>
            <a:gdLst/>
            <a:ahLst/>
            <a:cxnLst/>
            <a:rect l="l" t="t" r="r" b="b"/>
            <a:pathLst>
              <a:path w="54102" h="267208">
                <a:moveTo>
                  <a:pt x="27051" y="0"/>
                </a:moveTo>
                <a:lnTo>
                  <a:pt x="32385" y="0"/>
                </a:lnTo>
                <a:lnTo>
                  <a:pt x="36703" y="127"/>
                </a:lnTo>
                <a:lnTo>
                  <a:pt x="54102" y="7239"/>
                </a:lnTo>
                <a:lnTo>
                  <a:pt x="54102" y="8509"/>
                </a:lnTo>
                <a:lnTo>
                  <a:pt x="54102" y="258572"/>
                </a:lnTo>
                <a:lnTo>
                  <a:pt x="54102" y="259969"/>
                </a:lnTo>
                <a:lnTo>
                  <a:pt x="53594" y="261239"/>
                </a:lnTo>
                <a:lnTo>
                  <a:pt x="52705" y="262255"/>
                </a:lnTo>
                <a:lnTo>
                  <a:pt x="51816" y="263398"/>
                </a:lnTo>
                <a:lnTo>
                  <a:pt x="50419" y="264287"/>
                </a:lnTo>
                <a:lnTo>
                  <a:pt x="48387" y="264922"/>
                </a:lnTo>
                <a:lnTo>
                  <a:pt x="46228" y="265684"/>
                </a:lnTo>
                <a:lnTo>
                  <a:pt x="43561" y="266192"/>
                </a:lnTo>
                <a:lnTo>
                  <a:pt x="40132" y="266573"/>
                </a:lnTo>
                <a:lnTo>
                  <a:pt x="36703" y="266954"/>
                </a:lnTo>
                <a:lnTo>
                  <a:pt x="32385" y="267208"/>
                </a:lnTo>
                <a:lnTo>
                  <a:pt x="27051" y="267208"/>
                </a:lnTo>
                <a:lnTo>
                  <a:pt x="21844" y="267208"/>
                </a:lnTo>
                <a:lnTo>
                  <a:pt x="17526" y="266954"/>
                </a:lnTo>
                <a:lnTo>
                  <a:pt x="14097" y="266573"/>
                </a:lnTo>
                <a:lnTo>
                  <a:pt x="10541" y="266192"/>
                </a:lnTo>
                <a:lnTo>
                  <a:pt x="7874" y="265684"/>
                </a:lnTo>
                <a:lnTo>
                  <a:pt x="5715" y="264922"/>
                </a:lnTo>
                <a:lnTo>
                  <a:pt x="3683" y="264287"/>
                </a:lnTo>
                <a:lnTo>
                  <a:pt x="2286" y="263398"/>
                </a:lnTo>
                <a:lnTo>
                  <a:pt x="1397" y="262255"/>
                </a:lnTo>
                <a:lnTo>
                  <a:pt x="508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4" y="0"/>
                </a:lnTo>
                <a:lnTo>
                  <a:pt x="270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0109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7888" y="0"/>
                </a:lnTo>
                <a:lnTo>
                  <a:pt x="134365" y="0"/>
                </a:lnTo>
                <a:lnTo>
                  <a:pt x="139064" y="254"/>
                </a:lnTo>
                <a:lnTo>
                  <a:pt x="155955" y="5080"/>
                </a:lnTo>
                <a:lnTo>
                  <a:pt x="157225" y="6604"/>
                </a:lnTo>
                <a:lnTo>
                  <a:pt x="240791" y="245872"/>
                </a:lnTo>
                <a:lnTo>
                  <a:pt x="243839" y="257556"/>
                </a:lnTo>
                <a:lnTo>
                  <a:pt x="244348" y="260477"/>
                </a:lnTo>
                <a:lnTo>
                  <a:pt x="225170" y="267208"/>
                </a:lnTo>
                <a:lnTo>
                  <a:pt x="218566" y="267208"/>
                </a:lnTo>
                <a:lnTo>
                  <a:pt x="211581" y="267208"/>
                </a:lnTo>
                <a:lnTo>
                  <a:pt x="189102" y="263144"/>
                </a:lnTo>
                <a:lnTo>
                  <a:pt x="188213" y="262001"/>
                </a:lnTo>
                <a:lnTo>
                  <a:pt x="187578" y="260604"/>
                </a:lnTo>
                <a:lnTo>
                  <a:pt x="187070" y="258826"/>
                </a:lnTo>
                <a:lnTo>
                  <a:pt x="169163" y="205613"/>
                </a:lnTo>
                <a:lnTo>
                  <a:pt x="69723" y="205613"/>
                </a:lnTo>
                <a:lnTo>
                  <a:pt x="52959" y="257429"/>
                </a:lnTo>
                <a:lnTo>
                  <a:pt x="52450" y="259334"/>
                </a:lnTo>
                <a:lnTo>
                  <a:pt x="51688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3" y="264541"/>
                </a:lnTo>
                <a:lnTo>
                  <a:pt x="46481" y="265303"/>
                </a:lnTo>
                <a:lnTo>
                  <a:pt x="44576" y="266065"/>
                </a:lnTo>
                <a:lnTo>
                  <a:pt x="41782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7" y="267208"/>
                </a:lnTo>
                <a:lnTo>
                  <a:pt x="23875" y="267208"/>
                </a:lnTo>
                <a:lnTo>
                  <a:pt x="17652" y="267208"/>
                </a:lnTo>
                <a:lnTo>
                  <a:pt x="0" y="259842"/>
                </a:lnTo>
                <a:lnTo>
                  <a:pt x="380" y="256921"/>
                </a:lnTo>
                <a:lnTo>
                  <a:pt x="85089" y="10541"/>
                </a:lnTo>
                <a:lnTo>
                  <a:pt x="88011" y="4953"/>
                </a:lnTo>
                <a:lnTo>
                  <a:pt x="89026" y="3556"/>
                </a:lnTo>
                <a:lnTo>
                  <a:pt x="103124" y="254"/>
                </a:lnTo>
                <a:lnTo>
                  <a:pt x="107314" y="0"/>
                </a:lnTo>
                <a:lnTo>
                  <a:pt x="112902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7202" y="288036"/>
            <a:ext cx="145542" cy="265938"/>
          </a:xfrm>
          <a:custGeom>
            <a:avLst/>
            <a:gdLst/>
            <a:ahLst/>
            <a:cxnLst/>
            <a:rect l="l" t="t" r="r" b="b"/>
            <a:pathLst>
              <a:path w="145542" h="265938">
                <a:moveTo>
                  <a:pt x="27050" y="0"/>
                </a:moveTo>
                <a:lnTo>
                  <a:pt x="32385" y="0"/>
                </a:lnTo>
                <a:lnTo>
                  <a:pt x="36702" y="127"/>
                </a:lnTo>
                <a:lnTo>
                  <a:pt x="54101" y="7239"/>
                </a:lnTo>
                <a:lnTo>
                  <a:pt x="54101" y="8509"/>
                </a:lnTo>
                <a:lnTo>
                  <a:pt x="54101" y="221615"/>
                </a:lnTo>
                <a:lnTo>
                  <a:pt x="137287" y="221615"/>
                </a:lnTo>
                <a:lnTo>
                  <a:pt x="138684" y="221615"/>
                </a:lnTo>
                <a:lnTo>
                  <a:pt x="139953" y="221996"/>
                </a:lnTo>
                <a:lnTo>
                  <a:pt x="140970" y="222758"/>
                </a:lnTo>
                <a:lnTo>
                  <a:pt x="141986" y="223393"/>
                </a:lnTo>
                <a:lnTo>
                  <a:pt x="142748" y="224663"/>
                </a:lnTo>
                <a:lnTo>
                  <a:pt x="145542" y="239395"/>
                </a:lnTo>
                <a:lnTo>
                  <a:pt x="145542" y="243459"/>
                </a:lnTo>
                <a:lnTo>
                  <a:pt x="145542" y="247523"/>
                </a:lnTo>
                <a:lnTo>
                  <a:pt x="145414" y="250952"/>
                </a:lnTo>
                <a:lnTo>
                  <a:pt x="145034" y="253746"/>
                </a:lnTo>
                <a:lnTo>
                  <a:pt x="144652" y="256667"/>
                </a:lnTo>
                <a:lnTo>
                  <a:pt x="138684" y="265938"/>
                </a:lnTo>
                <a:lnTo>
                  <a:pt x="137287" y="265938"/>
                </a:lnTo>
                <a:lnTo>
                  <a:pt x="16001" y="265938"/>
                </a:lnTo>
                <a:lnTo>
                  <a:pt x="11557" y="265938"/>
                </a:lnTo>
                <a:lnTo>
                  <a:pt x="7747" y="264668"/>
                </a:lnTo>
                <a:lnTo>
                  <a:pt x="4699" y="262001"/>
                </a:lnTo>
                <a:lnTo>
                  <a:pt x="1524" y="259334"/>
                </a:lnTo>
                <a:lnTo>
                  <a:pt x="0" y="255016"/>
                </a:lnTo>
                <a:lnTo>
                  <a:pt x="0" y="249047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4" y="0"/>
                </a:lnTo>
                <a:lnTo>
                  <a:pt x="2705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9845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7889" y="0"/>
                </a:lnTo>
                <a:lnTo>
                  <a:pt x="134366" y="0"/>
                </a:lnTo>
                <a:lnTo>
                  <a:pt x="139065" y="254"/>
                </a:lnTo>
                <a:lnTo>
                  <a:pt x="155956" y="5080"/>
                </a:lnTo>
                <a:lnTo>
                  <a:pt x="157226" y="6604"/>
                </a:lnTo>
                <a:lnTo>
                  <a:pt x="240792" y="245872"/>
                </a:lnTo>
                <a:lnTo>
                  <a:pt x="243840" y="257556"/>
                </a:lnTo>
                <a:lnTo>
                  <a:pt x="244348" y="260477"/>
                </a:lnTo>
                <a:lnTo>
                  <a:pt x="225171" y="267208"/>
                </a:lnTo>
                <a:lnTo>
                  <a:pt x="218567" y="267208"/>
                </a:lnTo>
                <a:lnTo>
                  <a:pt x="211581" y="267208"/>
                </a:lnTo>
                <a:lnTo>
                  <a:pt x="189103" y="263144"/>
                </a:lnTo>
                <a:lnTo>
                  <a:pt x="188214" y="262001"/>
                </a:lnTo>
                <a:lnTo>
                  <a:pt x="187579" y="260604"/>
                </a:lnTo>
                <a:lnTo>
                  <a:pt x="187071" y="258826"/>
                </a:lnTo>
                <a:lnTo>
                  <a:pt x="169164" y="205613"/>
                </a:lnTo>
                <a:lnTo>
                  <a:pt x="69723" y="205613"/>
                </a:lnTo>
                <a:lnTo>
                  <a:pt x="52959" y="257429"/>
                </a:lnTo>
                <a:lnTo>
                  <a:pt x="52451" y="259334"/>
                </a:lnTo>
                <a:lnTo>
                  <a:pt x="51689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4" y="264541"/>
                </a:lnTo>
                <a:lnTo>
                  <a:pt x="46481" y="265303"/>
                </a:lnTo>
                <a:lnTo>
                  <a:pt x="44577" y="266065"/>
                </a:lnTo>
                <a:lnTo>
                  <a:pt x="41783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8" y="267208"/>
                </a:lnTo>
                <a:lnTo>
                  <a:pt x="23876" y="267208"/>
                </a:lnTo>
                <a:lnTo>
                  <a:pt x="17653" y="267208"/>
                </a:lnTo>
                <a:lnTo>
                  <a:pt x="0" y="259842"/>
                </a:lnTo>
                <a:lnTo>
                  <a:pt x="381" y="256921"/>
                </a:lnTo>
                <a:lnTo>
                  <a:pt x="85090" y="10541"/>
                </a:lnTo>
                <a:lnTo>
                  <a:pt x="88011" y="4953"/>
                </a:lnTo>
                <a:lnTo>
                  <a:pt x="89027" y="3556"/>
                </a:lnTo>
                <a:lnTo>
                  <a:pt x="103124" y="254"/>
                </a:lnTo>
                <a:lnTo>
                  <a:pt x="107315" y="0"/>
                </a:lnTo>
                <a:lnTo>
                  <a:pt x="112903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7961" y="288036"/>
            <a:ext cx="54101" cy="267208"/>
          </a:xfrm>
          <a:custGeom>
            <a:avLst/>
            <a:gdLst/>
            <a:ahLst/>
            <a:cxnLst/>
            <a:rect l="l" t="t" r="r" b="b"/>
            <a:pathLst>
              <a:path w="54101" h="267208">
                <a:moveTo>
                  <a:pt x="27050" y="0"/>
                </a:moveTo>
                <a:lnTo>
                  <a:pt x="32385" y="0"/>
                </a:lnTo>
                <a:lnTo>
                  <a:pt x="36702" y="127"/>
                </a:lnTo>
                <a:lnTo>
                  <a:pt x="54101" y="7239"/>
                </a:lnTo>
                <a:lnTo>
                  <a:pt x="54101" y="8509"/>
                </a:lnTo>
                <a:lnTo>
                  <a:pt x="54101" y="258572"/>
                </a:lnTo>
                <a:lnTo>
                  <a:pt x="54101" y="259969"/>
                </a:lnTo>
                <a:lnTo>
                  <a:pt x="53593" y="261239"/>
                </a:lnTo>
                <a:lnTo>
                  <a:pt x="52705" y="262255"/>
                </a:lnTo>
                <a:lnTo>
                  <a:pt x="51815" y="263398"/>
                </a:lnTo>
                <a:lnTo>
                  <a:pt x="50418" y="264287"/>
                </a:lnTo>
                <a:lnTo>
                  <a:pt x="48387" y="264922"/>
                </a:lnTo>
                <a:lnTo>
                  <a:pt x="46227" y="265684"/>
                </a:lnTo>
                <a:lnTo>
                  <a:pt x="43561" y="266192"/>
                </a:lnTo>
                <a:lnTo>
                  <a:pt x="40131" y="266573"/>
                </a:lnTo>
                <a:lnTo>
                  <a:pt x="36702" y="266954"/>
                </a:lnTo>
                <a:lnTo>
                  <a:pt x="32385" y="267208"/>
                </a:lnTo>
                <a:lnTo>
                  <a:pt x="27050" y="267208"/>
                </a:lnTo>
                <a:lnTo>
                  <a:pt x="21843" y="267208"/>
                </a:lnTo>
                <a:lnTo>
                  <a:pt x="17525" y="266954"/>
                </a:lnTo>
                <a:lnTo>
                  <a:pt x="14096" y="266573"/>
                </a:lnTo>
                <a:lnTo>
                  <a:pt x="10540" y="266192"/>
                </a:lnTo>
                <a:lnTo>
                  <a:pt x="7874" y="265684"/>
                </a:lnTo>
                <a:lnTo>
                  <a:pt x="5714" y="264922"/>
                </a:lnTo>
                <a:lnTo>
                  <a:pt x="3682" y="264287"/>
                </a:lnTo>
                <a:lnTo>
                  <a:pt x="2286" y="263398"/>
                </a:lnTo>
                <a:lnTo>
                  <a:pt x="1396" y="262255"/>
                </a:lnTo>
                <a:lnTo>
                  <a:pt x="507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507" y="5969"/>
                </a:lnTo>
                <a:lnTo>
                  <a:pt x="21843" y="0"/>
                </a:lnTo>
                <a:lnTo>
                  <a:pt x="270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1177" y="288036"/>
            <a:ext cx="145541" cy="265938"/>
          </a:xfrm>
          <a:custGeom>
            <a:avLst/>
            <a:gdLst/>
            <a:ahLst/>
            <a:cxnLst/>
            <a:rect l="l" t="t" r="r" b="b"/>
            <a:pathLst>
              <a:path w="145541" h="265938">
                <a:moveTo>
                  <a:pt x="27050" y="0"/>
                </a:moveTo>
                <a:lnTo>
                  <a:pt x="32384" y="0"/>
                </a:lnTo>
                <a:lnTo>
                  <a:pt x="36703" y="127"/>
                </a:lnTo>
                <a:lnTo>
                  <a:pt x="54102" y="7239"/>
                </a:lnTo>
                <a:lnTo>
                  <a:pt x="54102" y="8509"/>
                </a:lnTo>
                <a:lnTo>
                  <a:pt x="54102" y="221615"/>
                </a:lnTo>
                <a:lnTo>
                  <a:pt x="137286" y="221615"/>
                </a:lnTo>
                <a:lnTo>
                  <a:pt x="138684" y="221615"/>
                </a:lnTo>
                <a:lnTo>
                  <a:pt x="139953" y="221996"/>
                </a:lnTo>
                <a:lnTo>
                  <a:pt x="140970" y="222758"/>
                </a:lnTo>
                <a:lnTo>
                  <a:pt x="141985" y="223393"/>
                </a:lnTo>
                <a:lnTo>
                  <a:pt x="142747" y="224663"/>
                </a:lnTo>
                <a:lnTo>
                  <a:pt x="143509" y="226441"/>
                </a:lnTo>
                <a:lnTo>
                  <a:pt x="144145" y="228092"/>
                </a:lnTo>
                <a:lnTo>
                  <a:pt x="144653" y="230378"/>
                </a:lnTo>
                <a:lnTo>
                  <a:pt x="145034" y="233172"/>
                </a:lnTo>
                <a:lnTo>
                  <a:pt x="145415" y="235966"/>
                </a:lnTo>
                <a:lnTo>
                  <a:pt x="145541" y="239395"/>
                </a:lnTo>
                <a:lnTo>
                  <a:pt x="145541" y="243459"/>
                </a:lnTo>
                <a:lnTo>
                  <a:pt x="145541" y="247523"/>
                </a:lnTo>
                <a:lnTo>
                  <a:pt x="145415" y="250952"/>
                </a:lnTo>
                <a:lnTo>
                  <a:pt x="145034" y="253746"/>
                </a:lnTo>
                <a:lnTo>
                  <a:pt x="144653" y="256667"/>
                </a:lnTo>
                <a:lnTo>
                  <a:pt x="138684" y="265938"/>
                </a:lnTo>
                <a:lnTo>
                  <a:pt x="137286" y="265938"/>
                </a:lnTo>
                <a:lnTo>
                  <a:pt x="16002" y="265938"/>
                </a:lnTo>
                <a:lnTo>
                  <a:pt x="11556" y="265938"/>
                </a:lnTo>
                <a:lnTo>
                  <a:pt x="7746" y="264668"/>
                </a:lnTo>
                <a:lnTo>
                  <a:pt x="4699" y="262001"/>
                </a:lnTo>
                <a:lnTo>
                  <a:pt x="1524" y="259334"/>
                </a:lnTo>
                <a:lnTo>
                  <a:pt x="0" y="255016"/>
                </a:lnTo>
                <a:lnTo>
                  <a:pt x="0" y="249047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3" y="0"/>
                </a:lnTo>
                <a:lnTo>
                  <a:pt x="270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2794" y="288036"/>
            <a:ext cx="244347" cy="267208"/>
          </a:xfrm>
          <a:custGeom>
            <a:avLst/>
            <a:gdLst/>
            <a:ahLst/>
            <a:cxnLst/>
            <a:rect l="l" t="t" r="r" b="b"/>
            <a:pathLst>
              <a:path w="244347" h="267208">
                <a:moveTo>
                  <a:pt x="119887" y="0"/>
                </a:moveTo>
                <a:lnTo>
                  <a:pt x="127889" y="0"/>
                </a:lnTo>
                <a:lnTo>
                  <a:pt x="134365" y="0"/>
                </a:lnTo>
                <a:lnTo>
                  <a:pt x="139065" y="254"/>
                </a:lnTo>
                <a:lnTo>
                  <a:pt x="155956" y="5080"/>
                </a:lnTo>
                <a:lnTo>
                  <a:pt x="157225" y="6604"/>
                </a:lnTo>
                <a:lnTo>
                  <a:pt x="240792" y="245872"/>
                </a:lnTo>
                <a:lnTo>
                  <a:pt x="243840" y="257556"/>
                </a:lnTo>
                <a:lnTo>
                  <a:pt x="244347" y="260477"/>
                </a:lnTo>
                <a:lnTo>
                  <a:pt x="225171" y="267208"/>
                </a:lnTo>
                <a:lnTo>
                  <a:pt x="218567" y="267208"/>
                </a:lnTo>
                <a:lnTo>
                  <a:pt x="211581" y="267208"/>
                </a:lnTo>
                <a:lnTo>
                  <a:pt x="189103" y="263144"/>
                </a:lnTo>
                <a:lnTo>
                  <a:pt x="188214" y="262001"/>
                </a:lnTo>
                <a:lnTo>
                  <a:pt x="187578" y="260604"/>
                </a:lnTo>
                <a:lnTo>
                  <a:pt x="187071" y="258826"/>
                </a:lnTo>
                <a:lnTo>
                  <a:pt x="169164" y="205613"/>
                </a:lnTo>
                <a:lnTo>
                  <a:pt x="69722" y="205613"/>
                </a:lnTo>
                <a:lnTo>
                  <a:pt x="52959" y="257429"/>
                </a:lnTo>
                <a:lnTo>
                  <a:pt x="52450" y="259334"/>
                </a:lnTo>
                <a:lnTo>
                  <a:pt x="51689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4" y="264541"/>
                </a:lnTo>
                <a:lnTo>
                  <a:pt x="46481" y="265303"/>
                </a:lnTo>
                <a:lnTo>
                  <a:pt x="44577" y="266065"/>
                </a:lnTo>
                <a:lnTo>
                  <a:pt x="41783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8" y="267208"/>
                </a:lnTo>
                <a:lnTo>
                  <a:pt x="23875" y="267208"/>
                </a:lnTo>
                <a:lnTo>
                  <a:pt x="17653" y="267208"/>
                </a:lnTo>
                <a:lnTo>
                  <a:pt x="0" y="259842"/>
                </a:lnTo>
                <a:lnTo>
                  <a:pt x="381" y="256921"/>
                </a:lnTo>
                <a:lnTo>
                  <a:pt x="85090" y="10541"/>
                </a:lnTo>
                <a:lnTo>
                  <a:pt x="88011" y="4953"/>
                </a:lnTo>
                <a:lnTo>
                  <a:pt x="89027" y="3556"/>
                </a:lnTo>
                <a:lnTo>
                  <a:pt x="103124" y="254"/>
                </a:lnTo>
                <a:lnTo>
                  <a:pt x="107315" y="0"/>
                </a:lnTo>
                <a:lnTo>
                  <a:pt x="112903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3453" y="284861"/>
            <a:ext cx="195638" cy="273429"/>
          </a:xfrm>
          <a:custGeom>
            <a:avLst/>
            <a:gdLst/>
            <a:ahLst/>
            <a:cxnLst/>
            <a:rect l="l" t="t" r="r" b="b"/>
            <a:pathLst>
              <a:path w="195638" h="273429">
                <a:moveTo>
                  <a:pt x="122613" y="0"/>
                </a:moveTo>
                <a:lnTo>
                  <a:pt x="129979" y="0"/>
                </a:lnTo>
                <a:lnTo>
                  <a:pt x="137091" y="635"/>
                </a:lnTo>
                <a:lnTo>
                  <a:pt x="143949" y="1905"/>
                </a:lnTo>
                <a:lnTo>
                  <a:pt x="150680" y="3175"/>
                </a:lnTo>
                <a:lnTo>
                  <a:pt x="157030" y="4699"/>
                </a:lnTo>
                <a:lnTo>
                  <a:pt x="162872" y="6731"/>
                </a:lnTo>
                <a:lnTo>
                  <a:pt x="168587" y="8636"/>
                </a:lnTo>
                <a:lnTo>
                  <a:pt x="173921" y="10922"/>
                </a:lnTo>
                <a:lnTo>
                  <a:pt x="178493" y="13589"/>
                </a:lnTo>
                <a:lnTo>
                  <a:pt x="183192" y="16129"/>
                </a:lnTo>
                <a:lnTo>
                  <a:pt x="191955" y="24765"/>
                </a:lnTo>
                <a:lnTo>
                  <a:pt x="192717" y="26035"/>
                </a:lnTo>
                <a:lnTo>
                  <a:pt x="193225" y="27559"/>
                </a:lnTo>
                <a:lnTo>
                  <a:pt x="193606" y="29464"/>
                </a:lnTo>
                <a:lnTo>
                  <a:pt x="194114" y="31496"/>
                </a:lnTo>
                <a:lnTo>
                  <a:pt x="194368" y="33655"/>
                </a:lnTo>
                <a:lnTo>
                  <a:pt x="194622" y="36322"/>
                </a:lnTo>
                <a:lnTo>
                  <a:pt x="194749" y="38862"/>
                </a:lnTo>
                <a:lnTo>
                  <a:pt x="194876" y="42037"/>
                </a:lnTo>
                <a:lnTo>
                  <a:pt x="194876" y="45847"/>
                </a:lnTo>
                <a:lnTo>
                  <a:pt x="194876" y="50038"/>
                </a:lnTo>
                <a:lnTo>
                  <a:pt x="192971" y="63246"/>
                </a:lnTo>
                <a:lnTo>
                  <a:pt x="192336" y="65024"/>
                </a:lnTo>
                <a:lnTo>
                  <a:pt x="191574" y="66421"/>
                </a:lnTo>
                <a:lnTo>
                  <a:pt x="190558" y="67183"/>
                </a:lnTo>
                <a:lnTo>
                  <a:pt x="189669" y="67945"/>
                </a:lnTo>
                <a:lnTo>
                  <a:pt x="188526" y="68453"/>
                </a:lnTo>
                <a:lnTo>
                  <a:pt x="187256" y="68453"/>
                </a:lnTo>
                <a:lnTo>
                  <a:pt x="185224" y="68453"/>
                </a:lnTo>
                <a:lnTo>
                  <a:pt x="182684" y="67183"/>
                </a:lnTo>
                <a:lnTo>
                  <a:pt x="179509" y="64770"/>
                </a:lnTo>
                <a:lnTo>
                  <a:pt x="176334" y="62484"/>
                </a:lnTo>
                <a:lnTo>
                  <a:pt x="134424" y="45339"/>
                </a:lnTo>
                <a:lnTo>
                  <a:pt x="124899" y="45339"/>
                </a:lnTo>
                <a:lnTo>
                  <a:pt x="87905" y="57568"/>
                </a:lnTo>
                <a:lnTo>
                  <a:pt x="65832" y="88691"/>
                </a:lnTo>
                <a:lnTo>
                  <a:pt x="58246" y="127796"/>
                </a:lnTo>
                <a:lnTo>
                  <a:pt x="58399" y="144755"/>
                </a:lnTo>
                <a:lnTo>
                  <a:pt x="65587" y="185220"/>
                </a:lnTo>
                <a:lnTo>
                  <a:pt x="95322" y="221162"/>
                </a:lnTo>
                <a:lnTo>
                  <a:pt x="120136" y="227617"/>
                </a:lnTo>
                <a:lnTo>
                  <a:pt x="136037" y="227221"/>
                </a:lnTo>
                <a:lnTo>
                  <a:pt x="147031" y="225555"/>
                </a:lnTo>
                <a:lnTo>
                  <a:pt x="158046" y="222250"/>
                </a:lnTo>
                <a:lnTo>
                  <a:pt x="164015" y="219710"/>
                </a:lnTo>
                <a:lnTo>
                  <a:pt x="168968" y="216916"/>
                </a:lnTo>
                <a:lnTo>
                  <a:pt x="173921" y="214249"/>
                </a:lnTo>
                <a:lnTo>
                  <a:pt x="178112" y="211836"/>
                </a:lnTo>
                <a:lnTo>
                  <a:pt x="181287" y="209550"/>
                </a:lnTo>
                <a:lnTo>
                  <a:pt x="184462" y="207391"/>
                </a:lnTo>
                <a:lnTo>
                  <a:pt x="187002" y="206375"/>
                </a:lnTo>
                <a:lnTo>
                  <a:pt x="188780" y="206375"/>
                </a:lnTo>
                <a:lnTo>
                  <a:pt x="190050" y="206375"/>
                </a:lnTo>
                <a:lnTo>
                  <a:pt x="191193" y="206629"/>
                </a:lnTo>
                <a:lnTo>
                  <a:pt x="191955" y="207137"/>
                </a:lnTo>
                <a:lnTo>
                  <a:pt x="192844" y="207645"/>
                </a:lnTo>
                <a:lnTo>
                  <a:pt x="195257" y="217297"/>
                </a:lnTo>
                <a:lnTo>
                  <a:pt x="195511" y="220218"/>
                </a:lnTo>
                <a:lnTo>
                  <a:pt x="195638" y="224155"/>
                </a:lnTo>
                <a:lnTo>
                  <a:pt x="195638" y="229108"/>
                </a:lnTo>
                <a:lnTo>
                  <a:pt x="195638" y="232410"/>
                </a:lnTo>
                <a:lnTo>
                  <a:pt x="195638" y="235331"/>
                </a:lnTo>
                <a:lnTo>
                  <a:pt x="195384" y="237744"/>
                </a:lnTo>
                <a:lnTo>
                  <a:pt x="195130" y="240157"/>
                </a:lnTo>
                <a:lnTo>
                  <a:pt x="194876" y="242189"/>
                </a:lnTo>
                <a:lnTo>
                  <a:pt x="194495" y="243840"/>
                </a:lnTo>
                <a:lnTo>
                  <a:pt x="194114" y="245618"/>
                </a:lnTo>
                <a:lnTo>
                  <a:pt x="189542" y="252476"/>
                </a:lnTo>
                <a:lnTo>
                  <a:pt x="188018" y="254000"/>
                </a:lnTo>
                <a:lnTo>
                  <a:pt x="151823" y="269748"/>
                </a:lnTo>
                <a:lnTo>
                  <a:pt x="118564" y="273429"/>
                </a:lnTo>
                <a:lnTo>
                  <a:pt x="104822" y="272900"/>
                </a:lnTo>
                <a:lnTo>
                  <a:pt x="64340" y="262502"/>
                </a:lnTo>
                <a:lnTo>
                  <a:pt x="25818" y="232695"/>
                </a:lnTo>
                <a:lnTo>
                  <a:pt x="5135" y="187986"/>
                </a:lnTo>
                <a:lnTo>
                  <a:pt x="0" y="150135"/>
                </a:lnTo>
                <a:lnTo>
                  <a:pt x="208" y="133771"/>
                </a:lnTo>
                <a:lnTo>
                  <a:pt x="4511" y="95726"/>
                </a:lnTo>
                <a:lnTo>
                  <a:pt x="18238" y="59146"/>
                </a:lnTo>
                <a:lnTo>
                  <a:pt x="51042" y="21298"/>
                </a:lnTo>
                <a:lnTo>
                  <a:pt x="96135" y="2456"/>
                </a:lnTo>
                <a:lnTo>
                  <a:pt x="121875" y="1"/>
                </a:lnTo>
                <a:lnTo>
                  <a:pt x="12261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1708" y="284861"/>
            <a:ext cx="195642" cy="273429"/>
          </a:xfrm>
          <a:custGeom>
            <a:avLst/>
            <a:gdLst/>
            <a:ahLst/>
            <a:cxnLst/>
            <a:rect l="l" t="t" r="r" b="b"/>
            <a:pathLst>
              <a:path w="195642" h="273429">
                <a:moveTo>
                  <a:pt x="122591" y="0"/>
                </a:moveTo>
                <a:lnTo>
                  <a:pt x="129957" y="0"/>
                </a:lnTo>
                <a:lnTo>
                  <a:pt x="137057" y="635"/>
                </a:lnTo>
                <a:lnTo>
                  <a:pt x="143877" y="1905"/>
                </a:lnTo>
                <a:lnTo>
                  <a:pt x="150696" y="3175"/>
                </a:lnTo>
                <a:lnTo>
                  <a:pt x="157008" y="4699"/>
                </a:lnTo>
                <a:lnTo>
                  <a:pt x="162800" y="6731"/>
                </a:lnTo>
                <a:lnTo>
                  <a:pt x="168603" y="8636"/>
                </a:lnTo>
                <a:lnTo>
                  <a:pt x="173823" y="10922"/>
                </a:lnTo>
                <a:lnTo>
                  <a:pt x="178459" y="13589"/>
                </a:lnTo>
                <a:lnTo>
                  <a:pt x="183094" y="16129"/>
                </a:lnTo>
                <a:lnTo>
                  <a:pt x="194524" y="36322"/>
                </a:lnTo>
                <a:lnTo>
                  <a:pt x="194727" y="38862"/>
                </a:lnTo>
                <a:lnTo>
                  <a:pt x="194829" y="42037"/>
                </a:lnTo>
                <a:lnTo>
                  <a:pt x="194829" y="45847"/>
                </a:lnTo>
                <a:lnTo>
                  <a:pt x="194829" y="50038"/>
                </a:lnTo>
                <a:lnTo>
                  <a:pt x="192987" y="63246"/>
                </a:lnTo>
                <a:lnTo>
                  <a:pt x="192302" y="65024"/>
                </a:lnTo>
                <a:lnTo>
                  <a:pt x="191489" y="66421"/>
                </a:lnTo>
                <a:lnTo>
                  <a:pt x="190524" y="67183"/>
                </a:lnTo>
                <a:lnTo>
                  <a:pt x="189571" y="67945"/>
                </a:lnTo>
                <a:lnTo>
                  <a:pt x="188479" y="68453"/>
                </a:lnTo>
                <a:lnTo>
                  <a:pt x="187260" y="68453"/>
                </a:lnTo>
                <a:lnTo>
                  <a:pt x="185215" y="68453"/>
                </a:lnTo>
                <a:lnTo>
                  <a:pt x="182612" y="67183"/>
                </a:lnTo>
                <a:lnTo>
                  <a:pt x="179475" y="64770"/>
                </a:lnTo>
                <a:lnTo>
                  <a:pt x="176338" y="62484"/>
                </a:lnTo>
                <a:lnTo>
                  <a:pt x="172286" y="59817"/>
                </a:lnTo>
                <a:lnTo>
                  <a:pt x="167308" y="56896"/>
                </a:lnTo>
                <a:lnTo>
                  <a:pt x="162330" y="53975"/>
                </a:lnTo>
                <a:lnTo>
                  <a:pt x="156386" y="51308"/>
                </a:lnTo>
                <a:lnTo>
                  <a:pt x="149503" y="48895"/>
                </a:lnTo>
                <a:lnTo>
                  <a:pt x="142607" y="46482"/>
                </a:lnTo>
                <a:lnTo>
                  <a:pt x="134390" y="45339"/>
                </a:lnTo>
                <a:lnTo>
                  <a:pt x="124839" y="45339"/>
                </a:lnTo>
                <a:lnTo>
                  <a:pt x="87865" y="57586"/>
                </a:lnTo>
                <a:lnTo>
                  <a:pt x="65791" y="88724"/>
                </a:lnTo>
                <a:lnTo>
                  <a:pt x="58195" y="127817"/>
                </a:lnTo>
                <a:lnTo>
                  <a:pt x="58344" y="144770"/>
                </a:lnTo>
                <a:lnTo>
                  <a:pt x="65541" y="185228"/>
                </a:lnTo>
                <a:lnTo>
                  <a:pt x="95268" y="221159"/>
                </a:lnTo>
                <a:lnTo>
                  <a:pt x="120103" y="227615"/>
                </a:lnTo>
                <a:lnTo>
                  <a:pt x="136027" y="227221"/>
                </a:lnTo>
                <a:lnTo>
                  <a:pt x="147014" y="225556"/>
                </a:lnTo>
                <a:lnTo>
                  <a:pt x="157986" y="222250"/>
                </a:lnTo>
                <a:lnTo>
                  <a:pt x="163955" y="219710"/>
                </a:lnTo>
                <a:lnTo>
                  <a:pt x="168946" y="216916"/>
                </a:lnTo>
                <a:lnTo>
                  <a:pt x="173925" y="214249"/>
                </a:lnTo>
                <a:lnTo>
                  <a:pt x="178014" y="211836"/>
                </a:lnTo>
                <a:lnTo>
                  <a:pt x="181215" y="209550"/>
                </a:lnTo>
                <a:lnTo>
                  <a:pt x="184428" y="207391"/>
                </a:lnTo>
                <a:lnTo>
                  <a:pt x="186917" y="206375"/>
                </a:lnTo>
                <a:lnTo>
                  <a:pt x="188682" y="206375"/>
                </a:lnTo>
                <a:lnTo>
                  <a:pt x="190054" y="206375"/>
                </a:lnTo>
                <a:lnTo>
                  <a:pt x="191146" y="206629"/>
                </a:lnTo>
                <a:lnTo>
                  <a:pt x="191959" y="207137"/>
                </a:lnTo>
                <a:lnTo>
                  <a:pt x="192784" y="207645"/>
                </a:lnTo>
                <a:lnTo>
                  <a:pt x="193457" y="208788"/>
                </a:lnTo>
                <a:lnTo>
                  <a:pt x="194003" y="210439"/>
                </a:lnTo>
                <a:lnTo>
                  <a:pt x="194550" y="212090"/>
                </a:lnTo>
                <a:lnTo>
                  <a:pt x="194969" y="214376"/>
                </a:lnTo>
                <a:lnTo>
                  <a:pt x="195235" y="217297"/>
                </a:lnTo>
                <a:lnTo>
                  <a:pt x="195515" y="220218"/>
                </a:lnTo>
                <a:lnTo>
                  <a:pt x="195642" y="224155"/>
                </a:lnTo>
                <a:lnTo>
                  <a:pt x="195642" y="229108"/>
                </a:lnTo>
                <a:lnTo>
                  <a:pt x="195642" y="232410"/>
                </a:lnTo>
                <a:lnTo>
                  <a:pt x="194423" y="243840"/>
                </a:lnTo>
                <a:lnTo>
                  <a:pt x="194003" y="245618"/>
                </a:lnTo>
                <a:lnTo>
                  <a:pt x="189508" y="252476"/>
                </a:lnTo>
                <a:lnTo>
                  <a:pt x="188009" y="254000"/>
                </a:lnTo>
                <a:lnTo>
                  <a:pt x="165047" y="265557"/>
                </a:lnTo>
                <a:lnTo>
                  <a:pt x="158850" y="267843"/>
                </a:lnTo>
                <a:lnTo>
                  <a:pt x="151751" y="269748"/>
                </a:lnTo>
                <a:lnTo>
                  <a:pt x="143775" y="271145"/>
                </a:lnTo>
                <a:lnTo>
                  <a:pt x="131610" y="272832"/>
                </a:lnTo>
                <a:lnTo>
                  <a:pt x="118517" y="273429"/>
                </a:lnTo>
                <a:lnTo>
                  <a:pt x="104784" y="272899"/>
                </a:lnTo>
                <a:lnTo>
                  <a:pt x="64317" y="262497"/>
                </a:lnTo>
                <a:lnTo>
                  <a:pt x="25746" y="232695"/>
                </a:lnTo>
                <a:lnTo>
                  <a:pt x="5078" y="187989"/>
                </a:lnTo>
                <a:lnTo>
                  <a:pt x="0" y="150132"/>
                </a:lnTo>
                <a:lnTo>
                  <a:pt x="206" y="133769"/>
                </a:lnTo>
                <a:lnTo>
                  <a:pt x="4489" y="95723"/>
                </a:lnTo>
                <a:lnTo>
                  <a:pt x="18161" y="59151"/>
                </a:lnTo>
                <a:lnTo>
                  <a:pt x="51030" y="21288"/>
                </a:lnTo>
                <a:lnTo>
                  <a:pt x="96077" y="2455"/>
                </a:lnTo>
                <a:lnTo>
                  <a:pt x="121841" y="1"/>
                </a:lnTo>
                <a:lnTo>
                  <a:pt x="12259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7276" y="284479"/>
            <a:ext cx="250679" cy="273936"/>
          </a:xfrm>
          <a:custGeom>
            <a:avLst/>
            <a:gdLst/>
            <a:ahLst/>
            <a:cxnLst/>
            <a:rect l="l" t="t" r="r" b="b"/>
            <a:pathLst>
              <a:path w="250679" h="273936">
                <a:moveTo>
                  <a:pt x="127880" y="0"/>
                </a:moveTo>
                <a:lnTo>
                  <a:pt x="167002" y="4029"/>
                </a:lnTo>
                <a:lnTo>
                  <a:pt x="202887" y="18695"/>
                </a:lnTo>
                <a:lnTo>
                  <a:pt x="230512" y="47867"/>
                </a:lnTo>
                <a:lnTo>
                  <a:pt x="247264" y="93991"/>
                </a:lnTo>
                <a:lnTo>
                  <a:pt x="250679" y="131605"/>
                </a:lnTo>
                <a:lnTo>
                  <a:pt x="250333" y="146054"/>
                </a:lnTo>
                <a:lnTo>
                  <a:pt x="239952" y="198914"/>
                </a:lnTo>
                <a:lnTo>
                  <a:pt x="212651" y="242207"/>
                </a:lnTo>
                <a:lnTo>
                  <a:pt x="169969" y="267362"/>
                </a:lnTo>
                <a:lnTo>
                  <a:pt x="132904" y="273936"/>
                </a:lnTo>
                <a:lnTo>
                  <a:pt x="116217" y="273748"/>
                </a:lnTo>
                <a:lnTo>
                  <a:pt x="69694" y="266403"/>
                </a:lnTo>
                <a:lnTo>
                  <a:pt x="36328" y="247108"/>
                </a:lnTo>
                <a:lnTo>
                  <a:pt x="13453" y="214814"/>
                </a:lnTo>
                <a:lnTo>
                  <a:pt x="1438" y="166773"/>
                </a:lnTo>
                <a:lnTo>
                  <a:pt x="0" y="141061"/>
                </a:lnTo>
                <a:lnTo>
                  <a:pt x="348" y="126710"/>
                </a:lnTo>
                <a:lnTo>
                  <a:pt x="10878" y="74293"/>
                </a:lnTo>
                <a:lnTo>
                  <a:pt x="38500" y="31660"/>
                </a:lnTo>
                <a:lnTo>
                  <a:pt x="81224" y="6704"/>
                </a:lnTo>
                <a:lnTo>
                  <a:pt x="1278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8140" y="284479"/>
            <a:ext cx="250679" cy="273936"/>
          </a:xfrm>
          <a:custGeom>
            <a:avLst/>
            <a:gdLst/>
            <a:ahLst/>
            <a:cxnLst/>
            <a:rect l="l" t="t" r="r" b="b"/>
            <a:pathLst>
              <a:path w="250679" h="273936">
                <a:moveTo>
                  <a:pt x="127880" y="0"/>
                </a:moveTo>
                <a:lnTo>
                  <a:pt x="167002" y="4029"/>
                </a:lnTo>
                <a:lnTo>
                  <a:pt x="202887" y="18695"/>
                </a:lnTo>
                <a:lnTo>
                  <a:pt x="230512" y="47867"/>
                </a:lnTo>
                <a:lnTo>
                  <a:pt x="247264" y="93991"/>
                </a:lnTo>
                <a:lnTo>
                  <a:pt x="250679" y="131605"/>
                </a:lnTo>
                <a:lnTo>
                  <a:pt x="250333" y="146054"/>
                </a:lnTo>
                <a:lnTo>
                  <a:pt x="239952" y="198914"/>
                </a:lnTo>
                <a:lnTo>
                  <a:pt x="212651" y="242207"/>
                </a:lnTo>
                <a:lnTo>
                  <a:pt x="169969" y="267362"/>
                </a:lnTo>
                <a:lnTo>
                  <a:pt x="132904" y="273936"/>
                </a:lnTo>
                <a:lnTo>
                  <a:pt x="116217" y="273748"/>
                </a:lnTo>
                <a:lnTo>
                  <a:pt x="69694" y="266403"/>
                </a:lnTo>
                <a:lnTo>
                  <a:pt x="36328" y="247108"/>
                </a:lnTo>
                <a:lnTo>
                  <a:pt x="13453" y="214814"/>
                </a:lnTo>
                <a:lnTo>
                  <a:pt x="1438" y="166773"/>
                </a:lnTo>
                <a:lnTo>
                  <a:pt x="0" y="141061"/>
                </a:lnTo>
                <a:lnTo>
                  <a:pt x="348" y="126710"/>
                </a:lnTo>
                <a:lnTo>
                  <a:pt x="10878" y="74293"/>
                </a:lnTo>
                <a:lnTo>
                  <a:pt x="38500" y="31660"/>
                </a:lnTo>
                <a:lnTo>
                  <a:pt x="81224" y="6704"/>
                </a:lnTo>
                <a:lnTo>
                  <a:pt x="1278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9570" y="1916938"/>
            <a:ext cx="875921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man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jo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5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75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r>
              <a:rPr sz="3600" spc="5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5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7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</a:t>
            </a:r>
            <a:r>
              <a:rPr sz="3600" spc="-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r>
              <a:rPr sz="3600" spc="8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5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da</a:t>
            </a:r>
            <a:r>
              <a:rPr sz="3600" spc="6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desde</a:t>
            </a:r>
            <a:r>
              <a:rPr sz="3600" spc="7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74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tu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3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5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  <a:p>
            <a:pPr marL="12700" marR="471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mism</a:t>
            </a:r>
            <a:r>
              <a:rPr sz="3600" spc="9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r>
              <a:rPr sz="3600" spc="22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250" baseline="1137" dirty="0">
                <a:latin typeface="Calibri"/>
                <a:cs typeface="Calibri"/>
              </a:rPr>
              <a:t> </a:t>
            </a:r>
            <a:r>
              <a:rPr sz="3600" spc="-9" baseline="1137" dirty="0">
                <a:latin typeface="Calibri"/>
                <a:cs typeface="Calibri"/>
              </a:rPr>
              <a:t>l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25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-9" baseline="1137" dirty="0">
                <a:latin typeface="Calibri"/>
                <a:cs typeface="Calibri"/>
              </a:rPr>
              <a:t>p</a:t>
            </a:r>
            <a:r>
              <a:rPr sz="3600" spc="0" baseline="1137" dirty="0">
                <a:latin typeface="Calibri"/>
                <a:cs typeface="Calibri"/>
              </a:rPr>
              <a:t>tu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215" baseline="1137" dirty="0">
                <a:latin typeface="Calibri"/>
                <a:cs typeface="Calibri"/>
              </a:rPr>
              <a:t> </a:t>
            </a:r>
            <a:r>
              <a:rPr sz="3600" spc="-9" baseline="1137" dirty="0">
                <a:latin typeface="Calibri"/>
                <a:cs typeface="Calibri"/>
              </a:rPr>
              <a:t>d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230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los</a:t>
            </a:r>
            <a:r>
              <a:rPr sz="3600" spc="24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at</a:t>
            </a:r>
            <a:r>
              <a:rPr sz="3600" spc="0" baseline="1137" dirty="0">
                <a:latin typeface="Calibri"/>
                <a:cs typeface="Calibri"/>
              </a:rPr>
              <a:t>os</a:t>
            </a:r>
            <a:r>
              <a:rPr sz="3600" spc="231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</a:t>
            </a:r>
            <a:r>
              <a:rPr sz="3600" spc="233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ha</a:t>
            </a:r>
            <a:r>
              <a:rPr sz="3600" spc="24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abajado</a:t>
            </a:r>
            <a:r>
              <a:rPr sz="3600" spc="223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enorm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me</a:t>
            </a:r>
            <a:r>
              <a:rPr sz="3600" spc="-14" baseline="1137" dirty="0">
                <a:latin typeface="Calibri"/>
                <a:cs typeface="Calibri"/>
              </a:rPr>
              <a:t>n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11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9570" y="2648610"/>
            <a:ext cx="1888133" cy="696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funcio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alidad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  <a:tabLst>
                <a:tab pos="1130300" algn="l"/>
                <a:tab pos="1600200" algn="l"/>
              </a:tabLst>
            </a:pP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isi</a:t>
            </a:r>
            <a:r>
              <a:rPr sz="3600" spc="-4" baseline="1137" dirty="0">
                <a:latin typeface="Calibri"/>
                <a:cs typeface="Calibri"/>
              </a:rPr>
              <a:t>ó</a:t>
            </a:r>
            <a:r>
              <a:rPr sz="3600" spc="0" baseline="1137" dirty="0">
                <a:latin typeface="Calibri"/>
                <a:cs typeface="Calibri"/>
              </a:rPr>
              <a:t>n	de	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07870" y="2648610"/>
            <a:ext cx="3956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2689" y="2648610"/>
            <a:ext cx="202975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485900" algn="l"/>
              </a:tabLst>
            </a:pP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alidación,	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1491" y="2648610"/>
            <a:ext cx="352551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130300" algn="l"/>
                <a:tab pos="1498600" algn="l"/>
                <a:tab pos="2603500" algn="l"/>
              </a:tabLst>
            </a:pPr>
            <a:r>
              <a:rPr sz="3600" spc="-1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ermi</a:t>
            </a:r>
            <a:r>
              <a:rPr sz="3600" spc="-2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	al	s</a:t>
            </a:r>
            <a:r>
              <a:rPr sz="3600" spc="-14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ema	</a:t>
            </a:r>
            <a:r>
              <a:rPr sz="3600" spc="-4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yu</a:t>
            </a:r>
            <a:r>
              <a:rPr sz="3600" spc="-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65718" y="2648610"/>
            <a:ext cx="76471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469900" algn="l"/>
              </a:tabLst>
            </a:pP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	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26742" y="3014598"/>
            <a:ext cx="9326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alid</a:t>
            </a:r>
            <a:r>
              <a:rPr sz="3600" spc="-1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z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29788" y="3014598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94608" y="3014598"/>
            <a:ext cx="1268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508000" algn="l"/>
              </a:tabLst>
            </a:pPr>
            <a:r>
              <a:rPr sz="3600" spc="0" baseline="3413" dirty="0">
                <a:latin typeface="Calibri"/>
                <a:cs typeface="Calibri"/>
              </a:rPr>
              <a:t>los	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31409" y="3014598"/>
            <a:ext cx="5557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56250" y="3014598"/>
            <a:ext cx="11821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431800" algn="l"/>
              </a:tabLst>
            </a:pPr>
            <a:r>
              <a:rPr sz="3600" spc="0" baseline="3413" dirty="0">
                <a:latin typeface="Calibri"/>
                <a:cs typeface="Calibri"/>
              </a:rPr>
              <a:t>se	</a:t>
            </a:r>
            <a:r>
              <a:rPr sz="3600" spc="1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7454" y="3014598"/>
            <a:ext cx="21219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828800" algn="l"/>
              </a:tabLst>
            </a:pPr>
            <a:r>
              <a:rPr sz="3600" spc="0" baseline="3413" dirty="0">
                <a:latin typeface="Calibri"/>
                <a:cs typeface="Calibri"/>
              </a:rPr>
              <a:t>in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or</a:t>
            </a:r>
            <a:r>
              <a:rPr sz="3600" spc="-1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5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ando	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9570" y="3380359"/>
            <a:ext cx="876083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ma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r>
              <a:rPr sz="3600" spc="5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7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109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isma</a:t>
            </a:r>
            <a:r>
              <a:rPr sz="3600" spc="80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h</a:t>
            </a:r>
            <a:r>
              <a:rPr sz="3600" spc="-4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9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sp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siti</a:t>
            </a:r>
            <a:r>
              <a:rPr sz="3600" spc="-2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9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q</a:t>
            </a:r>
            <a:r>
              <a:rPr sz="3600" spc="0" baseline="3413" dirty="0">
                <a:latin typeface="Calibri"/>
                <a:cs typeface="Calibri"/>
              </a:rPr>
              <a:t>ue</a:t>
            </a:r>
            <a:r>
              <a:rPr sz="3600" spc="90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tu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r>
              <a:rPr sz="3600" spc="60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80" baseline="3413" dirty="0">
                <a:latin typeface="Calibri"/>
                <a:cs typeface="Calibri"/>
              </a:rPr>
              <a:t> 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sz="3600" spc="-54" baseline="1137" dirty="0">
                <a:latin typeface="Calibri"/>
                <a:cs typeface="Calibri"/>
              </a:rPr>
              <a:t>“</a:t>
            </a:r>
            <a:r>
              <a:rPr sz="3600" spc="0" baseline="1137" dirty="0">
                <a:latin typeface="Calibri"/>
                <a:cs typeface="Calibri"/>
              </a:rPr>
              <a:t>au</a:t>
            </a:r>
            <a:r>
              <a:rPr sz="3600" spc="-1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om</a:t>
            </a:r>
            <a:r>
              <a:rPr sz="3600" spc="-25" baseline="1137" dirty="0">
                <a:latin typeface="Calibri"/>
                <a:cs typeface="Calibri"/>
              </a:rPr>
              <a:t>á</a:t>
            </a:r>
            <a:r>
              <a:rPr sz="3600" spc="0" baseline="1137" dirty="0">
                <a:latin typeface="Calibri"/>
                <a:cs typeface="Calibri"/>
              </a:rPr>
              <a:t>ti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a”</a:t>
            </a:r>
            <a:r>
              <a:rPr sz="3600" spc="-3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los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at</a:t>
            </a:r>
            <a:r>
              <a:rPr sz="3600" spc="0" baseline="1137" dirty="0">
                <a:latin typeface="Calibri"/>
                <a:cs typeface="Calibri"/>
              </a:rPr>
              <a:t>os</a:t>
            </a:r>
            <a:r>
              <a:rPr sz="3600" spc="-1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las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ansa</a:t>
            </a:r>
            <a:r>
              <a:rPr sz="3600" spc="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cione</a:t>
            </a:r>
            <a:r>
              <a:rPr sz="3600" spc="4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9570" y="4477892"/>
            <a:ext cx="8757523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419100" algn="l"/>
                <a:tab pos="1435100" algn="l"/>
                <a:tab pos="1892300" algn="l"/>
                <a:tab pos="2247900" algn="l"/>
                <a:tab pos="3949700" algn="l"/>
                <a:tab pos="4241800" algn="l"/>
                <a:tab pos="5473700" algn="l"/>
                <a:tab pos="5930900" algn="l"/>
                <a:tab pos="6756400" algn="l"/>
                <a:tab pos="8369300" algn="l"/>
              </a:tabLst>
            </a:pPr>
            <a:r>
              <a:rPr sz="3600" spc="0" baseline="3413" dirty="0">
                <a:latin typeface="Calibri"/>
                <a:cs typeface="Calibri"/>
              </a:rPr>
              <a:t>La	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alidad	de	la	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</a:t>
            </a:r>
            <a:r>
              <a:rPr sz="3600" spc="-9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n,	o	</a:t>
            </a:r>
            <a:r>
              <a:rPr sz="3600" spc="-2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onju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	de	d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os	o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-50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ani</a:t>
            </a:r>
            <a:r>
              <a:rPr sz="3600" spc="-34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ados	de</a:t>
            </a:r>
            <a:endParaRPr sz="2400">
              <a:latin typeface="Calibri"/>
              <a:cs typeface="Calibri"/>
            </a:endParaRPr>
          </a:p>
          <a:p>
            <a:pPr marL="12700" marR="389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man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323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3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den</a:t>
            </a:r>
            <a:r>
              <a:rPr sz="3600" spc="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da</a:t>
            </a:r>
            <a:r>
              <a:rPr sz="3600" spc="366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376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úti</a:t>
            </a:r>
            <a:r>
              <a:rPr sz="3600" spc="-9" baseline="1137" dirty="0">
                <a:latin typeface="Calibri"/>
                <a:cs typeface="Calibri"/>
              </a:rPr>
              <a:t>l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376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puede</a:t>
            </a:r>
            <a:r>
              <a:rPr sz="3600" spc="392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ser</a:t>
            </a:r>
            <a:r>
              <a:rPr sz="3600" spc="372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medida</a:t>
            </a:r>
            <a:r>
              <a:rPr sz="3600" spc="392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por</a:t>
            </a:r>
            <a:r>
              <a:rPr sz="3600" spc="377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l</a:t>
            </a:r>
            <a:r>
              <a:rPr sz="3600" spc="382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g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ado</a:t>
            </a:r>
            <a:r>
              <a:rPr sz="3600" spc="362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35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que</a:t>
            </a:r>
            <a:r>
              <a:rPr sz="3600" spc="38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9570" y="5209413"/>
            <a:ext cx="15387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manifi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s</a:t>
            </a:r>
            <a:r>
              <a:rPr sz="3600" spc="-3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80794" y="5209413"/>
            <a:ext cx="5500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una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02585" y="5209413"/>
            <a:ext cx="6825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serie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58744" y="5209413"/>
            <a:ext cx="3956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26611" y="5209413"/>
            <a:ext cx="13952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cu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lida</a:t>
            </a:r>
            <a:r>
              <a:rPr sz="3600" spc="-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94478" y="5209413"/>
            <a:ext cx="1131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(p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isa,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96914" y="5209413"/>
            <a:ext cx="13145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op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rtuna,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84134" y="5209413"/>
            <a:ext cx="9521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eg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06739" y="5209413"/>
            <a:ext cx="221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9570" y="5574969"/>
            <a:ext cx="8759662" cy="1062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si</a:t>
            </a:r>
            <a:r>
              <a:rPr sz="3600" spc="-4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nifi</a:t>
            </a:r>
            <a:r>
              <a:rPr sz="3600" spc="-25" baseline="3413" dirty="0">
                <a:latin typeface="Calibri"/>
                <a:cs typeface="Calibri"/>
              </a:rPr>
              <a:t>c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ti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" baseline="3413" dirty="0">
                <a:latin typeface="Calibri"/>
                <a:cs typeface="Calibri"/>
              </a:rPr>
              <a:t>)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r>
              <a:rPr sz="3600" spc="42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Ot</a:t>
            </a:r>
            <a:r>
              <a:rPr sz="3600" spc="-50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as</a:t>
            </a:r>
            <a:r>
              <a:rPr sz="3600" spc="42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cua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idades</a:t>
            </a:r>
            <a:r>
              <a:rPr sz="3600" spc="4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4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4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4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-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ón</a:t>
            </a:r>
            <a:r>
              <a:rPr sz="3600" spc="42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43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cruciales</a:t>
            </a:r>
            <a:r>
              <a:rPr sz="3600" spc="42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pa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 marR="614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que</a:t>
            </a:r>
            <a:r>
              <a:rPr sz="3600" spc="38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9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353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u</a:t>
            </a:r>
            <a:r>
              <a:rPr sz="3600" spc="0" baseline="1137" dirty="0">
                <a:latin typeface="Calibri"/>
                <a:cs typeface="Calibri"/>
              </a:rPr>
              <a:t>eda</a:t>
            </a:r>
            <a:r>
              <a:rPr sz="3600" spc="351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ser</a:t>
            </a:r>
            <a:r>
              <a:rPr sz="3600" spc="362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-34" baseline="1137" dirty="0">
                <a:latin typeface="Calibri"/>
                <a:cs typeface="Calibri"/>
              </a:rPr>
              <a:t>at</a:t>
            </a:r>
            <a:r>
              <a:rPr sz="3600" spc="0" baseline="1137" dirty="0">
                <a:latin typeface="Calibri"/>
                <a:cs typeface="Calibri"/>
              </a:rPr>
              <a:t>ada</a:t>
            </a:r>
            <a:r>
              <a:rPr sz="3600" spc="362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por</a:t>
            </a:r>
            <a:r>
              <a:rPr sz="3600" spc="37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medi</a:t>
            </a:r>
            <a:r>
              <a:rPr sz="3600" spc="-9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382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au</a:t>
            </a:r>
            <a:r>
              <a:rPr sz="3600" spc="-1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14" baseline="1137" dirty="0">
                <a:latin typeface="Calibri"/>
                <a:cs typeface="Calibri"/>
              </a:rPr>
              <a:t>m</a:t>
            </a:r>
            <a:r>
              <a:rPr sz="3600" spc="-19" baseline="1137" dirty="0">
                <a:latin typeface="Calibri"/>
                <a:cs typeface="Calibri"/>
              </a:rPr>
              <a:t>á</a:t>
            </a:r>
            <a:r>
              <a:rPr sz="3600" spc="0" baseline="1137" dirty="0">
                <a:latin typeface="Calibri"/>
                <a:cs typeface="Calibri"/>
              </a:rPr>
              <a:t>ti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os</a:t>
            </a:r>
            <a:r>
              <a:rPr sz="3600" spc="37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362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</a:t>
            </a:r>
            <a:r>
              <a:rPr sz="3600" spc="-4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oceso</a:t>
            </a:r>
            <a:r>
              <a:rPr sz="3600" spc="37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at</a:t>
            </a:r>
            <a:r>
              <a:rPr sz="3600" spc="0" baseline="1137" dirty="0">
                <a:latin typeface="Calibri"/>
                <a:cs typeface="Calibri"/>
              </a:rPr>
              <a:t>os</a:t>
            </a:r>
            <a:r>
              <a:rPr sz="3600" spc="-27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(objeti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-20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cu</a:t>
            </a:r>
            <a:r>
              <a:rPr sz="3600" spc="4" baseline="1137" dirty="0">
                <a:latin typeface="Calibri"/>
                <a:cs typeface="Calibri"/>
              </a:rPr>
              <a:t>a</a:t>
            </a:r>
            <a:r>
              <a:rPr sz="3600" spc="-25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tifi</a:t>
            </a:r>
            <a:r>
              <a:rPr sz="3600" spc="-1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abl</a:t>
            </a:r>
            <a:r>
              <a:rPr sz="3600" spc="14" baseline="1137" dirty="0">
                <a:latin typeface="Calibri"/>
                <a:cs typeface="Calibri"/>
              </a:rPr>
              <a:t>e</a:t>
            </a:r>
            <a:r>
              <a:rPr sz="3600" spc="4" baseline="1137" dirty="0">
                <a:latin typeface="Calibri"/>
                <a:cs typeface="Calibri"/>
              </a:rPr>
              <a:t>)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" y="0"/>
            <a:ext cx="5910072" cy="71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08" y="284479"/>
            <a:ext cx="5279909" cy="273936"/>
          </a:xfrm>
          <a:custGeom>
            <a:avLst/>
            <a:gdLst/>
            <a:ahLst/>
            <a:cxnLst/>
            <a:rect l="l" t="t" r="r" b="b"/>
            <a:pathLst>
              <a:path w="5279909" h="273936">
                <a:moveTo>
                  <a:pt x="4304803" y="3555"/>
                </a:moveTo>
                <a:lnTo>
                  <a:pt x="4277752" y="3555"/>
                </a:lnTo>
                <a:lnTo>
                  <a:pt x="4269370" y="4064"/>
                </a:lnTo>
                <a:lnTo>
                  <a:pt x="4266068" y="4445"/>
                </a:lnTo>
                <a:lnTo>
                  <a:pt x="4261242" y="5969"/>
                </a:lnTo>
                <a:lnTo>
                  <a:pt x="4259464" y="7112"/>
                </a:lnTo>
                <a:lnTo>
                  <a:pt x="4258344" y="8636"/>
                </a:lnTo>
                <a:lnTo>
                  <a:pt x="4257305" y="9905"/>
                </a:lnTo>
                <a:lnTo>
                  <a:pt x="4173866" y="249047"/>
                </a:lnTo>
                <a:lnTo>
                  <a:pt x="4170437" y="263398"/>
                </a:lnTo>
                <a:lnTo>
                  <a:pt x="4170945" y="265557"/>
                </a:lnTo>
                <a:lnTo>
                  <a:pt x="4188090" y="270764"/>
                </a:lnTo>
                <a:lnTo>
                  <a:pt x="4200155" y="270764"/>
                </a:lnTo>
                <a:lnTo>
                  <a:pt x="4204981" y="270637"/>
                </a:lnTo>
                <a:lnTo>
                  <a:pt x="4212220" y="270129"/>
                </a:lnTo>
                <a:lnTo>
                  <a:pt x="4215014" y="269621"/>
                </a:lnTo>
                <a:lnTo>
                  <a:pt x="4216919" y="268859"/>
                </a:lnTo>
                <a:lnTo>
                  <a:pt x="4218951" y="268097"/>
                </a:lnTo>
                <a:lnTo>
                  <a:pt x="4223396" y="260985"/>
                </a:lnTo>
                <a:lnTo>
                  <a:pt x="4240160" y="209169"/>
                </a:lnTo>
                <a:lnTo>
                  <a:pt x="4397199" y="209169"/>
                </a:lnTo>
                <a:lnTo>
                  <a:pt x="4382814" y="167894"/>
                </a:lnTo>
                <a:lnTo>
                  <a:pt x="4252098" y="167894"/>
                </a:lnTo>
                <a:lnTo>
                  <a:pt x="4289563" y="55245"/>
                </a:lnTo>
                <a:lnTo>
                  <a:pt x="4343556" y="55245"/>
                </a:lnTo>
                <a:lnTo>
                  <a:pt x="4328552" y="12192"/>
                </a:lnTo>
                <a:lnTo>
                  <a:pt x="4327663" y="10160"/>
                </a:lnTo>
                <a:lnTo>
                  <a:pt x="4326298" y="8509"/>
                </a:lnTo>
                <a:lnTo>
                  <a:pt x="4325250" y="7112"/>
                </a:lnTo>
                <a:lnTo>
                  <a:pt x="4323345" y="5969"/>
                </a:lnTo>
                <a:lnTo>
                  <a:pt x="4318011" y="4445"/>
                </a:lnTo>
                <a:lnTo>
                  <a:pt x="4314328" y="4064"/>
                </a:lnTo>
                <a:lnTo>
                  <a:pt x="4304803" y="3555"/>
                </a:lnTo>
              </a:path>
              <a:path w="5279909" h="273936">
                <a:moveTo>
                  <a:pt x="4397199" y="209169"/>
                </a:moveTo>
                <a:lnTo>
                  <a:pt x="4339601" y="209169"/>
                </a:lnTo>
                <a:lnTo>
                  <a:pt x="4357508" y="262382"/>
                </a:lnTo>
                <a:lnTo>
                  <a:pt x="4358016" y="264160"/>
                </a:lnTo>
                <a:lnTo>
                  <a:pt x="4382019" y="270764"/>
                </a:lnTo>
                <a:lnTo>
                  <a:pt x="4395608" y="270764"/>
                </a:lnTo>
                <a:lnTo>
                  <a:pt x="4414673" y="264414"/>
                </a:lnTo>
                <a:lnTo>
                  <a:pt x="4414586" y="262890"/>
                </a:lnTo>
                <a:lnTo>
                  <a:pt x="4414260" y="260985"/>
                </a:lnTo>
                <a:lnTo>
                  <a:pt x="4413896" y="258318"/>
                </a:lnTo>
                <a:lnTo>
                  <a:pt x="4412880" y="254381"/>
                </a:lnTo>
                <a:lnTo>
                  <a:pt x="4411229" y="249428"/>
                </a:lnTo>
                <a:lnTo>
                  <a:pt x="4397199" y="209169"/>
                </a:lnTo>
              </a:path>
              <a:path w="5279909" h="273936">
                <a:moveTo>
                  <a:pt x="4343556" y="55245"/>
                </a:moveTo>
                <a:lnTo>
                  <a:pt x="4289690" y="55245"/>
                </a:lnTo>
                <a:lnTo>
                  <a:pt x="4327155" y="167894"/>
                </a:lnTo>
                <a:lnTo>
                  <a:pt x="4382814" y="167894"/>
                </a:lnTo>
                <a:lnTo>
                  <a:pt x="4343556" y="55245"/>
                </a:lnTo>
              </a:path>
              <a:path w="5279909" h="273936">
                <a:moveTo>
                  <a:pt x="2492767" y="3555"/>
                </a:moveTo>
                <a:lnTo>
                  <a:pt x="2465716" y="3555"/>
                </a:lnTo>
                <a:lnTo>
                  <a:pt x="2457334" y="4064"/>
                </a:lnTo>
                <a:lnTo>
                  <a:pt x="2454032" y="4445"/>
                </a:lnTo>
                <a:lnTo>
                  <a:pt x="2449206" y="5969"/>
                </a:lnTo>
                <a:lnTo>
                  <a:pt x="2447428" y="7112"/>
                </a:lnTo>
                <a:lnTo>
                  <a:pt x="2446308" y="8636"/>
                </a:lnTo>
                <a:lnTo>
                  <a:pt x="2445269" y="9905"/>
                </a:lnTo>
                <a:lnTo>
                  <a:pt x="2361830" y="249047"/>
                </a:lnTo>
                <a:lnTo>
                  <a:pt x="2358401" y="263398"/>
                </a:lnTo>
                <a:lnTo>
                  <a:pt x="2358909" y="265557"/>
                </a:lnTo>
                <a:lnTo>
                  <a:pt x="2376054" y="270764"/>
                </a:lnTo>
                <a:lnTo>
                  <a:pt x="2388119" y="270764"/>
                </a:lnTo>
                <a:lnTo>
                  <a:pt x="2392945" y="270637"/>
                </a:lnTo>
                <a:lnTo>
                  <a:pt x="2400184" y="270129"/>
                </a:lnTo>
                <a:lnTo>
                  <a:pt x="2402978" y="269621"/>
                </a:lnTo>
                <a:lnTo>
                  <a:pt x="2404883" y="268859"/>
                </a:lnTo>
                <a:lnTo>
                  <a:pt x="2406915" y="268097"/>
                </a:lnTo>
                <a:lnTo>
                  <a:pt x="2411360" y="260985"/>
                </a:lnTo>
                <a:lnTo>
                  <a:pt x="2428124" y="209169"/>
                </a:lnTo>
                <a:lnTo>
                  <a:pt x="2585163" y="209169"/>
                </a:lnTo>
                <a:lnTo>
                  <a:pt x="2570778" y="167894"/>
                </a:lnTo>
                <a:lnTo>
                  <a:pt x="2440062" y="167894"/>
                </a:lnTo>
                <a:lnTo>
                  <a:pt x="2477527" y="55245"/>
                </a:lnTo>
                <a:lnTo>
                  <a:pt x="2531520" y="55245"/>
                </a:lnTo>
                <a:lnTo>
                  <a:pt x="2516516" y="12192"/>
                </a:lnTo>
                <a:lnTo>
                  <a:pt x="2515627" y="10160"/>
                </a:lnTo>
                <a:lnTo>
                  <a:pt x="2514262" y="8509"/>
                </a:lnTo>
                <a:lnTo>
                  <a:pt x="2513214" y="7112"/>
                </a:lnTo>
                <a:lnTo>
                  <a:pt x="2511309" y="5969"/>
                </a:lnTo>
                <a:lnTo>
                  <a:pt x="2505975" y="4445"/>
                </a:lnTo>
                <a:lnTo>
                  <a:pt x="2502292" y="4064"/>
                </a:lnTo>
                <a:lnTo>
                  <a:pt x="2492767" y="3555"/>
                </a:lnTo>
              </a:path>
              <a:path w="5279909" h="273936">
                <a:moveTo>
                  <a:pt x="2585163" y="209169"/>
                </a:moveTo>
                <a:lnTo>
                  <a:pt x="2527565" y="209169"/>
                </a:lnTo>
                <a:lnTo>
                  <a:pt x="2545472" y="262382"/>
                </a:lnTo>
                <a:lnTo>
                  <a:pt x="2545980" y="264160"/>
                </a:lnTo>
                <a:lnTo>
                  <a:pt x="2569983" y="270764"/>
                </a:lnTo>
                <a:lnTo>
                  <a:pt x="2583572" y="270764"/>
                </a:lnTo>
                <a:lnTo>
                  <a:pt x="2602637" y="264414"/>
                </a:lnTo>
                <a:lnTo>
                  <a:pt x="2602550" y="262890"/>
                </a:lnTo>
                <a:lnTo>
                  <a:pt x="2602224" y="260985"/>
                </a:lnTo>
                <a:lnTo>
                  <a:pt x="2601860" y="258318"/>
                </a:lnTo>
                <a:lnTo>
                  <a:pt x="2600844" y="254381"/>
                </a:lnTo>
                <a:lnTo>
                  <a:pt x="2599193" y="249428"/>
                </a:lnTo>
                <a:lnTo>
                  <a:pt x="2585163" y="209169"/>
                </a:lnTo>
              </a:path>
              <a:path w="5279909" h="273936">
                <a:moveTo>
                  <a:pt x="2531520" y="55245"/>
                </a:moveTo>
                <a:lnTo>
                  <a:pt x="2477654" y="55245"/>
                </a:lnTo>
                <a:lnTo>
                  <a:pt x="2515119" y="167894"/>
                </a:lnTo>
                <a:lnTo>
                  <a:pt x="2570778" y="167894"/>
                </a:lnTo>
                <a:lnTo>
                  <a:pt x="2531520" y="55245"/>
                </a:lnTo>
              </a:path>
              <a:path w="5279909" h="273936">
                <a:moveTo>
                  <a:pt x="1142503" y="3555"/>
                </a:moveTo>
                <a:lnTo>
                  <a:pt x="1115452" y="3555"/>
                </a:lnTo>
                <a:lnTo>
                  <a:pt x="1107070" y="4064"/>
                </a:lnTo>
                <a:lnTo>
                  <a:pt x="1103768" y="4445"/>
                </a:lnTo>
                <a:lnTo>
                  <a:pt x="1098942" y="5969"/>
                </a:lnTo>
                <a:lnTo>
                  <a:pt x="1097164" y="7112"/>
                </a:lnTo>
                <a:lnTo>
                  <a:pt x="1096044" y="8636"/>
                </a:lnTo>
                <a:lnTo>
                  <a:pt x="1095005" y="9905"/>
                </a:lnTo>
                <a:lnTo>
                  <a:pt x="1011566" y="249047"/>
                </a:lnTo>
                <a:lnTo>
                  <a:pt x="1008137" y="263398"/>
                </a:lnTo>
                <a:lnTo>
                  <a:pt x="1008645" y="265557"/>
                </a:lnTo>
                <a:lnTo>
                  <a:pt x="1025790" y="270764"/>
                </a:lnTo>
                <a:lnTo>
                  <a:pt x="1037855" y="270764"/>
                </a:lnTo>
                <a:lnTo>
                  <a:pt x="1042681" y="270637"/>
                </a:lnTo>
                <a:lnTo>
                  <a:pt x="1049920" y="270129"/>
                </a:lnTo>
                <a:lnTo>
                  <a:pt x="1052714" y="269621"/>
                </a:lnTo>
                <a:lnTo>
                  <a:pt x="1054619" y="268859"/>
                </a:lnTo>
                <a:lnTo>
                  <a:pt x="1056651" y="268097"/>
                </a:lnTo>
                <a:lnTo>
                  <a:pt x="1061096" y="260985"/>
                </a:lnTo>
                <a:lnTo>
                  <a:pt x="1077860" y="209169"/>
                </a:lnTo>
                <a:lnTo>
                  <a:pt x="1234899" y="209169"/>
                </a:lnTo>
                <a:lnTo>
                  <a:pt x="1220514" y="167894"/>
                </a:lnTo>
                <a:lnTo>
                  <a:pt x="1089798" y="167894"/>
                </a:lnTo>
                <a:lnTo>
                  <a:pt x="1127263" y="55245"/>
                </a:lnTo>
                <a:lnTo>
                  <a:pt x="1181256" y="55245"/>
                </a:lnTo>
                <a:lnTo>
                  <a:pt x="1166252" y="12192"/>
                </a:lnTo>
                <a:lnTo>
                  <a:pt x="1165363" y="10160"/>
                </a:lnTo>
                <a:lnTo>
                  <a:pt x="1163998" y="8509"/>
                </a:lnTo>
                <a:lnTo>
                  <a:pt x="1162950" y="7112"/>
                </a:lnTo>
                <a:lnTo>
                  <a:pt x="1161045" y="5969"/>
                </a:lnTo>
                <a:lnTo>
                  <a:pt x="1155711" y="4445"/>
                </a:lnTo>
                <a:lnTo>
                  <a:pt x="1152028" y="4064"/>
                </a:lnTo>
                <a:lnTo>
                  <a:pt x="1142503" y="3555"/>
                </a:lnTo>
              </a:path>
              <a:path w="5279909" h="273936">
                <a:moveTo>
                  <a:pt x="1234899" y="209169"/>
                </a:moveTo>
                <a:lnTo>
                  <a:pt x="1177301" y="209169"/>
                </a:lnTo>
                <a:lnTo>
                  <a:pt x="1195208" y="262382"/>
                </a:lnTo>
                <a:lnTo>
                  <a:pt x="1195716" y="264160"/>
                </a:lnTo>
                <a:lnTo>
                  <a:pt x="1219719" y="270764"/>
                </a:lnTo>
                <a:lnTo>
                  <a:pt x="1233308" y="270764"/>
                </a:lnTo>
                <a:lnTo>
                  <a:pt x="1252373" y="264414"/>
                </a:lnTo>
                <a:lnTo>
                  <a:pt x="1252286" y="262890"/>
                </a:lnTo>
                <a:lnTo>
                  <a:pt x="1251960" y="260985"/>
                </a:lnTo>
                <a:lnTo>
                  <a:pt x="1251596" y="258318"/>
                </a:lnTo>
                <a:lnTo>
                  <a:pt x="1250580" y="254381"/>
                </a:lnTo>
                <a:lnTo>
                  <a:pt x="1248929" y="249428"/>
                </a:lnTo>
                <a:lnTo>
                  <a:pt x="1234899" y="209169"/>
                </a:lnTo>
              </a:path>
              <a:path w="5279909" h="273936">
                <a:moveTo>
                  <a:pt x="1181256" y="55245"/>
                </a:moveTo>
                <a:lnTo>
                  <a:pt x="1127390" y="55245"/>
                </a:lnTo>
                <a:lnTo>
                  <a:pt x="1164855" y="167894"/>
                </a:lnTo>
                <a:lnTo>
                  <a:pt x="1220514" y="167894"/>
                </a:lnTo>
                <a:lnTo>
                  <a:pt x="1181256" y="55245"/>
                </a:lnTo>
              </a:path>
              <a:path w="5279909" h="273936">
                <a:moveTo>
                  <a:pt x="345451" y="3555"/>
                </a:moveTo>
                <a:lnTo>
                  <a:pt x="318400" y="3555"/>
                </a:lnTo>
                <a:lnTo>
                  <a:pt x="310018" y="4064"/>
                </a:lnTo>
                <a:lnTo>
                  <a:pt x="306716" y="4445"/>
                </a:lnTo>
                <a:lnTo>
                  <a:pt x="301890" y="5969"/>
                </a:lnTo>
                <a:lnTo>
                  <a:pt x="300112" y="7112"/>
                </a:lnTo>
                <a:lnTo>
                  <a:pt x="298992" y="8636"/>
                </a:lnTo>
                <a:lnTo>
                  <a:pt x="297953" y="9905"/>
                </a:lnTo>
                <a:lnTo>
                  <a:pt x="214514" y="249047"/>
                </a:lnTo>
                <a:lnTo>
                  <a:pt x="211085" y="263398"/>
                </a:lnTo>
                <a:lnTo>
                  <a:pt x="211593" y="265557"/>
                </a:lnTo>
                <a:lnTo>
                  <a:pt x="228738" y="270764"/>
                </a:lnTo>
                <a:lnTo>
                  <a:pt x="240803" y="270764"/>
                </a:lnTo>
                <a:lnTo>
                  <a:pt x="245629" y="270637"/>
                </a:lnTo>
                <a:lnTo>
                  <a:pt x="252868" y="270129"/>
                </a:lnTo>
                <a:lnTo>
                  <a:pt x="255662" y="269621"/>
                </a:lnTo>
                <a:lnTo>
                  <a:pt x="257567" y="268859"/>
                </a:lnTo>
                <a:lnTo>
                  <a:pt x="259599" y="268097"/>
                </a:lnTo>
                <a:lnTo>
                  <a:pt x="264044" y="260985"/>
                </a:lnTo>
                <a:lnTo>
                  <a:pt x="280808" y="209169"/>
                </a:lnTo>
                <a:lnTo>
                  <a:pt x="437847" y="209169"/>
                </a:lnTo>
                <a:lnTo>
                  <a:pt x="423462" y="167894"/>
                </a:lnTo>
                <a:lnTo>
                  <a:pt x="292746" y="167894"/>
                </a:lnTo>
                <a:lnTo>
                  <a:pt x="330211" y="55245"/>
                </a:lnTo>
                <a:lnTo>
                  <a:pt x="384204" y="55245"/>
                </a:lnTo>
                <a:lnTo>
                  <a:pt x="369200" y="12192"/>
                </a:lnTo>
                <a:lnTo>
                  <a:pt x="368311" y="10160"/>
                </a:lnTo>
                <a:lnTo>
                  <a:pt x="366946" y="8509"/>
                </a:lnTo>
                <a:lnTo>
                  <a:pt x="365898" y="7112"/>
                </a:lnTo>
                <a:lnTo>
                  <a:pt x="363993" y="5969"/>
                </a:lnTo>
                <a:lnTo>
                  <a:pt x="358659" y="4445"/>
                </a:lnTo>
                <a:lnTo>
                  <a:pt x="354976" y="4064"/>
                </a:lnTo>
                <a:lnTo>
                  <a:pt x="345451" y="3555"/>
                </a:lnTo>
              </a:path>
              <a:path w="5279909" h="273936">
                <a:moveTo>
                  <a:pt x="437847" y="209169"/>
                </a:moveTo>
                <a:lnTo>
                  <a:pt x="380249" y="209169"/>
                </a:lnTo>
                <a:lnTo>
                  <a:pt x="398156" y="262382"/>
                </a:lnTo>
                <a:lnTo>
                  <a:pt x="398664" y="264160"/>
                </a:lnTo>
                <a:lnTo>
                  <a:pt x="422667" y="270764"/>
                </a:lnTo>
                <a:lnTo>
                  <a:pt x="436256" y="270764"/>
                </a:lnTo>
                <a:lnTo>
                  <a:pt x="455321" y="264414"/>
                </a:lnTo>
                <a:lnTo>
                  <a:pt x="455234" y="262890"/>
                </a:lnTo>
                <a:lnTo>
                  <a:pt x="454908" y="260985"/>
                </a:lnTo>
                <a:lnTo>
                  <a:pt x="454544" y="258318"/>
                </a:lnTo>
                <a:lnTo>
                  <a:pt x="453528" y="254381"/>
                </a:lnTo>
                <a:lnTo>
                  <a:pt x="451877" y="249428"/>
                </a:lnTo>
                <a:lnTo>
                  <a:pt x="437847" y="209169"/>
                </a:lnTo>
              </a:path>
              <a:path w="5279909" h="273936">
                <a:moveTo>
                  <a:pt x="384204" y="55245"/>
                </a:moveTo>
                <a:lnTo>
                  <a:pt x="330338" y="55245"/>
                </a:lnTo>
                <a:lnTo>
                  <a:pt x="367803" y="167894"/>
                </a:lnTo>
                <a:lnTo>
                  <a:pt x="423462" y="167894"/>
                </a:lnTo>
                <a:lnTo>
                  <a:pt x="384204" y="55245"/>
                </a:lnTo>
              </a:path>
              <a:path w="5279909" h="273936">
                <a:moveTo>
                  <a:pt x="1727084" y="4699"/>
                </a:moveTo>
                <a:lnTo>
                  <a:pt x="1654694" y="4699"/>
                </a:lnTo>
                <a:lnTo>
                  <a:pt x="1650884" y="6096"/>
                </a:lnTo>
                <a:lnTo>
                  <a:pt x="1647836" y="8763"/>
                </a:lnTo>
                <a:lnTo>
                  <a:pt x="1644661" y="11429"/>
                </a:lnTo>
                <a:lnTo>
                  <a:pt x="1643137" y="15748"/>
                </a:lnTo>
                <a:lnTo>
                  <a:pt x="1643137" y="258572"/>
                </a:lnTo>
                <a:lnTo>
                  <a:pt x="1644661" y="262890"/>
                </a:lnTo>
                <a:lnTo>
                  <a:pt x="1647836" y="265557"/>
                </a:lnTo>
                <a:lnTo>
                  <a:pt x="1650884" y="268224"/>
                </a:lnTo>
                <a:lnTo>
                  <a:pt x="1654694" y="269494"/>
                </a:lnTo>
                <a:lnTo>
                  <a:pt x="1722776" y="269493"/>
                </a:lnTo>
                <a:lnTo>
                  <a:pt x="1736404" y="269168"/>
                </a:lnTo>
                <a:lnTo>
                  <a:pt x="1785681" y="261065"/>
                </a:lnTo>
                <a:lnTo>
                  <a:pt x="1829363" y="234906"/>
                </a:lnTo>
                <a:lnTo>
                  <a:pt x="1836327" y="226949"/>
                </a:lnTo>
                <a:lnTo>
                  <a:pt x="1696731" y="226949"/>
                </a:lnTo>
                <a:lnTo>
                  <a:pt x="1696731" y="46863"/>
                </a:lnTo>
                <a:lnTo>
                  <a:pt x="1836664" y="46863"/>
                </a:lnTo>
                <a:lnTo>
                  <a:pt x="1834826" y="44465"/>
                </a:lnTo>
                <a:lnTo>
                  <a:pt x="1793895" y="15999"/>
                </a:lnTo>
                <a:lnTo>
                  <a:pt x="1754842" y="6168"/>
                </a:lnTo>
                <a:lnTo>
                  <a:pt x="1741440" y="5066"/>
                </a:lnTo>
                <a:lnTo>
                  <a:pt x="1727084" y="4699"/>
                </a:lnTo>
              </a:path>
              <a:path w="5279909" h="273936">
                <a:moveTo>
                  <a:pt x="1836664" y="46863"/>
                </a:moveTo>
                <a:lnTo>
                  <a:pt x="1696731" y="46863"/>
                </a:lnTo>
                <a:lnTo>
                  <a:pt x="1728966" y="46934"/>
                </a:lnTo>
                <a:lnTo>
                  <a:pt x="1742477" y="48007"/>
                </a:lnTo>
                <a:lnTo>
                  <a:pt x="1784108" y="67716"/>
                </a:lnTo>
                <a:lnTo>
                  <a:pt x="1804490" y="105599"/>
                </a:lnTo>
                <a:lnTo>
                  <a:pt x="1807167" y="145567"/>
                </a:lnTo>
                <a:lnTo>
                  <a:pt x="1805928" y="157141"/>
                </a:lnTo>
                <a:lnTo>
                  <a:pt x="1793656" y="195192"/>
                </a:lnTo>
                <a:lnTo>
                  <a:pt x="1751456" y="224347"/>
                </a:lnTo>
                <a:lnTo>
                  <a:pt x="1724798" y="226949"/>
                </a:lnTo>
                <a:lnTo>
                  <a:pt x="1836327" y="226949"/>
                </a:lnTo>
                <a:lnTo>
                  <a:pt x="1855440" y="190408"/>
                </a:lnTo>
                <a:lnTo>
                  <a:pt x="1862723" y="141961"/>
                </a:lnTo>
                <a:lnTo>
                  <a:pt x="1862976" y="125850"/>
                </a:lnTo>
                <a:lnTo>
                  <a:pt x="1862071" y="112685"/>
                </a:lnTo>
                <a:lnTo>
                  <a:pt x="1848861" y="65209"/>
                </a:lnTo>
                <a:lnTo>
                  <a:pt x="1842652" y="54677"/>
                </a:lnTo>
                <a:lnTo>
                  <a:pt x="1836664" y="46863"/>
                </a:lnTo>
              </a:path>
              <a:path w="5279909" h="273936">
                <a:moveTo>
                  <a:pt x="1370468" y="4699"/>
                </a:moveTo>
                <a:lnTo>
                  <a:pt x="1298078" y="4699"/>
                </a:lnTo>
                <a:lnTo>
                  <a:pt x="1294268" y="6096"/>
                </a:lnTo>
                <a:lnTo>
                  <a:pt x="1291220" y="8763"/>
                </a:lnTo>
                <a:lnTo>
                  <a:pt x="1288045" y="11429"/>
                </a:lnTo>
                <a:lnTo>
                  <a:pt x="1286521" y="15748"/>
                </a:lnTo>
                <a:lnTo>
                  <a:pt x="1286521" y="258572"/>
                </a:lnTo>
                <a:lnTo>
                  <a:pt x="1288045" y="262890"/>
                </a:lnTo>
                <a:lnTo>
                  <a:pt x="1291220" y="265557"/>
                </a:lnTo>
                <a:lnTo>
                  <a:pt x="1294268" y="268224"/>
                </a:lnTo>
                <a:lnTo>
                  <a:pt x="1298078" y="269494"/>
                </a:lnTo>
                <a:lnTo>
                  <a:pt x="1366160" y="269493"/>
                </a:lnTo>
                <a:lnTo>
                  <a:pt x="1379788" y="269168"/>
                </a:lnTo>
                <a:lnTo>
                  <a:pt x="1429065" y="261065"/>
                </a:lnTo>
                <a:lnTo>
                  <a:pt x="1472747" y="234906"/>
                </a:lnTo>
                <a:lnTo>
                  <a:pt x="1479711" y="226949"/>
                </a:lnTo>
                <a:lnTo>
                  <a:pt x="1340115" y="226949"/>
                </a:lnTo>
                <a:lnTo>
                  <a:pt x="1340115" y="46863"/>
                </a:lnTo>
                <a:lnTo>
                  <a:pt x="1480048" y="46863"/>
                </a:lnTo>
                <a:lnTo>
                  <a:pt x="1478210" y="44465"/>
                </a:lnTo>
                <a:lnTo>
                  <a:pt x="1437279" y="15999"/>
                </a:lnTo>
                <a:lnTo>
                  <a:pt x="1398226" y="6168"/>
                </a:lnTo>
                <a:lnTo>
                  <a:pt x="1384824" y="5066"/>
                </a:lnTo>
                <a:lnTo>
                  <a:pt x="1370468" y="4699"/>
                </a:lnTo>
              </a:path>
              <a:path w="5279909" h="273936">
                <a:moveTo>
                  <a:pt x="1480048" y="46863"/>
                </a:moveTo>
                <a:lnTo>
                  <a:pt x="1340115" y="46863"/>
                </a:lnTo>
                <a:lnTo>
                  <a:pt x="1372350" y="46934"/>
                </a:lnTo>
                <a:lnTo>
                  <a:pt x="1385861" y="48007"/>
                </a:lnTo>
                <a:lnTo>
                  <a:pt x="1427492" y="67716"/>
                </a:lnTo>
                <a:lnTo>
                  <a:pt x="1447874" y="105599"/>
                </a:lnTo>
                <a:lnTo>
                  <a:pt x="1450551" y="145567"/>
                </a:lnTo>
                <a:lnTo>
                  <a:pt x="1449312" y="157141"/>
                </a:lnTo>
                <a:lnTo>
                  <a:pt x="1437040" y="195192"/>
                </a:lnTo>
                <a:lnTo>
                  <a:pt x="1394840" y="224347"/>
                </a:lnTo>
                <a:lnTo>
                  <a:pt x="1368182" y="226949"/>
                </a:lnTo>
                <a:lnTo>
                  <a:pt x="1479711" y="226949"/>
                </a:lnTo>
                <a:lnTo>
                  <a:pt x="1498824" y="190408"/>
                </a:lnTo>
                <a:lnTo>
                  <a:pt x="1506107" y="141961"/>
                </a:lnTo>
                <a:lnTo>
                  <a:pt x="1506360" y="125850"/>
                </a:lnTo>
                <a:lnTo>
                  <a:pt x="1505455" y="112685"/>
                </a:lnTo>
                <a:lnTo>
                  <a:pt x="1492245" y="65209"/>
                </a:lnTo>
                <a:lnTo>
                  <a:pt x="1486036" y="54677"/>
                </a:lnTo>
                <a:lnTo>
                  <a:pt x="1480048" y="46863"/>
                </a:lnTo>
              </a:path>
              <a:path w="5279909" h="273936">
                <a:moveTo>
                  <a:pt x="861452" y="4699"/>
                </a:moveTo>
                <a:lnTo>
                  <a:pt x="789062" y="4699"/>
                </a:lnTo>
                <a:lnTo>
                  <a:pt x="785252" y="6096"/>
                </a:lnTo>
                <a:lnTo>
                  <a:pt x="782204" y="8763"/>
                </a:lnTo>
                <a:lnTo>
                  <a:pt x="779029" y="11429"/>
                </a:lnTo>
                <a:lnTo>
                  <a:pt x="777505" y="15748"/>
                </a:lnTo>
                <a:lnTo>
                  <a:pt x="777505" y="258572"/>
                </a:lnTo>
                <a:lnTo>
                  <a:pt x="779029" y="262890"/>
                </a:lnTo>
                <a:lnTo>
                  <a:pt x="782204" y="265557"/>
                </a:lnTo>
                <a:lnTo>
                  <a:pt x="785252" y="268224"/>
                </a:lnTo>
                <a:lnTo>
                  <a:pt x="789062" y="269494"/>
                </a:lnTo>
                <a:lnTo>
                  <a:pt x="857144" y="269493"/>
                </a:lnTo>
                <a:lnTo>
                  <a:pt x="870772" y="269168"/>
                </a:lnTo>
                <a:lnTo>
                  <a:pt x="920049" y="261065"/>
                </a:lnTo>
                <a:lnTo>
                  <a:pt x="963731" y="234906"/>
                </a:lnTo>
                <a:lnTo>
                  <a:pt x="970695" y="226949"/>
                </a:lnTo>
                <a:lnTo>
                  <a:pt x="831099" y="226949"/>
                </a:lnTo>
                <a:lnTo>
                  <a:pt x="831099" y="46863"/>
                </a:lnTo>
                <a:lnTo>
                  <a:pt x="971032" y="46863"/>
                </a:lnTo>
                <a:lnTo>
                  <a:pt x="969194" y="44465"/>
                </a:lnTo>
                <a:lnTo>
                  <a:pt x="928263" y="15999"/>
                </a:lnTo>
                <a:lnTo>
                  <a:pt x="889210" y="6168"/>
                </a:lnTo>
                <a:lnTo>
                  <a:pt x="875808" y="5066"/>
                </a:lnTo>
                <a:lnTo>
                  <a:pt x="861452" y="4699"/>
                </a:lnTo>
              </a:path>
              <a:path w="5279909" h="273936">
                <a:moveTo>
                  <a:pt x="971032" y="46863"/>
                </a:moveTo>
                <a:lnTo>
                  <a:pt x="831099" y="46863"/>
                </a:lnTo>
                <a:lnTo>
                  <a:pt x="863334" y="46934"/>
                </a:lnTo>
                <a:lnTo>
                  <a:pt x="876845" y="48007"/>
                </a:lnTo>
                <a:lnTo>
                  <a:pt x="918476" y="67716"/>
                </a:lnTo>
                <a:lnTo>
                  <a:pt x="938858" y="105599"/>
                </a:lnTo>
                <a:lnTo>
                  <a:pt x="941535" y="145567"/>
                </a:lnTo>
                <a:lnTo>
                  <a:pt x="940296" y="157141"/>
                </a:lnTo>
                <a:lnTo>
                  <a:pt x="928024" y="195192"/>
                </a:lnTo>
                <a:lnTo>
                  <a:pt x="885824" y="224347"/>
                </a:lnTo>
                <a:lnTo>
                  <a:pt x="859166" y="226949"/>
                </a:lnTo>
                <a:lnTo>
                  <a:pt x="970695" y="226949"/>
                </a:lnTo>
                <a:lnTo>
                  <a:pt x="989808" y="190408"/>
                </a:lnTo>
                <a:lnTo>
                  <a:pt x="997091" y="141961"/>
                </a:lnTo>
                <a:lnTo>
                  <a:pt x="997344" y="125850"/>
                </a:lnTo>
                <a:lnTo>
                  <a:pt x="996439" y="112685"/>
                </a:lnTo>
                <a:lnTo>
                  <a:pt x="983229" y="65209"/>
                </a:lnTo>
                <a:lnTo>
                  <a:pt x="977020" y="54677"/>
                </a:lnTo>
                <a:lnTo>
                  <a:pt x="971032" y="46863"/>
                </a:lnTo>
              </a:path>
              <a:path w="5279909" h="273936">
                <a:moveTo>
                  <a:pt x="3608335" y="4699"/>
                </a:moveTo>
                <a:lnTo>
                  <a:pt x="3603890" y="4699"/>
                </a:lnTo>
                <a:lnTo>
                  <a:pt x="3600080" y="6096"/>
                </a:lnTo>
                <a:lnTo>
                  <a:pt x="3597032" y="8763"/>
                </a:lnTo>
                <a:lnTo>
                  <a:pt x="3593857" y="11429"/>
                </a:lnTo>
                <a:lnTo>
                  <a:pt x="3592333" y="15748"/>
                </a:lnTo>
                <a:lnTo>
                  <a:pt x="3592333" y="263525"/>
                </a:lnTo>
                <a:lnTo>
                  <a:pt x="3592841" y="264795"/>
                </a:lnTo>
                <a:lnTo>
                  <a:pt x="3593688" y="265938"/>
                </a:lnTo>
                <a:lnTo>
                  <a:pt x="3594365" y="266954"/>
                </a:lnTo>
                <a:lnTo>
                  <a:pt x="3595889" y="267843"/>
                </a:lnTo>
                <a:lnTo>
                  <a:pt x="3597921" y="268478"/>
                </a:lnTo>
                <a:lnTo>
                  <a:pt x="3599953" y="269240"/>
                </a:lnTo>
                <a:lnTo>
                  <a:pt x="3602747" y="269748"/>
                </a:lnTo>
                <a:lnTo>
                  <a:pt x="3609605" y="270510"/>
                </a:lnTo>
                <a:lnTo>
                  <a:pt x="3614050" y="270764"/>
                </a:lnTo>
                <a:lnTo>
                  <a:pt x="3624464" y="270764"/>
                </a:lnTo>
                <a:lnTo>
                  <a:pt x="3628909" y="270510"/>
                </a:lnTo>
                <a:lnTo>
                  <a:pt x="3635640" y="269748"/>
                </a:lnTo>
                <a:lnTo>
                  <a:pt x="3638434" y="269240"/>
                </a:lnTo>
                <a:lnTo>
                  <a:pt x="3640466" y="268478"/>
                </a:lnTo>
                <a:lnTo>
                  <a:pt x="3642498" y="267843"/>
                </a:lnTo>
                <a:lnTo>
                  <a:pt x="3644022" y="266954"/>
                </a:lnTo>
                <a:lnTo>
                  <a:pt x="3644911" y="265811"/>
                </a:lnTo>
                <a:lnTo>
                  <a:pt x="3645800" y="264795"/>
                </a:lnTo>
                <a:lnTo>
                  <a:pt x="3646181" y="263525"/>
                </a:lnTo>
                <a:lnTo>
                  <a:pt x="3646181" y="161290"/>
                </a:lnTo>
                <a:lnTo>
                  <a:pt x="3743209" y="161290"/>
                </a:lnTo>
                <a:lnTo>
                  <a:pt x="3723778" y="146304"/>
                </a:lnTo>
                <a:lnTo>
                  <a:pt x="3731906" y="143764"/>
                </a:lnTo>
                <a:lnTo>
                  <a:pt x="3739272" y="140335"/>
                </a:lnTo>
                <a:lnTo>
                  <a:pt x="3752099" y="131825"/>
                </a:lnTo>
                <a:lnTo>
                  <a:pt x="3757433" y="126873"/>
                </a:lnTo>
                <a:lnTo>
                  <a:pt x="3761850" y="121031"/>
                </a:lnTo>
                <a:lnTo>
                  <a:pt x="3646181" y="121031"/>
                </a:lnTo>
                <a:lnTo>
                  <a:pt x="3646181" y="45847"/>
                </a:lnTo>
                <a:lnTo>
                  <a:pt x="3768796" y="45847"/>
                </a:lnTo>
                <a:lnTo>
                  <a:pt x="3763305" y="36331"/>
                </a:lnTo>
                <a:lnTo>
                  <a:pt x="3731299" y="12426"/>
                </a:lnTo>
                <a:lnTo>
                  <a:pt x="3694060" y="5206"/>
                </a:lnTo>
                <a:lnTo>
                  <a:pt x="3689615" y="4825"/>
                </a:lnTo>
                <a:lnTo>
                  <a:pt x="3608335" y="4699"/>
                </a:lnTo>
              </a:path>
              <a:path w="5279909" h="273936">
                <a:moveTo>
                  <a:pt x="3743209" y="161290"/>
                </a:moveTo>
                <a:lnTo>
                  <a:pt x="3668660" y="161290"/>
                </a:lnTo>
                <a:lnTo>
                  <a:pt x="3673740" y="162179"/>
                </a:lnTo>
                <a:lnTo>
                  <a:pt x="3678058" y="163957"/>
                </a:lnTo>
                <a:lnTo>
                  <a:pt x="3682503" y="165735"/>
                </a:lnTo>
                <a:lnTo>
                  <a:pt x="3686313" y="168402"/>
                </a:lnTo>
                <a:lnTo>
                  <a:pt x="3689615" y="171831"/>
                </a:lnTo>
                <a:lnTo>
                  <a:pt x="3693044" y="175260"/>
                </a:lnTo>
                <a:lnTo>
                  <a:pt x="3696092" y="179578"/>
                </a:lnTo>
                <a:lnTo>
                  <a:pt x="3698759" y="184785"/>
                </a:lnTo>
                <a:lnTo>
                  <a:pt x="3701553" y="189992"/>
                </a:lnTo>
                <a:lnTo>
                  <a:pt x="3704347" y="195961"/>
                </a:lnTo>
                <a:lnTo>
                  <a:pt x="3707141" y="202565"/>
                </a:lnTo>
                <a:lnTo>
                  <a:pt x="3730890" y="261747"/>
                </a:lnTo>
                <a:lnTo>
                  <a:pt x="3731398" y="263398"/>
                </a:lnTo>
                <a:lnTo>
                  <a:pt x="3732160" y="264795"/>
                </a:lnTo>
                <a:lnTo>
                  <a:pt x="3753242" y="270764"/>
                </a:lnTo>
                <a:lnTo>
                  <a:pt x="3765815" y="270764"/>
                </a:lnTo>
                <a:lnTo>
                  <a:pt x="3788802" y="264033"/>
                </a:lnTo>
                <a:lnTo>
                  <a:pt x="3788802" y="261239"/>
                </a:lnTo>
                <a:lnTo>
                  <a:pt x="3761370" y="193421"/>
                </a:lnTo>
                <a:lnTo>
                  <a:pt x="3758830" y="187198"/>
                </a:lnTo>
                <a:lnTo>
                  <a:pt x="3756163" y="181483"/>
                </a:lnTo>
                <a:lnTo>
                  <a:pt x="3753369" y="176530"/>
                </a:lnTo>
                <a:lnTo>
                  <a:pt x="3750702" y="171577"/>
                </a:lnTo>
                <a:lnTo>
                  <a:pt x="3747781" y="167132"/>
                </a:lnTo>
                <a:lnTo>
                  <a:pt x="3744733" y="163195"/>
                </a:lnTo>
                <a:lnTo>
                  <a:pt x="3743209" y="161290"/>
                </a:lnTo>
              </a:path>
              <a:path w="5279909" h="273936">
                <a:moveTo>
                  <a:pt x="3768796" y="45847"/>
                </a:moveTo>
                <a:lnTo>
                  <a:pt x="3676534" y="45847"/>
                </a:lnTo>
                <a:lnTo>
                  <a:pt x="3681233" y="46100"/>
                </a:lnTo>
                <a:lnTo>
                  <a:pt x="3688218" y="46863"/>
                </a:lnTo>
                <a:lnTo>
                  <a:pt x="3719460" y="74168"/>
                </a:lnTo>
                <a:lnTo>
                  <a:pt x="3719460" y="88646"/>
                </a:lnTo>
                <a:lnTo>
                  <a:pt x="3718444" y="93853"/>
                </a:lnTo>
                <a:lnTo>
                  <a:pt x="3716539" y="98425"/>
                </a:lnTo>
                <a:lnTo>
                  <a:pt x="3714634" y="103124"/>
                </a:lnTo>
                <a:lnTo>
                  <a:pt x="3681233" y="121031"/>
                </a:lnTo>
                <a:lnTo>
                  <a:pt x="3761850" y="121031"/>
                </a:lnTo>
                <a:lnTo>
                  <a:pt x="3767753" y="111431"/>
                </a:lnTo>
                <a:lnTo>
                  <a:pt x="3772755" y="97976"/>
                </a:lnTo>
                <a:lnTo>
                  <a:pt x="3774459" y="86948"/>
                </a:lnTo>
                <a:lnTo>
                  <a:pt x="3774910" y="71471"/>
                </a:lnTo>
                <a:lnTo>
                  <a:pt x="3773183" y="59263"/>
                </a:lnTo>
                <a:lnTo>
                  <a:pt x="3769179" y="46511"/>
                </a:lnTo>
                <a:lnTo>
                  <a:pt x="3768796" y="45847"/>
                </a:lnTo>
              </a:path>
              <a:path w="5279909" h="273936">
                <a:moveTo>
                  <a:pt x="4893448" y="0"/>
                </a:moveTo>
                <a:lnTo>
                  <a:pt x="4846792" y="6704"/>
                </a:lnTo>
                <a:lnTo>
                  <a:pt x="4804068" y="31660"/>
                </a:lnTo>
                <a:lnTo>
                  <a:pt x="4776446" y="74293"/>
                </a:lnTo>
                <a:lnTo>
                  <a:pt x="4766964" y="113560"/>
                </a:lnTo>
                <a:lnTo>
                  <a:pt x="4765567" y="141061"/>
                </a:lnTo>
                <a:lnTo>
                  <a:pt x="4765964" y="154148"/>
                </a:lnTo>
                <a:lnTo>
                  <a:pt x="4774611" y="203811"/>
                </a:lnTo>
                <a:lnTo>
                  <a:pt x="4801896" y="247108"/>
                </a:lnTo>
                <a:lnTo>
                  <a:pt x="4835262" y="266403"/>
                </a:lnTo>
                <a:lnTo>
                  <a:pt x="4881785" y="273748"/>
                </a:lnTo>
                <a:lnTo>
                  <a:pt x="4898471" y="273936"/>
                </a:lnTo>
                <a:lnTo>
                  <a:pt x="4910998" y="272789"/>
                </a:lnTo>
                <a:lnTo>
                  <a:pt x="4948020" y="262886"/>
                </a:lnTo>
                <a:lnTo>
                  <a:pt x="4988567" y="231281"/>
                </a:lnTo>
                <a:lnTo>
                  <a:pt x="4989534" y="229849"/>
                </a:lnTo>
                <a:lnTo>
                  <a:pt x="4887982" y="229849"/>
                </a:lnTo>
                <a:lnTo>
                  <a:pt x="4876103" y="228801"/>
                </a:lnTo>
                <a:lnTo>
                  <a:pt x="4833491" y="199599"/>
                </a:lnTo>
                <a:lnTo>
                  <a:pt x="4822907" y="155150"/>
                </a:lnTo>
                <a:lnTo>
                  <a:pt x="4822422" y="141641"/>
                </a:lnTo>
                <a:lnTo>
                  <a:pt x="4822439" y="124257"/>
                </a:lnTo>
                <a:lnTo>
                  <a:pt x="4834165" y="77514"/>
                </a:lnTo>
                <a:lnTo>
                  <a:pt x="4865600" y="48399"/>
                </a:lnTo>
                <a:lnTo>
                  <a:pt x="4891670" y="44196"/>
                </a:lnTo>
                <a:lnTo>
                  <a:pt x="4993394" y="44196"/>
                </a:lnTo>
                <a:lnTo>
                  <a:pt x="4988299" y="37232"/>
                </a:lnTo>
                <a:lnTo>
                  <a:pt x="4957158" y="12468"/>
                </a:lnTo>
                <a:lnTo>
                  <a:pt x="4920322" y="1791"/>
                </a:lnTo>
                <a:lnTo>
                  <a:pt x="4907285" y="447"/>
                </a:lnTo>
                <a:lnTo>
                  <a:pt x="4893448" y="0"/>
                </a:lnTo>
              </a:path>
              <a:path w="5279909" h="273936">
                <a:moveTo>
                  <a:pt x="4993394" y="44196"/>
                </a:moveTo>
                <a:lnTo>
                  <a:pt x="4891670" y="44196"/>
                </a:lnTo>
                <a:lnTo>
                  <a:pt x="4894868" y="44245"/>
                </a:lnTo>
                <a:lnTo>
                  <a:pt x="4906355" y="45488"/>
                </a:lnTo>
                <a:lnTo>
                  <a:pt x="4940152" y="63691"/>
                </a:lnTo>
                <a:lnTo>
                  <a:pt x="4957096" y="102451"/>
                </a:lnTo>
                <a:lnTo>
                  <a:pt x="4959694" y="141061"/>
                </a:lnTo>
                <a:lnTo>
                  <a:pt x="4959068" y="152566"/>
                </a:lnTo>
                <a:lnTo>
                  <a:pt x="4950552" y="191690"/>
                </a:lnTo>
                <a:lnTo>
                  <a:pt x="4914833" y="226180"/>
                </a:lnTo>
                <a:lnTo>
                  <a:pt x="4887982" y="229849"/>
                </a:lnTo>
                <a:lnTo>
                  <a:pt x="4989534" y="229849"/>
                </a:lnTo>
                <a:lnTo>
                  <a:pt x="5010698" y="183391"/>
                </a:lnTo>
                <a:lnTo>
                  <a:pt x="5016246" y="131605"/>
                </a:lnTo>
                <a:lnTo>
                  <a:pt x="5015816" y="118735"/>
                </a:lnTo>
                <a:lnTo>
                  <a:pt x="5006519" y="68927"/>
                </a:lnTo>
                <a:lnTo>
                  <a:pt x="4996080" y="47867"/>
                </a:lnTo>
                <a:lnTo>
                  <a:pt x="4993394" y="44196"/>
                </a:lnTo>
              </a:path>
              <a:path w="5279909" h="273936">
                <a:moveTo>
                  <a:pt x="3424312" y="0"/>
                </a:moveTo>
                <a:lnTo>
                  <a:pt x="3377656" y="6704"/>
                </a:lnTo>
                <a:lnTo>
                  <a:pt x="3334932" y="31660"/>
                </a:lnTo>
                <a:lnTo>
                  <a:pt x="3307310" y="74293"/>
                </a:lnTo>
                <a:lnTo>
                  <a:pt x="3297828" y="113560"/>
                </a:lnTo>
                <a:lnTo>
                  <a:pt x="3296431" y="141061"/>
                </a:lnTo>
                <a:lnTo>
                  <a:pt x="3296828" y="154148"/>
                </a:lnTo>
                <a:lnTo>
                  <a:pt x="3305475" y="203811"/>
                </a:lnTo>
                <a:lnTo>
                  <a:pt x="3332760" y="247108"/>
                </a:lnTo>
                <a:lnTo>
                  <a:pt x="3366126" y="266403"/>
                </a:lnTo>
                <a:lnTo>
                  <a:pt x="3412649" y="273748"/>
                </a:lnTo>
                <a:lnTo>
                  <a:pt x="3429335" y="273936"/>
                </a:lnTo>
                <a:lnTo>
                  <a:pt x="3441862" y="272789"/>
                </a:lnTo>
                <a:lnTo>
                  <a:pt x="3478884" y="262886"/>
                </a:lnTo>
                <a:lnTo>
                  <a:pt x="3519431" y="231281"/>
                </a:lnTo>
                <a:lnTo>
                  <a:pt x="3520398" y="229849"/>
                </a:lnTo>
                <a:lnTo>
                  <a:pt x="3418846" y="229849"/>
                </a:lnTo>
                <a:lnTo>
                  <a:pt x="3406967" y="228801"/>
                </a:lnTo>
                <a:lnTo>
                  <a:pt x="3364355" y="199599"/>
                </a:lnTo>
                <a:lnTo>
                  <a:pt x="3353771" y="155150"/>
                </a:lnTo>
                <a:lnTo>
                  <a:pt x="3353286" y="141641"/>
                </a:lnTo>
                <a:lnTo>
                  <a:pt x="3353303" y="124257"/>
                </a:lnTo>
                <a:lnTo>
                  <a:pt x="3365029" y="77514"/>
                </a:lnTo>
                <a:lnTo>
                  <a:pt x="3396464" y="48399"/>
                </a:lnTo>
                <a:lnTo>
                  <a:pt x="3422534" y="44196"/>
                </a:lnTo>
                <a:lnTo>
                  <a:pt x="3524258" y="44196"/>
                </a:lnTo>
                <a:lnTo>
                  <a:pt x="3519163" y="37232"/>
                </a:lnTo>
                <a:lnTo>
                  <a:pt x="3488022" y="12468"/>
                </a:lnTo>
                <a:lnTo>
                  <a:pt x="3451186" y="1791"/>
                </a:lnTo>
                <a:lnTo>
                  <a:pt x="3438149" y="447"/>
                </a:lnTo>
                <a:lnTo>
                  <a:pt x="3424312" y="0"/>
                </a:lnTo>
              </a:path>
              <a:path w="5279909" h="273936">
                <a:moveTo>
                  <a:pt x="3524258" y="44196"/>
                </a:moveTo>
                <a:lnTo>
                  <a:pt x="3422534" y="44196"/>
                </a:lnTo>
                <a:lnTo>
                  <a:pt x="3425732" y="44245"/>
                </a:lnTo>
                <a:lnTo>
                  <a:pt x="3437219" y="45488"/>
                </a:lnTo>
                <a:lnTo>
                  <a:pt x="3471016" y="63691"/>
                </a:lnTo>
                <a:lnTo>
                  <a:pt x="3487960" y="102451"/>
                </a:lnTo>
                <a:lnTo>
                  <a:pt x="3490558" y="141061"/>
                </a:lnTo>
                <a:lnTo>
                  <a:pt x="3489932" y="152566"/>
                </a:lnTo>
                <a:lnTo>
                  <a:pt x="3481416" y="191690"/>
                </a:lnTo>
                <a:lnTo>
                  <a:pt x="3445697" y="226180"/>
                </a:lnTo>
                <a:lnTo>
                  <a:pt x="3418846" y="229849"/>
                </a:lnTo>
                <a:lnTo>
                  <a:pt x="3520398" y="229849"/>
                </a:lnTo>
                <a:lnTo>
                  <a:pt x="3541562" y="183391"/>
                </a:lnTo>
                <a:lnTo>
                  <a:pt x="3547110" y="131605"/>
                </a:lnTo>
                <a:lnTo>
                  <a:pt x="3546680" y="118735"/>
                </a:lnTo>
                <a:lnTo>
                  <a:pt x="3537383" y="68927"/>
                </a:lnTo>
                <a:lnTo>
                  <a:pt x="3526944" y="47867"/>
                </a:lnTo>
                <a:lnTo>
                  <a:pt x="3524258" y="44196"/>
                </a:lnTo>
              </a:path>
              <a:path w="5279909" h="273936">
                <a:moveTo>
                  <a:pt x="3890275" y="4699"/>
                </a:moveTo>
                <a:lnTo>
                  <a:pt x="3842650" y="4699"/>
                </a:lnTo>
                <a:lnTo>
                  <a:pt x="3837824" y="6603"/>
                </a:lnTo>
                <a:lnTo>
                  <a:pt x="3830458" y="13970"/>
                </a:lnTo>
                <a:lnTo>
                  <a:pt x="3828553" y="19303"/>
                </a:lnTo>
                <a:lnTo>
                  <a:pt x="3828629" y="263779"/>
                </a:lnTo>
                <a:lnTo>
                  <a:pt x="3828934" y="264795"/>
                </a:lnTo>
                <a:lnTo>
                  <a:pt x="3829696" y="265811"/>
                </a:lnTo>
                <a:lnTo>
                  <a:pt x="3830458" y="266954"/>
                </a:lnTo>
                <a:lnTo>
                  <a:pt x="3831855" y="267843"/>
                </a:lnTo>
                <a:lnTo>
                  <a:pt x="3833760" y="268478"/>
                </a:lnTo>
                <a:lnTo>
                  <a:pt x="3835792" y="269240"/>
                </a:lnTo>
                <a:lnTo>
                  <a:pt x="3838459" y="269748"/>
                </a:lnTo>
                <a:lnTo>
                  <a:pt x="3844936" y="270510"/>
                </a:lnTo>
                <a:lnTo>
                  <a:pt x="3849000" y="270764"/>
                </a:lnTo>
                <a:lnTo>
                  <a:pt x="3859033" y="270764"/>
                </a:lnTo>
                <a:lnTo>
                  <a:pt x="3863097" y="270510"/>
                </a:lnTo>
                <a:lnTo>
                  <a:pt x="3869574" y="269748"/>
                </a:lnTo>
                <a:lnTo>
                  <a:pt x="3872241" y="269240"/>
                </a:lnTo>
                <a:lnTo>
                  <a:pt x="3874273" y="268478"/>
                </a:lnTo>
                <a:lnTo>
                  <a:pt x="3876305" y="267843"/>
                </a:lnTo>
                <a:lnTo>
                  <a:pt x="3877702" y="266954"/>
                </a:lnTo>
                <a:lnTo>
                  <a:pt x="3878464" y="265811"/>
                </a:lnTo>
                <a:lnTo>
                  <a:pt x="3879226" y="264795"/>
                </a:lnTo>
                <a:lnTo>
                  <a:pt x="3879531" y="263779"/>
                </a:lnTo>
                <a:lnTo>
                  <a:pt x="3879607" y="46736"/>
                </a:lnTo>
                <a:lnTo>
                  <a:pt x="3930028" y="46736"/>
                </a:lnTo>
                <a:lnTo>
                  <a:pt x="3925835" y="35178"/>
                </a:lnTo>
                <a:lnTo>
                  <a:pt x="3924184" y="29464"/>
                </a:lnTo>
                <a:lnTo>
                  <a:pt x="3922279" y="24638"/>
                </a:lnTo>
                <a:lnTo>
                  <a:pt x="3920120" y="20827"/>
                </a:lnTo>
                <a:lnTo>
                  <a:pt x="3917834" y="16891"/>
                </a:lnTo>
                <a:lnTo>
                  <a:pt x="3915167" y="13716"/>
                </a:lnTo>
                <a:lnTo>
                  <a:pt x="3911865" y="11429"/>
                </a:lnTo>
                <a:lnTo>
                  <a:pt x="3908563" y="9017"/>
                </a:lnTo>
                <a:lnTo>
                  <a:pt x="3904753" y="7239"/>
                </a:lnTo>
                <a:lnTo>
                  <a:pt x="3895736" y="5206"/>
                </a:lnTo>
                <a:lnTo>
                  <a:pt x="3890275" y="4699"/>
                </a:lnTo>
              </a:path>
              <a:path w="5279909" h="273936">
                <a:moveTo>
                  <a:pt x="3930028" y="46736"/>
                </a:moveTo>
                <a:lnTo>
                  <a:pt x="3879988" y="46736"/>
                </a:lnTo>
                <a:lnTo>
                  <a:pt x="3954029" y="262000"/>
                </a:lnTo>
                <a:lnTo>
                  <a:pt x="3954410" y="263525"/>
                </a:lnTo>
                <a:lnTo>
                  <a:pt x="3976762" y="270764"/>
                </a:lnTo>
                <a:lnTo>
                  <a:pt x="3986033" y="270764"/>
                </a:lnTo>
                <a:lnTo>
                  <a:pt x="3993272" y="270510"/>
                </a:lnTo>
                <a:lnTo>
                  <a:pt x="3996574" y="270256"/>
                </a:lnTo>
                <a:lnTo>
                  <a:pt x="3999241" y="269875"/>
                </a:lnTo>
                <a:lnTo>
                  <a:pt x="4001400" y="269113"/>
                </a:lnTo>
                <a:lnTo>
                  <a:pt x="4003559" y="268478"/>
                </a:lnTo>
                <a:lnTo>
                  <a:pt x="4005210" y="267589"/>
                </a:lnTo>
                <a:lnTo>
                  <a:pt x="4007623" y="265175"/>
                </a:lnTo>
                <a:lnTo>
                  <a:pt x="4008512" y="263779"/>
                </a:lnTo>
                <a:lnTo>
                  <a:pt x="4009020" y="262000"/>
                </a:lnTo>
                <a:lnTo>
                  <a:pt x="4033634" y="193040"/>
                </a:lnTo>
                <a:lnTo>
                  <a:pt x="3983112" y="193040"/>
                </a:lnTo>
                <a:lnTo>
                  <a:pt x="3930028" y="46736"/>
                </a:lnTo>
              </a:path>
              <a:path w="5279909" h="273936">
                <a:moveTo>
                  <a:pt x="4137163" y="46736"/>
                </a:moveTo>
                <a:lnTo>
                  <a:pt x="4086236" y="46736"/>
                </a:lnTo>
                <a:lnTo>
                  <a:pt x="4086312" y="263779"/>
                </a:lnTo>
                <a:lnTo>
                  <a:pt x="4086617" y="264795"/>
                </a:lnTo>
                <a:lnTo>
                  <a:pt x="4087506" y="265811"/>
                </a:lnTo>
                <a:lnTo>
                  <a:pt x="4088268" y="266954"/>
                </a:lnTo>
                <a:lnTo>
                  <a:pt x="4089665" y="267843"/>
                </a:lnTo>
                <a:lnTo>
                  <a:pt x="4091570" y="268478"/>
                </a:lnTo>
                <a:lnTo>
                  <a:pt x="4093475" y="269240"/>
                </a:lnTo>
                <a:lnTo>
                  <a:pt x="4096015" y="269748"/>
                </a:lnTo>
                <a:lnTo>
                  <a:pt x="4102619" y="270510"/>
                </a:lnTo>
                <a:lnTo>
                  <a:pt x="4106683" y="270764"/>
                </a:lnTo>
                <a:lnTo>
                  <a:pt x="4116716" y="270764"/>
                </a:lnTo>
                <a:lnTo>
                  <a:pt x="4120780" y="270510"/>
                </a:lnTo>
                <a:lnTo>
                  <a:pt x="4127384" y="269748"/>
                </a:lnTo>
                <a:lnTo>
                  <a:pt x="4130051" y="269240"/>
                </a:lnTo>
                <a:lnTo>
                  <a:pt x="4131956" y="268478"/>
                </a:lnTo>
                <a:lnTo>
                  <a:pt x="4133988" y="267843"/>
                </a:lnTo>
                <a:lnTo>
                  <a:pt x="4135258" y="266954"/>
                </a:lnTo>
                <a:lnTo>
                  <a:pt x="4136020" y="265811"/>
                </a:lnTo>
                <a:lnTo>
                  <a:pt x="4136782" y="264795"/>
                </a:lnTo>
                <a:lnTo>
                  <a:pt x="4137087" y="263779"/>
                </a:lnTo>
                <a:lnTo>
                  <a:pt x="4137163" y="46736"/>
                </a:lnTo>
              </a:path>
              <a:path w="5279909" h="273936">
                <a:moveTo>
                  <a:pt x="4119637" y="4699"/>
                </a:moveTo>
                <a:lnTo>
                  <a:pt x="4074679" y="4699"/>
                </a:lnTo>
                <a:lnTo>
                  <a:pt x="4070234" y="5206"/>
                </a:lnTo>
                <a:lnTo>
                  <a:pt x="4043310" y="35687"/>
                </a:lnTo>
                <a:lnTo>
                  <a:pt x="3983874" y="193040"/>
                </a:lnTo>
                <a:lnTo>
                  <a:pt x="4033634" y="193040"/>
                </a:lnTo>
                <a:lnTo>
                  <a:pt x="4085855" y="46736"/>
                </a:lnTo>
                <a:lnTo>
                  <a:pt x="4137163" y="46736"/>
                </a:lnTo>
                <a:lnTo>
                  <a:pt x="4137163" y="22860"/>
                </a:lnTo>
                <a:lnTo>
                  <a:pt x="4136782" y="19812"/>
                </a:lnTo>
                <a:lnTo>
                  <a:pt x="4135004" y="14477"/>
                </a:lnTo>
                <a:lnTo>
                  <a:pt x="4133734" y="12192"/>
                </a:lnTo>
                <a:lnTo>
                  <a:pt x="4131956" y="10414"/>
                </a:lnTo>
                <a:lnTo>
                  <a:pt x="4130305" y="8509"/>
                </a:lnTo>
                <a:lnTo>
                  <a:pt x="4128019" y="7112"/>
                </a:lnTo>
                <a:lnTo>
                  <a:pt x="4125479" y="6223"/>
                </a:lnTo>
                <a:lnTo>
                  <a:pt x="4122812" y="5206"/>
                </a:lnTo>
                <a:lnTo>
                  <a:pt x="4119637" y="4699"/>
                </a:lnTo>
              </a:path>
              <a:path w="5279909" h="273936">
                <a:moveTo>
                  <a:pt x="3261752" y="4699"/>
                </a:moveTo>
                <a:lnTo>
                  <a:pt x="3131450" y="4699"/>
                </a:lnTo>
                <a:lnTo>
                  <a:pt x="3127640" y="6096"/>
                </a:lnTo>
                <a:lnTo>
                  <a:pt x="3124592" y="8763"/>
                </a:lnTo>
                <a:lnTo>
                  <a:pt x="3121417" y="11429"/>
                </a:lnTo>
                <a:lnTo>
                  <a:pt x="3119893" y="15748"/>
                </a:lnTo>
                <a:lnTo>
                  <a:pt x="3119893" y="263271"/>
                </a:lnTo>
                <a:lnTo>
                  <a:pt x="3125608" y="268350"/>
                </a:lnTo>
                <a:lnTo>
                  <a:pt x="3127767" y="269113"/>
                </a:lnTo>
                <a:lnTo>
                  <a:pt x="3130434" y="269748"/>
                </a:lnTo>
                <a:lnTo>
                  <a:pt x="3137419" y="270510"/>
                </a:lnTo>
                <a:lnTo>
                  <a:pt x="3141737" y="270764"/>
                </a:lnTo>
                <a:lnTo>
                  <a:pt x="3152278" y="270764"/>
                </a:lnTo>
                <a:lnTo>
                  <a:pt x="3156596" y="270510"/>
                </a:lnTo>
                <a:lnTo>
                  <a:pt x="3163454" y="269748"/>
                </a:lnTo>
                <a:lnTo>
                  <a:pt x="3166248" y="269113"/>
                </a:lnTo>
                <a:lnTo>
                  <a:pt x="3168280" y="268350"/>
                </a:lnTo>
                <a:lnTo>
                  <a:pt x="3170439" y="267716"/>
                </a:lnTo>
                <a:lnTo>
                  <a:pt x="3171963" y="266700"/>
                </a:lnTo>
                <a:lnTo>
                  <a:pt x="3172725" y="265684"/>
                </a:lnTo>
                <a:lnTo>
                  <a:pt x="3173487" y="264541"/>
                </a:lnTo>
                <a:lnTo>
                  <a:pt x="3173995" y="263271"/>
                </a:lnTo>
                <a:lnTo>
                  <a:pt x="3173995" y="163068"/>
                </a:lnTo>
                <a:lnTo>
                  <a:pt x="3256418" y="163068"/>
                </a:lnTo>
                <a:lnTo>
                  <a:pt x="3257561" y="162814"/>
                </a:lnTo>
                <a:lnTo>
                  <a:pt x="3258450" y="162052"/>
                </a:lnTo>
                <a:lnTo>
                  <a:pt x="3259466" y="161290"/>
                </a:lnTo>
                <a:lnTo>
                  <a:pt x="3260228" y="160020"/>
                </a:lnTo>
                <a:lnTo>
                  <a:pt x="3261752" y="156464"/>
                </a:lnTo>
                <a:lnTo>
                  <a:pt x="3262387" y="154178"/>
                </a:lnTo>
                <a:lnTo>
                  <a:pt x="3262641" y="151511"/>
                </a:lnTo>
                <a:lnTo>
                  <a:pt x="3263022" y="148717"/>
                </a:lnTo>
                <a:lnTo>
                  <a:pt x="3263149" y="145287"/>
                </a:lnTo>
                <a:lnTo>
                  <a:pt x="3263149" y="137160"/>
                </a:lnTo>
                <a:lnTo>
                  <a:pt x="3263022" y="133731"/>
                </a:lnTo>
                <a:lnTo>
                  <a:pt x="3262641" y="130937"/>
                </a:lnTo>
                <a:lnTo>
                  <a:pt x="3262387" y="128270"/>
                </a:lnTo>
                <a:lnTo>
                  <a:pt x="3261752" y="126111"/>
                </a:lnTo>
                <a:lnTo>
                  <a:pt x="3260228" y="122809"/>
                </a:lnTo>
                <a:lnTo>
                  <a:pt x="3259466" y="121666"/>
                </a:lnTo>
                <a:lnTo>
                  <a:pt x="3258450" y="121031"/>
                </a:lnTo>
                <a:lnTo>
                  <a:pt x="3257561" y="120269"/>
                </a:lnTo>
                <a:lnTo>
                  <a:pt x="3256418" y="119887"/>
                </a:lnTo>
                <a:lnTo>
                  <a:pt x="3173995" y="119887"/>
                </a:lnTo>
                <a:lnTo>
                  <a:pt x="3173995" y="48768"/>
                </a:lnTo>
                <a:lnTo>
                  <a:pt x="3261752" y="48768"/>
                </a:lnTo>
                <a:lnTo>
                  <a:pt x="3262895" y="48387"/>
                </a:lnTo>
                <a:lnTo>
                  <a:pt x="3263784" y="47498"/>
                </a:lnTo>
                <a:lnTo>
                  <a:pt x="3264800" y="46736"/>
                </a:lnTo>
                <a:lnTo>
                  <a:pt x="3265562" y="45466"/>
                </a:lnTo>
                <a:lnTo>
                  <a:pt x="3267086" y="42164"/>
                </a:lnTo>
                <a:lnTo>
                  <a:pt x="3267594" y="40004"/>
                </a:lnTo>
                <a:lnTo>
                  <a:pt x="3268356" y="34417"/>
                </a:lnTo>
                <a:lnTo>
                  <a:pt x="3268356" y="19303"/>
                </a:lnTo>
                <a:lnTo>
                  <a:pt x="3263784" y="5842"/>
                </a:lnTo>
                <a:lnTo>
                  <a:pt x="3262895" y="5079"/>
                </a:lnTo>
                <a:lnTo>
                  <a:pt x="3261752" y="4699"/>
                </a:lnTo>
              </a:path>
              <a:path w="5279909" h="273936">
                <a:moveTo>
                  <a:pt x="2056268" y="4699"/>
                </a:moveTo>
                <a:lnTo>
                  <a:pt x="1918346" y="4699"/>
                </a:lnTo>
                <a:lnTo>
                  <a:pt x="1914536" y="6096"/>
                </a:lnTo>
                <a:lnTo>
                  <a:pt x="1911488" y="8763"/>
                </a:lnTo>
                <a:lnTo>
                  <a:pt x="1908313" y="11429"/>
                </a:lnTo>
                <a:lnTo>
                  <a:pt x="1906789" y="15748"/>
                </a:lnTo>
                <a:lnTo>
                  <a:pt x="1906789" y="258572"/>
                </a:lnTo>
                <a:lnTo>
                  <a:pt x="1908313" y="262890"/>
                </a:lnTo>
                <a:lnTo>
                  <a:pt x="1911488" y="265557"/>
                </a:lnTo>
                <a:lnTo>
                  <a:pt x="1914536" y="268224"/>
                </a:lnTo>
                <a:lnTo>
                  <a:pt x="1918346" y="269494"/>
                </a:lnTo>
                <a:lnTo>
                  <a:pt x="2057030" y="269494"/>
                </a:lnTo>
                <a:lnTo>
                  <a:pt x="2058173" y="269113"/>
                </a:lnTo>
                <a:lnTo>
                  <a:pt x="2059189" y="268350"/>
                </a:lnTo>
                <a:lnTo>
                  <a:pt x="2060205" y="267716"/>
                </a:lnTo>
                <a:lnTo>
                  <a:pt x="2061094" y="266446"/>
                </a:lnTo>
                <a:lnTo>
                  <a:pt x="2062364" y="263144"/>
                </a:lnTo>
                <a:lnTo>
                  <a:pt x="2062872" y="260985"/>
                </a:lnTo>
                <a:lnTo>
                  <a:pt x="2063634" y="255778"/>
                </a:lnTo>
                <a:lnTo>
                  <a:pt x="2063634" y="241173"/>
                </a:lnTo>
                <a:lnTo>
                  <a:pt x="2057030" y="227330"/>
                </a:lnTo>
                <a:lnTo>
                  <a:pt x="1960383" y="227330"/>
                </a:lnTo>
                <a:lnTo>
                  <a:pt x="1960383" y="152654"/>
                </a:lnTo>
                <a:lnTo>
                  <a:pt x="2041663" y="152654"/>
                </a:lnTo>
                <a:lnTo>
                  <a:pt x="2042806" y="152400"/>
                </a:lnTo>
                <a:lnTo>
                  <a:pt x="2043822" y="151637"/>
                </a:lnTo>
                <a:lnTo>
                  <a:pt x="2044838" y="151003"/>
                </a:lnTo>
                <a:lnTo>
                  <a:pt x="2045727" y="149860"/>
                </a:lnTo>
                <a:lnTo>
                  <a:pt x="2046362" y="148336"/>
                </a:lnTo>
                <a:lnTo>
                  <a:pt x="2047124" y="146685"/>
                </a:lnTo>
                <a:lnTo>
                  <a:pt x="2047632" y="144653"/>
                </a:lnTo>
                <a:lnTo>
                  <a:pt x="2047886" y="142112"/>
                </a:lnTo>
                <a:lnTo>
                  <a:pt x="2048267" y="139446"/>
                </a:lnTo>
                <a:lnTo>
                  <a:pt x="2048267" y="125222"/>
                </a:lnTo>
                <a:lnTo>
                  <a:pt x="2047886" y="122555"/>
                </a:lnTo>
                <a:lnTo>
                  <a:pt x="2047632" y="119887"/>
                </a:lnTo>
                <a:lnTo>
                  <a:pt x="2047124" y="117729"/>
                </a:lnTo>
                <a:lnTo>
                  <a:pt x="2046362" y="116205"/>
                </a:lnTo>
                <a:lnTo>
                  <a:pt x="2045727" y="114554"/>
                </a:lnTo>
                <a:lnTo>
                  <a:pt x="2044838" y="113411"/>
                </a:lnTo>
                <a:lnTo>
                  <a:pt x="2042806" y="111887"/>
                </a:lnTo>
                <a:lnTo>
                  <a:pt x="2041663" y="111506"/>
                </a:lnTo>
                <a:lnTo>
                  <a:pt x="1960383" y="111506"/>
                </a:lnTo>
                <a:lnTo>
                  <a:pt x="1960383" y="46863"/>
                </a:lnTo>
                <a:lnTo>
                  <a:pt x="2056268" y="46863"/>
                </a:lnTo>
                <a:lnTo>
                  <a:pt x="2057284" y="46481"/>
                </a:lnTo>
                <a:lnTo>
                  <a:pt x="2062745" y="29845"/>
                </a:lnTo>
                <a:lnTo>
                  <a:pt x="2062745" y="21971"/>
                </a:lnTo>
                <a:lnTo>
                  <a:pt x="2062618" y="18542"/>
                </a:lnTo>
                <a:lnTo>
                  <a:pt x="2061856" y="13208"/>
                </a:lnTo>
                <a:lnTo>
                  <a:pt x="2061348" y="11049"/>
                </a:lnTo>
                <a:lnTo>
                  <a:pt x="2060713" y="9398"/>
                </a:lnTo>
                <a:lnTo>
                  <a:pt x="2060078" y="7620"/>
                </a:lnTo>
                <a:lnTo>
                  <a:pt x="2059189" y="6476"/>
                </a:lnTo>
                <a:lnTo>
                  <a:pt x="2058300" y="5715"/>
                </a:lnTo>
                <a:lnTo>
                  <a:pt x="2057284" y="5079"/>
                </a:lnTo>
                <a:lnTo>
                  <a:pt x="2056268" y="4699"/>
                </a:lnTo>
              </a:path>
              <a:path w="5279909" h="273936">
                <a:moveTo>
                  <a:pt x="5114936" y="4699"/>
                </a:moveTo>
                <a:lnTo>
                  <a:pt x="5075439" y="4699"/>
                </a:lnTo>
                <a:lnTo>
                  <a:pt x="5070867" y="6350"/>
                </a:lnTo>
                <a:lnTo>
                  <a:pt x="5067184" y="9525"/>
                </a:lnTo>
                <a:lnTo>
                  <a:pt x="5063374" y="12700"/>
                </a:lnTo>
                <a:lnTo>
                  <a:pt x="5061469" y="17525"/>
                </a:lnTo>
                <a:lnTo>
                  <a:pt x="5061583" y="263652"/>
                </a:lnTo>
                <a:lnTo>
                  <a:pt x="5061850" y="264541"/>
                </a:lnTo>
                <a:lnTo>
                  <a:pt x="5062485" y="265684"/>
                </a:lnTo>
                <a:lnTo>
                  <a:pt x="5063247" y="266700"/>
                </a:lnTo>
                <a:lnTo>
                  <a:pt x="5064390" y="267716"/>
                </a:lnTo>
                <a:lnTo>
                  <a:pt x="5066168" y="268350"/>
                </a:lnTo>
                <a:lnTo>
                  <a:pt x="5067946" y="269113"/>
                </a:lnTo>
                <a:lnTo>
                  <a:pt x="5070486" y="269748"/>
                </a:lnTo>
                <a:lnTo>
                  <a:pt x="5076709" y="270510"/>
                </a:lnTo>
                <a:lnTo>
                  <a:pt x="5080646" y="270764"/>
                </a:lnTo>
                <a:lnTo>
                  <a:pt x="5090298" y="270764"/>
                </a:lnTo>
                <a:lnTo>
                  <a:pt x="5094362" y="270510"/>
                </a:lnTo>
                <a:lnTo>
                  <a:pt x="5100712" y="269748"/>
                </a:lnTo>
                <a:lnTo>
                  <a:pt x="5103125" y="269113"/>
                </a:lnTo>
                <a:lnTo>
                  <a:pt x="5105030" y="268350"/>
                </a:lnTo>
                <a:lnTo>
                  <a:pt x="5106808" y="267716"/>
                </a:lnTo>
                <a:lnTo>
                  <a:pt x="5108078" y="266700"/>
                </a:lnTo>
                <a:lnTo>
                  <a:pt x="5108840" y="265684"/>
                </a:lnTo>
                <a:lnTo>
                  <a:pt x="5109602" y="264541"/>
                </a:lnTo>
                <a:lnTo>
                  <a:pt x="5109869" y="263652"/>
                </a:lnTo>
                <a:lnTo>
                  <a:pt x="5109767" y="101553"/>
                </a:lnTo>
                <a:lnTo>
                  <a:pt x="5109492" y="89257"/>
                </a:lnTo>
                <a:lnTo>
                  <a:pt x="5109024" y="76569"/>
                </a:lnTo>
                <a:lnTo>
                  <a:pt x="5108332" y="63880"/>
                </a:lnTo>
                <a:lnTo>
                  <a:pt x="5164610" y="63880"/>
                </a:lnTo>
                <a:lnTo>
                  <a:pt x="5147829" y="32385"/>
                </a:lnTo>
                <a:lnTo>
                  <a:pt x="5145289" y="27050"/>
                </a:lnTo>
                <a:lnTo>
                  <a:pt x="5142749" y="22605"/>
                </a:lnTo>
                <a:lnTo>
                  <a:pt x="5119381" y="5206"/>
                </a:lnTo>
                <a:lnTo>
                  <a:pt x="5114936" y="4699"/>
                </a:lnTo>
              </a:path>
              <a:path w="5279909" h="273936">
                <a:moveTo>
                  <a:pt x="5164610" y="63880"/>
                </a:moveTo>
                <a:lnTo>
                  <a:pt x="5108332" y="63880"/>
                </a:lnTo>
                <a:lnTo>
                  <a:pt x="5109752" y="66247"/>
                </a:lnTo>
                <a:lnTo>
                  <a:pt x="5114378" y="77532"/>
                </a:lnTo>
                <a:lnTo>
                  <a:pt x="5119857" y="89799"/>
                </a:lnTo>
                <a:lnTo>
                  <a:pt x="5125507" y="101553"/>
                </a:lnTo>
                <a:lnTo>
                  <a:pt x="5131065" y="112522"/>
                </a:lnTo>
                <a:lnTo>
                  <a:pt x="5196978" y="236347"/>
                </a:lnTo>
                <a:lnTo>
                  <a:pt x="5200407" y="243205"/>
                </a:lnTo>
                <a:lnTo>
                  <a:pt x="5203455" y="248793"/>
                </a:lnTo>
                <a:lnTo>
                  <a:pt x="5206249" y="253111"/>
                </a:lnTo>
                <a:lnTo>
                  <a:pt x="5208916" y="257302"/>
                </a:lnTo>
                <a:lnTo>
                  <a:pt x="5211710" y="260731"/>
                </a:lnTo>
                <a:lnTo>
                  <a:pt x="5217552" y="265811"/>
                </a:lnTo>
                <a:lnTo>
                  <a:pt x="5220854" y="267589"/>
                </a:lnTo>
                <a:lnTo>
                  <a:pt x="5224283" y="268478"/>
                </a:lnTo>
                <a:lnTo>
                  <a:pt x="5227712" y="269494"/>
                </a:lnTo>
                <a:lnTo>
                  <a:pt x="5231903" y="270002"/>
                </a:lnTo>
                <a:lnTo>
                  <a:pt x="5262129" y="270002"/>
                </a:lnTo>
                <a:lnTo>
                  <a:pt x="5264796" y="269621"/>
                </a:lnTo>
                <a:lnTo>
                  <a:pt x="5267209" y="268859"/>
                </a:lnTo>
                <a:lnTo>
                  <a:pt x="5269749" y="268097"/>
                </a:lnTo>
                <a:lnTo>
                  <a:pt x="5279909" y="253873"/>
                </a:lnTo>
                <a:lnTo>
                  <a:pt x="5279909" y="196469"/>
                </a:lnTo>
                <a:lnTo>
                  <a:pt x="5232411" y="196469"/>
                </a:lnTo>
                <a:lnTo>
                  <a:pt x="5229871" y="191008"/>
                </a:lnTo>
                <a:lnTo>
                  <a:pt x="5227458" y="185547"/>
                </a:lnTo>
                <a:lnTo>
                  <a:pt x="5224791" y="180086"/>
                </a:lnTo>
                <a:lnTo>
                  <a:pt x="5222251" y="174625"/>
                </a:lnTo>
                <a:lnTo>
                  <a:pt x="5219584" y="169037"/>
                </a:lnTo>
                <a:lnTo>
                  <a:pt x="5216790" y="163449"/>
                </a:lnTo>
                <a:lnTo>
                  <a:pt x="5214123" y="157734"/>
                </a:lnTo>
                <a:lnTo>
                  <a:pt x="5211329" y="152146"/>
                </a:lnTo>
                <a:lnTo>
                  <a:pt x="5208281" y="146431"/>
                </a:lnTo>
                <a:lnTo>
                  <a:pt x="5205360" y="140843"/>
                </a:lnTo>
                <a:lnTo>
                  <a:pt x="5202439" y="135000"/>
                </a:lnTo>
                <a:lnTo>
                  <a:pt x="5199391" y="129159"/>
                </a:lnTo>
                <a:lnTo>
                  <a:pt x="5164610" y="63880"/>
                </a:lnTo>
              </a:path>
              <a:path w="5279909" h="273936">
                <a:moveTo>
                  <a:pt x="5256287" y="3937"/>
                </a:moveTo>
                <a:lnTo>
                  <a:pt x="5247397" y="4064"/>
                </a:lnTo>
                <a:lnTo>
                  <a:pt x="5241047" y="4825"/>
                </a:lnTo>
                <a:lnTo>
                  <a:pt x="5238634" y="5334"/>
                </a:lnTo>
                <a:lnTo>
                  <a:pt x="5236729" y="6223"/>
                </a:lnTo>
                <a:lnTo>
                  <a:pt x="5234824" y="6985"/>
                </a:lnTo>
                <a:lnTo>
                  <a:pt x="5233427" y="8000"/>
                </a:lnTo>
                <a:lnTo>
                  <a:pt x="5232538" y="9017"/>
                </a:lnTo>
                <a:lnTo>
                  <a:pt x="5231776" y="10160"/>
                </a:lnTo>
                <a:lnTo>
                  <a:pt x="5231395" y="11302"/>
                </a:lnTo>
                <a:lnTo>
                  <a:pt x="5231511" y="157734"/>
                </a:lnTo>
                <a:lnTo>
                  <a:pt x="5231763" y="171255"/>
                </a:lnTo>
                <a:lnTo>
                  <a:pt x="5232161" y="185547"/>
                </a:lnTo>
                <a:lnTo>
                  <a:pt x="5232538" y="196469"/>
                </a:lnTo>
                <a:lnTo>
                  <a:pt x="5279909" y="196469"/>
                </a:lnTo>
                <a:lnTo>
                  <a:pt x="5279909" y="11302"/>
                </a:lnTo>
                <a:lnTo>
                  <a:pt x="5279528" y="10160"/>
                </a:lnTo>
                <a:lnTo>
                  <a:pt x="5278893" y="9017"/>
                </a:lnTo>
                <a:lnTo>
                  <a:pt x="5278131" y="8000"/>
                </a:lnTo>
                <a:lnTo>
                  <a:pt x="5276988" y="6985"/>
                </a:lnTo>
                <a:lnTo>
                  <a:pt x="5275210" y="6223"/>
                </a:lnTo>
                <a:lnTo>
                  <a:pt x="5273559" y="5334"/>
                </a:lnTo>
                <a:lnTo>
                  <a:pt x="5271146" y="4825"/>
                </a:lnTo>
                <a:lnTo>
                  <a:pt x="5264796" y="4064"/>
                </a:lnTo>
                <a:lnTo>
                  <a:pt x="5256287" y="3937"/>
                </a:lnTo>
              </a:path>
              <a:path w="5279909" h="273936">
                <a:moveTo>
                  <a:pt x="2897516" y="4699"/>
                </a:moveTo>
                <a:lnTo>
                  <a:pt x="2858019" y="4699"/>
                </a:lnTo>
                <a:lnTo>
                  <a:pt x="2853447" y="6350"/>
                </a:lnTo>
                <a:lnTo>
                  <a:pt x="2849764" y="9525"/>
                </a:lnTo>
                <a:lnTo>
                  <a:pt x="2845954" y="12700"/>
                </a:lnTo>
                <a:lnTo>
                  <a:pt x="2844049" y="17525"/>
                </a:lnTo>
                <a:lnTo>
                  <a:pt x="2844163" y="263652"/>
                </a:lnTo>
                <a:lnTo>
                  <a:pt x="2844430" y="264541"/>
                </a:lnTo>
                <a:lnTo>
                  <a:pt x="2845065" y="265684"/>
                </a:lnTo>
                <a:lnTo>
                  <a:pt x="2845827" y="266700"/>
                </a:lnTo>
                <a:lnTo>
                  <a:pt x="2846970" y="267716"/>
                </a:lnTo>
                <a:lnTo>
                  <a:pt x="2848748" y="268350"/>
                </a:lnTo>
                <a:lnTo>
                  <a:pt x="2850526" y="269113"/>
                </a:lnTo>
                <a:lnTo>
                  <a:pt x="2853066" y="269748"/>
                </a:lnTo>
                <a:lnTo>
                  <a:pt x="2859289" y="270510"/>
                </a:lnTo>
                <a:lnTo>
                  <a:pt x="2863226" y="270764"/>
                </a:lnTo>
                <a:lnTo>
                  <a:pt x="2872878" y="270764"/>
                </a:lnTo>
                <a:lnTo>
                  <a:pt x="2876942" y="270510"/>
                </a:lnTo>
                <a:lnTo>
                  <a:pt x="2883292" y="269748"/>
                </a:lnTo>
                <a:lnTo>
                  <a:pt x="2885705" y="269113"/>
                </a:lnTo>
                <a:lnTo>
                  <a:pt x="2887610" y="268350"/>
                </a:lnTo>
                <a:lnTo>
                  <a:pt x="2889388" y="267716"/>
                </a:lnTo>
                <a:lnTo>
                  <a:pt x="2890658" y="266700"/>
                </a:lnTo>
                <a:lnTo>
                  <a:pt x="2891420" y="265684"/>
                </a:lnTo>
                <a:lnTo>
                  <a:pt x="2892182" y="264541"/>
                </a:lnTo>
                <a:lnTo>
                  <a:pt x="2892449" y="263652"/>
                </a:lnTo>
                <a:lnTo>
                  <a:pt x="2892347" y="101553"/>
                </a:lnTo>
                <a:lnTo>
                  <a:pt x="2892072" y="89257"/>
                </a:lnTo>
                <a:lnTo>
                  <a:pt x="2891604" y="76569"/>
                </a:lnTo>
                <a:lnTo>
                  <a:pt x="2890912" y="63880"/>
                </a:lnTo>
                <a:lnTo>
                  <a:pt x="2947190" y="63880"/>
                </a:lnTo>
                <a:lnTo>
                  <a:pt x="2930409" y="32385"/>
                </a:lnTo>
                <a:lnTo>
                  <a:pt x="2927869" y="27050"/>
                </a:lnTo>
                <a:lnTo>
                  <a:pt x="2925329" y="22605"/>
                </a:lnTo>
                <a:lnTo>
                  <a:pt x="2901961" y="5206"/>
                </a:lnTo>
                <a:lnTo>
                  <a:pt x="2897516" y="4699"/>
                </a:lnTo>
              </a:path>
              <a:path w="5279909" h="273936">
                <a:moveTo>
                  <a:pt x="2947190" y="63880"/>
                </a:moveTo>
                <a:lnTo>
                  <a:pt x="2890912" y="63880"/>
                </a:lnTo>
                <a:lnTo>
                  <a:pt x="2892332" y="66247"/>
                </a:lnTo>
                <a:lnTo>
                  <a:pt x="2896958" y="77532"/>
                </a:lnTo>
                <a:lnTo>
                  <a:pt x="2902437" y="89799"/>
                </a:lnTo>
                <a:lnTo>
                  <a:pt x="2908087" y="101553"/>
                </a:lnTo>
                <a:lnTo>
                  <a:pt x="2913645" y="112522"/>
                </a:lnTo>
                <a:lnTo>
                  <a:pt x="2979558" y="236347"/>
                </a:lnTo>
                <a:lnTo>
                  <a:pt x="2982987" y="243205"/>
                </a:lnTo>
                <a:lnTo>
                  <a:pt x="2986035" y="248793"/>
                </a:lnTo>
                <a:lnTo>
                  <a:pt x="2988829" y="253111"/>
                </a:lnTo>
                <a:lnTo>
                  <a:pt x="2991496" y="257302"/>
                </a:lnTo>
                <a:lnTo>
                  <a:pt x="2994290" y="260731"/>
                </a:lnTo>
                <a:lnTo>
                  <a:pt x="3000132" y="265811"/>
                </a:lnTo>
                <a:lnTo>
                  <a:pt x="3003434" y="267589"/>
                </a:lnTo>
                <a:lnTo>
                  <a:pt x="3006863" y="268478"/>
                </a:lnTo>
                <a:lnTo>
                  <a:pt x="3010292" y="269494"/>
                </a:lnTo>
                <a:lnTo>
                  <a:pt x="3014483" y="270002"/>
                </a:lnTo>
                <a:lnTo>
                  <a:pt x="3044709" y="270002"/>
                </a:lnTo>
                <a:lnTo>
                  <a:pt x="3047376" y="269621"/>
                </a:lnTo>
                <a:lnTo>
                  <a:pt x="3049789" y="268859"/>
                </a:lnTo>
                <a:lnTo>
                  <a:pt x="3052329" y="268097"/>
                </a:lnTo>
                <a:lnTo>
                  <a:pt x="3062489" y="253873"/>
                </a:lnTo>
                <a:lnTo>
                  <a:pt x="3062489" y="196469"/>
                </a:lnTo>
                <a:lnTo>
                  <a:pt x="3014991" y="196469"/>
                </a:lnTo>
                <a:lnTo>
                  <a:pt x="3012451" y="191008"/>
                </a:lnTo>
                <a:lnTo>
                  <a:pt x="3010038" y="185547"/>
                </a:lnTo>
                <a:lnTo>
                  <a:pt x="3007371" y="180086"/>
                </a:lnTo>
                <a:lnTo>
                  <a:pt x="3004831" y="174625"/>
                </a:lnTo>
                <a:lnTo>
                  <a:pt x="3002164" y="169037"/>
                </a:lnTo>
                <a:lnTo>
                  <a:pt x="2999370" y="163449"/>
                </a:lnTo>
                <a:lnTo>
                  <a:pt x="2996703" y="157734"/>
                </a:lnTo>
                <a:lnTo>
                  <a:pt x="2993909" y="152146"/>
                </a:lnTo>
                <a:lnTo>
                  <a:pt x="2990861" y="146431"/>
                </a:lnTo>
                <a:lnTo>
                  <a:pt x="2987940" y="140843"/>
                </a:lnTo>
                <a:lnTo>
                  <a:pt x="2985019" y="135000"/>
                </a:lnTo>
                <a:lnTo>
                  <a:pt x="2981971" y="129159"/>
                </a:lnTo>
                <a:lnTo>
                  <a:pt x="2947190" y="63880"/>
                </a:lnTo>
              </a:path>
              <a:path w="5279909" h="273936">
                <a:moveTo>
                  <a:pt x="3038867" y="3937"/>
                </a:moveTo>
                <a:lnTo>
                  <a:pt x="3029977" y="4064"/>
                </a:lnTo>
                <a:lnTo>
                  <a:pt x="3023754" y="4825"/>
                </a:lnTo>
                <a:lnTo>
                  <a:pt x="3021214" y="5334"/>
                </a:lnTo>
                <a:lnTo>
                  <a:pt x="3019309" y="6223"/>
                </a:lnTo>
                <a:lnTo>
                  <a:pt x="3017404" y="6985"/>
                </a:lnTo>
                <a:lnTo>
                  <a:pt x="3016007" y="8000"/>
                </a:lnTo>
                <a:lnTo>
                  <a:pt x="3015118" y="9017"/>
                </a:lnTo>
                <a:lnTo>
                  <a:pt x="3014356" y="10160"/>
                </a:lnTo>
                <a:lnTo>
                  <a:pt x="3013975" y="11302"/>
                </a:lnTo>
                <a:lnTo>
                  <a:pt x="3014091" y="157734"/>
                </a:lnTo>
                <a:lnTo>
                  <a:pt x="3014343" y="171255"/>
                </a:lnTo>
                <a:lnTo>
                  <a:pt x="3014741" y="185547"/>
                </a:lnTo>
                <a:lnTo>
                  <a:pt x="3015118" y="196469"/>
                </a:lnTo>
                <a:lnTo>
                  <a:pt x="3062489" y="196469"/>
                </a:lnTo>
                <a:lnTo>
                  <a:pt x="3062489" y="11302"/>
                </a:lnTo>
                <a:lnTo>
                  <a:pt x="3062108" y="10160"/>
                </a:lnTo>
                <a:lnTo>
                  <a:pt x="3061473" y="9017"/>
                </a:lnTo>
                <a:lnTo>
                  <a:pt x="3060711" y="8000"/>
                </a:lnTo>
                <a:lnTo>
                  <a:pt x="3059568" y="6985"/>
                </a:lnTo>
                <a:lnTo>
                  <a:pt x="3057790" y="6223"/>
                </a:lnTo>
                <a:lnTo>
                  <a:pt x="3056139" y="5334"/>
                </a:lnTo>
                <a:lnTo>
                  <a:pt x="3053726" y="4825"/>
                </a:lnTo>
                <a:lnTo>
                  <a:pt x="3047376" y="4064"/>
                </a:lnTo>
                <a:lnTo>
                  <a:pt x="3038867" y="3937"/>
                </a:lnTo>
              </a:path>
              <a:path w="5279909" h="273936">
                <a:moveTo>
                  <a:pt x="4699138" y="3555"/>
                </a:moveTo>
                <a:lnTo>
                  <a:pt x="4688597" y="3555"/>
                </a:lnTo>
                <a:lnTo>
                  <a:pt x="4684279" y="3683"/>
                </a:lnTo>
                <a:lnTo>
                  <a:pt x="4666753" y="10795"/>
                </a:lnTo>
                <a:lnTo>
                  <a:pt x="4666753" y="263525"/>
                </a:lnTo>
                <a:lnTo>
                  <a:pt x="4667261" y="264795"/>
                </a:lnTo>
                <a:lnTo>
                  <a:pt x="4668150" y="265811"/>
                </a:lnTo>
                <a:lnTo>
                  <a:pt x="4669039" y="266954"/>
                </a:lnTo>
                <a:lnTo>
                  <a:pt x="4670436" y="267843"/>
                </a:lnTo>
                <a:lnTo>
                  <a:pt x="4672468" y="268478"/>
                </a:lnTo>
                <a:lnTo>
                  <a:pt x="4674627" y="269240"/>
                </a:lnTo>
                <a:lnTo>
                  <a:pt x="4677294" y="269748"/>
                </a:lnTo>
                <a:lnTo>
                  <a:pt x="4684279" y="270510"/>
                </a:lnTo>
                <a:lnTo>
                  <a:pt x="4688597" y="270764"/>
                </a:lnTo>
                <a:lnTo>
                  <a:pt x="4699138" y="270764"/>
                </a:lnTo>
                <a:lnTo>
                  <a:pt x="4703456" y="270510"/>
                </a:lnTo>
                <a:lnTo>
                  <a:pt x="4710314" y="269748"/>
                </a:lnTo>
                <a:lnTo>
                  <a:pt x="4712981" y="269240"/>
                </a:lnTo>
                <a:lnTo>
                  <a:pt x="4715140" y="268478"/>
                </a:lnTo>
                <a:lnTo>
                  <a:pt x="4717172" y="267843"/>
                </a:lnTo>
                <a:lnTo>
                  <a:pt x="4718569" y="266954"/>
                </a:lnTo>
                <a:lnTo>
                  <a:pt x="4719458" y="265811"/>
                </a:lnTo>
                <a:lnTo>
                  <a:pt x="4720347" y="264795"/>
                </a:lnTo>
                <a:lnTo>
                  <a:pt x="4720855" y="263525"/>
                </a:lnTo>
                <a:lnTo>
                  <a:pt x="4720855" y="10795"/>
                </a:lnTo>
                <a:lnTo>
                  <a:pt x="4703456" y="3683"/>
                </a:lnTo>
                <a:lnTo>
                  <a:pt x="4699138" y="3555"/>
                </a:lnTo>
              </a:path>
              <a:path w="5279909" h="273936">
                <a:moveTo>
                  <a:pt x="2765182" y="3555"/>
                </a:moveTo>
                <a:lnTo>
                  <a:pt x="2754641" y="3555"/>
                </a:lnTo>
                <a:lnTo>
                  <a:pt x="2750323" y="3683"/>
                </a:lnTo>
                <a:lnTo>
                  <a:pt x="2732797" y="10795"/>
                </a:lnTo>
                <a:lnTo>
                  <a:pt x="2732797" y="263525"/>
                </a:lnTo>
                <a:lnTo>
                  <a:pt x="2733305" y="264795"/>
                </a:lnTo>
                <a:lnTo>
                  <a:pt x="2734194" y="265811"/>
                </a:lnTo>
                <a:lnTo>
                  <a:pt x="2735083" y="266954"/>
                </a:lnTo>
                <a:lnTo>
                  <a:pt x="2736480" y="267843"/>
                </a:lnTo>
                <a:lnTo>
                  <a:pt x="2738512" y="268478"/>
                </a:lnTo>
                <a:lnTo>
                  <a:pt x="2740671" y="269240"/>
                </a:lnTo>
                <a:lnTo>
                  <a:pt x="2743338" y="269748"/>
                </a:lnTo>
                <a:lnTo>
                  <a:pt x="2750323" y="270510"/>
                </a:lnTo>
                <a:lnTo>
                  <a:pt x="2754641" y="270764"/>
                </a:lnTo>
                <a:lnTo>
                  <a:pt x="2765182" y="270764"/>
                </a:lnTo>
                <a:lnTo>
                  <a:pt x="2769500" y="270510"/>
                </a:lnTo>
                <a:lnTo>
                  <a:pt x="2776358" y="269748"/>
                </a:lnTo>
                <a:lnTo>
                  <a:pt x="2779025" y="269240"/>
                </a:lnTo>
                <a:lnTo>
                  <a:pt x="2781184" y="268478"/>
                </a:lnTo>
                <a:lnTo>
                  <a:pt x="2783216" y="267843"/>
                </a:lnTo>
                <a:lnTo>
                  <a:pt x="2784613" y="266954"/>
                </a:lnTo>
                <a:lnTo>
                  <a:pt x="2785502" y="265811"/>
                </a:lnTo>
                <a:lnTo>
                  <a:pt x="2786391" y="264795"/>
                </a:lnTo>
                <a:lnTo>
                  <a:pt x="2786899" y="263525"/>
                </a:lnTo>
                <a:lnTo>
                  <a:pt x="2786899" y="10795"/>
                </a:lnTo>
                <a:lnTo>
                  <a:pt x="2769500" y="3683"/>
                </a:lnTo>
                <a:lnTo>
                  <a:pt x="2765182" y="3555"/>
                </a:lnTo>
              </a:path>
              <a:path w="5279909" h="273936">
                <a:moveTo>
                  <a:pt x="2237878" y="3555"/>
                </a:moveTo>
                <a:lnTo>
                  <a:pt x="2227337" y="3555"/>
                </a:lnTo>
                <a:lnTo>
                  <a:pt x="2223019" y="3683"/>
                </a:lnTo>
                <a:lnTo>
                  <a:pt x="2205493" y="10795"/>
                </a:lnTo>
                <a:lnTo>
                  <a:pt x="2205493" y="258572"/>
                </a:lnTo>
                <a:lnTo>
                  <a:pt x="2207017" y="262890"/>
                </a:lnTo>
                <a:lnTo>
                  <a:pt x="2210192" y="265557"/>
                </a:lnTo>
                <a:lnTo>
                  <a:pt x="2213240" y="268224"/>
                </a:lnTo>
                <a:lnTo>
                  <a:pt x="2217050" y="269494"/>
                </a:lnTo>
                <a:lnTo>
                  <a:pt x="2344177" y="269494"/>
                </a:lnTo>
                <a:lnTo>
                  <a:pt x="2351035" y="251079"/>
                </a:lnTo>
                <a:lnTo>
                  <a:pt x="2351035" y="242950"/>
                </a:lnTo>
                <a:lnTo>
                  <a:pt x="2346463" y="226314"/>
                </a:lnTo>
                <a:lnTo>
                  <a:pt x="2345447" y="225552"/>
                </a:lnTo>
                <a:lnTo>
                  <a:pt x="2344177" y="225171"/>
                </a:lnTo>
                <a:lnTo>
                  <a:pt x="2259595" y="225171"/>
                </a:lnTo>
                <a:lnTo>
                  <a:pt x="2259595" y="10795"/>
                </a:lnTo>
                <a:lnTo>
                  <a:pt x="2242196" y="3683"/>
                </a:lnTo>
                <a:lnTo>
                  <a:pt x="2237878" y="3555"/>
                </a:lnTo>
              </a:path>
              <a:path w="5279909" h="273936">
                <a:moveTo>
                  <a:pt x="698638" y="3555"/>
                </a:moveTo>
                <a:lnTo>
                  <a:pt x="688097" y="3555"/>
                </a:lnTo>
                <a:lnTo>
                  <a:pt x="683779" y="3683"/>
                </a:lnTo>
                <a:lnTo>
                  <a:pt x="666253" y="10795"/>
                </a:lnTo>
                <a:lnTo>
                  <a:pt x="666253" y="263525"/>
                </a:lnTo>
                <a:lnTo>
                  <a:pt x="666761" y="264795"/>
                </a:lnTo>
                <a:lnTo>
                  <a:pt x="667650" y="265811"/>
                </a:lnTo>
                <a:lnTo>
                  <a:pt x="668539" y="266954"/>
                </a:lnTo>
                <a:lnTo>
                  <a:pt x="669936" y="267843"/>
                </a:lnTo>
                <a:lnTo>
                  <a:pt x="671968" y="268478"/>
                </a:lnTo>
                <a:lnTo>
                  <a:pt x="674127" y="269240"/>
                </a:lnTo>
                <a:lnTo>
                  <a:pt x="676794" y="269748"/>
                </a:lnTo>
                <a:lnTo>
                  <a:pt x="683779" y="270510"/>
                </a:lnTo>
                <a:lnTo>
                  <a:pt x="688097" y="270764"/>
                </a:lnTo>
                <a:lnTo>
                  <a:pt x="698638" y="270764"/>
                </a:lnTo>
                <a:lnTo>
                  <a:pt x="702956" y="270510"/>
                </a:lnTo>
                <a:lnTo>
                  <a:pt x="709814" y="269748"/>
                </a:lnTo>
                <a:lnTo>
                  <a:pt x="712481" y="269240"/>
                </a:lnTo>
                <a:lnTo>
                  <a:pt x="714640" y="268478"/>
                </a:lnTo>
                <a:lnTo>
                  <a:pt x="716672" y="267843"/>
                </a:lnTo>
                <a:lnTo>
                  <a:pt x="718069" y="266954"/>
                </a:lnTo>
                <a:lnTo>
                  <a:pt x="718958" y="265811"/>
                </a:lnTo>
                <a:lnTo>
                  <a:pt x="719847" y="264795"/>
                </a:lnTo>
                <a:lnTo>
                  <a:pt x="720355" y="263525"/>
                </a:lnTo>
                <a:lnTo>
                  <a:pt x="720355" y="10795"/>
                </a:lnTo>
                <a:lnTo>
                  <a:pt x="702956" y="3683"/>
                </a:lnTo>
                <a:lnTo>
                  <a:pt x="698638" y="3555"/>
                </a:lnTo>
              </a:path>
              <a:path w="5279909" h="273936">
                <a:moveTo>
                  <a:pt x="521854" y="3555"/>
                </a:moveTo>
                <a:lnTo>
                  <a:pt x="511313" y="3555"/>
                </a:lnTo>
                <a:lnTo>
                  <a:pt x="506995" y="3683"/>
                </a:lnTo>
                <a:lnTo>
                  <a:pt x="489469" y="10795"/>
                </a:lnTo>
                <a:lnTo>
                  <a:pt x="489469" y="258572"/>
                </a:lnTo>
                <a:lnTo>
                  <a:pt x="490993" y="262890"/>
                </a:lnTo>
                <a:lnTo>
                  <a:pt x="494168" y="265557"/>
                </a:lnTo>
                <a:lnTo>
                  <a:pt x="497216" y="268224"/>
                </a:lnTo>
                <a:lnTo>
                  <a:pt x="501026" y="269494"/>
                </a:lnTo>
                <a:lnTo>
                  <a:pt x="628153" y="269494"/>
                </a:lnTo>
                <a:lnTo>
                  <a:pt x="634884" y="254508"/>
                </a:lnTo>
                <a:lnTo>
                  <a:pt x="634884" y="239522"/>
                </a:lnTo>
                <a:lnTo>
                  <a:pt x="630439" y="226314"/>
                </a:lnTo>
                <a:lnTo>
                  <a:pt x="629423" y="225552"/>
                </a:lnTo>
                <a:lnTo>
                  <a:pt x="628153" y="225171"/>
                </a:lnTo>
                <a:lnTo>
                  <a:pt x="543571" y="225171"/>
                </a:lnTo>
                <a:lnTo>
                  <a:pt x="543571" y="10795"/>
                </a:lnTo>
                <a:lnTo>
                  <a:pt x="526172" y="3683"/>
                </a:lnTo>
                <a:lnTo>
                  <a:pt x="521854" y="3555"/>
                </a:lnTo>
              </a:path>
              <a:path w="5279909" h="273936">
                <a:moveTo>
                  <a:pt x="4561724" y="380"/>
                </a:moveTo>
                <a:lnTo>
                  <a:pt x="4515667" y="5820"/>
                </a:lnTo>
                <a:lnTo>
                  <a:pt x="4472788" y="29902"/>
                </a:lnTo>
                <a:lnTo>
                  <a:pt x="4444280" y="71680"/>
                </a:lnTo>
                <a:lnTo>
                  <a:pt x="4432782" y="119865"/>
                </a:lnTo>
                <a:lnTo>
                  <a:pt x="4431745" y="150516"/>
                </a:lnTo>
                <a:lnTo>
                  <a:pt x="4432674" y="163732"/>
                </a:lnTo>
                <a:lnTo>
                  <a:pt x="4444756" y="211560"/>
                </a:lnTo>
                <a:lnTo>
                  <a:pt x="4466304" y="243498"/>
                </a:lnTo>
                <a:lnTo>
                  <a:pt x="4511599" y="269040"/>
                </a:lnTo>
                <a:lnTo>
                  <a:pt x="4550309" y="273810"/>
                </a:lnTo>
                <a:lnTo>
                  <a:pt x="4563392" y="273213"/>
                </a:lnTo>
                <a:lnTo>
                  <a:pt x="4602999" y="263652"/>
                </a:lnTo>
                <a:lnTo>
                  <a:pt x="4626240" y="244221"/>
                </a:lnTo>
                <a:lnTo>
                  <a:pt x="4626621" y="242570"/>
                </a:lnTo>
                <a:lnTo>
                  <a:pt x="4626875" y="240537"/>
                </a:lnTo>
                <a:lnTo>
                  <a:pt x="4627383" y="235712"/>
                </a:lnTo>
                <a:lnTo>
                  <a:pt x="4627318" y="227998"/>
                </a:lnTo>
                <a:lnTo>
                  <a:pt x="4551882" y="227998"/>
                </a:lnTo>
                <a:lnTo>
                  <a:pt x="4539726" y="226015"/>
                </a:lnTo>
                <a:lnTo>
                  <a:pt x="4507382" y="205140"/>
                </a:lnTo>
                <a:lnTo>
                  <a:pt x="4492509" y="169389"/>
                </a:lnTo>
                <a:lnTo>
                  <a:pt x="4489992" y="128177"/>
                </a:lnTo>
                <a:lnTo>
                  <a:pt x="4491168" y="116947"/>
                </a:lnTo>
                <a:lnTo>
                  <a:pt x="4502936" y="78051"/>
                </a:lnTo>
                <a:lnTo>
                  <a:pt x="4531500" y="50601"/>
                </a:lnTo>
                <a:lnTo>
                  <a:pt x="4556644" y="45720"/>
                </a:lnTo>
                <a:lnTo>
                  <a:pt x="4626584" y="45720"/>
                </a:lnTo>
                <a:lnTo>
                  <a:pt x="4626519" y="40111"/>
                </a:lnTo>
                <a:lnTo>
                  <a:pt x="4626367" y="36702"/>
                </a:lnTo>
                <a:lnTo>
                  <a:pt x="4626113" y="34036"/>
                </a:lnTo>
                <a:lnTo>
                  <a:pt x="4625859" y="31876"/>
                </a:lnTo>
                <a:lnTo>
                  <a:pt x="4625351" y="29845"/>
                </a:lnTo>
                <a:lnTo>
                  <a:pt x="4624970" y="27940"/>
                </a:lnTo>
                <a:lnTo>
                  <a:pt x="4624462" y="26416"/>
                </a:lnTo>
                <a:lnTo>
                  <a:pt x="4623700" y="25146"/>
                </a:lnTo>
                <a:lnTo>
                  <a:pt x="4623065" y="24002"/>
                </a:lnTo>
                <a:lnTo>
                  <a:pt x="4610238" y="13970"/>
                </a:lnTo>
                <a:lnTo>
                  <a:pt x="4605666" y="11302"/>
                </a:lnTo>
                <a:lnTo>
                  <a:pt x="4600332" y="9017"/>
                </a:lnTo>
                <a:lnTo>
                  <a:pt x="4594617" y="7112"/>
                </a:lnTo>
                <a:lnTo>
                  <a:pt x="4588775" y="5079"/>
                </a:lnTo>
                <a:lnTo>
                  <a:pt x="4582425" y="3555"/>
                </a:lnTo>
                <a:lnTo>
                  <a:pt x="4568836" y="1016"/>
                </a:lnTo>
                <a:lnTo>
                  <a:pt x="4561724" y="380"/>
                </a:lnTo>
              </a:path>
              <a:path w="5279909" h="273936">
                <a:moveTo>
                  <a:pt x="4621795" y="206756"/>
                </a:moveTo>
                <a:lnTo>
                  <a:pt x="4618747" y="206756"/>
                </a:lnTo>
                <a:lnTo>
                  <a:pt x="4616207" y="207772"/>
                </a:lnTo>
                <a:lnTo>
                  <a:pt x="4613032" y="209931"/>
                </a:lnTo>
                <a:lnTo>
                  <a:pt x="4609857" y="212217"/>
                </a:lnTo>
                <a:lnTo>
                  <a:pt x="4605666" y="214630"/>
                </a:lnTo>
                <a:lnTo>
                  <a:pt x="4600713" y="217297"/>
                </a:lnTo>
                <a:lnTo>
                  <a:pt x="4595760" y="220091"/>
                </a:lnTo>
                <a:lnTo>
                  <a:pt x="4589791" y="222631"/>
                </a:lnTo>
                <a:lnTo>
                  <a:pt x="4578776" y="225936"/>
                </a:lnTo>
                <a:lnTo>
                  <a:pt x="4567783" y="227602"/>
                </a:lnTo>
                <a:lnTo>
                  <a:pt x="4551882" y="227998"/>
                </a:lnTo>
                <a:lnTo>
                  <a:pt x="4627318" y="227998"/>
                </a:lnTo>
                <a:lnTo>
                  <a:pt x="4623700" y="207518"/>
                </a:lnTo>
                <a:lnTo>
                  <a:pt x="4622938" y="207010"/>
                </a:lnTo>
                <a:lnTo>
                  <a:pt x="4621795" y="206756"/>
                </a:lnTo>
              </a:path>
              <a:path w="5279909" h="273936">
                <a:moveTo>
                  <a:pt x="4626584" y="45720"/>
                </a:moveTo>
                <a:lnTo>
                  <a:pt x="4566169" y="45720"/>
                </a:lnTo>
                <a:lnTo>
                  <a:pt x="4574424" y="46863"/>
                </a:lnTo>
                <a:lnTo>
                  <a:pt x="4588140" y="51689"/>
                </a:lnTo>
                <a:lnTo>
                  <a:pt x="4614429" y="67564"/>
                </a:lnTo>
                <a:lnTo>
                  <a:pt x="4616969" y="68834"/>
                </a:lnTo>
                <a:lnTo>
                  <a:pt x="4620271" y="68834"/>
                </a:lnTo>
                <a:lnTo>
                  <a:pt x="4621414" y="68325"/>
                </a:lnTo>
                <a:lnTo>
                  <a:pt x="4622303" y="67564"/>
                </a:lnTo>
                <a:lnTo>
                  <a:pt x="4623319" y="66801"/>
                </a:lnTo>
                <a:lnTo>
                  <a:pt x="4624081" y="65404"/>
                </a:lnTo>
                <a:lnTo>
                  <a:pt x="4624716" y="63626"/>
                </a:lnTo>
                <a:lnTo>
                  <a:pt x="4625478" y="61849"/>
                </a:lnTo>
                <a:lnTo>
                  <a:pt x="4625989" y="59527"/>
                </a:lnTo>
                <a:lnTo>
                  <a:pt x="4626449" y="54355"/>
                </a:lnTo>
                <a:lnTo>
                  <a:pt x="4626584" y="45720"/>
                </a:lnTo>
              </a:path>
              <a:path w="5279909" h="273936">
                <a:moveTo>
                  <a:pt x="129957" y="380"/>
                </a:moveTo>
                <a:lnTo>
                  <a:pt x="83855" y="5815"/>
                </a:lnTo>
                <a:lnTo>
                  <a:pt x="41033" y="29898"/>
                </a:lnTo>
                <a:lnTo>
                  <a:pt x="12475" y="71681"/>
                </a:lnTo>
                <a:lnTo>
                  <a:pt x="1027" y="119862"/>
                </a:lnTo>
                <a:lnTo>
                  <a:pt x="0" y="150513"/>
                </a:lnTo>
                <a:lnTo>
                  <a:pt x="913" y="163730"/>
                </a:lnTo>
                <a:lnTo>
                  <a:pt x="12938" y="211565"/>
                </a:lnTo>
                <a:lnTo>
                  <a:pt x="34509" y="243494"/>
                </a:lnTo>
                <a:lnTo>
                  <a:pt x="79816" y="269031"/>
                </a:lnTo>
                <a:lnTo>
                  <a:pt x="118517" y="273810"/>
                </a:lnTo>
                <a:lnTo>
                  <a:pt x="131610" y="273213"/>
                </a:lnTo>
                <a:lnTo>
                  <a:pt x="171258" y="263652"/>
                </a:lnTo>
                <a:lnTo>
                  <a:pt x="195610" y="227996"/>
                </a:lnTo>
                <a:lnTo>
                  <a:pt x="120103" y="227996"/>
                </a:lnTo>
                <a:lnTo>
                  <a:pt x="107946" y="226011"/>
                </a:lnTo>
                <a:lnTo>
                  <a:pt x="75575" y="205147"/>
                </a:lnTo>
                <a:lnTo>
                  <a:pt x="60693" y="169403"/>
                </a:lnTo>
                <a:lnTo>
                  <a:pt x="58195" y="128198"/>
                </a:lnTo>
                <a:lnTo>
                  <a:pt x="59365" y="116966"/>
                </a:lnTo>
                <a:lnTo>
                  <a:pt x="71125" y="78076"/>
                </a:lnTo>
                <a:lnTo>
                  <a:pt x="99706" y="50622"/>
                </a:lnTo>
                <a:lnTo>
                  <a:pt x="124839" y="45720"/>
                </a:lnTo>
                <a:lnTo>
                  <a:pt x="194786" y="45720"/>
                </a:lnTo>
                <a:lnTo>
                  <a:pt x="194727" y="39243"/>
                </a:lnTo>
                <a:lnTo>
                  <a:pt x="178459" y="13970"/>
                </a:lnTo>
                <a:lnTo>
                  <a:pt x="173823" y="11302"/>
                </a:lnTo>
                <a:lnTo>
                  <a:pt x="168603" y="9017"/>
                </a:lnTo>
                <a:lnTo>
                  <a:pt x="162800" y="7112"/>
                </a:lnTo>
                <a:lnTo>
                  <a:pt x="157008" y="5079"/>
                </a:lnTo>
                <a:lnTo>
                  <a:pt x="150696" y="3555"/>
                </a:lnTo>
                <a:lnTo>
                  <a:pt x="137057" y="1016"/>
                </a:lnTo>
                <a:lnTo>
                  <a:pt x="129957" y="380"/>
                </a:lnTo>
              </a:path>
              <a:path w="5279909" h="273936">
                <a:moveTo>
                  <a:pt x="190054" y="206756"/>
                </a:moveTo>
                <a:lnTo>
                  <a:pt x="186917" y="206756"/>
                </a:lnTo>
                <a:lnTo>
                  <a:pt x="184428" y="207772"/>
                </a:lnTo>
                <a:lnTo>
                  <a:pt x="181215" y="209931"/>
                </a:lnTo>
                <a:lnTo>
                  <a:pt x="178014" y="212217"/>
                </a:lnTo>
                <a:lnTo>
                  <a:pt x="173925" y="214630"/>
                </a:lnTo>
                <a:lnTo>
                  <a:pt x="168946" y="217297"/>
                </a:lnTo>
                <a:lnTo>
                  <a:pt x="163955" y="220091"/>
                </a:lnTo>
                <a:lnTo>
                  <a:pt x="157986" y="222631"/>
                </a:lnTo>
                <a:lnTo>
                  <a:pt x="147014" y="225937"/>
                </a:lnTo>
                <a:lnTo>
                  <a:pt x="136027" y="227602"/>
                </a:lnTo>
                <a:lnTo>
                  <a:pt x="120103" y="227996"/>
                </a:lnTo>
                <a:lnTo>
                  <a:pt x="195610" y="227996"/>
                </a:lnTo>
                <a:lnTo>
                  <a:pt x="191146" y="207010"/>
                </a:lnTo>
                <a:lnTo>
                  <a:pt x="190054" y="206756"/>
                </a:lnTo>
              </a:path>
              <a:path w="5279909" h="273936">
                <a:moveTo>
                  <a:pt x="194786" y="45720"/>
                </a:moveTo>
                <a:lnTo>
                  <a:pt x="134390" y="45720"/>
                </a:lnTo>
                <a:lnTo>
                  <a:pt x="142607" y="46863"/>
                </a:lnTo>
                <a:lnTo>
                  <a:pt x="156386" y="51689"/>
                </a:lnTo>
                <a:lnTo>
                  <a:pt x="182612" y="67564"/>
                </a:lnTo>
                <a:lnTo>
                  <a:pt x="185215" y="68834"/>
                </a:lnTo>
                <a:lnTo>
                  <a:pt x="188479" y="68834"/>
                </a:lnTo>
                <a:lnTo>
                  <a:pt x="189571" y="68325"/>
                </a:lnTo>
                <a:lnTo>
                  <a:pt x="194777" y="51689"/>
                </a:lnTo>
                <a:lnTo>
                  <a:pt x="194786" y="4572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0261" y="289179"/>
            <a:ext cx="308610" cy="266065"/>
          </a:xfrm>
          <a:custGeom>
            <a:avLst/>
            <a:gdLst/>
            <a:ahLst/>
            <a:cxnLst/>
            <a:rect l="l" t="t" r="r" b="b"/>
            <a:pathLst>
              <a:path w="308610" h="266065">
                <a:moveTo>
                  <a:pt x="20320" y="0"/>
                </a:moveTo>
                <a:lnTo>
                  <a:pt x="55499" y="0"/>
                </a:lnTo>
                <a:lnTo>
                  <a:pt x="61722" y="0"/>
                </a:lnTo>
                <a:lnTo>
                  <a:pt x="67183" y="507"/>
                </a:lnTo>
                <a:lnTo>
                  <a:pt x="71627" y="1524"/>
                </a:lnTo>
                <a:lnTo>
                  <a:pt x="76200" y="2540"/>
                </a:lnTo>
                <a:lnTo>
                  <a:pt x="80010" y="4318"/>
                </a:lnTo>
                <a:lnTo>
                  <a:pt x="83312" y="6730"/>
                </a:lnTo>
                <a:lnTo>
                  <a:pt x="86613" y="9017"/>
                </a:lnTo>
                <a:lnTo>
                  <a:pt x="89280" y="12192"/>
                </a:lnTo>
                <a:lnTo>
                  <a:pt x="91566" y="16128"/>
                </a:lnTo>
                <a:lnTo>
                  <a:pt x="93725" y="19939"/>
                </a:lnTo>
                <a:lnTo>
                  <a:pt x="95630" y="24765"/>
                </a:lnTo>
                <a:lnTo>
                  <a:pt x="97282" y="30479"/>
                </a:lnTo>
                <a:lnTo>
                  <a:pt x="154559" y="188341"/>
                </a:lnTo>
                <a:lnTo>
                  <a:pt x="155321" y="188341"/>
                </a:lnTo>
                <a:lnTo>
                  <a:pt x="214757" y="30988"/>
                </a:lnTo>
                <a:lnTo>
                  <a:pt x="216535" y="25146"/>
                </a:lnTo>
                <a:lnTo>
                  <a:pt x="218439" y="20320"/>
                </a:lnTo>
                <a:lnTo>
                  <a:pt x="237871" y="1524"/>
                </a:lnTo>
                <a:lnTo>
                  <a:pt x="241680" y="507"/>
                </a:lnTo>
                <a:lnTo>
                  <a:pt x="246125" y="0"/>
                </a:lnTo>
                <a:lnTo>
                  <a:pt x="251078" y="0"/>
                </a:lnTo>
                <a:lnTo>
                  <a:pt x="287400" y="0"/>
                </a:lnTo>
                <a:lnTo>
                  <a:pt x="291084" y="0"/>
                </a:lnTo>
                <a:lnTo>
                  <a:pt x="294259" y="507"/>
                </a:lnTo>
                <a:lnTo>
                  <a:pt x="296925" y="1524"/>
                </a:lnTo>
                <a:lnTo>
                  <a:pt x="299465" y="2413"/>
                </a:lnTo>
                <a:lnTo>
                  <a:pt x="301751" y="3810"/>
                </a:lnTo>
                <a:lnTo>
                  <a:pt x="303402" y="5715"/>
                </a:lnTo>
                <a:lnTo>
                  <a:pt x="305180" y="7493"/>
                </a:lnTo>
                <a:lnTo>
                  <a:pt x="306450" y="9778"/>
                </a:lnTo>
                <a:lnTo>
                  <a:pt x="307339" y="12446"/>
                </a:lnTo>
                <a:lnTo>
                  <a:pt x="308228" y="15113"/>
                </a:lnTo>
                <a:lnTo>
                  <a:pt x="308610" y="18161"/>
                </a:lnTo>
                <a:lnTo>
                  <a:pt x="308610" y="21463"/>
                </a:lnTo>
                <a:lnTo>
                  <a:pt x="308610" y="257429"/>
                </a:lnTo>
                <a:lnTo>
                  <a:pt x="308610" y="258825"/>
                </a:lnTo>
                <a:lnTo>
                  <a:pt x="308228" y="260096"/>
                </a:lnTo>
                <a:lnTo>
                  <a:pt x="307466" y="261112"/>
                </a:lnTo>
                <a:lnTo>
                  <a:pt x="306704" y="262255"/>
                </a:lnTo>
                <a:lnTo>
                  <a:pt x="305435" y="263144"/>
                </a:lnTo>
                <a:lnTo>
                  <a:pt x="303402" y="263779"/>
                </a:lnTo>
                <a:lnTo>
                  <a:pt x="301498" y="264541"/>
                </a:lnTo>
                <a:lnTo>
                  <a:pt x="298830" y="265049"/>
                </a:lnTo>
                <a:lnTo>
                  <a:pt x="295528" y="265430"/>
                </a:lnTo>
                <a:lnTo>
                  <a:pt x="292226" y="265811"/>
                </a:lnTo>
                <a:lnTo>
                  <a:pt x="288163" y="266065"/>
                </a:lnTo>
                <a:lnTo>
                  <a:pt x="283083" y="266065"/>
                </a:lnTo>
                <a:lnTo>
                  <a:pt x="278129" y="266065"/>
                </a:lnTo>
                <a:lnTo>
                  <a:pt x="263016" y="263779"/>
                </a:lnTo>
                <a:lnTo>
                  <a:pt x="261112" y="263144"/>
                </a:lnTo>
                <a:lnTo>
                  <a:pt x="259714" y="262255"/>
                </a:lnTo>
                <a:lnTo>
                  <a:pt x="258952" y="261112"/>
                </a:lnTo>
                <a:lnTo>
                  <a:pt x="258063" y="260096"/>
                </a:lnTo>
                <a:lnTo>
                  <a:pt x="257683" y="258825"/>
                </a:lnTo>
                <a:lnTo>
                  <a:pt x="257683" y="257429"/>
                </a:lnTo>
                <a:lnTo>
                  <a:pt x="257683" y="42037"/>
                </a:lnTo>
                <a:lnTo>
                  <a:pt x="257301" y="42037"/>
                </a:lnTo>
                <a:lnTo>
                  <a:pt x="180466" y="257301"/>
                </a:lnTo>
                <a:lnTo>
                  <a:pt x="179959" y="259080"/>
                </a:lnTo>
                <a:lnTo>
                  <a:pt x="179070" y="260476"/>
                </a:lnTo>
                <a:lnTo>
                  <a:pt x="177926" y="261620"/>
                </a:lnTo>
                <a:lnTo>
                  <a:pt x="176657" y="262890"/>
                </a:lnTo>
                <a:lnTo>
                  <a:pt x="175005" y="263779"/>
                </a:lnTo>
                <a:lnTo>
                  <a:pt x="172847" y="264413"/>
                </a:lnTo>
                <a:lnTo>
                  <a:pt x="170687" y="265175"/>
                </a:lnTo>
                <a:lnTo>
                  <a:pt x="168021" y="265557"/>
                </a:lnTo>
                <a:lnTo>
                  <a:pt x="164718" y="265811"/>
                </a:lnTo>
                <a:lnTo>
                  <a:pt x="161543" y="265938"/>
                </a:lnTo>
                <a:lnTo>
                  <a:pt x="157479" y="266065"/>
                </a:lnTo>
                <a:lnTo>
                  <a:pt x="152908" y="266065"/>
                </a:lnTo>
                <a:lnTo>
                  <a:pt x="148209" y="266065"/>
                </a:lnTo>
                <a:lnTo>
                  <a:pt x="127888" y="261112"/>
                </a:lnTo>
                <a:lnTo>
                  <a:pt x="126746" y="260096"/>
                </a:lnTo>
                <a:lnTo>
                  <a:pt x="125857" y="258825"/>
                </a:lnTo>
                <a:lnTo>
                  <a:pt x="125475" y="257301"/>
                </a:lnTo>
                <a:lnTo>
                  <a:pt x="51435" y="42037"/>
                </a:lnTo>
                <a:lnTo>
                  <a:pt x="51053" y="42037"/>
                </a:lnTo>
                <a:lnTo>
                  <a:pt x="51053" y="257429"/>
                </a:lnTo>
                <a:lnTo>
                  <a:pt x="51053" y="258825"/>
                </a:lnTo>
                <a:lnTo>
                  <a:pt x="50673" y="260096"/>
                </a:lnTo>
                <a:lnTo>
                  <a:pt x="49911" y="261112"/>
                </a:lnTo>
                <a:lnTo>
                  <a:pt x="49149" y="262255"/>
                </a:lnTo>
                <a:lnTo>
                  <a:pt x="47751" y="263144"/>
                </a:lnTo>
                <a:lnTo>
                  <a:pt x="45720" y="263779"/>
                </a:lnTo>
                <a:lnTo>
                  <a:pt x="43687" y="264541"/>
                </a:lnTo>
                <a:lnTo>
                  <a:pt x="41021" y="265049"/>
                </a:lnTo>
                <a:lnTo>
                  <a:pt x="37846" y="265430"/>
                </a:lnTo>
                <a:lnTo>
                  <a:pt x="34543" y="265811"/>
                </a:lnTo>
                <a:lnTo>
                  <a:pt x="30479" y="266065"/>
                </a:lnTo>
                <a:lnTo>
                  <a:pt x="25400" y="266065"/>
                </a:lnTo>
                <a:lnTo>
                  <a:pt x="20447" y="266065"/>
                </a:lnTo>
                <a:lnTo>
                  <a:pt x="5207" y="263779"/>
                </a:lnTo>
                <a:lnTo>
                  <a:pt x="3301" y="263144"/>
                </a:lnTo>
                <a:lnTo>
                  <a:pt x="1904" y="262255"/>
                </a:lnTo>
                <a:lnTo>
                  <a:pt x="1142" y="261112"/>
                </a:lnTo>
                <a:lnTo>
                  <a:pt x="380" y="260096"/>
                </a:lnTo>
                <a:lnTo>
                  <a:pt x="0" y="258825"/>
                </a:lnTo>
                <a:lnTo>
                  <a:pt x="0" y="257429"/>
                </a:lnTo>
                <a:lnTo>
                  <a:pt x="0" y="21463"/>
                </a:lnTo>
                <a:lnTo>
                  <a:pt x="0" y="14604"/>
                </a:lnTo>
                <a:lnTo>
                  <a:pt x="1904" y="9271"/>
                </a:lnTo>
                <a:lnTo>
                  <a:pt x="5587" y="5588"/>
                </a:lnTo>
                <a:lnTo>
                  <a:pt x="9271" y="1904"/>
                </a:lnTo>
                <a:lnTo>
                  <a:pt x="14097" y="0"/>
                </a:lnTo>
                <a:lnTo>
                  <a:pt x="203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4041" y="289179"/>
            <a:ext cx="196469" cy="266065"/>
          </a:xfrm>
          <a:custGeom>
            <a:avLst/>
            <a:gdLst/>
            <a:ahLst/>
            <a:cxnLst/>
            <a:rect l="l" t="t" r="r" b="b"/>
            <a:pathLst>
              <a:path w="196469" h="266065">
                <a:moveTo>
                  <a:pt x="16002" y="0"/>
                </a:moveTo>
                <a:lnTo>
                  <a:pt x="84582" y="0"/>
                </a:lnTo>
                <a:lnTo>
                  <a:pt x="91567" y="0"/>
                </a:lnTo>
                <a:lnTo>
                  <a:pt x="97282" y="126"/>
                </a:lnTo>
                <a:lnTo>
                  <a:pt x="101727" y="507"/>
                </a:lnTo>
                <a:lnTo>
                  <a:pt x="106299" y="762"/>
                </a:lnTo>
                <a:lnTo>
                  <a:pt x="110362" y="1016"/>
                </a:lnTo>
                <a:lnTo>
                  <a:pt x="152128" y="14246"/>
                </a:lnTo>
                <a:lnTo>
                  <a:pt x="180850" y="54564"/>
                </a:lnTo>
                <a:lnTo>
                  <a:pt x="182577" y="66772"/>
                </a:lnTo>
                <a:lnTo>
                  <a:pt x="182126" y="82249"/>
                </a:lnTo>
                <a:lnTo>
                  <a:pt x="165100" y="122174"/>
                </a:lnTo>
                <a:lnTo>
                  <a:pt x="131445" y="141605"/>
                </a:lnTo>
                <a:lnTo>
                  <a:pt x="135382" y="143510"/>
                </a:lnTo>
                <a:lnTo>
                  <a:pt x="161036" y="171831"/>
                </a:lnTo>
                <a:lnTo>
                  <a:pt x="163830" y="176784"/>
                </a:lnTo>
                <a:lnTo>
                  <a:pt x="166497" y="182499"/>
                </a:lnTo>
                <a:lnTo>
                  <a:pt x="169037" y="188722"/>
                </a:lnTo>
                <a:lnTo>
                  <a:pt x="191388" y="240919"/>
                </a:lnTo>
                <a:lnTo>
                  <a:pt x="196469" y="256540"/>
                </a:lnTo>
                <a:lnTo>
                  <a:pt x="196469" y="257937"/>
                </a:lnTo>
                <a:lnTo>
                  <a:pt x="196469" y="259334"/>
                </a:lnTo>
                <a:lnTo>
                  <a:pt x="182753" y="265684"/>
                </a:lnTo>
                <a:lnTo>
                  <a:pt x="178816" y="265938"/>
                </a:lnTo>
                <a:lnTo>
                  <a:pt x="173482" y="266065"/>
                </a:lnTo>
                <a:lnTo>
                  <a:pt x="166624" y="266065"/>
                </a:lnTo>
                <a:lnTo>
                  <a:pt x="160909" y="266065"/>
                </a:lnTo>
                <a:lnTo>
                  <a:pt x="156337" y="265938"/>
                </a:lnTo>
                <a:lnTo>
                  <a:pt x="152908" y="265684"/>
                </a:lnTo>
                <a:lnTo>
                  <a:pt x="149479" y="265430"/>
                </a:lnTo>
                <a:lnTo>
                  <a:pt x="138557" y="257048"/>
                </a:lnTo>
                <a:lnTo>
                  <a:pt x="114808" y="197866"/>
                </a:lnTo>
                <a:lnTo>
                  <a:pt x="112013" y="191262"/>
                </a:lnTo>
                <a:lnTo>
                  <a:pt x="109220" y="185293"/>
                </a:lnTo>
                <a:lnTo>
                  <a:pt x="106425" y="180086"/>
                </a:lnTo>
                <a:lnTo>
                  <a:pt x="103759" y="174879"/>
                </a:lnTo>
                <a:lnTo>
                  <a:pt x="100711" y="170561"/>
                </a:lnTo>
                <a:lnTo>
                  <a:pt x="97282" y="167132"/>
                </a:lnTo>
                <a:lnTo>
                  <a:pt x="93980" y="163703"/>
                </a:lnTo>
                <a:lnTo>
                  <a:pt x="90170" y="161036"/>
                </a:lnTo>
                <a:lnTo>
                  <a:pt x="85725" y="159258"/>
                </a:lnTo>
                <a:lnTo>
                  <a:pt x="81407" y="157480"/>
                </a:lnTo>
                <a:lnTo>
                  <a:pt x="76327" y="156591"/>
                </a:lnTo>
                <a:lnTo>
                  <a:pt x="70612" y="156591"/>
                </a:lnTo>
                <a:lnTo>
                  <a:pt x="53848" y="156591"/>
                </a:lnTo>
                <a:lnTo>
                  <a:pt x="53848" y="257429"/>
                </a:lnTo>
                <a:lnTo>
                  <a:pt x="53848" y="258825"/>
                </a:lnTo>
                <a:lnTo>
                  <a:pt x="53467" y="260096"/>
                </a:lnTo>
                <a:lnTo>
                  <a:pt x="52578" y="261112"/>
                </a:lnTo>
                <a:lnTo>
                  <a:pt x="51688" y="262255"/>
                </a:lnTo>
                <a:lnTo>
                  <a:pt x="50165" y="263144"/>
                </a:lnTo>
                <a:lnTo>
                  <a:pt x="48133" y="263779"/>
                </a:lnTo>
                <a:lnTo>
                  <a:pt x="46100" y="264541"/>
                </a:lnTo>
                <a:lnTo>
                  <a:pt x="43307" y="265049"/>
                </a:lnTo>
                <a:lnTo>
                  <a:pt x="40005" y="265430"/>
                </a:lnTo>
                <a:lnTo>
                  <a:pt x="36575" y="265811"/>
                </a:lnTo>
                <a:lnTo>
                  <a:pt x="32131" y="266065"/>
                </a:lnTo>
                <a:lnTo>
                  <a:pt x="26797" y="266065"/>
                </a:lnTo>
                <a:lnTo>
                  <a:pt x="21717" y="266065"/>
                </a:lnTo>
                <a:lnTo>
                  <a:pt x="5587" y="263779"/>
                </a:lnTo>
                <a:lnTo>
                  <a:pt x="3556" y="263144"/>
                </a:lnTo>
                <a:lnTo>
                  <a:pt x="2032" y="262255"/>
                </a:lnTo>
                <a:lnTo>
                  <a:pt x="1270" y="261112"/>
                </a:lnTo>
                <a:lnTo>
                  <a:pt x="508" y="260096"/>
                </a:lnTo>
                <a:lnTo>
                  <a:pt x="0" y="258825"/>
                </a:lnTo>
                <a:lnTo>
                  <a:pt x="0" y="257429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7" y="0"/>
                </a:lnTo>
                <a:lnTo>
                  <a:pt x="160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1602" y="289179"/>
            <a:ext cx="148589" cy="266065"/>
          </a:xfrm>
          <a:custGeom>
            <a:avLst/>
            <a:gdLst/>
            <a:ahLst/>
            <a:cxnLst/>
            <a:rect l="l" t="t" r="r" b="b"/>
            <a:pathLst>
              <a:path w="148589" h="266065">
                <a:moveTo>
                  <a:pt x="16001" y="0"/>
                </a:moveTo>
                <a:lnTo>
                  <a:pt x="140588" y="0"/>
                </a:lnTo>
                <a:lnTo>
                  <a:pt x="141859" y="0"/>
                </a:lnTo>
                <a:lnTo>
                  <a:pt x="143001" y="380"/>
                </a:lnTo>
                <a:lnTo>
                  <a:pt x="143890" y="1143"/>
                </a:lnTo>
                <a:lnTo>
                  <a:pt x="144907" y="1904"/>
                </a:lnTo>
                <a:lnTo>
                  <a:pt x="145669" y="3175"/>
                </a:lnTo>
                <a:lnTo>
                  <a:pt x="148589" y="18034"/>
                </a:lnTo>
                <a:lnTo>
                  <a:pt x="148589" y="22098"/>
                </a:lnTo>
                <a:lnTo>
                  <a:pt x="148589" y="26289"/>
                </a:lnTo>
                <a:lnTo>
                  <a:pt x="146431" y="39116"/>
                </a:lnTo>
                <a:lnTo>
                  <a:pt x="145669" y="40767"/>
                </a:lnTo>
                <a:lnTo>
                  <a:pt x="144907" y="42037"/>
                </a:lnTo>
                <a:lnTo>
                  <a:pt x="143890" y="42799"/>
                </a:lnTo>
                <a:lnTo>
                  <a:pt x="143001" y="43688"/>
                </a:lnTo>
                <a:lnTo>
                  <a:pt x="141859" y="44069"/>
                </a:lnTo>
                <a:lnTo>
                  <a:pt x="140588" y="44069"/>
                </a:lnTo>
                <a:lnTo>
                  <a:pt x="54101" y="44069"/>
                </a:lnTo>
                <a:lnTo>
                  <a:pt x="54101" y="115188"/>
                </a:lnTo>
                <a:lnTo>
                  <a:pt x="135255" y="115188"/>
                </a:lnTo>
                <a:lnTo>
                  <a:pt x="136525" y="115188"/>
                </a:lnTo>
                <a:lnTo>
                  <a:pt x="137668" y="115570"/>
                </a:lnTo>
                <a:lnTo>
                  <a:pt x="138557" y="116332"/>
                </a:lnTo>
                <a:lnTo>
                  <a:pt x="139573" y="116967"/>
                </a:lnTo>
                <a:lnTo>
                  <a:pt x="140335" y="118110"/>
                </a:lnTo>
                <a:lnTo>
                  <a:pt x="141097" y="119761"/>
                </a:lnTo>
                <a:lnTo>
                  <a:pt x="141859" y="121412"/>
                </a:lnTo>
                <a:lnTo>
                  <a:pt x="142494" y="123571"/>
                </a:lnTo>
                <a:lnTo>
                  <a:pt x="142748" y="126237"/>
                </a:lnTo>
                <a:lnTo>
                  <a:pt x="143128" y="129032"/>
                </a:lnTo>
                <a:lnTo>
                  <a:pt x="143256" y="132461"/>
                </a:lnTo>
                <a:lnTo>
                  <a:pt x="143256" y="136525"/>
                </a:lnTo>
                <a:lnTo>
                  <a:pt x="143256" y="140588"/>
                </a:lnTo>
                <a:lnTo>
                  <a:pt x="143128" y="144018"/>
                </a:lnTo>
                <a:lnTo>
                  <a:pt x="142748" y="146812"/>
                </a:lnTo>
                <a:lnTo>
                  <a:pt x="142494" y="149479"/>
                </a:lnTo>
                <a:lnTo>
                  <a:pt x="141859" y="151765"/>
                </a:lnTo>
                <a:lnTo>
                  <a:pt x="141097" y="153543"/>
                </a:lnTo>
                <a:lnTo>
                  <a:pt x="140335" y="155321"/>
                </a:lnTo>
                <a:lnTo>
                  <a:pt x="139573" y="156591"/>
                </a:lnTo>
                <a:lnTo>
                  <a:pt x="138557" y="157353"/>
                </a:lnTo>
                <a:lnTo>
                  <a:pt x="137668" y="158115"/>
                </a:lnTo>
                <a:lnTo>
                  <a:pt x="136525" y="158369"/>
                </a:lnTo>
                <a:lnTo>
                  <a:pt x="135255" y="158369"/>
                </a:lnTo>
                <a:lnTo>
                  <a:pt x="54101" y="158369"/>
                </a:lnTo>
                <a:lnTo>
                  <a:pt x="54101" y="257048"/>
                </a:lnTo>
                <a:lnTo>
                  <a:pt x="54101" y="258572"/>
                </a:lnTo>
                <a:lnTo>
                  <a:pt x="53594" y="259842"/>
                </a:lnTo>
                <a:lnTo>
                  <a:pt x="52832" y="260985"/>
                </a:lnTo>
                <a:lnTo>
                  <a:pt x="52070" y="262000"/>
                </a:lnTo>
                <a:lnTo>
                  <a:pt x="50546" y="263017"/>
                </a:lnTo>
                <a:lnTo>
                  <a:pt x="48387" y="263651"/>
                </a:lnTo>
                <a:lnTo>
                  <a:pt x="46355" y="264413"/>
                </a:lnTo>
                <a:lnTo>
                  <a:pt x="43561" y="265049"/>
                </a:lnTo>
                <a:lnTo>
                  <a:pt x="40132" y="265430"/>
                </a:lnTo>
                <a:lnTo>
                  <a:pt x="36702" y="265811"/>
                </a:lnTo>
                <a:lnTo>
                  <a:pt x="32385" y="266065"/>
                </a:lnTo>
                <a:lnTo>
                  <a:pt x="27050" y="266065"/>
                </a:lnTo>
                <a:lnTo>
                  <a:pt x="21844" y="266065"/>
                </a:lnTo>
                <a:lnTo>
                  <a:pt x="17525" y="265811"/>
                </a:lnTo>
                <a:lnTo>
                  <a:pt x="14097" y="265430"/>
                </a:lnTo>
                <a:lnTo>
                  <a:pt x="10540" y="265049"/>
                </a:lnTo>
                <a:lnTo>
                  <a:pt x="7874" y="264413"/>
                </a:lnTo>
                <a:lnTo>
                  <a:pt x="5714" y="263651"/>
                </a:lnTo>
                <a:lnTo>
                  <a:pt x="3683" y="263017"/>
                </a:lnTo>
                <a:lnTo>
                  <a:pt x="2286" y="262000"/>
                </a:lnTo>
                <a:lnTo>
                  <a:pt x="1397" y="260985"/>
                </a:lnTo>
                <a:lnTo>
                  <a:pt x="508" y="259842"/>
                </a:lnTo>
                <a:lnTo>
                  <a:pt x="0" y="258572"/>
                </a:lnTo>
                <a:lnTo>
                  <a:pt x="0" y="257048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7" y="0"/>
                </a:lnTo>
                <a:lnTo>
                  <a:pt x="1600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8498" y="289179"/>
            <a:ext cx="156971" cy="264795"/>
          </a:xfrm>
          <a:custGeom>
            <a:avLst/>
            <a:gdLst/>
            <a:ahLst/>
            <a:cxnLst/>
            <a:rect l="l" t="t" r="r" b="b"/>
            <a:pathLst>
              <a:path w="156971" h="264795">
                <a:moveTo>
                  <a:pt x="16001" y="0"/>
                </a:moveTo>
                <a:lnTo>
                  <a:pt x="148208" y="0"/>
                </a:lnTo>
                <a:lnTo>
                  <a:pt x="149478" y="0"/>
                </a:lnTo>
                <a:lnTo>
                  <a:pt x="150494" y="380"/>
                </a:lnTo>
                <a:lnTo>
                  <a:pt x="151510" y="1016"/>
                </a:lnTo>
                <a:lnTo>
                  <a:pt x="152400" y="1777"/>
                </a:lnTo>
                <a:lnTo>
                  <a:pt x="153288" y="2921"/>
                </a:lnTo>
                <a:lnTo>
                  <a:pt x="153924" y="4699"/>
                </a:lnTo>
                <a:lnTo>
                  <a:pt x="154558" y="6350"/>
                </a:lnTo>
                <a:lnTo>
                  <a:pt x="155066" y="8509"/>
                </a:lnTo>
                <a:lnTo>
                  <a:pt x="155447" y="11175"/>
                </a:lnTo>
                <a:lnTo>
                  <a:pt x="155828" y="13843"/>
                </a:lnTo>
                <a:lnTo>
                  <a:pt x="155956" y="17272"/>
                </a:lnTo>
                <a:lnTo>
                  <a:pt x="155956" y="21336"/>
                </a:lnTo>
                <a:lnTo>
                  <a:pt x="155956" y="25146"/>
                </a:lnTo>
                <a:lnTo>
                  <a:pt x="149478" y="42164"/>
                </a:lnTo>
                <a:lnTo>
                  <a:pt x="148208" y="42164"/>
                </a:lnTo>
                <a:lnTo>
                  <a:pt x="53593" y="42164"/>
                </a:lnTo>
                <a:lnTo>
                  <a:pt x="53593" y="106807"/>
                </a:lnTo>
                <a:lnTo>
                  <a:pt x="133603" y="106807"/>
                </a:lnTo>
                <a:lnTo>
                  <a:pt x="134874" y="106807"/>
                </a:lnTo>
                <a:lnTo>
                  <a:pt x="136016" y="107187"/>
                </a:lnTo>
                <a:lnTo>
                  <a:pt x="137032" y="107950"/>
                </a:lnTo>
                <a:lnTo>
                  <a:pt x="138049" y="108712"/>
                </a:lnTo>
                <a:lnTo>
                  <a:pt x="138937" y="109855"/>
                </a:lnTo>
                <a:lnTo>
                  <a:pt x="139572" y="111506"/>
                </a:lnTo>
                <a:lnTo>
                  <a:pt x="140334" y="113030"/>
                </a:lnTo>
                <a:lnTo>
                  <a:pt x="140843" y="115188"/>
                </a:lnTo>
                <a:lnTo>
                  <a:pt x="141096" y="117856"/>
                </a:lnTo>
                <a:lnTo>
                  <a:pt x="141477" y="120523"/>
                </a:lnTo>
                <a:lnTo>
                  <a:pt x="141604" y="123698"/>
                </a:lnTo>
                <a:lnTo>
                  <a:pt x="141604" y="127508"/>
                </a:lnTo>
                <a:lnTo>
                  <a:pt x="141604" y="131445"/>
                </a:lnTo>
                <a:lnTo>
                  <a:pt x="141477" y="134747"/>
                </a:lnTo>
                <a:lnTo>
                  <a:pt x="141096" y="137413"/>
                </a:lnTo>
                <a:lnTo>
                  <a:pt x="140843" y="139954"/>
                </a:lnTo>
                <a:lnTo>
                  <a:pt x="140334" y="141986"/>
                </a:lnTo>
                <a:lnTo>
                  <a:pt x="139572" y="143637"/>
                </a:lnTo>
                <a:lnTo>
                  <a:pt x="138937" y="145161"/>
                </a:lnTo>
                <a:lnTo>
                  <a:pt x="138049" y="146304"/>
                </a:lnTo>
                <a:lnTo>
                  <a:pt x="137032" y="146938"/>
                </a:lnTo>
                <a:lnTo>
                  <a:pt x="136016" y="147700"/>
                </a:lnTo>
                <a:lnTo>
                  <a:pt x="134874" y="147955"/>
                </a:lnTo>
                <a:lnTo>
                  <a:pt x="133603" y="147955"/>
                </a:lnTo>
                <a:lnTo>
                  <a:pt x="53593" y="147955"/>
                </a:lnTo>
                <a:lnTo>
                  <a:pt x="53593" y="222631"/>
                </a:lnTo>
                <a:lnTo>
                  <a:pt x="148970" y="222631"/>
                </a:lnTo>
                <a:lnTo>
                  <a:pt x="150240" y="222631"/>
                </a:lnTo>
                <a:lnTo>
                  <a:pt x="156463" y="233807"/>
                </a:lnTo>
                <a:lnTo>
                  <a:pt x="156844" y="236474"/>
                </a:lnTo>
                <a:lnTo>
                  <a:pt x="156971" y="239775"/>
                </a:lnTo>
                <a:lnTo>
                  <a:pt x="156971" y="243712"/>
                </a:lnTo>
                <a:lnTo>
                  <a:pt x="156971" y="247776"/>
                </a:lnTo>
                <a:lnTo>
                  <a:pt x="154939" y="260096"/>
                </a:lnTo>
                <a:lnTo>
                  <a:pt x="154304" y="261747"/>
                </a:lnTo>
                <a:lnTo>
                  <a:pt x="153415" y="263017"/>
                </a:lnTo>
                <a:lnTo>
                  <a:pt x="152400" y="263651"/>
                </a:lnTo>
                <a:lnTo>
                  <a:pt x="151383" y="264413"/>
                </a:lnTo>
                <a:lnTo>
                  <a:pt x="150240" y="264795"/>
                </a:lnTo>
                <a:lnTo>
                  <a:pt x="148970" y="264795"/>
                </a:lnTo>
                <a:lnTo>
                  <a:pt x="16001" y="264795"/>
                </a:lnTo>
                <a:lnTo>
                  <a:pt x="11556" y="264795"/>
                </a:lnTo>
                <a:lnTo>
                  <a:pt x="7746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6" y="1397"/>
                </a:lnTo>
                <a:lnTo>
                  <a:pt x="11556" y="0"/>
                </a:lnTo>
                <a:lnTo>
                  <a:pt x="1600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4845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6002" y="0"/>
                </a:moveTo>
                <a:lnTo>
                  <a:pt x="83947" y="0"/>
                </a:lnTo>
                <a:lnTo>
                  <a:pt x="98303" y="367"/>
                </a:lnTo>
                <a:lnTo>
                  <a:pt x="150757" y="11300"/>
                </a:lnTo>
                <a:lnTo>
                  <a:pt x="191689" y="39766"/>
                </a:lnTo>
                <a:lnTo>
                  <a:pt x="214367" y="83307"/>
                </a:lnTo>
                <a:lnTo>
                  <a:pt x="219839" y="121151"/>
                </a:lnTo>
                <a:lnTo>
                  <a:pt x="219585" y="137262"/>
                </a:lnTo>
                <a:lnTo>
                  <a:pt x="215046" y="175485"/>
                </a:lnTo>
                <a:lnTo>
                  <a:pt x="200417" y="211692"/>
                </a:lnTo>
                <a:lnTo>
                  <a:pt x="165006" y="246309"/>
                </a:lnTo>
                <a:lnTo>
                  <a:pt x="118696" y="261854"/>
                </a:lnTo>
                <a:lnTo>
                  <a:pt x="79639" y="264794"/>
                </a:lnTo>
                <a:lnTo>
                  <a:pt x="16002" y="264795"/>
                </a:lnTo>
                <a:lnTo>
                  <a:pt x="11556" y="264795"/>
                </a:lnTo>
                <a:lnTo>
                  <a:pt x="7747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6" y="0"/>
                </a:lnTo>
                <a:lnTo>
                  <a:pt x="160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8229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6001" y="0"/>
                </a:moveTo>
                <a:lnTo>
                  <a:pt x="83946" y="0"/>
                </a:lnTo>
                <a:lnTo>
                  <a:pt x="98303" y="367"/>
                </a:lnTo>
                <a:lnTo>
                  <a:pt x="150757" y="11300"/>
                </a:lnTo>
                <a:lnTo>
                  <a:pt x="191689" y="39766"/>
                </a:lnTo>
                <a:lnTo>
                  <a:pt x="214367" y="83307"/>
                </a:lnTo>
                <a:lnTo>
                  <a:pt x="219839" y="121151"/>
                </a:lnTo>
                <a:lnTo>
                  <a:pt x="219585" y="137262"/>
                </a:lnTo>
                <a:lnTo>
                  <a:pt x="215046" y="175485"/>
                </a:lnTo>
                <a:lnTo>
                  <a:pt x="200417" y="211692"/>
                </a:lnTo>
                <a:lnTo>
                  <a:pt x="165006" y="246309"/>
                </a:lnTo>
                <a:lnTo>
                  <a:pt x="118696" y="261854"/>
                </a:lnTo>
                <a:lnTo>
                  <a:pt x="79639" y="264794"/>
                </a:lnTo>
                <a:lnTo>
                  <a:pt x="16001" y="264795"/>
                </a:lnTo>
                <a:lnTo>
                  <a:pt x="11556" y="264795"/>
                </a:lnTo>
                <a:lnTo>
                  <a:pt x="7746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6" y="1397"/>
                </a:lnTo>
                <a:lnTo>
                  <a:pt x="11556" y="0"/>
                </a:lnTo>
                <a:lnTo>
                  <a:pt x="1600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9214" y="289179"/>
            <a:ext cx="219839" cy="264795"/>
          </a:xfrm>
          <a:custGeom>
            <a:avLst/>
            <a:gdLst/>
            <a:ahLst/>
            <a:cxnLst/>
            <a:rect l="l" t="t" r="r" b="b"/>
            <a:pathLst>
              <a:path w="219839" h="264795">
                <a:moveTo>
                  <a:pt x="16002" y="0"/>
                </a:moveTo>
                <a:lnTo>
                  <a:pt x="83947" y="0"/>
                </a:lnTo>
                <a:lnTo>
                  <a:pt x="98303" y="367"/>
                </a:lnTo>
                <a:lnTo>
                  <a:pt x="150757" y="11300"/>
                </a:lnTo>
                <a:lnTo>
                  <a:pt x="191689" y="39766"/>
                </a:lnTo>
                <a:lnTo>
                  <a:pt x="214367" y="83307"/>
                </a:lnTo>
                <a:lnTo>
                  <a:pt x="219839" y="121151"/>
                </a:lnTo>
                <a:lnTo>
                  <a:pt x="219585" y="137262"/>
                </a:lnTo>
                <a:lnTo>
                  <a:pt x="215046" y="175485"/>
                </a:lnTo>
                <a:lnTo>
                  <a:pt x="200417" y="211692"/>
                </a:lnTo>
                <a:lnTo>
                  <a:pt x="165006" y="246309"/>
                </a:lnTo>
                <a:lnTo>
                  <a:pt x="118696" y="261854"/>
                </a:lnTo>
                <a:lnTo>
                  <a:pt x="79639" y="264794"/>
                </a:lnTo>
                <a:lnTo>
                  <a:pt x="16002" y="264795"/>
                </a:lnTo>
                <a:lnTo>
                  <a:pt x="11556" y="264795"/>
                </a:lnTo>
                <a:lnTo>
                  <a:pt x="7747" y="263525"/>
                </a:lnTo>
                <a:lnTo>
                  <a:pt x="4699" y="260858"/>
                </a:lnTo>
                <a:lnTo>
                  <a:pt x="1524" y="258191"/>
                </a:lnTo>
                <a:lnTo>
                  <a:pt x="0" y="253873"/>
                </a:lnTo>
                <a:lnTo>
                  <a:pt x="0" y="247904"/>
                </a:lnTo>
                <a:lnTo>
                  <a:pt x="0" y="17018"/>
                </a:lnTo>
                <a:lnTo>
                  <a:pt x="0" y="11049"/>
                </a:lnTo>
                <a:lnTo>
                  <a:pt x="1524" y="6730"/>
                </a:lnTo>
                <a:lnTo>
                  <a:pt x="4699" y="4064"/>
                </a:lnTo>
                <a:lnTo>
                  <a:pt x="7747" y="1397"/>
                </a:lnTo>
                <a:lnTo>
                  <a:pt x="11556" y="0"/>
                </a:lnTo>
                <a:lnTo>
                  <a:pt x="1600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23178" y="288416"/>
            <a:ext cx="218439" cy="266826"/>
          </a:xfrm>
          <a:custGeom>
            <a:avLst/>
            <a:gdLst/>
            <a:ahLst/>
            <a:cxnLst/>
            <a:rect l="l" t="t" r="r" b="b"/>
            <a:pathLst>
              <a:path w="218439" h="266826">
                <a:moveTo>
                  <a:pt x="194818" y="0"/>
                </a:moveTo>
                <a:lnTo>
                  <a:pt x="199517" y="0"/>
                </a:lnTo>
                <a:lnTo>
                  <a:pt x="203326" y="126"/>
                </a:lnTo>
                <a:lnTo>
                  <a:pt x="206501" y="507"/>
                </a:lnTo>
                <a:lnTo>
                  <a:pt x="209676" y="888"/>
                </a:lnTo>
                <a:lnTo>
                  <a:pt x="212089" y="1397"/>
                </a:lnTo>
                <a:lnTo>
                  <a:pt x="213741" y="2285"/>
                </a:lnTo>
                <a:lnTo>
                  <a:pt x="215519" y="3048"/>
                </a:lnTo>
                <a:lnTo>
                  <a:pt x="216662" y="4063"/>
                </a:lnTo>
                <a:lnTo>
                  <a:pt x="217424" y="5079"/>
                </a:lnTo>
                <a:lnTo>
                  <a:pt x="218059" y="6223"/>
                </a:lnTo>
                <a:lnTo>
                  <a:pt x="218439" y="7365"/>
                </a:lnTo>
                <a:lnTo>
                  <a:pt x="218439" y="8762"/>
                </a:lnTo>
                <a:lnTo>
                  <a:pt x="218439" y="246760"/>
                </a:lnTo>
                <a:lnTo>
                  <a:pt x="218439" y="249935"/>
                </a:lnTo>
                <a:lnTo>
                  <a:pt x="217805" y="252729"/>
                </a:lnTo>
                <a:lnTo>
                  <a:pt x="205739" y="264921"/>
                </a:lnTo>
                <a:lnTo>
                  <a:pt x="203326" y="265683"/>
                </a:lnTo>
                <a:lnTo>
                  <a:pt x="200660" y="266064"/>
                </a:lnTo>
                <a:lnTo>
                  <a:pt x="198120" y="266064"/>
                </a:lnTo>
                <a:lnTo>
                  <a:pt x="175260" y="266064"/>
                </a:lnTo>
                <a:lnTo>
                  <a:pt x="170434" y="266064"/>
                </a:lnTo>
                <a:lnTo>
                  <a:pt x="166243" y="265556"/>
                </a:lnTo>
                <a:lnTo>
                  <a:pt x="162813" y="264540"/>
                </a:lnTo>
                <a:lnTo>
                  <a:pt x="159385" y="263651"/>
                </a:lnTo>
                <a:lnTo>
                  <a:pt x="144780" y="249173"/>
                </a:lnTo>
                <a:lnTo>
                  <a:pt x="141986" y="244855"/>
                </a:lnTo>
                <a:lnTo>
                  <a:pt x="138937" y="239267"/>
                </a:lnTo>
                <a:lnTo>
                  <a:pt x="135509" y="232409"/>
                </a:lnTo>
                <a:lnTo>
                  <a:pt x="69596" y="108584"/>
                </a:lnTo>
                <a:lnTo>
                  <a:pt x="64037" y="97616"/>
                </a:lnTo>
                <a:lnTo>
                  <a:pt x="58388" y="85862"/>
                </a:lnTo>
                <a:lnTo>
                  <a:pt x="52908" y="73595"/>
                </a:lnTo>
                <a:lnTo>
                  <a:pt x="48283" y="62310"/>
                </a:lnTo>
                <a:lnTo>
                  <a:pt x="46862" y="59943"/>
                </a:lnTo>
                <a:lnTo>
                  <a:pt x="48336" y="99306"/>
                </a:lnTo>
                <a:lnTo>
                  <a:pt x="48513" y="258063"/>
                </a:lnTo>
                <a:lnTo>
                  <a:pt x="48513" y="259333"/>
                </a:lnTo>
                <a:lnTo>
                  <a:pt x="43561" y="264413"/>
                </a:lnTo>
                <a:lnTo>
                  <a:pt x="41656" y="265175"/>
                </a:lnTo>
                <a:lnTo>
                  <a:pt x="39243" y="265810"/>
                </a:lnTo>
                <a:lnTo>
                  <a:pt x="36068" y="266191"/>
                </a:lnTo>
                <a:lnTo>
                  <a:pt x="32893" y="266572"/>
                </a:lnTo>
                <a:lnTo>
                  <a:pt x="28829" y="266826"/>
                </a:lnTo>
                <a:lnTo>
                  <a:pt x="24002" y="266826"/>
                </a:lnTo>
                <a:lnTo>
                  <a:pt x="19176" y="266826"/>
                </a:lnTo>
                <a:lnTo>
                  <a:pt x="4699" y="264413"/>
                </a:lnTo>
                <a:lnTo>
                  <a:pt x="2921" y="263778"/>
                </a:lnTo>
                <a:lnTo>
                  <a:pt x="1777" y="262762"/>
                </a:lnTo>
                <a:lnTo>
                  <a:pt x="1016" y="261746"/>
                </a:lnTo>
                <a:lnTo>
                  <a:pt x="381" y="260603"/>
                </a:lnTo>
                <a:lnTo>
                  <a:pt x="0" y="259333"/>
                </a:lnTo>
                <a:lnTo>
                  <a:pt x="0" y="258063"/>
                </a:lnTo>
                <a:lnTo>
                  <a:pt x="0" y="20065"/>
                </a:lnTo>
                <a:lnTo>
                  <a:pt x="0" y="13588"/>
                </a:lnTo>
                <a:lnTo>
                  <a:pt x="1905" y="8762"/>
                </a:lnTo>
                <a:lnTo>
                  <a:pt x="5714" y="5587"/>
                </a:lnTo>
                <a:lnTo>
                  <a:pt x="9398" y="2412"/>
                </a:lnTo>
                <a:lnTo>
                  <a:pt x="13970" y="761"/>
                </a:lnTo>
                <a:lnTo>
                  <a:pt x="19431" y="761"/>
                </a:lnTo>
                <a:lnTo>
                  <a:pt x="48387" y="761"/>
                </a:lnTo>
                <a:lnTo>
                  <a:pt x="53467" y="761"/>
                </a:lnTo>
                <a:lnTo>
                  <a:pt x="57912" y="1269"/>
                </a:lnTo>
                <a:lnTo>
                  <a:pt x="86360" y="28448"/>
                </a:lnTo>
                <a:lnTo>
                  <a:pt x="137922" y="125221"/>
                </a:lnTo>
                <a:lnTo>
                  <a:pt x="140970" y="131063"/>
                </a:lnTo>
                <a:lnTo>
                  <a:pt x="143891" y="136905"/>
                </a:lnTo>
                <a:lnTo>
                  <a:pt x="146812" y="142493"/>
                </a:lnTo>
                <a:lnTo>
                  <a:pt x="149860" y="148208"/>
                </a:lnTo>
                <a:lnTo>
                  <a:pt x="152654" y="153796"/>
                </a:lnTo>
                <a:lnTo>
                  <a:pt x="155321" y="159511"/>
                </a:lnTo>
                <a:lnTo>
                  <a:pt x="158114" y="165099"/>
                </a:lnTo>
                <a:lnTo>
                  <a:pt x="160782" y="170687"/>
                </a:lnTo>
                <a:lnTo>
                  <a:pt x="163322" y="176148"/>
                </a:lnTo>
                <a:lnTo>
                  <a:pt x="165988" y="181609"/>
                </a:lnTo>
                <a:lnTo>
                  <a:pt x="168401" y="187070"/>
                </a:lnTo>
                <a:lnTo>
                  <a:pt x="170942" y="192531"/>
                </a:lnTo>
                <a:lnTo>
                  <a:pt x="170641" y="180161"/>
                </a:lnTo>
                <a:lnTo>
                  <a:pt x="170294" y="167318"/>
                </a:lnTo>
                <a:lnTo>
                  <a:pt x="170018" y="152504"/>
                </a:lnTo>
                <a:lnTo>
                  <a:pt x="169932" y="140501"/>
                </a:lnTo>
                <a:lnTo>
                  <a:pt x="169925" y="8762"/>
                </a:lnTo>
                <a:lnTo>
                  <a:pt x="169925" y="7365"/>
                </a:lnTo>
                <a:lnTo>
                  <a:pt x="175260" y="2285"/>
                </a:lnTo>
                <a:lnTo>
                  <a:pt x="177164" y="1397"/>
                </a:lnTo>
                <a:lnTo>
                  <a:pt x="179577" y="888"/>
                </a:lnTo>
                <a:lnTo>
                  <a:pt x="182752" y="507"/>
                </a:lnTo>
                <a:lnTo>
                  <a:pt x="185927" y="126"/>
                </a:lnTo>
                <a:lnTo>
                  <a:pt x="189992" y="0"/>
                </a:lnTo>
                <a:lnTo>
                  <a:pt x="19481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5758" y="288416"/>
            <a:ext cx="218439" cy="266826"/>
          </a:xfrm>
          <a:custGeom>
            <a:avLst/>
            <a:gdLst/>
            <a:ahLst/>
            <a:cxnLst/>
            <a:rect l="l" t="t" r="r" b="b"/>
            <a:pathLst>
              <a:path w="218439" h="266826">
                <a:moveTo>
                  <a:pt x="194817" y="0"/>
                </a:moveTo>
                <a:lnTo>
                  <a:pt x="199516" y="0"/>
                </a:lnTo>
                <a:lnTo>
                  <a:pt x="203326" y="126"/>
                </a:lnTo>
                <a:lnTo>
                  <a:pt x="206501" y="507"/>
                </a:lnTo>
                <a:lnTo>
                  <a:pt x="209676" y="888"/>
                </a:lnTo>
                <a:lnTo>
                  <a:pt x="212089" y="1397"/>
                </a:lnTo>
                <a:lnTo>
                  <a:pt x="213740" y="2285"/>
                </a:lnTo>
                <a:lnTo>
                  <a:pt x="215518" y="3048"/>
                </a:lnTo>
                <a:lnTo>
                  <a:pt x="216662" y="4063"/>
                </a:lnTo>
                <a:lnTo>
                  <a:pt x="217424" y="5079"/>
                </a:lnTo>
                <a:lnTo>
                  <a:pt x="218058" y="6223"/>
                </a:lnTo>
                <a:lnTo>
                  <a:pt x="218439" y="7365"/>
                </a:lnTo>
                <a:lnTo>
                  <a:pt x="218439" y="8762"/>
                </a:lnTo>
                <a:lnTo>
                  <a:pt x="218439" y="246760"/>
                </a:lnTo>
                <a:lnTo>
                  <a:pt x="218439" y="249935"/>
                </a:lnTo>
                <a:lnTo>
                  <a:pt x="217804" y="252729"/>
                </a:lnTo>
                <a:lnTo>
                  <a:pt x="205739" y="264921"/>
                </a:lnTo>
                <a:lnTo>
                  <a:pt x="203326" y="265683"/>
                </a:lnTo>
                <a:lnTo>
                  <a:pt x="200659" y="266064"/>
                </a:lnTo>
                <a:lnTo>
                  <a:pt x="198119" y="266064"/>
                </a:lnTo>
                <a:lnTo>
                  <a:pt x="175259" y="266064"/>
                </a:lnTo>
                <a:lnTo>
                  <a:pt x="170433" y="266064"/>
                </a:lnTo>
                <a:lnTo>
                  <a:pt x="166242" y="265556"/>
                </a:lnTo>
                <a:lnTo>
                  <a:pt x="162813" y="264540"/>
                </a:lnTo>
                <a:lnTo>
                  <a:pt x="159384" y="263651"/>
                </a:lnTo>
                <a:lnTo>
                  <a:pt x="156082" y="261873"/>
                </a:lnTo>
                <a:lnTo>
                  <a:pt x="153162" y="259333"/>
                </a:lnTo>
                <a:lnTo>
                  <a:pt x="150240" y="256793"/>
                </a:lnTo>
                <a:lnTo>
                  <a:pt x="147446" y="253364"/>
                </a:lnTo>
                <a:lnTo>
                  <a:pt x="144779" y="249173"/>
                </a:lnTo>
                <a:lnTo>
                  <a:pt x="141986" y="244855"/>
                </a:lnTo>
                <a:lnTo>
                  <a:pt x="138937" y="239267"/>
                </a:lnTo>
                <a:lnTo>
                  <a:pt x="135508" y="232409"/>
                </a:lnTo>
                <a:lnTo>
                  <a:pt x="69595" y="108584"/>
                </a:lnTo>
                <a:lnTo>
                  <a:pt x="64037" y="97616"/>
                </a:lnTo>
                <a:lnTo>
                  <a:pt x="58388" y="85862"/>
                </a:lnTo>
                <a:lnTo>
                  <a:pt x="52908" y="73595"/>
                </a:lnTo>
                <a:lnTo>
                  <a:pt x="48283" y="62310"/>
                </a:lnTo>
                <a:lnTo>
                  <a:pt x="46862" y="59943"/>
                </a:lnTo>
                <a:lnTo>
                  <a:pt x="48336" y="99306"/>
                </a:lnTo>
                <a:lnTo>
                  <a:pt x="48513" y="258063"/>
                </a:lnTo>
                <a:lnTo>
                  <a:pt x="48513" y="259333"/>
                </a:lnTo>
                <a:lnTo>
                  <a:pt x="43561" y="264413"/>
                </a:lnTo>
                <a:lnTo>
                  <a:pt x="41655" y="265175"/>
                </a:lnTo>
                <a:lnTo>
                  <a:pt x="39242" y="265810"/>
                </a:lnTo>
                <a:lnTo>
                  <a:pt x="36067" y="266191"/>
                </a:lnTo>
                <a:lnTo>
                  <a:pt x="32892" y="266572"/>
                </a:lnTo>
                <a:lnTo>
                  <a:pt x="28828" y="266826"/>
                </a:lnTo>
                <a:lnTo>
                  <a:pt x="24002" y="266826"/>
                </a:lnTo>
                <a:lnTo>
                  <a:pt x="19176" y="266826"/>
                </a:lnTo>
                <a:lnTo>
                  <a:pt x="4699" y="264413"/>
                </a:lnTo>
                <a:lnTo>
                  <a:pt x="2920" y="263778"/>
                </a:lnTo>
                <a:lnTo>
                  <a:pt x="1777" y="262762"/>
                </a:lnTo>
                <a:lnTo>
                  <a:pt x="1015" y="261746"/>
                </a:lnTo>
                <a:lnTo>
                  <a:pt x="380" y="260603"/>
                </a:lnTo>
                <a:lnTo>
                  <a:pt x="0" y="259333"/>
                </a:lnTo>
                <a:lnTo>
                  <a:pt x="0" y="258063"/>
                </a:lnTo>
                <a:lnTo>
                  <a:pt x="0" y="20065"/>
                </a:lnTo>
                <a:lnTo>
                  <a:pt x="0" y="13588"/>
                </a:lnTo>
                <a:lnTo>
                  <a:pt x="1904" y="8762"/>
                </a:lnTo>
                <a:lnTo>
                  <a:pt x="5714" y="5587"/>
                </a:lnTo>
                <a:lnTo>
                  <a:pt x="9397" y="2412"/>
                </a:lnTo>
                <a:lnTo>
                  <a:pt x="13969" y="761"/>
                </a:lnTo>
                <a:lnTo>
                  <a:pt x="19430" y="761"/>
                </a:lnTo>
                <a:lnTo>
                  <a:pt x="48387" y="761"/>
                </a:lnTo>
                <a:lnTo>
                  <a:pt x="53466" y="761"/>
                </a:lnTo>
                <a:lnTo>
                  <a:pt x="57912" y="1269"/>
                </a:lnTo>
                <a:lnTo>
                  <a:pt x="61467" y="2158"/>
                </a:lnTo>
                <a:lnTo>
                  <a:pt x="65024" y="3048"/>
                </a:lnTo>
                <a:lnTo>
                  <a:pt x="86359" y="28448"/>
                </a:lnTo>
                <a:lnTo>
                  <a:pt x="137921" y="125221"/>
                </a:lnTo>
                <a:lnTo>
                  <a:pt x="140969" y="131063"/>
                </a:lnTo>
                <a:lnTo>
                  <a:pt x="143890" y="136905"/>
                </a:lnTo>
                <a:lnTo>
                  <a:pt x="146812" y="142493"/>
                </a:lnTo>
                <a:lnTo>
                  <a:pt x="149859" y="148208"/>
                </a:lnTo>
                <a:lnTo>
                  <a:pt x="152653" y="153796"/>
                </a:lnTo>
                <a:lnTo>
                  <a:pt x="155320" y="159511"/>
                </a:lnTo>
                <a:lnTo>
                  <a:pt x="158114" y="165099"/>
                </a:lnTo>
                <a:lnTo>
                  <a:pt x="160781" y="170687"/>
                </a:lnTo>
                <a:lnTo>
                  <a:pt x="163321" y="176148"/>
                </a:lnTo>
                <a:lnTo>
                  <a:pt x="165988" y="181609"/>
                </a:lnTo>
                <a:lnTo>
                  <a:pt x="168401" y="187070"/>
                </a:lnTo>
                <a:lnTo>
                  <a:pt x="170941" y="192531"/>
                </a:lnTo>
                <a:lnTo>
                  <a:pt x="170641" y="180161"/>
                </a:lnTo>
                <a:lnTo>
                  <a:pt x="170294" y="167318"/>
                </a:lnTo>
                <a:lnTo>
                  <a:pt x="170018" y="152504"/>
                </a:lnTo>
                <a:lnTo>
                  <a:pt x="169932" y="140501"/>
                </a:lnTo>
                <a:lnTo>
                  <a:pt x="169925" y="8762"/>
                </a:lnTo>
                <a:lnTo>
                  <a:pt x="169925" y="7365"/>
                </a:lnTo>
                <a:lnTo>
                  <a:pt x="175259" y="2285"/>
                </a:lnTo>
                <a:lnTo>
                  <a:pt x="177164" y="1397"/>
                </a:lnTo>
                <a:lnTo>
                  <a:pt x="179704" y="888"/>
                </a:lnTo>
                <a:lnTo>
                  <a:pt x="182752" y="507"/>
                </a:lnTo>
                <a:lnTo>
                  <a:pt x="185927" y="126"/>
                </a:lnTo>
                <a:lnTo>
                  <a:pt x="189991" y="0"/>
                </a:lnTo>
                <a:lnTo>
                  <a:pt x="1948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8461" y="288036"/>
            <a:ext cx="54101" cy="267208"/>
          </a:xfrm>
          <a:custGeom>
            <a:avLst/>
            <a:gdLst/>
            <a:ahLst/>
            <a:cxnLst/>
            <a:rect l="l" t="t" r="r" b="b"/>
            <a:pathLst>
              <a:path w="54101" h="267208">
                <a:moveTo>
                  <a:pt x="27050" y="0"/>
                </a:moveTo>
                <a:lnTo>
                  <a:pt x="32385" y="0"/>
                </a:lnTo>
                <a:lnTo>
                  <a:pt x="36702" y="127"/>
                </a:lnTo>
                <a:lnTo>
                  <a:pt x="54101" y="7239"/>
                </a:lnTo>
                <a:lnTo>
                  <a:pt x="54101" y="8509"/>
                </a:lnTo>
                <a:lnTo>
                  <a:pt x="54101" y="258572"/>
                </a:lnTo>
                <a:lnTo>
                  <a:pt x="54101" y="259969"/>
                </a:lnTo>
                <a:lnTo>
                  <a:pt x="53593" y="261239"/>
                </a:lnTo>
                <a:lnTo>
                  <a:pt x="52704" y="262255"/>
                </a:lnTo>
                <a:lnTo>
                  <a:pt x="51815" y="263398"/>
                </a:lnTo>
                <a:lnTo>
                  <a:pt x="50418" y="264287"/>
                </a:lnTo>
                <a:lnTo>
                  <a:pt x="48387" y="264922"/>
                </a:lnTo>
                <a:lnTo>
                  <a:pt x="46227" y="265684"/>
                </a:lnTo>
                <a:lnTo>
                  <a:pt x="43561" y="266192"/>
                </a:lnTo>
                <a:lnTo>
                  <a:pt x="40132" y="266573"/>
                </a:lnTo>
                <a:lnTo>
                  <a:pt x="36702" y="266954"/>
                </a:lnTo>
                <a:lnTo>
                  <a:pt x="32385" y="267208"/>
                </a:lnTo>
                <a:lnTo>
                  <a:pt x="27050" y="267208"/>
                </a:lnTo>
                <a:lnTo>
                  <a:pt x="21843" y="267208"/>
                </a:lnTo>
                <a:lnTo>
                  <a:pt x="17525" y="266954"/>
                </a:lnTo>
                <a:lnTo>
                  <a:pt x="14097" y="266573"/>
                </a:lnTo>
                <a:lnTo>
                  <a:pt x="10540" y="266192"/>
                </a:lnTo>
                <a:lnTo>
                  <a:pt x="7874" y="265684"/>
                </a:lnTo>
                <a:lnTo>
                  <a:pt x="5714" y="264922"/>
                </a:lnTo>
                <a:lnTo>
                  <a:pt x="3683" y="264287"/>
                </a:lnTo>
                <a:lnTo>
                  <a:pt x="2286" y="263398"/>
                </a:lnTo>
                <a:lnTo>
                  <a:pt x="1397" y="262255"/>
                </a:lnTo>
                <a:lnTo>
                  <a:pt x="508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3" y="0"/>
                </a:lnTo>
                <a:lnTo>
                  <a:pt x="270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2146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7888" y="0"/>
                </a:lnTo>
                <a:lnTo>
                  <a:pt x="134365" y="0"/>
                </a:lnTo>
                <a:lnTo>
                  <a:pt x="139064" y="254"/>
                </a:lnTo>
                <a:lnTo>
                  <a:pt x="155955" y="5080"/>
                </a:lnTo>
                <a:lnTo>
                  <a:pt x="157225" y="6604"/>
                </a:lnTo>
                <a:lnTo>
                  <a:pt x="240791" y="245872"/>
                </a:lnTo>
                <a:lnTo>
                  <a:pt x="243839" y="257556"/>
                </a:lnTo>
                <a:lnTo>
                  <a:pt x="244348" y="260477"/>
                </a:lnTo>
                <a:lnTo>
                  <a:pt x="225170" y="267208"/>
                </a:lnTo>
                <a:lnTo>
                  <a:pt x="218566" y="267208"/>
                </a:lnTo>
                <a:lnTo>
                  <a:pt x="211581" y="267208"/>
                </a:lnTo>
                <a:lnTo>
                  <a:pt x="189102" y="263144"/>
                </a:lnTo>
                <a:lnTo>
                  <a:pt x="188213" y="262001"/>
                </a:lnTo>
                <a:lnTo>
                  <a:pt x="187578" y="260604"/>
                </a:lnTo>
                <a:lnTo>
                  <a:pt x="187070" y="258826"/>
                </a:lnTo>
                <a:lnTo>
                  <a:pt x="169163" y="205613"/>
                </a:lnTo>
                <a:lnTo>
                  <a:pt x="69723" y="205613"/>
                </a:lnTo>
                <a:lnTo>
                  <a:pt x="52958" y="257429"/>
                </a:lnTo>
                <a:lnTo>
                  <a:pt x="52450" y="259334"/>
                </a:lnTo>
                <a:lnTo>
                  <a:pt x="51688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3" y="264541"/>
                </a:lnTo>
                <a:lnTo>
                  <a:pt x="46481" y="265303"/>
                </a:lnTo>
                <a:lnTo>
                  <a:pt x="44576" y="266065"/>
                </a:lnTo>
                <a:lnTo>
                  <a:pt x="41782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7" y="267208"/>
                </a:lnTo>
                <a:lnTo>
                  <a:pt x="23875" y="267208"/>
                </a:lnTo>
                <a:lnTo>
                  <a:pt x="17652" y="267208"/>
                </a:lnTo>
                <a:lnTo>
                  <a:pt x="0" y="259842"/>
                </a:lnTo>
                <a:lnTo>
                  <a:pt x="380" y="256921"/>
                </a:lnTo>
                <a:lnTo>
                  <a:pt x="85089" y="10541"/>
                </a:lnTo>
                <a:lnTo>
                  <a:pt x="88011" y="4953"/>
                </a:lnTo>
                <a:lnTo>
                  <a:pt x="89026" y="3556"/>
                </a:lnTo>
                <a:lnTo>
                  <a:pt x="103124" y="254"/>
                </a:lnTo>
                <a:lnTo>
                  <a:pt x="107314" y="0"/>
                </a:lnTo>
                <a:lnTo>
                  <a:pt x="112902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505" y="288036"/>
            <a:ext cx="54102" cy="267208"/>
          </a:xfrm>
          <a:custGeom>
            <a:avLst/>
            <a:gdLst/>
            <a:ahLst/>
            <a:cxnLst/>
            <a:rect l="l" t="t" r="r" b="b"/>
            <a:pathLst>
              <a:path w="54102" h="267208">
                <a:moveTo>
                  <a:pt x="27051" y="0"/>
                </a:moveTo>
                <a:lnTo>
                  <a:pt x="32385" y="0"/>
                </a:lnTo>
                <a:lnTo>
                  <a:pt x="36703" y="127"/>
                </a:lnTo>
                <a:lnTo>
                  <a:pt x="54102" y="7239"/>
                </a:lnTo>
                <a:lnTo>
                  <a:pt x="54102" y="8509"/>
                </a:lnTo>
                <a:lnTo>
                  <a:pt x="54102" y="258572"/>
                </a:lnTo>
                <a:lnTo>
                  <a:pt x="54102" y="259969"/>
                </a:lnTo>
                <a:lnTo>
                  <a:pt x="53594" y="261239"/>
                </a:lnTo>
                <a:lnTo>
                  <a:pt x="52705" y="262255"/>
                </a:lnTo>
                <a:lnTo>
                  <a:pt x="51816" y="263398"/>
                </a:lnTo>
                <a:lnTo>
                  <a:pt x="50419" y="264287"/>
                </a:lnTo>
                <a:lnTo>
                  <a:pt x="48387" y="264922"/>
                </a:lnTo>
                <a:lnTo>
                  <a:pt x="46228" y="265684"/>
                </a:lnTo>
                <a:lnTo>
                  <a:pt x="43561" y="266192"/>
                </a:lnTo>
                <a:lnTo>
                  <a:pt x="40132" y="266573"/>
                </a:lnTo>
                <a:lnTo>
                  <a:pt x="36703" y="266954"/>
                </a:lnTo>
                <a:lnTo>
                  <a:pt x="32385" y="267208"/>
                </a:lnTo>
                <a:lnTo>
                  <a:pt x="27051" y="267208"/>
                </a:lnTo>
                <a:lnTo>
                  <a:pt x="21844" y="267208"/>
                </a:lnTo>
                <a:lnTo>
                  <a:pt x="17526" y="266954"/>
                </a:lnTo>
                <a:lnTo>
                  <a:pt x="14097" y="266573"/>
                </a:lnTo>
                <a:lnTo>
                  <a:pt x="10541" y="266192"/>
                </a:lnTo>
                <a:lnTo>
                  <a:pt x="7874" y="265684"/>
                </a:lnTo>
                <a:lnTo>
                  <a:pt x="5715" y="264922"/>
                </a:lnTo>
                <a:lnTo>
                  <a:pt x="3683" y="264287"/>
                </a:lnTo>
                <a:lnTo>
                  <a:pt x="2286" y="263398"/>
                </a:lnTo>
                <a:lnTo>
                  <a:pt x="1397" y="262255"/>
                </a:lnTo>
                <a:lnTo>
                  <a:pt x="508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4" y="0"/>
                </a:lnTo>
                <a:lnTo>
                  <a:pt x="2705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0109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7888" y="0"/>
                </a:lnTo>
                <a:lnTo>
                  <a:pt x="134365" y="0"/>
                </a:lnTo>
                <a:lnTo>
                  <a:pt x="139064" y="254"/>
                </a:lnTo>
                <a:lnTo>
                  <a:pt x="155955" y="5080"/>
                </a:lnTo>
                <a:lnTo>
                  <a:pt x="157225" y="6604"/>
                </a:lnTo>
                <a:lnTo>
                  <a:pt x="240791" y="245872"/>
                </a:lnTo>
                <a:lnTo>
                  <a:pt x="243839" y="257556"/>
                </a:lnTo>
                <a:lnTo>
                  <a:pt x="244348" y="260477"/>
                </a:lnTo>
                <a:lnTo>
                  <a:pt x="225170" y="267208"/>
                </a:lnTo>
                <a:lnTo>
                  <a:pt x="218566" y="267208"/>
                </a:lnTo>
                <a:lnTo>
                  <a:pt x="211581" y="267208"/>
                </a:lnTo>
                <a:lnTo>
                  <a:pt x="189102" y="263144"/>
                </a:lnTo>
                <a:lnTo>
                  <a:pt x="188213" y="262001"/>
                </a:lnTo>
                <a:lnTo>
                  <a:pt x="187578" y="260604"/>
                </a:lnTo>
                <a:lnTo>
                  <a:pt x="187070" y="258826"/>
                </a:lnTo>
                <a:lnTo>
                  <a:pt x="169163" y="205613"/>
                </a:lnTo>
                <a:lnTo>
                  <a:pt x="69723" y="205613"/>
                </a:lnTo>
                <a:lnTo>
                  <a:pt x="52959" y="257429"/>
                </a:lnTo>
                <a:lnTo>
                  <a:pt x="52450" y="259334"/>
                </a:lnTo>
                <a:lnTo>
                  <a:pt x="51688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3" y="264541"/>
                </a:lnTo>
                <a:lnTo>
                  <a:pt x="46481" y="265303"/>
                </a:lnTo>
                <a:lnTo>
                  <a:pt x="44576" y="266065"/>
                </a:lnTo>
                <a:lnTo>
                  <a:pt x="41782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7" y="267208"/>
                </a:lnTo>
                <a:lnTo>
                  <a:pt x="23875" y="267208"/>
                </a:lnTo>
                <a:lnTo>
                  <a:pt x="17652" y="267208"/>
                </a:lnTo>
                <a:lnTo>
                  <a:pt x="0" y="259842"/>
                </a:lnTo>
                <a:lnTo>
                  <a:pt x="380" y="256921"/>
                </a:lnTo>
                <a:lnTo>
                  <a:pt x="85089" y="10541"/>
                </a:lnTo>
                <a:lnTo>
                  <a:pt x="88011" y="4953"/>
                </a:lnTo>
                <a:lnTo>
                  <a:pt x="89026" y="3556"/>
                </a:lnTo>
                <a:lnTo>
                  <a:pt x="103124" y="254"/>
                </a:lnTo>
                <a:lnTo>
                  <a:pt x="107314" y="0"/>
                </a:lnTo>
                <a:lnTo>
                  <a:pt x="112902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7202" y="288036"/>
            <a:ext cx="145542" cy="265938"/>
          </a:xfrm>
          <a:custGeom>
            <a:avLst/>
            <a:gdLst/>
            <a:ahLst/>
            <a:cxnLst/>
            <a:rect l="l" t="t" r="r" b="b"/>
            <a:pathLst>
              <a:path w="145542" h="265938">
                <a:moveTo>
                  <a:pt x="27050" y="0"/>
                </a:moveTo>
                <a:lnTo>
                  <a:pt x="32385" y="0"/>
                </a:lnTo>
                <a:lnTo>
                  <a:pt x="36702" y="127"/>
                </a:lnTo>
                <a:lnTo>
                  <a:pt x="54101" y="7239"/>
                </a:lnTo>
                <a:lnTo>
                  <a:pt x="54101" y="8509"/>
                </a:lnTo>
                <a:lnTo>
                  <a:pt x="54101" y="221615"/>
                </a:lnTo>
                <a:lnTo>
                  <a:pt x="137287" y="221615"/>
                </a:lnTo>
                <a:lnTo>
                  <a:pt x="138684" y="221615"/>
                </a:lnTo>
                <a:lnTo>
                  <a:pt x="139953" y="221996"/>
                </a:lnTo>
                <a:lnTo>
                  <a:pt x="140970" y="222758"/>
                </a:lnTo>
                <a:lnTo>
                  <a:pt x="141986" y="223393"/>
                </a:lnTo>
                <a:lnTo>
                  <a:pt x="142748" y="224663"/>
                </a:lnTo>
                <a:lnTo>
                  <a:pt x="145542" y="239395"/>
                </a:lnTo>
                <a:lnTo>
                  <a:pt x="145542" y="243459"/>
                </a:lnTo>
                <a:lnTo>
                  <a:pt x="145542" y="247523"/>
                </a:lnTo>
                <a:lnTo>
                  <a:pt x="145414" y="250952"/>
                </a:lnTo>
                <a:lnTo>
                  <a:pt x="145034" y="253746"/>
                </a:lnTo>
                <a:lnTo>
                  <a:pt x="144652" y="256667"/>
                </a:lnTo>
                <a:lnTo>
                  <a:pt x="138684" y="265938"/>
                </a:lnTo>
                <a:lnTo>
                  <a:pt x="137287" y="265938"/>
                </a:lnTo>
                <a:lnTo>
                  <a:pt x="16001" y="265938"/>
                </a:lnTo>
                <a:lnTo>
                  <a:pt x="11557" y="265938"/>
                </a:lnTo>
                <a:lnTo>
                  <a:pt x="7747" y="264668"/>
                </a:lnTo>
                <a:lnTo>
                  <a:pt x="4699" y="262001"/>
                </a:lnTo>
                <a:lnTo>
                  <a:pt x="1524" y="259334"/>
                </a:lnTo>
                <a:lnTo>
                  <a:pt x="0" y="255016"/>
                </a:lnTo>
                <a:lnTo>
                  <a:pt x="0" y="249047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4" y="0"/>
                </a:lnTo>
                <a:lnTo>
                  <a:pt x="2705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9845" y="288036"/>
            <a:ext cx="244348" cy="267208"/>
          </a:xfrm>
          <a:custGeom>
            <a:avLst/>
            <a:gdLst/>
            <a:ahLst/>
            <a:cxnLst/>
            <a:rect l="l" t="t" r="r" b="b"/>
            <a:pathLst>
              <a:path w="244348" h="267208">
                <a:moveTo>
                  <a:pt x="119887" y="0"/>
                </a:moveTo>
                <a:lnTo>
                  <a:pt x="127889" y="0"/>
                </a:lnTo>
                <a:lnTo>
                  <a:pt x="134366" y="0"/>
                </a:lnTo>
                <a:lnTo>
                  <a:pt x="139065" y="254"/>
                </a:lnTo>
                <a:lnTo>
                  <a:pt x="155956" y="5080"/>
                </a:lnTo>
                <a:lnTo>
                  <a:pt x="157226" y="6604"/>
                </a:lnTo>
                <a:lnTo>
                  <a:pt x="240792" y="245872"/>
                </a:lnTo>
                <a:lnTo>
                  <a:pt x="243840" y="257556"/>
                </a:lnTo>
                <a:lnTo>
                  <a:pt x="244348" y="260477"/>
                </a:lnTo>
                <a:lnTo>
                  <a:pt x="225171" y="267208"/>
                </a:lnTo>
                <a:lnTo>
                  <a:pt x="218567" y="267208"/>
                </a:lnTo>
                <a:lnTo>
                  <a:pt x="211581" y="267208"/>
                </a:lnTo>
                <a:lnTo>
                  <a:pt x="189103" y="263144"/>
                </a:lnTo>
                <a:lnTo>
                  <a:pt x="188214" y="262001"/>
                </a:lnTo>
                <a:lnTo>
                  <a:pt x="187579" y="260604"/>
                </a:lnTo>
                <a:lnTo>
                  <a:pt x="187071" y="258826"/>
                </a:lnTo>
                <a:lnTo>
                  <a:pt x="169164" y="205613"/>
                </a:lnTo>
                <a:lnTo>
                  <a:pt x="69723" y="205613"/>
                </a:lnTo>
                <a:lnTo>
                  <a:pt x="52959" y="257429"/>
                </a:lnTo>
                <a:lnTo>
                  <a:pt x="52451" y="259334"/>
                </a:lnTo>
                <a:lnTo>
                  <a:pt x="51689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4" y="264541"/>
                </a:lnTo>
                <a:lnTo>
                  <a:pt x="46481" y="265303"/>
                </a:lnTo>
                <a:lnTo>
                  <a:pt x="44577" y="266065"/>
                </a:lnTo>
                <a:lnTo>
                  <a:pt x="41783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8" y="267208"/>
                </a:lnTo>
                <a:lnTo>
                  <a:pt x="23876" y="267208"/>
                </a:lnTo>
                <a:lnTo>
                  <a:pt x="17653" y="267208"/>
                </a:lnTo>
                <a:lnTo>
                  <a:pt x="0" y="259842"/>
                </a:lnTo>
                <a:lnTo>
                  <a:pt x="381" y="256921"/>
                </a:lnTo>
                <a:lnTo>
                  <a:pt x="85090" y="10541"/>
                </a:lnTo>
                <a:lnTo>
                  <a:pt x="88011" y="4953"/>
                </a:lnTo>
                <a:lnTo>
                  <a:pt x="89027" y="3556"/>
                </a:lnTo>
                <a:lnTo>
                  <a:pt x="103124" y="254"/>
                </a:lnTo>
                <a:lnTo>
                  <a:pt x="107315" y="0"/>
                </a:lnTo>
                <a:lnTo>
                  <a:pt x="112903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7961" y="288036"/>
            <a:ext cx="54101" cy="267208"/>
          </a:xfrm>
          <a:custGeom>
            <a:avLst/>
            <a:gdLst/>
            <a:ahLst/>
            <a:cxnLst/>
            <a:rect l="l" t="t" r="r" b="b"/>
            <a:pathLst>
              <a:path w="54101" h="267208">
                <a:moveTo>
                  <a:pt x="27050" y="0"/>
                </a:moveTo>
                <a:lnTo>
                  <a:pt x="32385" y="0"/>
                </a:lnTo>
                <a:lnTo>
                  <a:pt x="36702" y="127"/>
                </a:lnTo>
                <a:lnTo>
                  <a:pt x="54101" y="7239"/>
                </a:lnTo>
                <a:lnTo>
                  <a:pt x="54101" y="8509"/>
                </a:lnTo>
                <a:lnTo>
                  <a:pt x="54101" y="258572"/>
                </a:lnTo>
                <a:lnTo>
                  <a:pt x="54101" y="259969"/>
                </a:lnTo>
                <a:lnTo>
                  <a:pt x="53593" y="261239"/>
                </a:lnTo>
                <a:lnTo>
                  <a:pt x="52705" y="262255"/>
                </a:lnTo>
                <a:lnTo>
                  <a:pt x="51815" y="263398"/>
                </a:lnTo>
                <a:lnTo>
                  <a:pt x="50418" y="264287"/>
                </a:lnTo>
                <a:lnTo>
                  <a:pt x="48387" y="264922"/>
                </a:lnTo>
                <a:lnTo>
                  <a:pt x="46227" y="265684"/>
                </a:lnTo>
                <a:lnTo>
                  <a:pt x="43561" y="266192"/>
                </a:lnTo>
                <a:lnTo>
                  <a:pt x="40131" y="266573"/>
                </a:lnTo>
                <a:lnTo>
                  <a:pt x="36702" y="266954"/>
                </a:lnTo>
                <a:lnTo>
                  <a:pt x="32385" y="267208"/>
                </a:lnTo>
                <a:lnTo>
                  <a:pt x="27050" y="267208"/>
                </a:lnTo>
                <a:lnTo>
                  <a:pt x="21843" y="267208"/>
                </a:lnTo>
                <a:lnTo>
                  <a:pt x="17525" y="266954"/>
                </a:lnTo>
                <a:lnTo>
                  <a:pt x="14096" y="266573"/>
                </a:lnTo>
                <a:lnTo>
                  <a:pt x="10540" y="266192"/>
                </a:lnTo>
                <a:lnTo>
                  <a:pt x="7874" y="265684"/>
                </a:lnTo>
                <a:lnTo>
                  <a:pt x="5714" y="264922"/>
                </a:lnTo>
                <a:lnTo>
                  <a:pt x="3682" y="264287"/>
                </a:lnTo>
                <a:lnTo>
                  <a:pt x="2286" y="263398"/>
                </a:lnTo>
                <a:lnTo>
                  <a:pt x="1396" y="262255"/>
                </a:lnTo>
                <a:lnTo>
                  <a:pt x="507" y="261239"/>
                </a:lnTo>
                <a:lnTo>
                  <a:pt x="0" y="259969"/>
                </a:lnTo>
                <a:lnTo>
                  <a:pt x="0" y="258572"/>
                </a:lnTo>
                <a:lnTo>
                  <a:pt x="0" y="8509"/>
                </a:lnTo>
                <a:lnTo>
                  <a:pt x="0" y="7239"/>
                </a:lnTo>
                <a:lnTo>
                  <a:pt x="507" y="5969"/>
                </a:lnTo>
                <a:lnTo>
                  <a:pt x="21843" y="0"/>
                </a:lnTo>
                <a:lnTo>
                  <a:pt x="270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1177" y="288036"/>
            <a:ext cx="145541" cy="265938"/>
          </a:xfrm>
          <a:custGeom>
            <a:avLst/>
            <a:gdLst/>
            <a:ahLst/>
            <a:cxnLst/>
            <a:rect l="l" t="t" r="r" b="b"/>
            <a:pathLst>
              <a:path w="145541" h="265938">
                <a:moveTo>
                  <a:pt x="27050" y="0"/>
                </a:moveTo>
                <a:lnTo>
                  <a:pt x="32384" y="0"/>
                </a:lnTo>
                <a:lnTo>
                  <a:pt x="36703" y="127"/>
                </a:lnTo>
                <a:lnTo>
                  <a:pt x="54102" y="7239"/>
                </a:lnTo>
                <a:lnTo>
                  <a:pt x="54102" y="8509"/>
                </a:lnTo>
                <a:lnTo>
                  <a:pt x="54102" y="221615"/>
                </a:lnTo>
                <a:lnTo>
                  <a:pt x="137286" y="221615"/>
                </a:lnTo>
                <a:lnTo>
                  <a:pt x="138684" y="221615"/>
                </a:lnTo>
                <a:lnTo>
                  <a:pt x="139953" y="221996"/>
                </a:lnTo>
                <a:lnTo>
                  <a:pt x="140970" y="222758"/>
                </a:lnTo>
                <a:lnTo>
                  <a:pt x="141985" y="223393"/>
                </a:lnTo>
                <a:lnTo>
                  <a:pt x="142747" y="224663"/>
                </a:lnTo>
                <a:lnTo>
                  <a:pt x="143509" y="226441"/>
                </a:lnTo>
                <a:lnTo>
                  <a:pt x="144145" y="228092"/>
                </a:lnTo>
                <a:lnTo>
                  <a:pt x="144653" y="230378"/>
                </a:lnTo>
                <a:lnTo>
                  <a:pt x="145034" y="233172"/>
                </a:lnTo>
                <a:lnTo>
                  <a:pt x="145415" y="235966"/>
                </a:lnTo>
                <a:lnTo>
                  <a:pt x="145541" y="239395"/>
                </a:lnTo>
                <a:lnTo>
                  <a:pt x="145541" y="243459"/>
                </a:lnTo>
                <a:lnTo>
                  <a:pt x="145541" y="247523"/>
                </a:lnTo>
                <a:lnTo>
                  <a:pt x="145415" y="250952"/>
                </a:lnTo>
                <a:lnTo>
                  <a:pt x="145034" y="253746"/>
                </a:lnTo>
                <a:lnTo>
                  <a:pt x="144653" y="256667"/>
                </a:lnTo>
                <a:lnTo>
                  <a:pt x="138684" y="265938"/>
                </a:lnTo>
                <a:lnTo>
                  <a:pt x="137286" y="265938"/>
                </a:lnTo>
                <a:lnTo>
                  <a:pt x="16002" y="265938"/>
                </a:lnTo>
                <a:lnTo>
                  <a:pt x="11556" y="265938"/>
                </a:lnTo>
                <a:lnTo>
                  <a:pt x="7746" y="264668"/>
                </a:lnTo>
                <a:lnTo>
                  <a:pt x="4699" y="262001"/>
                </a:lnTo>
                <a:lnTo>
                  <a:pt x="1524" y="259334"/>
                </a:lnTo>
                <a:lnTo>
                  <a:pt x="0" y="255016"/>
                </a:lnTo>
                <a:lnTo>
                  <a:pt x="0" y="249047"/>
                </a:lnTo>
                <a:lnTo>
                  <a:pt x="0" y="8509"/>
                </a:lnTo>
                <a:lnTo>
                  <a:pt x="0" y="7239"/>
                </a:lnTo>
                <a:lnTo>
                  <a:pt x="508" y="5969"/>
                </a:lnTo>
                <a:lnTo>
                  <a:pt x="21843" y="0"/>
                </a:lnTo>
                <a:lnTo>
                  <a:pt x="270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2794" y="288036"/>
            <a:ext cx="244347" cy="267208"/>
          </a:xfrm>
          <a:custGeom>
            <a:avLst/>
            <a:gdLst/>
            <a:ahLst/>
            <a:cxnLst/>
            <a:rect l="l" t="t" r="r" b="b"/>
            <a:pathLst>
              <a:path w="244347" h="267208">
                <a:moveTo>
                  <a:pt x="119887" y="0"/>
                </a:moveTo>
                <a:lnTo>
                  <a:pt x="127889" y="0"/>
                </a:lnTo>
                <a:lnTo>
                  <a:pt x="134365" y="0"/>
                </a:lnTo>
                <a:lnTo>
                  <a:pt x="139065" y="254"/>
                </a:lnTo>
                <a:lnTo>
                  <a:pt x="155956" y="5080"/>
                </a:lnTo>
                <a:lnTo>
                  <a:pt x="157225" y="6604"/>
                </a:lnTo>
                <a:lnTo>
                  <a:pt x="240792" y="245872"/>
                </a:lnTo>
                <a:lnTo>
                  <a:pt x="243840" y="257556"/>
                </a:lnTo>
                <a:lnTo>
                  <a:pt x="244347" y="260477"/>
                </a:lnTo>
                <a:lnTo>
                  <a:pt x="225171" y="267208"/>
                </a:lnTo>
                <a:lnTo>
                  <a:pt x="218567" y="267208"/>
                </a:lnTo>
                <a:lnTo>
                  <a:pt x="211581" y="267208"/>
                </a:lnTo>
                <a:lnTo>
                  <a:pt x="189103" y="263144"/>
                </a:lnTo>
                <a:lnTo>
                  <a:pt x="188214" y="262001"/>
                </a:lnTo>
                <a:lnTo>
                  <a:pt x="187578" y="260604"/>
                </a:lnTo>
                <a:lnTo>
                  <a:pt x="187071" y="258826"/>
                </a:lnTo>
                <a:lnTo>
                  <a:pt x="169164" y="205613"/>
                </a:lnTo>
                <a:lnTo>
                  <a:pt x="69722" y="205613"/>
                </a:lnTo>
                <a:lnTo>
                  <a:pt x="52959" y="257429"/>
                </a:lnTo>
                <a:lnTo>
                  <a:pt x="52450" y="259334"/>
                </a:lnTo>
                <a:lnTo>
                  <a:pt x="51689" y="260858"/>
                </a:lnTo>
                <a:lnTo>
                  <a:pt x="50800" y="262255"/>
                </a:lnTo>
                <a:lnTo>
                  <a:pt x="49911" y="263525"/>
                </a:lnTo>
                <a:lnTo>
                  <a:pt x="48514" y="264541"/>
                </a:lnTo>
                <a:lnTo>
                  <a:pt x="46481" y="265303"/>
                </a:lnTo>
                <a:lnTo>
                  <a:pt x="44577" y="266065"/>
                </a:lnTo>
                <a:lnTo>
                  <a:pt x="41783" y="266573"/>
                </a:lnTo>
                <a:lnTo>
                  <a:pt x="38100" y="266827"/>
                </a:lnTo>
                <a:lnTo>
                  <a:pt x="34543" y="267081"/>
                </a:lnTo>
                <a:lnTo>
                  <a:pt x="29718" y="267208"/>
                </a:lnTo>
                <a:lnTo>
                  <a:pt x="23875" y="267208"/>
                </a:lnTo>
                <a:lnTo>
                  <a:pt x="17653" y="267208"/>
                </a:lnTo>
                <a:lnTo>
                  <a:pt x="0" y="259842"/>
                </a:lnTo>
                <a:lnTo>
                  <a:pt x="381" y="256921"/>
                </a:lnTo>
                <a:lnTo>
                  <a:pt x="85090" y="10541"/>
                </a:lnTo>
                <a:lnTo>
                  <a:pt x="88011" y="4953"/>
                </a:lnTo>
                <a:lnTo>
                  <a:pt x="89027" y="3556"/>
                </a:lnTo>
                <a:lnTo>
                  <a:pt x="103124" y="254"/>
                </a:lnTo>
                <a:lnTo>
                  <a:pt x="107315" y="0"/>
                </a:lnTo>
                <a:lnTo>
                  <a:pt x="112903" y="0"/>
                </a:lnTo>
                <a:lnTo>
                  <a:pt x="1198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3453" y="284861"/>
            <a:ext cx="195638" cy="273429"/>
          </a:xfrm>
          <a:custGeom>
            <a:avLst/>
            <a:gdLst/>
            <a:ahLst/>
            <a:cxnLst/>
            <a:rect l="l" t="t" r="r" b="b"/>
            <a:pathLst>
              <a:path w="195638" h="273429">
                <a:moveTo>
                  <a:pt x="122613" y="0"/>
                </a:moveTo>
                <a:lnTo>
                  <a:pt x="129979" y="0"/>
                </a:lnTo>
                <a:lnTo>
                  <a:pt x="137091" y="635"/>
                </a:lnTo>
                <a:lnTo>
                  <a:pt x="143949" y="1905"/>
                </a:lnTo>
                <a:lnTo>
                  <a:pt x="150680" y="3175"/>
                </a:lnTo>
                <a:lnTo>
                  <a:pt x="157030" y="4699"/>
                </a:lnTo>
                <a:lnTo>
                  <a:pt x="162872" y="6731"/>
                </a:lnTo>
                <a:lnTo>
                  <a:pt x="168587" y="8636"/>
                </a:lnTo>
                <a:lnTo>
                  <a:pt x="173921" y="10922"/>
                </a:lnTo>
                <a:lnTo>
                  <a:pt x="178493" y="13589"/>
                </a:lnTo>
                <a:lnTo>
                  <a:pt x="183192" y="16129"/>
                </a:lnTo>
                <a:lnTo>
                  <a:pt x="191955" y="24765"/>
                </a:lnTo>
                <a:lnTo>
                  <a:pt x="192717" y="26035"/>
                </a:lnTo>
                <a:lnTo>
                  <a:pt x="193225" y="27559"/>
                </a:lnTo>
                <a:lnTo>
                  <a:pt x="193606" y="29464"/>
                </a:lnTo>
                <a:lnTo>
                  <a:pt x="194114" y="31496"/>
                </a:lnTo>
                <a:lnTo>
                  <a:pt x="194368" y="33655"/>
                </a:lnTo>
                <a:lnTo>
                  <a:pt x="194622" y="36322"/>
                </a:lnTo>
                <a:lnTo>
                  <a:pt x="194749" y="38862"/>
                </a:lnTo>
                <a:lnTo>
                  <a:pt x="194876" y="42037"/>
                </a:lnTo>
                <a:lnTo>
                  <a:pt x="194876" y="45847"/>
                </a:lnTo>
                <a:lnTo>
                  <a:pt x="194876" y="50038"/>
                </a:lnTo>
                <a:lnTo>
                  <a:pt x="192971" y="63246"/>
                </a:lnTo>
                <a:lnTo>
                  <a:pt x="192336" y="65024"/>
                </a:lnTo>
                <a:lnTo>
                  <a:pt x="191574" y="66421"/>
                </a:lnTo>
                <a:lnTo>
                  <a:pt x="190558" y="67183"/>
                </a:lnTo>
                <a:lnTo>
                  <a:pt x="189669" y="67945"/>
                </a:lnTo>
                <a:lnTo>
                  <a:pt x="188526" y="68453"/>
                </a:lnTo>
                <a:lnTo>
                  <a:pt x="187256" y="68453"/>
                </a:lnTo>
                <a:lnTo>
                  <a:pt x="185224" y="68453"/>
                </a:lnTo>
                <a:lnTo>
                  <a:pt x="182684" y="67183"/>
                </a:lnTo>
                <a:lnTo>
                  <a:pt x="179509" y="64770"/>
                </a:lnTo>
                <a:lnTo>
                  <a:pt x="176334" y="62484"/>
                </a:lnTo>
                <a:lnTo>
                  <a:pt x="134424" y="45339"/>
                </a:lnTo>
                <a:lnTo>
                  <a:pt x="124899" y="45339"/>
                </a:lnTo>
                <a:lnTo>
                  <a:pt x="87905" y="57568"/>
                </a:lnTo>
                <a:lnTo>
                  <a:pt x="65832" y="88691"/>
                </a:lnTo>
                <a:lnTo>
                  <a:pt x="58246" y="127796"/>
                </a:lnTo>
                <a:lnTo>
                  <a:pt x="58399" y="144755"/>
                </a:lnTo>
                <a:lnTo>
                  <a:pt x="65587" y="185220"/>
                </a:lnTo>
                <a:lnTo>
                  <a:pt x="95322" y="221162"/>
                </a:lnTo>
                <a:lnTo>
                  <a:pt x="120136" y="227617"/>
                </a:lnTo>
                <a:lnTo>
                  <a:pt x="136037" y="227221"/>
                </a:lnTo>
                <a:lnTo>
                  <a:pt x="147031" y="225555"/>
                </a:lnTo>
                <a:lnTo>
                  <a:pt x="158046" y="222250"/>
                </a:lnTo>
                <a:lnTo>
                  <a:pt x="164015" y="219710"/>
                </a:lnTo>
                <a:lnTo>
                  <a:pt x="168968" y="216916"/>
                </a:lnTo>
                <a:lnTo>
                  <a:pt x="173921" y="214249"/>
                </a:lnTo>
                <a:lnTo>
                  <a:pt x="178112" y="211836"/>
                </a:lnTo>
                <a:lnTo>
                  <a:pt x="181287" y="209550"/>
                </a:lnTo>
                <a:lnTo>
                  <a:pt x="184462" y="207391"/>
                </a:lnTo>
                <a:lnTo>
                  <a:pt x="187002" y="206375"/>
                </a:lnTo>
                <a:lnTo>
                  <a:pt x="188780" y="206375"/>
                </a:lnTo>
                <a:lnTo>
                  <a:pt x="190050" y="206375"/>
                </a:lnTo>
                <a:lnTo>
                  <a:pt x="191193" y="206629"/>
                </a:lnTo>
                <a:lnTo>
                  <a:pt x="191955" y="207137"/>
                </a:lnTo>
                <a:lnTo>
                  <a:pt x="192844" y="207645"/>
                </a:lnTo>
                <a:lnTo>
                  <a:pt x="195257" y="217297"/>
                </a:lnTo>
                <a:lnTo>
                  <a:pt x="195511" y="220218"/>
                </a:lnTo>
                <a:lnTo>
                  <a:pt x="195638" y="224155"/>
                </a:lnTo>
                <a:lnTo>
                  <a:pt x="195638" y="229108"/>
                </a:lnTo>
                <a:lnTo>
                  <a:pt x="195638" y="232410"/>
                </a:lnTo>
                <a:lnTo>
                  <a:pt x="195638" y="235331"/>
                </a:lnTo>
                <a:lnTo>
                  <a:pt x="195384" y="237744"/>
                </a:lnTo>
                <a:lnTo>
                  <a:pt x="195130" y="240157"/>
                </a:lnTo>
                <a:lnTo>
                  <a:pt x="194876" y="242189"/>
                </a:lnTo>
                <a:lnTo>
                  <a:pt x="194495" y="243840"/>
                </a:lnTo>
                <a:lnTo>
                  <a:pt x="194114" y="245618"/>
                </a:lnTo>
                <a:lnTo>
                  <a:pt x="189542" y="252476"/>
                </a:lnTo>
                <a:lnTo>
                  <a:pt x="188018" y="254000"/>
                </a:lnTo>
                <a:lnTo>
                  <a:pt x="151823" y="269748"/>
                </a:lnTo>
                <a:lnTo>
                  <a:pt x="118564" y="273429"/>
                </a:lnTo>
                <a:lnTo>
                  <a:pt x="104822" y="272900"/>
                </a:lnTo>
                <a:lnTo>
                  <a:pt x="64340" y="262502"/>
                </a:lnTo>
                <a:lnTo>
                  <a:pt x="25818" y="232695"/>
                </a:lnTo>
                <a:lnTo>
                  <a:pt x="5135" y="187986"/>
                </a:lnTo>
                <a:lnTo>
                  <a:pt x="0" y="150135"/>
                </a:lnTo>
                <a:lnTo>
                  <a:pt x="208" y="133771"/>
                </a:lnTo>
                <a:lnTo>
                  <a:pt x="4511" y="95726"/>
                </a:lnTo>
                <a:lnTo>
                  <a:pt x="18238" y="59146"/>
                </a:lnTo>
                <a:lnTo>
                  <a:pt x="51042" y="21298"/>
                </a:lnTo>
                <a:lnTo>
                  <a:pt x="96135" y="2456"/>
                </a:lnTo>
                <a:lnTo>
                  <a:pt x="121875" y="1"/>
                </a:lnTo>
                <a:lnTo>
                  <a:pt x="12261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1708" y="284861"/>
            <a:ext cx="195642" cy="273429"/>
          </a:xfrm>
          <a:custGeom>
            <a:avLst/>
            <a:gdLst/>
            <a:ahLst/>
            <a:cxnLst/>
            <a:rect l="l" t="t" r="r" b="b"/>
            <a:pathLst>
              <a:path w="195642" h="273429">
                <a:moveTo>
                  <a:pt x="122591" y="0"/>
                </a:moveTo>
                <a:lnTo>
                  <a:pt x="129957" y="0"/>
                </a:lnTo>
                <a:lnTo>
                  <a:pt x="137057" y="635"/>
                </a:lnTo>
                <a:lnTo>
                  <a:pt x="143877" y="1905"/>
                </a:lnTo>
                <a:lnTo>
                  <a:pt x="150696" y="3175"/>
                </a:lnTo>
                <a:lnTo>
                  <a:pt x="157008" y="4699"/>
                </a:lnTo>
                <a:lnTo>
                  <a:pt x="162800" y="6731"/>
                </a:lnTo>
                <a:lnTo>
                  <a:pt x="168603" y="8636"/>
                </a:lnTo>
                <a:lnTo>
                  <a:pt x="173823" y="10922"/>
                </a:lnTo>
                <a:lnTo>
                  <a:pt x="178459" y="13589"/>
                </a:lnTo>
                <a:lnTo>
                  <a:pt x="183094" y="16129"/>
                </a:lnTo>
                <a:lnTo>
                  <a:pt x="194524" y="36322"/>
                </a:lnTo>
                <a:lnTo>
                  <a:pt x="194727" y="38862"/>
                </a:lnTo>
                <a:lnTo>
                  <a:pt x="194829" y="42037"/>
                </a:lnTo>
                <a:lnTo>
                  <a:pt x="194829" y="45847"/>
                </a:lnTo>
                <a:lnTo>
                  <a:pt x="194829" y="50038"/>
                </a:lnTo>
                <a:lnTo>
                  <a:pt x="192987" y="63246"/>
                </a:lnTo>
                <a:lnTo>
                  <a:pt x="192302" y="65024"/>
                </a:lnTo>
                <a:lnTo>
                  <a:pt x="191489" y="66421"/>
                </a:lnTo>
                <a:lnTo>
                  <a:pt x="190524" y="67183"/>
                </a:lnTo>
                <a:lnTo>
                  <a:pt x="189571" y="67945"/>
                </a:lnTo>
                <a:lnTo>
                  <a:pt x="188479" y="68453"/>
                </a:lnTo>
                <a:lnTo>
                  <a:pt x="187260" y="68453"/>
                </a:lnTo>
                <a:lnTo>
                  <a:pt x="185215" y="68453"/>
                </a:lnTo>
                <a:lnTo>
                  <a:pt x="182612" y="67183"/>
                </a:lnTo>
                <a:lnTo>
                  <a:pt x="179475" y="64770"/>
                </a:lnTo>
                <a:lnTo>
                  <a:pt x="176338" y="62484"/>
                </a:lnTo>
                <a:lnTo>
                  <a:pt x="172286" y="59817"/>
                </a:lnTo>
                <a:lnTo>
                  <a:pt x="167308" y="56896"/>
                </a:lnTo>
                <a:lnTo>
                  <a:pt x="162330" y="53975"/>
                </a:lnTo>
                <a:lnTo>
                  <a:pt x="156386" y="51308"/>
                </a:lnTo>
                <a:lnTo>
                  <a:pt x="149503" y="48895"/>
                </a:lnTo>
                <a:lnTo>
                  <a:pt x="142607" y="46482"/>
                </a:lnTo>
                <a:lnTo>
                  <a:pt x="134390" y="45339"/>
                </a:lnTo>
                <a:lnTo>
                  <a:pt x="124839" y="45339"/>
                </a:lnTo>
                <a:lnTo>
                  <a:pt x="87865" y="57586"/>
                </a:lnTo>
                <a:lnTo>
                  <a:pt x="65791" y="88724"/>
                </a:lnTo>
                <a:lnTo>
                  <a:pt x="58195" y="127817"/>
                </a:lnTo>
                <a:lnTo>
                  <a:pt x="58344" y="144770"/>
                </a:lnTo>
                <a:lnTo>
                  <a:pt x="65541" y="185228"/>
                </a:lnTo>
                <a:lnTo>
                  <a:pt x="95268" y="221159"/>
                </a:lnTo>
                <a:lnTo>
                  <a:pt x="120103" y="227615"/>
                </a:lnTo>
                <a:lnTo>
                  <a:pt x="136027" y="227221"/>
                </a:lnTo>
                <a:lnTo>
                  <a:pt x="147014" y="225556"/>
                </a:lnTo>
                <a:lnTo>
                  <a:pt x="157986" y="222250"/>
                </a:lnTo>
                <a:lnTo>
                  <a:pt x="163955" y="219710"/>
                </a:lnTo>
                <a:lnTo>
                  <a:pt x="168946" y="216916"/>
                </a:lnTo>
                <a:lnTo>
                  <a:pt x="173925" y="214249"/>
                </a:lnTo>
                <a:lnTo>
                  <a:pt x="178014" y="211836"/>
                </a:lnTo>
                <a:lnTo>
                  <a:pt x="181215" y="209550"/>
                </a:lnTo>
                <a:lnTo>
                  <a:pt x="184428" y="207391"/>
                </a:lnTo>
                <a:lnTo>
                  <a:pt x="186917" y="206375"/>
                </a:lnTo>
                <a:lnTo>
                  <a:pt x="188682" y="206375"/>
                </a:lnTo>
                <a:lnTo>
                  <a:pt x="190054" y="206375"/>
                </a:lnTo>
                <a:lnTo>
                  <a:pt x="191146" y="206629"/>
                </a:lnTo>
                <a:lnTo>
                  <a:pt x="191959" y="207137"/>
                </a:lnTo>
                <a:lnTo>
                  <a:pt x="192784" y="207645"/>
                </a:lnTo>
                <a:lnTo>
                  <a:pt x="193457" y="208788"/>
                </a:lnTo>
                <a:lnTo>
                  <a:pt x="194003" y="210439"/>
                </a:lnTo>
                <a:lnTo>
                  <a:pt x="194550" y="212090"/>
                </a:lnTo>
                <a:lnTo>
                  <a:pt x="194969" y="214376"/>
                </a:lnTo>
                <a:lnTo>
                  <a:pt x="195235" y="217297"/>
                </a:lnTo>
                <a:lnTo>
                  <a:pt x="195515" y="220218"/>
                </a:lnTo>
                <a:lnTo>
                  <a:pt x="195642" y="224155"/>
                </a:lnTo>
                <a:lnTo>
                  <a:pt x="195642" y="229108"/>
                </a:lnTo>
                <a:lnTo>
                  <a:pt x="195642" y="232410"/>
                </a:lnTo>
                <a:lnTo>
                  <a:pt x="194423" y="243840"/>
                </a:lnTo>
                <a:lnTo>
                  <a:pt x="194003" y="245618"/>
                </a:lnTo>
                <a:lnTo>
                  <a:pt x="189508" y="252476"/>
                </a:lnTo>
                <a:lnTo>
                  <a:pt x="188009" y="254000"/>
                </a:lnTo>
                <a:lnTo>
                  <a:pt x="165047" y="265557"/>
                </a:lnTo>
                <a:lnTo>
                  <a:pt x="158850" y="267843"/>
                </a:lnTo>
                <a:lnTo>
                  <a:pt x="151751" y="269748"/>
                </a:lnTo>
                <a:lnTo>
                  <a:pt x="143775" y="271145"/>
                </a:lnTo>
                <a:lnTo>
                  <a:pt x="131610" y="272832"/>
                </a:lnTo>
                <a:lnTo>
                  <a:pt x="118517" y="273429"/>
                </a:lnTo>
                <a:lnTo>
                  <a:pt x="104784" y="272899"/>
                </a:lnTo>
                <a:lnTo>
                  <a:pt x="64317" y="262497"/>
                </a:lnTo>
                <a:lnTo>
                  <a:pt x="25746" y="232695"/>
                </a:lnTo>
                <a:lnTo>
                  <a:pt x="5078" y="187989"/>
                </a:lnTo>
                <a:lnTo>
                  <a:pt x="0" y="150132"/>
                </a:lnTo>
                <a:lnTo>
                  <a:pt x="206" y="133769"/>
                </a:lnTo>
                <a:lnTo>
                  <a:pt x="4489" y="95723"/>
                </a:lnTo>
                <a:lnTo>
                  <a:pt x="18161" y="59151"/>
                </a:lnTo>
                <a:lnTo>
                  <a:pt x="51030" y="21288"/>
                </a:lnTo>
                <a:lnTo>
                  <a:pt x="96077" y="2455"/>
                </a:lnTo>
                <a:lnTo>
                  <a:pt x="121841" y="1"/>
                </a:lnTo>
                <a:lnTo>
                  <a:pt x="12259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7276" y="284479"/>
            <a:ext cx="250679" cy="273936"/>
          </a:xfrm>
          <a:custGeom>
            <a:avLst/>
            <a:gdLst/>
            <a:ahLst/>
            <a:cxnLst/>
            <a:rect l="l" t="t" r="r" b="b"/>
            <a:pathLst>
              <a:path w="250679" h="273936">
                <a:moveTo>
                  <a:pt x="127880" y="0"/>
                </a:moveTo>
                <a:lnTo>
                  <a:pt x="167002" y="4029"/>
                </a:lnTo>
                <a:lnTo>
                  <a:pt x="202887" y="18695"/>
                </a:lnTo>
                <a:lnTo>
                  <a:pt x="230512" y="47867"/>
                </a:lnTo>
                <a:lnTo>
                  <a:pt x="247264" y="93991"/>
                </a:lnTo>
                <a:lnTo>
                  <a:pt x="250679" y="131605"/>
                </a:lnTo>
                <a:lnTo>
                  <a:pt x="250333" y="146054"/>
                </a:lnTo>
                <a:lnTo>
                  <a:pt x="239952" y="198914"/>
                </a:lnTo>
                <a:lnTo>
                  <a:pt x="212651" y="242207"/>
                </a:lnTo>
                <a:lnTo>
                  <a:pt x="169969" y="267362"/>
                </a:lnTo>
                <a:lnTo>
                  <a:pt x="132904" y="273936"/>
                </a:lnTo>
                <a:lnTo>
                  <a:pt x="116217" y="273748"/>
                </a:lnTo>
                <a:lnTo>
                  <a:pt x="69694" y="266403"/>
                </a:lnTo>
                <a:lnTo>
                  <a:pt x="36328" y="247108"/>
                </a:lnTo>
                <a:lnTo>
                  <a:pt x="13453" y="214814"/>
                </a:lnTo>
                <a:lnTo>
                  <a:pt x="1438" y="166773"/>
                </a:lnTo>
                <a:lnTo>
                  <a:pt x="0" y="141061"/>
                </a:lnTo>
                <a:lnTo>
                  <a:pt x="348" y="126710"/>
                </a:lnTo>
                <a:lnTo>
                  <a:pt x="10878" y="74293"/>
                </a:lnTo>
                <a:lnTo>
                  <a:pt x="38500" y="31660"/>
                </a:lnTo>
                <a:lnTo>
                  <a:pt x="81224" y="6704"/>
                </a:lnTo>
                <a:lnTo>
                  <a:pt x="1278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8140" y="284479"/>
            <a:ext cx="250679" cy="273936"/>
          </a:xfrm>
          <a:custGeom>
            <a:avLst/>
            <a:gdLst/>
            <a:ahLst/>
            <a:cxnLst/>
            <a:rect l="l" t="t" r="r" b="b"/>
            <a:pathLst>
              <a:path w="250679" h="273936">
                <a:moveTo>
                  <a:pt x="127880" y="0"/>
                </a:moveTo>
                <a:lnTo>
                  <a:pt x="167002" y="4029"/>
                </a:lnTo>
                <a:lnTo>
                  <a:pt x="202887" y="18695"/>
                </a:lnTo>
                <a:lnTo>
                  <a:pt x="230512" y="47867"/>
                </a:lnTo>
                <a:lnTo>
                  <a:pt x="247264" y="93991"/>
                </a:lnTo>
                <a:lnTo>
                  <a:pt x="250679" y="131605"/>
                </a:lnTo>
                <a:lnTo>
                  <a:pt x="250333" y="146054"/>
                </a:lnTo>
                <a:lnTo>
                  <a:pt x="239952" y="198914"/>
                </a:lnTo>
                <a:lnTo>
                  <a:pt x="212651" y="242207"/>
                </a:lnTo>
                <a:lnTo>
                  <a:pt x="169969" y="267362"/>
                </a:lnTo>
                <a:lnTo>
                  <a:pt x="132904" y="273936"/>
                </a:lnTo>
                <a:lnTo>
                  <a:pt x="116217" y="273748"/>
                </a:lnTo>
                <a:lnTo>
                  <a:pt x="69694" y="266403"/>
                </a:lnTo>
                <a:lnTo>
                  <a:pt x="36328" y="247108"/>
                </a:lnTo>
                <a:lnTo>
                  <a:pt x="13453" y="214814"/>
                </a:lnTo>
                <a:lnTo>
                  <a:pt x="1438" y="166773"/>
                </a:lnTo>
                <a:lnTo>
                  <a:pt x="0" y="141061"/>
                </a:lnTo>
                <a:lnTo>
                  <a:pt x="348" y="126710"/>
                </a:lnTo>
                <a:lnTo>
                  <a:pt x="10878" y="74293"/>
                </a:lnTo>
                <a:lnTo>
                  <a:pt x="38500" y="31660"/>
                </a:lnTo>
                <a:lnTo>
                  <a:pt x="81224" y="6704"/>
                </a:lnTo>
                <a:lnTo>
                  <a:pt x="12788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6334" y="2025142"/>
            <a:ext cx="5393468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364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19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cu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lquier</a:t>
            </a:r>
            <a:r>
              <a:rPr sz="3600" spc="407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aso</a:t>
            </a:r>
            <a:r>
              <a:rPr sz="3600" spc="38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siemp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0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á</a:t>
            </a:r>
            <a:r>
              <a:rPr sz="3600" spc="38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necesario</a:t>
            </a:r>
            <a:endParaRPr sz="2400">
              <a:latin typeface="Calibri"/>
              <a:cs typeface="Calibri"/>
            </a:endParaRPr>
          </a:p>
          <a:p>
            <a:pPr marL="12700" marR="10781">
              <a:lnSpc>
                <a:spcPts val="2880"/>
              </a:lnSpc>
              <a:spcBef>
                <a:spcPts val="16"/>
              </a:spcBef>
              <a:tabLst>
                <a:tab pos="1282700" algn="l"/>
                <a:tab pos="1892300" algn="l"/>
                <a:tab pos="3175000" algn="l"/>
                <a:tab pos="3530600" algn="l"/>
                <a:tab pos="4864100" algn="l"/>
              </a:tabLst>
            </a:pPr>
            <a:r>
              <a:rPr sz="3600" spc="0" baseline="1137" dirty="0">
                <a:latin typeface="Calibri"/>
                <a:cs typeface="Calibri"/>
              </a:rPr>
              <a:t>ben</a:t>
            </a:r>
            <a:r>
              <a:rPr sz="3600" spc="-1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ficio	que	ju</a:t>
            </a:r>
            <a:r>
              <a:rPr sz="3600" spc="-25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tifique	la	</a:t>
            </a:r>
            <a:r>
              <a:rPr sz="3600" spc="-3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x</a:t>
            </a:r>
            <a:r>
              <a:rPr sz="3600" spc="-1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ens</a:t>
            </a:r>
            <a:r>
              <a:rPr sz="3600" spc="-9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ón	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5"/>
              </a:lnSpc>
              <a:spcBef>
                <a:spcPts val="0"/>
              </a:spcBef>
            </a:pPr>
            <a:r>
              <a:rPr sz="3600" spc="0" baseline="1137" dirty="0">
                <a:latin typeface="Calibri"/>
                <a:cs typeface="Calibri"/>
              </a:rPr>
              <a:t>cu</a:t>
            </a:r>
            <a:r>
              <a:rPr sz="3600" spc="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lidad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dados los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obj</a:t>
            </a:r>
            <a:r>
              <a:rPr sz="3600" spc="-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ti</a:t>
            </a:r>
            <a:r>
              <a:rPr sz="3600" spc="-25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os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pe</a:t>
            </a:r>
            <a:r>
              <a:rPr sz="3600" spc="-2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seguidos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63615" y="2025142"/>
            <a:ext cx="3365978" cy="1062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2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li</a:t>
            </a:r>
            <a:r>
              <a:rPr sz="3600" spc="-44" baseline="3413" dirty="0">
                <a:latin typeface="Calibri"/>
                <a:cs typeface="Calibri"/>
              </a:rPr>
              <a:t>z</a:t>
            </a:r>
            <a:r>
              <a:rPr sz="3600" spc="0" baseline="3413" dirty="0">
                <a:latin typeface="Calibri"/>
                <a:cs typeface="Calibri"/>
              </a:rPr>
              <a:t>ar</a:t>
            </a:r>
            <a:r>
              <a:rPr sz="3600" spc="36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</a:t>
            </a:r>
            <a:r>
              <a:rPr sz="3600" spc="40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análi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is</a:t>
            </a:r>
            <a:r>
              <a:rPr sz="3600" spc="407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66039" marR="315">
              <a:lnSpc>
                <a:spcPts val="2880"/>
              </a:lnSpc>
              <a:spcBef>
                <a:spcPts val="16"/>
              </a:spcBef>
              <a:tabLst>
                <a:tab pos="660400" algn="l"/>
                <a:tab pos="1066800" algn="l"/>
                <a:tab pos="2654300" algn="l"/>
              </a:tabLst>
            </a:pPr>
            <a:r>
              <a:rPr sz="3600" spc="0" baseline="1137" dirty="0">
                <a:latin typeface="Calibri"/>
                <a:cs typeface="Calibri"/>
              </a:rPr>
              <a:t>que	se	</a:t>
            </a:r>
            <a:r>
              <a:rPr sz="3600" spc="-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anifi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st</a:t>
            </a:r>
            <a:r>
              <a:rPr sz="3600" spc="0" baseline="1137" dirty="0">
                <a:latin typeface="Calibri"/>
                <a:cs typeface="Calibri"/>
              </a:rPr>
              <a:t>an	e</a:t>
            </a:r>
            <a:r>
              <a:rPr sz="3600" spc="-34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5"/>
              </a:lnSpc>
              <a:spcBef>
                <a:spcPts val="0"/>
              </a:spcBef>
            </a:pPr>
            <a:r>
              <a:rPr sz="3600" spc="0" baseline="1137" dirty="0">
                <a:latin typeface="Calibri"/>
                <a:cs typeface="Calibri"/>
              </a:rPr>
              <a:t>por la e</a:t>
            </a:r>
            <a:r>
              <a:rPr sz="3600" spc="4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p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es</a:t>
            </a:r>
            <a:r>
              <a:rPr sz="3600" spc="9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6334" y="3488563"/>
            <a:ext cx="87427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29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73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ll</a:t>
            </a:r>
            <a:r>
              <a:rPr sz="3600" spc="-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mada</a:t>
            </a:r>
            <a:r>
              <a:rPr sz="3600" spc="30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3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82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27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la</a:t>
            </a:r>
            <a:r>
              <a:rPr sz="3600" spc="30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1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ción,</a:t>
            </a:r>
            <a:r>
              <a:rPr sz="3600" spc="25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que</a:t>
            </a:r>
            <a:r>
              <a:rPr sz="3600" spc="30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opu</a:t>
            </a:r>
            <a:r>
              <a:rPr sz="3600" spc="-9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na</a:t>
            </a:r>
            <a:r>
              <a:rPr sz="3600" spc="297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29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so</a:t>
            </a:r>
            <a:r>
              <a:rPr sz="3600" spc="253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6334" y="3854322"/>
            <a:ext cx="49164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371600" algn="l"/>
                <a:tab pos="1663700" algn="l"/>
                <a:tab pos="2286000" algn="l"/>
                <a:tab pos="3505200" algn="l"/>
                <a:tab pos="4521200" algn="l"/>
              </a:tabLst>
            </a:pPr>
            <a:r>
              <a:rPr sz="3600" spc="0" baseline="3413" dirty="0">
                <a:latin typeface="Calibri"/>
                <a:cs typeface="Calibri"/>
              </a:rPr>
              <a:t>ir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tr</a:t>
            </a:r>
            <a:r>
              <a:rPr sz="3600" spc="-4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-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	a	una	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tidad	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fini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a	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71947" y="3854322"/>
            <a:ext cx="26459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  <a:tabLst>
                <a:tab pos="1524000" algn="l"/>
                <a:tab pos="1993900" algn="l"/>
              </a:tabLst>
            </a:pP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enidos	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	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odo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44155" y="3854322"/>
            <a:ext cx="1085734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72" marR="2795">
              <a:lnSpc>
                <a:spcPts val="2545"/>
              </a:lnSpc>
              <a:spcBef>
                <a:spcPts val="127"/>
              </a:spcBef>
              <a:tabLst>
                <a:tab pos="698500" algn="l"/>
              </a:tabLst>
            </a:pPr>
            <a:r>
              <a:rPr sz="3600" spc="0" baseline="3413" dirty="0">
                <a:latin typeface="Calibri"/>
                <a:cs typeface="Calibri"/>
              </a:rPr>
              <a:t>tipo	de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vi</a:t>
            </a:r>
            <a:r>
              <a:rPr sz="3600" spc="-29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407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  <a:p>
            <a:pPr marL="24892" marR="2629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da</a:t>
            </a:r>
            <a:r>
              <a:rPr sz="3600" spc="-2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se</a:t>
            </a:r>
            <a:r>
              <a:rPr sz="3600" spc="183" baseline="1137" dirty="0">
                <a:latin typeface="Calibri"/>
                <a:cs typeface="Calibri"/>
              </a:rPr>
              <a:t> </a:t>
            </a:r>
            <a:r>
              <a:rPr sz="3600" spc="-9" baseline="1137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6334" y="4220108"/>
            <a:ext cx="7656308" cy="696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</a:t>
            </a:r>
            <a:r>
              <a:rPr sz="3600" spc="-25" baseline="3413" dirty="0">
                <a:latin typeface="Calibri"/>
                <a:cs typeface="Calibri"/>
              </a:rPr>
              <a:t>at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r>
              <a:rPr sz="3600" spc="39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nec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sari</a:t>
            </a:r>
            <a:r>
              <a:rPr sz="3600" spc="-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m</a:t>
            </a:r>
            <a:r>
              <a:rPr sz="3600" spc="-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17" baseline="3413" dirty="0">
                <a:latin typeface="Calibri"/>
                <a:cs typeface="Calibri"/>
              </a:rPr>
              <a:t> 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41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deben</a:t>
            </a:r>
            <a:r>
              <a:rPr sz="3600" spc="40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ampliar</a:t>
            </a:r>
            <a:r>
              <a:rPr sz="3600" spc="402" baseline="3413" dirty="0">
                <a:latin typeface="Calibri"/>
                <a:cs typeface="Calibri"/>
              </a:rPr>
              <a:t> </a:t>
            </a:r>
            <a:r>
              <a:rPr sz="3600" spc="-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39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pu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os</a:t>
            </a:r>
            <a:r>
              <a:rPr sz="3600" spc="397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base</a:t>
            </a:r>
            <a:r>
              <a:rPr sz="3600" spc="21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20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los</a:t>
            </a:r>
            <a:r>
              <a:rPr sz="3600" spc="204" baseline="1137" dirty="0">
                <a:latin typeface="Calibri"/>
                <a:cs typeface="Calibri"/>
              </a:rPr>
              <a:t> </a:t>
            </a:r>
            <a:r>
              <a:rPr sz="3600" spc="-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ual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20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</a:t>
            </a:r>
            <a:r>
              <a:rPr sz="3600" spc="198" baseline="1137" dirty="0">
                <a:latin typeface="Calibri"/>
                <a:cs typeface="Calibri"/>
              </a:rPr>
              <a:t> </a:t>
            </a:r>
            <a:r>
              <a:rPr sz="3600" spc="-39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-9" baseline="1137" dirty="0">
                <a:latin typeface="Calibri"/>
                <a:cs typeface="Calibri"/>
              </a:rPr>
              <a:t>l</a:t>
            </a:r>
            <a:r>
              <a:rPr sz="3600" spc="0" baseline="1137" dirty="0">
                <a:latin typeface="Calibri"/>
                <a:cs typeface="Calibri"/>
              </a:rPr>
              <a:t>ori</a:t>
            </a:r>
            <a:r>
              <a:rPr sz="3600" spc="-34" baseline="1137" dirty="0">
                <a:latin typeface="Calibri"/>
                <a:cs typeface="Calibri"/>
              </a:rPr>
              <a:t>z</a:t>
            </a:r>
            <a:r>
              <a:rPr sz="3600" spc="0" baseline="1137" dirty="0">
                <a:latin typeface="Calibri"/>
                <a:cs typeface="Calibri"/>
              </a:rPr>
              <a:t>an</a:t>
            </a:r>
            <a:r>
              <a:rPr sz="3600" spc="20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los</a:t>
            </a:r>
            <a:r>
              <a:rPr sz="3600" spc="204" baseline="1137" dirty="0">
                <a:latin typeface="Calibri"/>
                <a:cs typeface="Calibri"/>
              </a:rPr>
              <a:t> </a:t>
            </a:r>
            <a:r>
              <a:rPr sz="3600" spc="-14" baseline="1137" dirty="0">
                <a:latin typeface="Calibri"/>
                <a:cs typeface="Calibri"/>
              </a:rPr>
              <a:t>d</a:t>
            </a:r>
            <a:r>
              <a:rPr sz="3600" spc="-19" baseline="1137" dirty="0">
                <a:latin typeface="Calibri"/>
                <a:cs typeface="Calibri"/>
              </a:rPr>
              <a:t>a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9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r>
              <a:rPr sz="3600" spc="201" baseline="1137" dirty="0">
                <a:latin typeface="Calibri"/>
                <a:cs typeface="Calibri"/>
              </a:rPr>
              <a:t> </a:t>
            </a:r>
            <a:r>
              <a:rPr sz="3600" spc="-50" baseline="1137" dirty="0">
                <a:latin typeface="Calibri"/>
                <a:cs typeface="Calibri"/>
              </a:rPr>
              <a:t>P</a:t>
            </a:r>
            <a:r>
              <a:rPr sz="3600" spc="0" baseline="1137" dirty="0">
                <a:latin typeface="Calibri"/>
                <a:cs typeface="Calibri"/>
              </a:rPr>
              <a:t>or</a:t>
            </a:r>
            <a:r>
              <a:rPr sz="3600" spc="181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ejempl</a:t>
            </a:r>
            <a:r>
              <a:rPr sz="3600" spc="-50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208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puede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6334" y="4951857"/>
            <a:ext cx="8743228" cy="1793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9">
              <a:lnSpc>
                <a:spcPts val="2545"/>
              </a:lnSpc>
              <a:spcBef>
                <a:spcPts val="127"/>
              </a:spcBef>
              <a:tabLst>
                <a:tab pos="4610100" algn="l"/>
              </a:tabLst>
            </a:pPr>
            <a:r>
              <a:rPr sz="3600" spc="0" baseline="3413" dirty="0">
                <a:latin typeface="Calibri"/>
                <a:cs typeface="Calibri"/>
              </a:rPr>
              <a:t>situación</a:t>
            </a:r>
            <a:r>
              <a:rPr sz="3600" spc="44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422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r>
              <a:rPr sz="3600" spc="39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ceso</a:t>
            </a:r>
            <a:r>
              <a:rPr sz="3600" spc="366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417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línea	a</a:t>
            </a:r>
            <a:r>
              <a:rPr sz="3600" spc="44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ormaci</a:t>
            </a:r>
            <a:r>
              <a:rPr sz="3600" spc="-9" baseline="3413" dirty="0">
                <a:latin typeface="Calibri"/>
                <a:cs typeface="Calibri"/>
              </a:rPr>
              <a:t>ó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44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isa</a:t>
            </a:r>
            <a:r>
              <a:rPr sz="3600" spc="42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y</a:t>
            </a:r>
            <a:r>
              <a:rPr sz="3600" spc="44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42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una</a:t>
            </a:r>
            <a:endParaRPr sz="2400">
              <a:latin typeface="Calibri"/>
              <a:cs typeface="Calibri"/>
            </a:endParaRPr>
          </a:p>
          <a:p>
            <a:pPr marL="12700" marR="850">
              <a:lnSpc>
                <a:spcPts val="2880"/>
              </a:lnSpc>
              <a:spcBef>
                <a:spcPts val="16"/>
              </a:spcBef>
              <a:tabLst>
                <a:tab pos="965200" algn="l"/>
                <a:tab pos="2260600" algn="l"/>
                <a:tab pos="3187700" algn="l"/>
                <a:tab pos="3721100" algn="l"/>
                <a:tab pos="4330700" algn="l"/>
                <a:tab pos="5892800" algn="l"/>
                <a:tab pos="7150100" algn="l"/>
              </a:tabLst>
            </a:pPr>
            <a:r>
              <a:rPr sz="3600" spc="0" baseline="1137" dirty="0">
                <a:latin typeface="Calibri"/>
                <a:cs typeface="Calibri"/>
              </a:rPr>
              <a:t>fue</a:t>
            </a:r>
            <a:r>
              <a:rPr sz="3600" spc="-19" baseline="1137" dirty="0">
                <a:latin typeface="Calibri"/>
                <a:cs typeface="Calibri"/>
              </a:rPr>
              <a:t>n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	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19" baseline="1137" dirty="0">
                <a:latin typeface="Calibri"/>
                <a:cs typeface="Calibri"/>
              </a:rPr>
              <a:t>n</a:t>
            </a:r>
            <a:r>
              <a:rPr sz="3600" spc="9" baseline="1137" dirty="0">
                <a:latin typeface="Calibri"/>
                <a:cs typeface="Calibri"/>
              </a:rPr>
              <a:t>f</a:t>
            </a:r>
            <a:r>
              <a:rPr sz="3600" spc="0" baseline="1137" dirty="0">
                <a:latin typeface="Calibri"/>
                <a:cs typeface="Calibri"/>
              </a:rPr>
              <a:t>iable	(</a:t>
            </a:r>
            <a:r>
              <a:rPr sz="3600" spc="-14" baseline="1137" dirty="0">
                <a:latin typeface="Calibri"/>
                <a:cs typeface="Calibri"/>
              </a:rPr>
              <a:t>c</a:t>
            </a:r>
            <a:r>
              <a:rPr sz="3600" spc="-19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mo	ser	una	publi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ión	</a:t>
            </a:r>
            <a:r>
              <a:rPr sz="3600" spc="-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ie</a:t>
            </a:r>
            <a:r>
              <a:rPr sz="3600" spc="-1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tífi</a:t>
            </a:r>
            <a:r>
              <a:rPr sz="3600" spc="-1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a	p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9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tigi</a:t>
            </a:r>
            <a:r>
              <a:rPr sz="3600" spc="-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sa</a:t>
            </a:r>
            <a:r>
              <a:rPr sz="3600" spc="-9" baseline="1137" dirty="0">
                <a:latin typeface="Calibri"/>
                <a:cs typeface="Calibri"/>
              </a:rPr>
              <a:t>)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 marR="3391">
              <a:lnSpc>
                <a:spcPts val="2885"/>
              </a:lnSpc>
              <a:spcBef>
                <a:spcPts val="0"/>
              </a:spcBef>
            </a:pPr>
            <a:r>
              <a:rPr sz="3600" spc="0" baseline="1137" dirty="0">
                <a:latin typeface="Calibri"/>
                <a:cs typeface="Calibri"/>
              </a:rPr>
              <a:t>pe</a:t>
            </a:r>
            <a:r>
              <a:rPr sz="3600" spc="-2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8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escri</a:t>
            </a:r>
            <a:r>
              <a:rPr sz="3600" spc="-2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75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un</a:t>
            </a:r>
            <a:r>
              <a:rPr sz="3600" spc="8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idi</a:t>
            </a:r>
            <a:r>
              <a:rPr sz="3600" spc="-9" baseline="1137" dirty="0">
                <a:latin typeface="Calibri"/>
                <a:cs typeface="Calibri"/>
              </a:rPr>
              <a:t>om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9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que</a:t>
            </a:r>
            <a:r>
              <a:rPr sz="3600" spc="9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ning</a:t>
            </a:r>
            <a:r>
              <a:rPr sz="3600" spc="-19" baseline="1137" dirty="0">
                <a:latin typeface="Calibri"/>
                <a:cs typeface="Calibri"/>
              </a:rPr>
              <a:t>u</a:t>
            </a:r>
            <a:r>
              <a:rPr sz="3600" spc="0" baseline="1137" dirty="0">
                <a:latin typeface="Calibri"/>
                <a:cs typeface="Calibri"/>
              </a:rPr>
              <a:t>no</a:t>
            </a:r>
            <a:r>
              <a:rPr sz="3600" spc="8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9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los</a:t>
            </a:r>
            <a:r>
              <a:rPr sz="3600" spc="84" baseline="1137" dirty="0">
                <a:latin typeface="Calibri"/>
                <a:cs typeface="Calibri"/>
              </a:rPr>
              <a:t> </a:t>
            </a:r>
            <a:r>
              <a:rPr sz="3600" spc="-9" baseline="1137" dirty="0">
                <a:latin typeface="Calibri"/>
                <a:cs typeface="Calibri"/>
              </a:rPr>
              <a:t>t</a:t>
            </a:r>
            <a:r>
              <a:rPr sz="3600" spc="-5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aduc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3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es</a:t>
            </a:r>
            <a:r>
              <a:rPr sz="3600" spc="86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-14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sp</a:t>
            </a:r>
            <a:r>
              <a:rPr sz="3600" spc="-9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nibles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</a:pPr>
            <a:r>
              <a:rPr sz="3600" spc="0" baseline="1137" dirty="0">
                <a:latin typeface="Calibri"/>
                <a:cs typeface="Calibri"/>
              </a:rPr>
              <a:t>man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j</a:t>
            </a:r>
            <a:r>
              <a:rPr sz="3600" spc="-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;</a:t>
            </a:r>
            <a:r>
              <a:rPr sz="3600" spc="203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230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ese</a:t>
            </a:r>
            <a:r>
              <a:rPr sz="3600" spc="236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as</a:t>
            </a:r>
            <a:r>
              <a:rPr sz="3600" spc="-5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248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al</a:t>
            </a:r>
            <a:r>
              <a:rPr sz="3600" spc="26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on</a:t>
            </a:r>
            <a:r>
              <a:rPr sz="3600" spc="-9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ide</a:t>
            </a:r>
            <a:r>
              <a:rPr sz="3600" spc="-3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ar</a:t>
            </a:r>
            <a:r>
              <a:rPr sz="3600" spc="23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l</a:t>
            </a:r>
            <a:r>
              <a:rPr sz="3600" spc="26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tribu</a:t>
            </a:r>
            <a:r>
              <a:rPr sz="3600" spc="-1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24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240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la</a:t>
            </a:r>
            <a:r>
              <a:rPr sz="3600" spc="26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p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es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nt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ión,</a:t>
            </a:r>
            <a:r>
              <a:rPr sz="3600" spc="201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el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sz="3600" spc="-39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alor</a:t>
            </a:r>
            <a:r>
              <a:rPr sz="3600" spc="-25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la i</a:t>
            </a:r>
            <a:r>
              <a:rPr sz="3600" spc="-9" baseline="1137" dirty="0">
                <a:latin typeface="Calibri"/>
                <a:cs typeface="Calibri"/>
              </a:rPr>
              <a:t>n</a:t>
            </a:r>
            <a:r>
              <a:rPr sz="3600" spc="-50" baseline="1137" dirty="0">
                <a:latin typeface="Calibri"/>
                <a:cs typeface="Calibri"/>
              </a:rPr>
              <a:t>f</a:t>
            </a:r>
            <a:r>
              <a:rPr sz="3600" spc="0" baseline="1137" dirty="0">
                <a:latin typeface="Calibri"/>
                <a:cs typeface="Calibri"/>
              </a:rPr>
              <a:t>orma</a:t>
            </a:r>
            <a:r>
              <a:rPr sz="3600" spc="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ión</a:t>
            </a:r>
            <a:r>
              <a:rPr sz="3600" spc="-86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sería</a:t>
            </a:r>
            <a:r>
              <a:rPr sz="3600" spc="-36" baseline="1137" dirty="0">
                <a:latin typeface="Calibri"/>
                <a:cs typeface="Calibri"/>
              </a:rPr>
              <a:t> </a:t>
            </a:r>
            <a:r>
              <a:rPr sz="3600" spc="-3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edu</a:t>
            </a:r>
            <a:r>
              <a:rPr sz="3600" spc="4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id</a:t>
            </a:r>
            <a:r>
              <a:rPr sz="3600" spc="-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288" y="0"/>
            <a:ext cx="6722364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9007" y="533400"/>
            <a:ext cx="3479292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336" y="295402"/>
            <a:ext cx="5947101" cy="298958"/>
          </a:xfrm>
          <a:custGeom>
            <a:avLst/>
            <a:gdLst/>
            <a:ahLst/>
            <a:cxnLst/>
            <a:rect l="l" t="t" r="r" b="b"/>
            <a:pathLst>
              <a:path w="5947101" h="298958">
                <a:moveTo>
                  <a:pt x="4930847" y="3809"/>
                </a:moveTo>
                <a:lnTo>
                  <a:pt x="4914591" y="3809"/>
                </a:lnTo>
                <a:lnTo>
                  <a:pt x="4908495" y="3937"/>
                </a:lnTo>
                <a:lnTo>
                  <a:pt x="4903796" y="4191"/>
                </a:lnTo>
                <a:lnTo>
                  <a:pt x="4899224" y="4318"/>
                </a:lnTo>
                <a:lnTo>
                  <a:pt x="4895541" y="4825"/>
                </a:lnTo>
                <a:lnTo>
                  <a:pt x="4893001" y="5715"/>
                </a:lnTo>
                <a:lnTo>
                  <a:pt x="4890334" y="6476"/>
                </a:lnTo>
                <a:lnTo>
                  <a:pt x="4795084" y="271652"/>
                </a:lnTo>
                <a:lnTo>
                  <a:pt x="4791782" y="284225"/>
                </a:lnTo>
                <a:lnTo>
                  <a:pt x="4791274" y="287274"/>
                </a:lnTo>
                <a:lnTo>
                  <a:pt x="4801307" y="294639"/>
                </a:lnTo>
                <a:lnTo>
                  <a:pt x="4805244" y="295148"/>
                </a:lnTo>
                <a:lnTo>
                  <a:pt x="4810578" y="295401"/>
                </a:lnTo>
                <a:lnTo>
                  <a:pt x="4823786" y="295401"/>
                </a:lnTo>
                <a:lnTo>
                  <a:pt x="4849309" y="284225"/>
                </a:lnTo>
                <a:lnTo>
                  <a:pt x="4867474" y="228219"/>
                </a:lnTo>
                <a:lnTo>
                  <a:pt x="5038714" y="228219"/>
                </a:lnTo>
                <a:lnTo>
                  <a:pt x="5022948" y="183007"/>
                </a:lnTo>
                <a:lnTo>
                  <a:pt x="4880428" y="183007"/>
                </a:lnTo>
                <a:lnTo>
                  <a:pt x="4921195" y="60325"/>
                </a:lnTo>
                <a:lnTo>
                  <a:pt x="4980167" y="60325"/>
                </a:lnTo>
                <a:lnTo>
                  <a:pt x="4964756" y="16128"/>
                </a:lnTo>
                <a:lnTo>
                  <a:pt x="4963867" y="13207"/>
                </a:lnTo>
                <a:lnTo>
                  <a:pt x="4962851" y="11049"/>
                </a:lnTo>
                <a:lnTo>
                  <a:pt x="4960311" y="7747"/>
                </a:lnTo>
                <a:lnTo>
                  <a:pt x="4958152" y="6476"/>
                </a:lnTo>
                <a:lnTo>
                  <a:pt x="4955231" y="5715"/>
                </a:lnTo>
                <a:lnTo>
                  <a:pt x="4952437" y="4825"/>
                </a:lnTo>
                <a:lnTo>
                  <a:pt x="4948373" y="4318"/>
                </a:lnTo>
                <a:lnTo>
                  <a:pt x="4943166" y="4191"/>
                </a:lnTo>
                <a:lnTo>
                  <a:pt x="4937959" y="3937"/>
                </a:lnTo>
                <a:lnTo>
                  <a:pt x="4930847" y="3809"/>
                </a:lnTo>
              </a:path>
              <a:path w="5947101" h="298958">
                <a:moveTo>
                  <a:pt x="5038714" y="228219"/>
                </a:moveTo>
                <a:lnTo>
                  <a:pt x="4975932" y="228219"/>
                </a:lnTo>
                <a:lnTo>
                  <a:pt x="4995998" y="288163"/>
                </a:lnTo>
                <a:lnTo>
                  <a:pt x="4996633" y="289687"/>
                </a:lnTo>
                <a:lnTo>
                  <a:pt x="4998538" y="292100"/>
                </a:lnTo>
                <a:lnTo>
                  <a:pt x="5000062" y="292988"/>
                </a:lnTo>
                <a:lnTo>
                  <a:pt x="5002221" y="293624"/>
                </a:lnTo>
                <a:lnTo>
                  <a:pt x="5004507" y="294386"/>
                </a:lnTo>
                <a:lnTo>
                  <a:pt x="5007682" y="294767"/>
                </a:lnTo>
                <a:lnTo>
                  <a:pt x="5016191" y="295275"/>
                </a:lnTo>
                <a:lnTo>
                  <a:pt x="5037019" y="295401"/>
                </a:lnTo>
                <a:lnTo>
                  <a:pt x="5042734" y="295148"/>
                </a:lnTo>
                <a:lnTo>
                  <a:pt x="5051116" y="294386"/>
                </a:lnTo>
                <a:lnTo>
                  <a:pt x="5054037" y="293497"/>
                </a:lnTo>
                <a:lnTo>
                  <a:pt x="5057212" y="290322"/>
                </a:lnTo>
                <a:lnTo>
                  <a:pt x="5057741" y="288417"/>
                </a:lnTo>
                <a:lnTo>
                  <a:pt x="5057694" y="286765"/>
                </a:lnTo>
                <a:lnTo>
                  <a:pt x="5057466" y="284861"/>
                </a:lnTo>
                <a:lnTo>
                  <a:pt x="5056958" y="281686"/>
                </a:lnTo>
                <a:lnTo>
                  <a:pt x="5055815" y="277495"/>
                </a:lnTo>
                <a:lnTo>
                  <a:pt x="5054037" y="272161"/>
                </a:lnTo>
                <a:lnTo>
                  <a:pt x="5038714" y="228219"/>
                </a:lnTo>
              </a:path>
              <a:path w="5947101" h="298958">
                <a:moveTo>
                  <a:pt x="4980167" y="60325"/>
                </a:moveTo>
                <a:lnTo>
                  <a:pt x="4921449" y="60325"/>
                </a:lnTo>
                <a:lnTo>
                  <a:pt x="4962343" y="183007"/>
                </a:lnTo>
                <a:lnTo>
                  <a:pt x="5022948" y="183007"/>
                </a:lnTo>
                <a:lnTo>
                  <a:pt x="4980167" y="60325"/>
                </a:lnTo>
              </a:path>
              <a:path w="5947101" h="298958">
                <a:moveTo>
                  <a:pt x="4060770" y="3809"/>
                </a:moveTo>
                <a:lnTo>
                  <a:pt x="4044387" y="3809"/>
                </a:lnTo>
                <a:lnTo>
                  <a:pt x="4038291" y="3937"/>
                </a:lnTo>
                <a:lnTo>
                  <a:pt x="4033592" y="4191"/>
                </a:lnTo>
                <a:lnTo>
                  <a:pt x="4029020" y="4318"/>
                </a:lnTo>
                <a:lnTo>
                  <a:pt x="4025337" y="4825"/>
                </a:lnTo>
                <a:lnTo>
                  <a:pt x="4022797" y="5715"/>
                </a:lnTo>
                <a:lnTo>
                  <a:pt x="4020130" y="6476"/>
                </a:lnTo>
                <a:lnTo>
                  <a:pt x="3924880" y="271652"/>
                </a:lnTo>
                <a:lnTo>
                  <a:pt x="3921578" y="284225"/>
                </a:lnTo>
                <a:lnTo>
                  <a:pt x="3921070" y="287274"/>
                </a:lnTo>
                <a:lnTo>
                  <a:pt x="3931103" y="294639"/>
                </a:lnTo>
                <a:lnTo>
                  <a:pt x="3935040" y="295148"/>
                </a:lnTo>
                <a:lnTo>
                  <a:pt x="3940374" y="295401"/>
                </a:lnTo>
                <a:lnTo>
                  <a:pt x="3953582" y="295401"/>
                </a:lnTo>
                <a:lnTo>
                  <a:pt x="3979105" y="284225"/>
                </a:lnTo>
                <a:lnTo>
                  <a:pt x="3997270" y="228219"/>
                </a:lnTo>
                <a:lnTo>
                  <a:pt x="4168510" y="228219"/>
                </a:lnTo>
                <a:lnTo>
                  <a:pt x="4152744" y="183007"/>
                </a:lnTo>
                <a:lnTo>
                  <a:pt x="4010224" y="183007"/>
                </a:lnTo>
                <a:lnTo>
                  <a:pt x="4050991" y="60325"/>
                </a:lnTo>
                <a:lnTo>
                  <a:pt x="4109963" y="60325"/>
                </a:lnTo>
                <a:lnTo>
                  <a:pt x="4094552" y="16128"/>
                </a:lnTo>
                <a:lnTo>
                  <a:pt x="4093663" y="13207"/>
                </a:lnTo>
                <a:lnTo>
                  <a:pt x="4092647" y="11049"/>
                </a:lnTo>
                <a:lnTo>
                  <a:pt x="4090107" y="7747"/>
                </a:lnTo>
                <a:lnTo>
                  <a:pt x="4087948" y="6476"/>
                </a:lnTo>
                <a:lnTo>
                  <a:pt x="4085027" y="5715"/>
                </a:lnTo>
                <a:lnTo>
                  <a:pt x="4082233" y="4825"/>
                </a:lnTo>
                <a:lnTo>
                  <a:pt x="4078169" y="4318"/>
                </a:lnTo>
                <a:lnTo>
                  <a:pt x="4072962" y="4191"/>
                </a:lnTo>
                <a:lnTo>
                  <a:pt x="4067755" y="3937"/>
                </a:lnTo>
                <a:lnTo>
                  <a:pt x="4060770" y="3809"/>
                </a:lnTo>
              </a:path>
              <a:path w="5947101" h="298958">
                <a:moveTo>
                  <a:pt x="4168510" y="228219"/>
                </a:moveTo>
                <a:lnTo>
                  <a:pt x="4105728" y="228219"/>
                </a:lnTo>
                <a:lnTo>
                  <a:pt x="4125794" y="288163"/>
                </a:lnTo>
                <a:lnTo>
                  <a:pt x="4126429" y="289687"/>
                </a:lnTo>
                <a:lnTo>
                  <a:pt x="4128334" y="292100"/>
                </a:lnTo>
                <a:lnTo>
                  <a:pt x="4129858" y="292988"/>
                </a:lnTo>
                <a:lnTo>
                  <a:pt x="4132017" y="293624"/>
                </a:lnTo>
                <a:lnTo>
                  <a:pt x="4134303" y="294386"/>
                </a:lnTo>
                <a:lnTo>
                  <a:pt x="4137478" y="294767"/>
                </a:lnTo>
                <a:lnTo>
                  <a:pt x="4145987" y="295275"/>
                </a:lnTo>
                <a:lnTo>
                  <a:pt x="4166815" y="295401"/>
                </a:lnTo>
                <a:lnTo>
                  <a:pt x="4172530" y="295148"/>
                </a:lnTo>
                <a:lnTo>
                  <a:pt x="4180912" y="294386"/>
                </a:lnTo>
                <a:lnTo>
                  <a:pt x="4183833" y="293497"/>
                </a:lnTo>
                <a:lnTo>
                  <a:pt x="4187008" y="290322"/>
                </a:lnTo>
                <a:lnTo>
                  <a:pt x="4187537" y="288417"/>
                </a:lnTo>
                <a:lnTo>
                  <a:pt x="4187490" y="286765"/>
                </a:lnTo>
                <a:lnTo>
                  <a:pt x="4187262" y="284861"/>
                </a:lnTo>
                <a:lnTo>
                  <a:pt x="4186754" y="281686"/>
                </a:lnTo>
                <a:lnTo>
                  <a:pt x="4185611" y="277495"/>
                </a:lnTo>
                <a:lnTo>
                  <a:pt x="4183833" y="272161"/>
                </a:lnTo>
                <a:lnTo>
                  <a:pt x="4168510" y="228219"/>
                </a:lnTo>
              </a:path>
              <a:path w="5947101" h="298958">
                <a:moveTo>
                  <a:pt x="4109963" y="60325"/>
                </a:moveTo>
                <a:lnTo>
                  <a:pt x="4051245" y="60325"/>
                </a:lnTo>
                <a:lnTo>
                  <a:pt x="4092139" y="183007"/>
                </a:lnTo>
                <a:lnTo>
                  <a:pt x="4152744" y="183007"/>
                </a:lnTo>
                <a:lnTo>
                  <a:pt x="4109963" y="60325"/>
                </a:lnTo>
              </a:path>
              <a:path w="5947101" h="298958">
                <a:moveTo>
                  <a:pt x="3437454" y="3809"/>
                </a:moveTo>
                <a:lnTo>
                  <a:pt x="3421071" y="3809"/>
                </a:lnTo>
                <a:lnTo>
                  <a:pt x="3414975" y="3937"/>
                </a:lnTo>
                <a:lnTo>
                  <a:pt x="3410276" y="4191"/>
                </a:lnTo>
                <a:lnTo>
                  <a:pt x="3405704" y="4318"/>
                </a:lnTo>
                <a:lnTo>
                  <a:pt x="3402021" y="4825"/>
                </a:lnTo>
                <a:lnTo>
                  <a:pt x="3399481" y="5715"/>
                </a:lnTo>
                <a:lnTo>
                  <a:pt x="3396814" y="6476"/>
                </a:lnTo>
                <a:lnTo>
                  <a:pt x="3301564" y="271652"/>
                </a:lnTo>
                <a:lnTo>
                  <a:pt x="3298262" y="284225"/>
                </a:lnTo>
                <a:lnTo>
                  <a:pt x="3297754" y="287274"/>
                </a:lnTo>
                <a:lnTo>
                  <a:pt x="3307787" y="294639"/>
                </a:lnTo>
                <a:lnTo>
                  <a:pt x="3311724" y="295148"/>
                </a:lnTo>
                <a:lnTo>
                  <a:pt x="3317058" y="295401"/>
                </a:lnTo>
                <a:lnTo>
                  <a:pt x="3330266" y="295401"/>
                </a:lnTo>
                <a:lnTo>
                  <a:pt x="3355789" y="284225"/>
                </a:lnTo>
                <a:lnTo>
                  <a:pt x="3373954" y="228219"/>
                </a:lnTo>
                <a:lnTo>
                  <a:pt x="3545194" y="228219"/>
                </a:lnTo>
                <a:lnTo>
                  <a:pt x="3529428" y="183007"/>
                </a:lnTo>
                <a:lnTo>
                  <a:pt x="3386908" y="183007"/>
                </a:lnTo>
                <a:lnTo>
                  <a:pt x="3427675" y="60325"/>
                </a:lnTo>
                <a:lnTo>
                  <a:pt x="3486647" y="60325"/>
                </a:lnTo>
                <a:lnTo>
                  <a:pt x="3471236" y="16128"/>
                </a:lnTo>
                <a:lnTo>
                  <a:pt x="3470347" y="13207"/>
                </a:lnTo>
                <a:lnTo>
                  <a:pt x="3469331" y="11049"/>
                </a:lnTo>
                <a:lnTo>
                  <a:pt x="3466791" y="7747"/>
                </a:lnTo>
                <a:lnTo>
                  <a:pt x="3464632" y="6476"/>
                </a:lnTo>
                <a:lnTo>
                  <a:pt x="3461711" y="5715"/>
                </a:lnTo>
                <a:lnTo>
                  <a:pt x="3458917" y="4825"/>
                </a:lnTo>
                <a:lnTo>
                  <a:pt x="3454853" y="4318"/>
                </a:lnTo>
                <a:lnTo>
                  <a:pt x="3449646" y="4191"/>
                </a:lnTo>
                <a:lnTo>
                  <a:pt x="3444439" y="3937"/>
                </a:lnTo>
                <a:lnTo>
                  <a:pt x="3437454" y="3809"/>
                </a:lnTo>
              </a:path>
              <a:path w="5947101" h="298958">
                <a:moveTo>
                  <a:pt x="3545194" y="228219"/>
                </a:moveTo>
                <a:lnTo>
                  <a:pt x="3482412" y="228219"/>
                </a:lnTo>
                <a:lnTo>
                  <a:pt x="3502478" y="288163"/>
                </a:lnTo>
                <a:lnTo>
                  <a:pt x="3503113" y="289687"/>
                </a:lnTo>
                <a:lnTo>
                  <a:pt x="3504129" y="290830"/>
                </a:lnTo>
                <a:lnTo>
                  <a:pt x="3505018" y="292100"/>
                </a:lnTo>
                <a:lnTo>
                  <a:pt x="3506542" y="292988"/>
                </a:lnTo>
                <a:lnTo>
                  <a:pt x="3508701" y="293624"/>
                </a:lnTo>
                <a:lnTo>
                  <a:pt x="3510987" y="294386"/>
                </a:lnTo>
                <a:lnTo>
                  <a:pt x="3514162" y="294767"/>
                </a:lnTo>
                <a:lnTo>
                  <a:pt x="3522671" y="295275"/>
                </a:lnTo>
                <a:lnTo>
                  <a:pt x="3543499" y="295401"/>
                </a:lnTo>
                <a:lnTo>
                  <a:pt x="3549214" y="295148"/>
                </a:lnTo>
                <a:lnTo>
                  <a:pt x="3557596" y="294386"/>
                </a:lnTo>
                <a:lnTo>
                  <a:pt x="3560517" y="293497"/>
                </a:lnTo>
                <a:lnTo>
                  <a:pt x="3563692" y="290322"/>
                </a:lnTo>
                <a:lnTo>
                  <a:pt x="3564221" y="288417"/>
                </a:lnTo>
                <a:lnTo>
                  <a:pt x="3564174" y="286765"/>
                </a:lnTo>
                <a:lnTo>
                  <a:pt x="3563946" y="284861"/>
                </a:lnTo>
                <a:lnTo>
                  <a:pt x="3563438" y="281686"/>
                </a:lnTo>
                <a:lnTo>
                  <a:pt x="3562295" y="277495"/>
                </a:lnTo>
                <a:lnTo>
                  <a:pt x="3560517" y="272161"/>
                </a:lnTo>
                <a:lnTo>
                  <a:pt x="3545194" y="228219"/>
                </a:lnTo>
              </a:path>
              <a:path w="5947101" h="298958">
                <a:moveTo>
                  <a:pt x="3486647" y="60325"/>
                </a:moveTo>
                <a:lnTo>
                  <a:pt x="3427929" y="60325"/>
                </a:lnTo>
                <a:lnTo>
                  <a:pt x="3468823" y="183007"/>
                </a:lnTo>
                <a:lnTo>
                  <a:pt x="3529428" y="183007"/>
                </a:lnTo>
                <a:lnTo>
                  <a:pt x="3486647" y="60325"/>
                </a:lnTo>
              </a:path>
              <a:path w="5947101" h="298958">
                <a:moveTo>
                  <a:pt x="2035374" y="3809"/>
                </a:moveTo>
                <a:lnTo>
                  <a:pt x="2018991" y="3809"/>
                </a:lnTo>
                <a:lnTo>
                  <a:pt x="2012895" y="3937"/>
                </a:lnTo>
                <a:lnTo>
                  <a:pt x="2008196" y="4191"/>
                </a:lnTo>
                <a:lnTo>
                  <a:pt x="2003624" y="4318"/>
                </a:lnTo>
                <a:lnTo>
                  <a:pt x="1999941" y="4825"/>
                </a:lnTo>
                <a:lnTo>
                  <a:pt x="1997401" y="5715"/>
                </a:lnTo>
                <a:lnTo>
                  <a:pt x="1994734" y="6476"/>
                </a:lnTo>
                <a:lnTo>
                  <a:pt x="1899484" y="271652"/>
                </a:lnTo>
                <a:lnTo>
                  <a:pt x="1896182" y="284225"/>
                </a:lnTo>
                <a:lnTo>
                  <a:pt x="1895674" y="287274"/>
                </a:lnTo>
                <a:lnTo>
                  <a:pt x="1905707" y="294639"/>
                </a:lnTo>
                <a:lnTo>
                  <a:pt x="1909644" y="295148"/>
                </a:lnTo>
                <a:lnTo>
                  <a:pt x="1914978" y="295401"/>
                </a:lnTo>
                <a:lnTo>
                  <a:pt x="1928186" y="295401"/>
                </a:lnTo>
                <a:lnTo>
                  <a:pt x="1953709" y="284225"/>
                </a:lnTo>
                <a:lnTo>
                  <a:pt x="1971874" y="228219"/>
                </a:lnTo>
                <a:lnTo>
                  <a:pt x="2143114" y="228219"/>
                </a:lnTo>
                <a:lnTo>
                  <a:pt x="2127348" y="183007"/>
                </a:lnTo>
                <a:lnTo>
                  <a:pt x="1984828" y="183007"/>
                </a:lnTo>
                <a:lnTo>
                  <a:pt x="2025595" y="60325"/>
                </a:lnTo>
                <a:lnTo>
                  <a:pt x="2084567" y="60325"/>
                </a:lnTo>
                <a:lnTo>
                  <a:pt x="2069156" y="16128"/>
                </a:lnTo>
                <a:lnTo>
                  <a:pt x="2068267" y="13207"/>
                </a:lnTo>
                <a:lnTo>
                  <a:pt x="2067251" y="11049"/>
                </a:lnTo>
                <a:lnTo>
                  <a:pt x="2064711" y="7747"/>
                </a:lnTo>
                <a:lnTo>
                  <a:pt x="2062552" y="6476"/>
                </a:lnTo>
                <a:lnTo>
                  <a:pt x="2059631" y="5715"/>
                </a:lnTo>
                <a:lnTo>
                  <a:pt x="2056837" y="4825"/>
                </a:lnTo>
                <a:lnTo>
                  <a:pt x="2052773" y="4318"/>
                </a:lnTo>
                <a:lnTo>
                  <a:pt x="2047566" y="4191"/>
                </a:lnTo>
                <a:lnTo>
                  <a:pt x="2042359" y="3937"/>
                </a:lnTo>
                <a:lnTo>
                  <a:pt x="2035374" y="3809"/>
                </a:lnTo>
              </a:path>
              <a:path w="5947101" h="298958">
                <a:moveTo>
                  <a:pt x="2143114" y="228219"/>
                </a:moveTo>
                <a:lnTo>
                  <a:pt x="2080332" y="228219"/>
                </a:lnTo>
                <a:lnTo>
                  <a:pt x="2100398" y="288163"/>
                </a:lnTo>
                <a:lnTo>
                  <a:pt x="2101033" y="289687"/>
                </a:lnTo>
                <a:lnTo>
                  <a:pt x="2102049" y="290830"/>
                </a:lnTo>
                <a:lnTo>
                  <a:pt x="2102938" y="292100"/>
                </a:lnTo>
                <a:lnTo>
                  <a:pt x="2104462" y="292988"/>
                </a:lnTo>
                <a:lnTo>
                  <a:pt x="2106621" y="293624"/>
                </a:lnTo>
                <a:lnTo>
                  <a:pt x="2108907" y="294386"/>
                </a:lnTo>
                <a:lnTo>
                  <a:pt x="2112082" y="294767"/>
                </a:lnTo>
                <a:lnTo>
                  <a:pt x="2120591" y="295275"/>
                </a:lnTo>
                <a:lnTo>
                  <a:pt x="2141419" y="295401"/>
                </a:lnTo>
                <a:lnTo>
                  <a:pt x="2147134" y="295148"/>
                </a:lnTo>
                <a:lnTo>
                  <a:pt x="2155516" y="294386"/>
                </a:lnTo>
                <a:lnTo>
                  <a:pt x="2158437" y="293497"/>
                </a:lnTo>
                <a:lnTo>
                  <a:pt x="2161612" y="290322"/>
                </a:lnTo>
                <a:lnTo>
                  <a:pt x="2162141" y="288417"/>
                </a:lnTo>
                <a:lnTo>
                  <a:pt x="2162094" y="286765"/>
                </a:lnTo>
                <a:lnTo>
                  <a:pt x="2161866" y="284861"/>
                </a:lnTo>
                <a:lnTo>
                  <a:pt x="2161358" y="281686"/>
                </a:lnTo>
                <a:lnTo>
                  <a:pt x="2160215" y="277495"/>
                </a:lnTo>
                <a:lnTo>
                  <a:pt x="2158437" y="272161"/>
                </a:lnTo>
                <a:lnTo>
                  <a:pt x="2143114" y="228219"/>
                </a:lnTo>
              </a:path>
              <a:path w="5947101" h="298958">
                <a:moveTo>
                  <a:pt x="2084567" y="60325"/>
                </a:moveTo>
                <a:lnTo>
                  <a:pt x="2025849" y="60325"/>
                </a:lnTo>
                <a:lnTo>
                  <a:pt x="2066743" y="183007"/>
                </a:lnTo>
                <a:lnTo>
                  <a:pt x="2127348" y="183007"/>
                </a:lnTo>
                <a:lnTo>
                  <a:pt x="2084567" y="60325"/>
                </a:lnTo>
              </a:path>
              <a:path w="5947101" h="298958">
                <a:moveTo>
                  <a:pt x="369578" y="3809"/>
                </a:moveTo>
                <a:lnTo>
                  <a:pt x="353208" y="3809"/>
                </a:lnTo>
                <a:lnTo>
                  <a:pt x="347099" y="3937"/>
                </a:lnTo>
                <a:lnTo>
                  <a:pt x="342489" y="4191"/>
                </a:lnTo>
                <a:lnTo>
                  <a:pt x="337879" y="4318"/>
                </a:lnTo>
                <a:lnTo>
                  <a:pt x="334272" y="4825"/>
                </a:lnTo>
                <a:lnTo>
                  <a:pt x="331669" y="5715"/>
                </a:lnTo>
                <a:lnTo>
                  <a:pt x="329065" y="6476"/>
                </a:lnTo>
                <a:lnTo>
                  <a:pt x="233777" y="271652"/>
                </a:lnTo>
                <a:lnTo>
                  <a:pt x="230034" y="287527"/>
                </a:lnTo>
                <a:lnTo>
                  <a:pt x="230500" y="289687"/>
                </a:lnTo>
                <a:lnTo>
                  <a:pt x="231986" y="291464"/>
                </a:lnTo>
                <a:lnTo>
                  <a:pt x="233472" y="293115"/>
                </a:lnTo>
                <a:lnTo>
                  <a:pt x="236152" y="294259"/>
                </a:lnTo>
                <a:lnTo>
                  <a:pt x="240025" y="294639"/>
                </a:lnTo>
                <a:lnTo>
                  <a:pt x="243899" y="295148"/>
                </a:lnTo>
                <a:lnTo>
                  <a:pt x="249246" y="295401"/>
                </a:lnTo>
                <a:lnTo>
                  <a:pt x="262492" y="295401"/>
                </a:lnTo>
                <a:lnTo>
                  <a:pt x="287803" y="284607"/>
                </a:lnTo>
                <a:lnTo>
                  <a:pt x="306103" y="228219"/>
                </a:lnTo>
                <a:lnTo>
                  <a:pt x="477405" y="228219"/>
                </a:lnTo>
                <a:lnTo>
                  <a:pt x="461637" y="183007"/>
                </a:lnTo>
                <a:lnTo>
                  <a:pt x="319045" y="183007"/>
                </a:lnTo>
                <a:lnTo>
                  <a:pt x="359901" y="60325"/>
                </a:lnTo>
                <a:lnTo>
                  <a:pt x="418850" y="60325"/>
                </a:lnTo>
                <a:lnTo>
                  <a:pt x="403436" y="16128"/>
                </a:lnTo>
                <a:lnTo>
                  <a:pt x="402547" y="13207"/>
                </a:lnTo>
                <a:lnTo>
                  <a:pt x="401468" y="11049"/>
                </a:lnTo>
                <a:lnTo>
                  <a:pt x="398940" y="7747"/>
                </a:lnTo>
                <a:lnTo>
                  <a:pt x="396845" y="6476"/>
                </a:lnTo>
                <a:lnTo>
                  <a:pt x="393949" y="5715"/>
                </a:lnTo>
                <a:lnTo>
                  <a:pt x="391041" y="4825"/>
                </a:lnTo>
                <a:lnTo>
                  <a:pt x="386990" y="4318"/>
                </a:lnTo>
                <a:lnTo>
                  <a:pt x="381783" y="4191"/>
                </a:lnTo>
                <a:lnTo>
                  <a:pt x="376576" y="3937"/>
                </a:lnTo>
                <a:lnTo>
                  <a:pt x="369578" y="3809"/>
                </a:lnTo>
              </a:path>
              <a:path w="5947101" h="298958">
                <a:moveTo>
                  <a:pt x="477405" y="228219"/>
                </a:moveTo>
                <a:lnTo>
                  <a:pt x="414600" y="228219"/>
                </a:lnTo>
                <a:lnTo>
                  <a:pt x="434018" y="286258"/>
                </a:lnTo>
                <a:lnTo>
                  <a:pt x="434615" y="288163"/>
                </a:lnTo>
                <a:lnTo>
                  <a:pt x="435364" y="289687"/>
                </a:lnTo>
                <a:lnTo>
                  <a:pt x="436253" y="290830"/>
                </a:lnTo>
                <a:lnTo>
                  <a:pt x="437142" y="292100"/>
                </a:lnTo>
                <a:lnTo>
                  <a:pt x="438704" y="292988"/>
                </a:lnTo>
                <a:lnTo>
                  <a:pt x="440939" y="293624"/>
                </a:lnTo>
                <a:lnTo>
                  <a:pt x="443175" y="294386"/>
                </a:lnTo>
                <a:lnTo>
                  <a:pt x="446413" y="294767"/>
                </a:lnTo>
                <a:lnTo>
                  <a:pt x="454897" y="295275"/>
                </a:lnTo>
                <a:lnTo>
                  <a:pt x="475687" y="295401"/>
                </a:lnTo>
                <a:lnTo>
                  <a:pt x="481427" y="295148"/>
                </a:lnTo>
                <a:lnTo>
                  <a:pt x="489758" y="294386"/>
                </a:lnTo>
                <a:lnTo>
                  <a:pt x="492654" y="293497"/>
                </a:lnTo>
                <a:lnTo>
                  <a:pt x="494292" y="291846"/>
                </a:lnTo>
                <a:lnTo>
                  <a:pt x="495930" y="290322"/>
                </a:lnTo>
                <a:lnTo>
                  <a:pt x="496428" y="288417"/>
                </a:lnTo>
                <a:lnTo>
                  <a:pt x="496349" y="286765"/>
                </a:lnTo>
                <a:lnTo>
                  <a:pt x="495638" y="281686"/>
                </a:lnTo>
                <a:lnTo>
                  <a:pt x="494521" y="277495"/>
                </a:lnTo>
                <a:lnTo>
                  <a:pt x="492730" y="272161"/>
                </a:lnTo>
                <a:lnTo>
                  <a:pt x="477405" y="228219"/>
                </a:lnTo>
              </a:path>
              <a:path w="5947101" h="298958">
                <a:moveTo>
                  <a:pt x="609545" y="53086"/>
                </a:moveTo>
                <a:lnTo>
                  <a:pt x="550617" y="53086"/>
                </a:lnTo>
                <a:lnTo>
                  <a:pt x="550617" y="287527"/>
                </a:lnTo>
                <a:lnTo>
                  <a:pt x="551125" y="288798"/>
                </a:lnTo>
                <a:lnTo>
                  <a:pt x="552141" y="289940"/>
                </a:lnTo>
                <a:lnTo>
                  <a:pt x="553030" y="291211"/>
                </a:lnTo>
                <a:lnTo>
                  <a:pt x="565984" y="294639"/>
                </a:lnTo>
                <a:lnTo>
                  <a:pt x="569794" y="295148"/>
                </a:lnTo>
                <a:lnTo>
                  <a:pt x="574493" y="295401"/>
                </a:lnTo>
                <a:lnTo>
                  <a:pt x="585796" y="295401"/>
                </a:lnTo>
                <a:lnTo>
                  <a:pt x="590495" y="295148"/>
                </a:lnTo>
                <a:lnTo>
                  <a:pt x="594305" y="294639"/>
                </a:lnTo>
                <a:lnTo>
                  <a:pt x="598115" y="294259"/>
                </a:lnTo>
                <a:lnTo>
                  <a:pt x="601163" y="293624"/>
                </a:lnTo>
                <a:lnTo>
                  <a:pt x="603322" y="292862"/>
                </a:lnTo>
                <a:lnTo>
                  <a:pt x="605608" y="292100"/>
                </a:lnTo>
                <a:lnTo>
                  <a:pt x="607132" y="291211"/>
                </a:lnTo>
                <a:lnTo>
                  <a:pt x="608148" y="289940"/>
                </a:lnTo>
                <a:lnTo>
                  <a:pt x="609164" y="288798"/>
                </a:lnTo>
                <a:lnTo>
                  <a:pt x="609545" y="287527"/>
                </a:lnTo>
                <a:lnTo>
                  <a:pt x="609545" y="53086"/>
                </a:lnTo>
              </a:path>
              <a:path w="5947101" h="298958">
                <a:moveTo>
                  <a:pt x="418850" y="60325"/>
                </a:moveTo>
                <a:lnTo>
                  <a:pt x="360129" y="60325"/>
                </a:lnTo>
                <a:lnTo>
                  <a:pt x="400985" y="183007"/>
                </a:lnTo>
                <a:lnTo>
                  <a:pt x="461637" y="183007"/>
                </a:lnTo>
                <a:lnTo>
                  <a:pt x="418850" y="60325"/>
                </a:lnTo>
              </a:path>
              <a:path w="5947101" h="298958">
                <a:moveTo>
                  <a:pt x="683205" y="5079"/>
                </a:moveTo>
                <a:lnTo>
                  <a:pt x="476830" y="5079"/>
                </a:lnTo>
                <a:lnTo>
                  <a:pt x="475572" y="5588"/>
                </a:lnTo>
                <a:lnTo>
                  <a:pt x="474531" y="6350"/>
                </a:lnTo>
                <a:lnTo>
                  <a:pt x="473489" y="7239"/>
                </a:lnTo>
                <a:lnTo>
                  <a:pt x="472588" y="8508"/>
                </a:lnTo>
                <a:lnTo>
                  <a:pt x="471584" y="11049"/>
                </a:lnTo>
                <a:lnTo>
                  <a:pt x="471102" y="12192"/>
                </a:lnTo>
                <a:lnTo>
                  <a:pt x="470543" y="14731"/>
                </a:lnTo>
                <a:lnTo>
                  <a:pt x="469806" y="20954"/>
                </a:lnTo>
                <a:lnTo>
                  <a:pt x="469616" y="24765"/>
                </a:lnTo>
                <a:lnTo>
                  <a:pt x="469616" y="33527"/>
                </a:lnTo>
                <a:lnTo>
                  <a:pt x="469806" y="37211"/>
                </a:lnTo>
                <a:lnTo>
                  <a:pt x="470543" y="43306"/>
                </a:lnTo>
                <a:lnTo>
                  <a:pt x="471102" y="45847"/>
                </a:lnTo>
                <a:lnTo>
                  <a:pt x="471851" y="47625"/>
                </a:lnTo>
                <a:lnTo>
                  <a:pt x="472588" y="49529"/>
                </a:lnTo>
                <a:lnTo>
                  <a:pt x="473489" y="50926"/>
                </a:lnTo>
                <a:lnTo>
                  <a:pt x="475572" y="52704"/>
                </a:lnTo>
                <a:lnTo>
                  <a:pt x="476830" y="53086"/>
                </a:lnTo>
                <a:lnTo>
                  <a:pt x="683205" y="53086"/>
                </a:lnTo>
                <a:lnTo>
                  <a:pt x="684475" y="52704"/>
                </a:lnTo>
                <a:lnTo>
                  <a:pt x="686761" y="50926"/>
                </a:lnTo>
                <a:lnTo>
                  <a:pt x="687650" y="49529"/>
                </a:lnTo>
                <a:lnTo>
                  <a:pt x="688412" y="47625"/>
                </a:lnTo>
                <a:lnTo>
                  <a:pt x="689174" y="45847"/>
                </a:lnTo>
                <a:lnTo>
                  <a:pt x="689682" y="43306"/>
                </a:lnTo>
                <a:lnTo>
                  <a:pt x="690444" y="37211"/>
                </a:lnTo>
                <a:lnTo>
                  <a:pt x="690571" y="33527"/>
                </a:lnTo>
                <a:lnTo>
                  <a:pt x="690571" y="24765"/>
                </a:lnTo>
                <a:lnTo>
                  <a:pt x="690444" y="20954"/>
                </a:lnTo>
                <a:lnTo>
                  <a:pt x="689682" y="14731"/>
                </a:lnTo>
                <a:lnTo>
                  <a:pt x="689174" y="12192"/>
                </a:lnTo>
                <a:lnTo>
                  <a:pt x="688412" y="10414"/>
                </a:lnTo>
                <a:lnTo>
                  <a:pt x="687650" y="8508"/>
                </a:lnTo>
                <a:lnTo>
                  <a:pt x="686761" y="7239"/>
                </a:lnTo>
                <a:lnTo>
                  <a:pt x="685618" y="6350"/>
                </a:lnTo>
                <a:lnTo>
                  <a:pt x="684475" y="5588"/>
                </a:lnTo>
                <a:lnTo>
                  <a:pt x="683205" y="5079"/>
                </a:lnTo>
              </a:path>
              <a:path w="5947101" h="298958">
                <a:moveTo>
                  <a:pt x="5579563" y="5079"/>
                </a:moveTo>
                <a:lnTo>
                  <a:pt x="5500442" y="5079"/>
                </a:lnTo>
                <a:lnTo>
                  <a:pt x="5496378" y="6603"/>
                </a:lnTo>
                <a:lnTo>
                  <a:pt x="5492949" y="9525"/>
                </a:lnTo>
                <a:lnTo>
                  <a:pt x="5489647" y="12446"/>
                </a:lnTo>
                <a:lnTo>
                  <a:pt x="5487996" y="17145"/>
                </a:lnTo>
                <a:lnTo>
                  <a:pt x="5487996" y="282067"/>
                </a:lnTo>
                <a:lnTo>
                  <a:pt x="5489647" y="286765"/>
                </a:lnTo>
                <a:lnTo>
                  <a:pt x="5492949" y="289687"/>
                </a:lnTo>
                <a:lnTo>
                  <a:pt x="5496378" y="292608"/>
                </a:lnTo>
                <a:lnTo>
                  <a:pt x="5500442" y="294005"/>
                </a:lnTo>
                <a:lnTo>
                  <a:pt x="5575695" y="294002"/>
                </a:lnTo>
                <a:lnTo>
                  <a:pt x="5624426" y="289110"/>
                </a:lnTo>
                <a:lnTo>
                  <a:pt x="5661559" y="277132"/>
                </a:lnTo>
                <a:lnTo>
                  <a:pt x="5694258" y="252890"/>
                </a:lnTo>
                <a:lnTo>
                  <a:pt x="5698539" y="247523"/>
                </a:lnTo>
                <a:lnTo>
                  <a:pt x="5546416" y="247523"/>
                </a:lnTo>
                <a:lnTo>
                  <a:pt x="5546416" y="51180"/>
                </a:lnTo>
                <a:lnTo>
                  <a:pt x="5699212" y="51180"/>
                </a:lnTo>
                <a:lnTo>
                  <a:pt x="5697023" y="48353"/>
                </a:lnTo>
                <a:lnTo>
                  <a:pt x="5656091" y="18516"/>
                </a:lnTo>
                <a:lnTo>
                  <a:pt x="5607422" y="6427"/>
                </a:lnTo>
                <a:lnTo>
                  <a:pt x="5593913" y="5416"/>
                </a:lnTo>
                <a:lnTo>
                  <a:pt x="5579563" y="5079"/>
                </a:lnTo>
              </a:path>
              <a:path w="5947101" h="298958">
                <a:moveTo>
                  <a:pt x="5699212" y="51180"/>
                </a:moveTo>
                <a:lnTo>
                  <a:pt x="5546416" y="51180"/>
                </a:lnTo>
                <a:lnTo>
                  <a:pt x="5580483" y="51232"/>
                </a:lnTo>
                <a:lnTo>
                  <a:pt x="5592275" y="52043"/>
                </a:lnTo>
                <a:lnTo>
                  <a:pt x="5629990" y="63785"/>
                </a:lnTo>
                <a:lnTo>
                  <a:pt x="5659772" y="102151"/>
                </a:lnTo>
                <a:lnTo>
                  <a:pt x="5666761" y="141785"/>
                </a:lnTo>
                <a:lnTo>
                  <a:pt x="5666872" y="158805"/>
                </a:lnTo>
                <a:lnTo>
                  <a:pt x="5665688" y="170973"/>
                </a:lnTo>
                <a:lnTo>
                  <a:pt x="5648479" y="217321"/>
                </a:lnTo>
                <a:lnTo>
                  <a:pt x="5615218" y="242186"/>
                </a:lnTo>
                <a:lnTo>
                  <a:pt x="5577023" y="247523"/>
                </a:lnTo>
                <a:lnTo>
                  <a:pt x="5698539" y="247523"/>
                </a:lnTo>
                <a:lnTo>
                  <a:pt x="5719762" y="206952"/>
                </a:lnTo>
                <a:lnTo>
                  <a:pt x="5727682" y="157668"/>
                </a:lnTo>
                <a:lnTo>
                  <a:pt x="5728012" y="142742"/>
                </a:lnTo>
                <a:lnTo>
                  <a:pt x="5727484" y="129896"/>
                </a:lnTo>
                <a:lnTo>
                  <a:pt x="5716631" y="80321"/>
                </a:lnTo>
                <a:lnTo>
                  <a:pt x="5704890" y="58513"/>
                </a:lnTo>
                <a:lnTo>
                  <a:pt x="5699212" y="51180"/>
                </a:lnTo>
              </a:path>
              <a:path w="5947101" h="298958">
                <a:moveTo>
                  <a:pt x="5186371" y="5079"/>
                </a:moveTo>
                <a:lnTo>
                  <a:pt x="5107250" y="5079"/>
                </a:lnTo>
                <a:lnTo>
                  <a:pt x="5103186" y="6603"/>
                </a:lnTo>
                <a:lnTo>
                  <a:pt x="5099757" y="9525"/>
                </a:lnTo>
                <a:lnTo>
                  <a:pt x="5096455" y="12446"/>
                </a:lnTo>
                <a:lnTo>
                  <a:pt x="5094804" y="17145"/>
                </a:lnTo>
                <a:lnTo>
                  <a:pt x="5094804" y="282067"/>
                </a:lnTo>
                <a:lnTo>
                  <a:pt x="5096455" y="286765"/>
                </a:lnTo>
                <a:lnTo>
                  <a:pt x="5099757" y="289687"/>
                </a:lnTo>
                <a:lnTo>
                  <a:pt x="5103186" y="292608"/>
                </a:lnTo>
                <a:lnTo>
                  <a:pt x="5107250" y="294005"/>
                </a:lnTo>
                <a:lnTo>
                  <a:pt x="5182503" y="294002"/>
                </a:lnTo>
                <a:lnTo>
                  <a:pt x="5231234" y="289110"/>
                </a:lnTo>
                <a:lnTo>
                  <a:pt x="5268367" y="277132"/>
                </a:lnTo>
                <a:lnTo>
                  <a:pt x="5301066" y="252890"/>
                </a:lnTo>
                <a:lnTo>
                  <a:pt x="5305347" y="247523"/>
                </a:lnTo>
                <a:lnTo>
                  <a:pt x="5153224" y="247523"/>
                </a:lnTo>
                <a:lnTo>
                  <a:pt x="5153224" y="51180"/>
                </a:lnTo>
                <a:lnTo>
                  <a:pt x="5306020" y="51180"/>
                </a:lnTo>
                <a:lnTo>
                  <a:pt x="5303831" y="48353"/>
                </a:lnTo>
                <a:lnTo>
                  <a:pt x="5262899" y="18516"/>
                </a:lnTo>
                <a:lnTo>
                  <a:pt x="5214230" y="6427"/>
                </a:lnTo>
                <a:lnTo>
                  <a:pt x="5200721" y="5416"/>
                </a:lnTo>
                <a:lnTo>
                  <a:pt x="5186371" y="5079"/>
                </a:lnTo>
              </a:path>
              <a:path w="5947101" h="298958">
                <a:moveTo>
                  <a:pt x="5306020" y="51180"/>
                </a:moveTo>
                <a:lnTo>
                  <a:pt x="5153224" y="51180"/>
                </a:lnTo>
                <a:lnTo>
                  <a:pt x="5187291" y="51232"/>
                </a:lnTo>
                <a:lnTo>
                  <a:pt x="5199083" y="52043"/>
                </a:lnTo>
                <a:lnTo>
                  <a:pt x="5236798" y="63785"/>
                </a:lnTo>
                <a:lnTo>
                  <a:pt x="5266580" y="102151"/>
                </a:lnTo>
                <a:lnTo>
                  <a:pt x="5273569" y="141785"/>
                </a:lnTo>
                <a:lnTo>
                  <a:pt x="5273680" y="158805"/>
                </a:lnTo>
                <a:lnTo>
                  <a:pt x="5272496" y="170973"/>
                </a:lnTo>
                <a:lnTo>
                  <a:pt x="5255287" y="217321"/>
                </a:lnTo>
                <a:lnTo>
                  <a:pt x="5222026" y="242186"/>
                </a:lnTo>
                <a:lnTo>
                  <a:pt x="5183831" y="247523"/>
                </a:lnTo>
                <a:lnTo>
                  <a:pt x="5305347" y="247523"/>
                </a:lnTo>
                <a:lnTo>
                  <a:pt x="5326570" y="206952"/>
                </a:lnTo>
                <a:lnTo>
                  <a:pt x="5334490" y="157668"/>
                </a:lnTo>
                <a:lnTo>
                  <a:pt x="5334820" y="142742"/>
                </a:lnTo>
                <a:lnTo>
                  <a:pt x="5334292" y="129896"/>
                </a:lnTo>
                <a:lnTo>
                  <a:pt x="5323439" y="80321"/>
                </a:lnTo>
                <a:lnTo>
                  <a:pt x="5311698" y="58513"/>
                </a:lnTo>
                <a:lnTo>
                  <a:pt x="5306020" y="51180"/>
                </a:lnTo>
              </a:path>
              <a:path w="5947101" h="298958">
                <a:moveTo>
                  <a:pt x="4631635" y="5079"/>
                </a:moveTo>
                <a:lnTo>
                  <a:pt x="4552514" y="5079"/>
                </a:lnTo>
                <a:lnTo>
                  <a:pt x="4548450" y="6603"/>
                </a:lnTo>
                <a:lnTo>
                  <a:pt x="4545021" y="9525"/>
                </a:lnTo>
                <a:lnTo>
                  <a:pt x="4541719" y="12446"/>
                </a:lnTo>
                <a:lnTo>
                  <a:pt x="4540068" y="17145"/>
                </a:lnTo>
                <a:lnTo>
                  <a:pt x="4540068" y="282067"/>
                </a:lnTo>
                <a:lnTo>
                  <a:pt x="4541719" y="286765"/>
                </a:lnTo>
                <a:lnTo>
                  <a:pt x="4545021" y="289687"/>
                </a:lnTo>
                <a:lnTo>
                  <a:pt x="4548450" y="292608"/>
                </a:lnTo>
                <a:lnTo>
                  <a:pt x="4552514" y="294005"/>
                </a:lnTo>
                <a:lnTo>
                  <a:pt x="4627767" y="294002"/>
                </a:lnTo>
                <a:lnTo>
                  <a:pt x="4676498" y="289110"/>
                </a:lnTo>
                <a:lnTo>
                  <a:pt x="4713631" y="277132"/>
                </a:lnTo>
                <a:lnTo>
                  <a:pt x="4746330" y="252890"/>
                </a:lnTo>
                <a:lnTo>
                  <a:pt x="4750611" y="247523"/>
                </a:lnTo>
                <a:lnTo>
                  <a:pt x="4598488" y="247523"/>
                </a:lnTo>
                <a:lnTo>
                  <a:pt x="4598488" y="51180"/>
                </a:lnTo>
                <a:lnTo>
                  <a:pt x="4751284" y="51180"/>
                </a:lnTo>
                <a:lnTo>
                  <a:pt x="4749095" y="48353"/>
                </a:lnTo>
                <a:lnTo>
                  <a:pt x="4708163" y="18516"/>
                </a:lnTo>
                <a:lnTo>
                  <a:pt x="4659494" y="6427"/>
                </a:lnTo>
                <a:lnTo>
                  <a:pt x="4645985" y="5416"/>
                </a:lnTo>
                <a:lnTo>
                  <a:pt x="4631635" y="5079"/>
                </a:lnTo>
              </a:path>
              <a:path w="5947101" h="298958">
                <a:moveTo>
                  <a:pt x="4751284" y="51180"/>
                </a:moveTo>
                <a:lnTo>
                  <a:pt x="4598488" y="51180"/>
                </a:lnTo>
                <a:lnTo>
                  <a:pt x="4632555" y="51232"/>
                </a:lnTo>
                <a:lnTo>
                  <a:pt x="4644347" y="52043"/>
                </a:lnTo>
                <a:lnTo>
                  <a:pt x="4682062" y="63785"/>
                </a:lnTo>
                <a:lnTo>
                  <a:pt x="4711844" y="102151"/>
                </a:lnTo>
                <a:lnTo>
                  <a:pt x="4718833" y="141785"/>
                </a:lnTo>
                <a:lnTo>
                  <a:pt x="4718944" y="158805"/>
                </a:lnTo>
                <a:lnTo>
                  <a:pt x="4717760" y="170973"/>
                </a:lnTo>
                <a:lnTo>
                  <a:pt x="4700551" y="217321"/>
                </a:lnTo>
                <a:lnTo>
                  <a:pt x="4667290" y="242186"/>
                </a:lnTo>
                <a:lnTo>
                  <a:pt x="4629095" y="247523"/>
                </a:lnTo>
                <a:lnTo>
                  <a:pt x="4750611" y="247523"/>
                </a:lnTo>
                <a:lnTo>
                  <a:pt x="4771834" y="206952"/>
                </a:lnTo>
                <a:lnTo>
                  <a:pt x="4779754" y="157668"/>
                </a:lnTo>
                <a:lnTo>
                  <a:pt x="4780084" y="142742"/>
                </a:lnTo>
                <a:lnTo>
                  <a:pt x="4779556" y="129896"/>
                </a:lnTo>
                <a:lnTo>
                  <a:pt x="4768703" y="80321"/>
                </a:lnTo>
                <a:lnTo>
                  <a:pt x="4756962" y="58513"/>
                </a:lnTo>
                <a:lnTo>
                  <a:pt x="4751284" y="51180"/>
                </a:lnTo>
              </a:path>
              <a:path w="5947101" h="298958">
                <a:moveTo>
                  <a:pt x="2607763" y="5079"/>
                </a:moveTo>
                <a:lnTo>
                  <a:pt x="2528642" y="5079"/>
                </a:lnTo>
                <a:lnTo>
                  <a:pt x="2524578" y="6603"/>
                </a:lnTo>
                <a:lnTo>
                  <a:pt x="2521149" y="9525"/>
                </a:lnTo>
                <a:lnTo>
                  <a:pt x="2517847" y="12446"/>
                </a:lnTo>
                <a:lnTo>
                  <a:pt x="2516196" y="17145"/>
                </a:lnTo>
                <a:lnTo>
                  <a:pt x="2516196" y="282067"/>
                </a:lnTo>
                <a:lnTo>
                  <a:pt x="2517847" y="286765"/>
                </a:lnTo>
                <a:lnTo>
                  <a:pt x="2521149" y="289687"/>
                </a:lnTo>
                <a:lnTo>
                  <a:pt x="2524578" y="292608"/>
                </a:lnTo>
                <a:lnTo>
                  <a:pt x="2528642" y="294005"/>
                </a:lnTo>
                <a:lnTo>
                  <a:pt x="2603895" y="294002"/>
                </a:lnTo>
                <a:lnTo>
                  <a:pt x="2652626" y="289110"/>
                </a:lnTo>
                <a:lnTo>
                  <a:pt x="2689759" y="277132"/>
                </a:lnTo>
                <a:lnTo>
                  <a:pt x="2722458" y="252890"/>
                </a:lnTo>
                <a:lnTo>
                  <a:pt x="2726739" y="247523"/>
                </a:lnTo>
                <a:lnTo>
                  <a:pt x="2574616" y="247523"/>
                </a:lnTo>
                <a:lnTo>
                  <a:pt x="2574616" y="51180"/>
                </a:lnTo>
                <a:lnTo>
                  <a:pt x="2727412" y="51180"/>
                </a:lnTo>
                <a:lnTo>
                  <a:pt x="2725223" y="48353"/>
                </a:lnTo>
                <a:lnTo>
                  <a:pt x="2684291" y="18516"/>
                </a:lnTo>
                <a:lnTo>
                  <a:pt x="2635622" y="6427"/>
                </a:lnTo>
                <a:lnTo>
                  <a:pt x="2622113" y="5416"/>
                </a:lnTo>
                <a:lnTo>
                  <a:pt x="2607763" y="5079"/>
                </a:lnTo>
              </a:path>
              <a:path w="5947101" h="298958">
                <a:moveTo>
                  <a:pt x="2727412" y="51180"/>
                </a:moveTo>
                <a:lnTo>
                  <a:pt x="2574616" y="51180"/>
                </a:lnTo>
                <a:lnTo>
                  <a:pt x="2608683" y="51232"/>
                </a:lnTo>
                <a:lnTo>
                  <a:pt x="2620475" y="52043"/>
                </a:lnTo>
                <a:lnTo>
                  <a:pt x="2658190" y="63785"/>
                </a:lnTo>
                <a:lnTo>
                  <a:pt x="2687972" y="102151"/>
                </a:lnTo>
                <a:lnTo>
                  <a:pt x="2694961" y="141785"/>
                </a:lnTo>
                <a:lnTo>
                  <a:pt x="2695072" y="158805"/>
                </a:lnTo>
                <a:lnTo>
                  <a:pt x="2693888" y="170973"/>
                </a:lnTo>
                <a:lnTo>
                  <a:pt x="2676679" y="217321"/>
                </a:lnTo>
                <a:lnTo>
                  <a:pt x="2643418" y="242186"/>
                </a:lnTo>
                <a:lnTo>
                  <a:pt x="2605223" y="247523"/>
                </a:lnTo>
                <a:lnTo>
                  <a:pt x="2726739" y="247523"/>
                </a:lnTo>
                <a:lnTo>
                  <a:pt x="2747962" y="206952"/>
                </a:lnTo>
                <a:lnTo>
                  <a:pt x="2755882" y="157668"/>
                </a:lnTo>
                <a:lnTo>
                  <a:pt x="2756212" y="142742"/>
                </a:lnTo>
                <a:lnTo>
                  <a:pt x="2755684" y="129896"/>
                </a:lnTo>
                <a:lnTo>
                  <a:pt x="2744831" y="80321"/>
                </a:lnTo>
                <a:lnTo>
                  <a:pt x="2733090" y="58513"/>
                </a:lnTo>
                <a:lnTo>
                  <a:pt x="2727412" y="51180"/>
                </a:lnTo>
              </a:path>
              <a:path w="5947101" h="298958">
                <a:moveTo>
                  <a:pt x="1642182" y="5079"/>
                </a:moveTo>
                <a:lnTo>
                  <a:pt x="1554806" y="5079"/>
                </a:lnTo>
                <a:lnTo>
                  <a:pt x="1550742" y="6603"/>
                </a:lnTo>
                <a:lnTo>
                  <a:pt x="1547313" y="9525"/>
                </a:lnTo>
                <a:lnTo>
                  <a:pt x="1544011" y="12446"/>
                </a:lnTo>
                <a:lnTo>
                  <a:pt x="1542360" y="17145"/>
                </a:lnTo>
                <a:lnTo>
                  <a:pt x="1542360" y="287527"/>
                </a:lnTo>
                <a:lnTo>
                  <a:pt x="1557473" y="294639"/>
                </a:lnTo>
                <a:lnTo>
                  <a:pt x="1561156" y="295148"/>
                </a:lnTo>
                <a:lnTo>
                  <a:pt x="1565982" y="295401"/>
                </a:lnTo>
                <a:lnTo>
                  <a:pt x="1577412" y="295401"/>
                </a:lnTo>
                <a:lnTo>
                  <a:pt x="1582111" y="295148"/>
                </a:lnTo>
                <a:lnTo>
                  <a:pt x="1585921" y="294639"/>
                </a:lnTo>
                <a:lnTo>
                  <a:pt x="1589604" y="294259"/>
                </a:lnTo>
                <a:lnTo>
                  <a:pt x="1601034" y="287527"/>
                </a:lnTo>
                <a:lnTo>
                  <a:pt x="1601034" y="175895"/>
                </a:lnTo>
                <a:lnTo>
                  <a:pt x="1706881" y="175895"/>
                </a:lnTo>
                <a:lnTo>
                  <a:pt x="1705174" y="173736"/>
                </a:lnTo>
                <a:lnTo>
                  <a:pt x="1701618" y="170180"/>
                </a:lnTo>
                <a:lnTo>
                  <a:pt x="1697808" y="167259"/>
                </a:lnTo>
                <a:lnTo>
                  <a:pt x="1693998" y="164211"/>
                </a:lnTo>
                <a:lnTo>
                  <a:pt x="1689934" y="161671"/>
                </a:lnTo>
                <a:lnTo>
                  <a:pt x="1686711" y="159292"/>
                </a:lnTo>
                <a:lnTo>
                  <a:pt x="1698817" y="154487"/>
                </a:lnTo>
                <a:lnTo>
                  <a:pt x="1709619" y="148462"/>
                </a:lnTo>
                <a:lnTo>
                  <a:pt x="1716604" y="143890"/>
                </a:lnTo>
                <a:lnTo>
                  <a:pt x="1722446" y="138430"/>
                </a:lnTo>
                <a:lnTo>
                  <a:pt x="1727187" y="132151"/>
                </a:lnTo>
                <a:lnTo>
                  <a:pt x="1727309" y="131952"/>
                </a:lnTo>
                <a:lnTo>
                  <a:pt x="1601034" y="131952"/>
                </a:lnTo>
                <a:lnTo>
                  <a:pt x="1601034" y="50038"/>
                </a:lnTo>
                <a:lnTo>
                  <a:pt x="1734442" y="50038"/>
                </a:lnTo>
                <a:lnTo>
                  <a:pt x="1733297" y="46888"/>
                </a:lnTo>
                <a:lnTo>
                  <a:pt x="1706005" y="19428"/>
                </a:lnTo>
                <a:lnTo>
                  <a:pt x="1666693" y="6730"/>
                </a:lnTo>
                <a:lnTo>
                  <a:pt x="1648405" y="5333"/>
                </a:lnTo>
                <a:lnTo>
                  <a:pt x="1642182" y="5079"/>
                </a:lnTo>
              </a:path>
              <a:path w="5947101" h="298958">
                <a:moveTo>
                  <a:pt x="1706881" y="175895"/>
                </a:moveTo>
                <a:lnTo>
                  <a:pt x="1625672" y="175895"/>
                </a:lnTo>
                <a:lnTo>
                  <a:pt x="1631133" y="176911"/>
                </a:lnTo>
                <a:lnTo>
                  <a:pt x="1635832" y="178815"/>
                </a:lnTo>
                <a:lnTo>
                  <a:pt x="1661359" y="207263"/>
                </a:lnTo>
                <a:lnTo>
                  <a:pt x="1693490" y="285496"/>
                </a:lnTo>
                <a:lnTo>
                  <a:pt x="1694125" y="287274"/>
                </a:lnTo>
                <a:lnTo>
                  <a:pt x="1694887" y="288798"/>
                </a:lnTo>
                <a:lnTo>
                  <a:pt x="1717874" y="295401"/>
                </a:lnTo>
                <a:lnTo>
                  <a:pt x="1731463" y="295401"/>
                </a:lnTo>
                <a:lnTo>
                  <a:pt x="1755720" y="290575"/>
                </a:lnTo>
                <a:lnTo>
                  <a:pt x="1756355" y="289433"/>
                </a:lnTo>
                <a:lnTo>
                  <a:pt x="1756609" y="288036"/>
                </a:lnTo>
                <a:lnTo>
                  <a:pt x="1756609" y="284988"/>
                </a:lnTo>
                <a:lnTo>
                  <a:pt x="1756355" y="282828"/>
                </a:lnTo>
                <a:lnTo>
                  <a:pt x="1755593" y="280288"/>
                </a:lnTo>
                <a:lnTo>
                  <a:pt x="1754831" y="277622"/>
                </a:lnTo>
                <a:lnTo>
                  <a:pt x="1753307" y="273558"/>
                </a:lnTo>
                <a:lnTo>
                  <a:pt x="1751021" y="267843"/>
                </a:lnTo>
                <a:lnTo>
                  <a:pt x="1726764" y="210947"/>
                </a:lnTo>
                <a:lnTo>
                  <a:pt x="1723970" y="204088"/>
                </a:lnTo>
                <a:lnTo>
                  <a:pt x="1721049" y="197993"/>
                </a:lnTo>
                <a:lnTo>
                  <a:pt x="1718001" y="192532"/>
                </a:lnTo>
                <a:lnTo>
                  <a:pt x="1715080" y="187071"/>
                </a:lnTo>
                <a:lnTo>
                  <a:pt x="1711905" y="182245"/>
                </a:lnTo>
                <a:lnTo>
                  <a:pt x="1706881" y="175895"/>
                </a:lnTo>
              </a:path>
              <a:path w="5947101" h="298958">
                <a:moveTo>
                  <a:pt x="1734442" y="50038"/>
                </a:moveTo>
                <a:lnTo>
                  <a:pt x="1634054" y="50038"/>
                </a:lnTo>
                <a:lnTo>
                  <a:pt x="1639388" y="50292"/>
                </a:lnTo>
                <a:lnTo>
                  <a:pt x="1643198" y="50673"/>
                </a:lnTo>
                <a:lnTo>
                  <a:pt x="1678885" y="72898"/>
                </a:lnTo>
                <a:lnTo>
                  <a:pt x="1681044" y="80899"/>
                </a:lnTo>
                <a:lnTo>
                  <a:pt x="1681044" y="96647"/>
                </a:lnTo>
                <a:lnTo>
                  <a:pt x="1668471" y="120396"/>
                </a:lnTo>
                <a:lnTo>
                  <a:pt x="1664280" y="124078"/>
                </a:lnTo>
                <a:lnTo>
                  <a:pt x="1659073" y="126873"/>
                </a:lnTo>
                <a:lnTo>
                  <a:pt x="1646627" y="130937"/>
                </a:lnTo>
                <a:lnTo>
                  <a:pt x="1639261" y="131952"/>
                </a:lnTo>
                <a:lnTo>
                  <a:pt x="1727309" y="131952"/>
                </a:lnTo>
                <a:lnTo>
                  <a:pt x="1733533" y="121894"/>
                </a:lnTo>
                <a:lnTo>
                  <a:pt x="1738495" y="109401"/>
                </a:lnTo>
                <a:lnTo>
                  <a:pt x="1740923" y="97420"/>
                </a:lnTo>
                <a:lnTo>
                  <a:pt x="1741749" y="84076"/>
                </a:lnTo>
                <a:lnTo>
                  <a:pt x="1741019" y="72896"/>
                </a:lnTo>
                <a:lnTo>
                  <a:pt x="1738427" y="61004"/>
                </a:lnTo>
                <a:lnTo>
                  <a:pt x="1734442" y="50038"/>
                </a:lnTo>
              </a:path>
              <a:path w="5947101" h="298958">
                <a:moveTo>
                  <a:pt x="1358845" y="0"/>
                </a:moveTo>
                <a:lnTo>
                  <a:pt x="1316099" y="5325"/>
                </a:lnTo>
                <a:lnTo>
                  <a:pt x="1279804" y="20074"/>
                </a:lnTo>
                <a:lnTo>
                  <a:pt x="1249506" y="47059"/>
                </a:lnTo>
                <a:lnTo>
                  <a:pt x="1226593" y="93932"/>
                </a:lnTo>
                <a:lnTo>
                  <a:pt x="1219722" y="142760"/>
                </a:lnTo>
                <a:lnTo>
                  <a:pt x="1219519" y="159401"/>
                </a:lnTo>
                <a:lnTo>
                  <a:pt x="1220042" y="171488"/>
                </a:lnTo>
                <a:lnTo>
                  <a:pt x="1228770" y="220603"/>
                </a:lnTo>
                <a:lnTo>
                  <a:pt x="1245924" y="254856"/>
                </a:lnTo>
                <a:lnTo>
                  <a:pt x="1284180" y="285912"/>
                </a:lnTo>
                <a:lnTo>
                  <a:pt x="1330997" y="297791"/>
                </a:lnTo>
                <a:lnTo>
                  <a:pt x="1361082" y="298948"/>
                </a:lnTo>
                <a:lnTo>
                  <a:pt x="1372844" y="298112"/>
                </a:lnTo>
                <a:lnTo>
                  <a:pt x="1423506" y="284329"/>
                </a:lnTo>
                <a:lnTo>
                  <a:pt x="1463854" y="250617"/>
                </a:lnTo>
                <a:lnTo>
                  <a:pt x="1464299" y="249942"/>
                </a:lnTo>
                <a:lnTo>
                  <a:pt x="1341922" y="249942"/>
                </a:lnTo>
                <a:lnTo>
                  <a:pt x="1329516" y="247489"/>
                </a:lnTo>
                <a:lnTo>
                  <a:pt x="1292095" y="215057"/>
                </a:lnTo>
                <a:lnTo>
                  <a:pt x="1281845" y="168844"/>
                </a:lnTo>
                <a:lnTo>
                  <a:pt x="1281304" y="153501"/>
                </a:lnTo>
                <a:lnTo>
                  <a:pt x="1281349" y="137558"/>
                </a:lnTo>
                <a:lnTo>
                  <a:pt x="1287613" y="98651"/>
                </a:lnTo>
                <a:lnTo>
                  <a:pt x="1315915" y="60298"/>
                </a:lnTo>
                <a:lnTo>
                  <a:pt x="1356940" y="48259"/>
                </a:lnTo>
                <a:lnTo>
                  <a:pt x="1468314" y="48259"/>
                </a:lnTo>
                <a:lnTo>
                  <a:pt x="1464111" y="42244"/>
                </a:lnTo>
                <a:lnTo>
                  <a:pt x="1424417" y="12061"/>
                </a:lnTo>
                <a:lnTo>
                  <a:pt x="1385879" y="1640"/>
                </a:lnTo>
                <a:lnTo>
                  <a:pt x="1372733" y="410"/>
                </a:lnTo>
                <a:lnTo>
                  <a:pt x="1358845" y="0"/>
                </a:lnTo>
              </a:path>
              <a:path w="5947101" h="298958">
                <a:moveTo>
                  <a:pt x="1468314" y="48259"/>
                </a:moveTo>
                <a:lnTo>
                  <a:pt x="1356940" y="48259"/>
                </a:lnTo>
                <a:lnTo>
                  <a:pt x="1369749" y="48992"/>
                </a:lnTo>
                <a:lnTo>
                  <a:pt x="1382196" y="51489"/>
                </a:lnTo>
                <a:lnTo>
                  <a:pt x="1419730" y="83541"/>
                </a:lnTo>
                <a:lnTo>
                  <a:pt x="1430354" y="129236"/>
                </a:lnTo>
                <a:lnTo>
                  <a:pt x="1430976" y="159401"/>
                </a:lnTo>
                <a:lnTo>
                  <a:pt x="1429992" y="170605"/>
                </a:lnTo>
                <a:lnTo>
                  <a:pt x="1420276" y="210916"/>
                </a:lnTo>
                <a:lnTo>
                  <a:pt x="1383829" y="246101"/>
                </a:lnTo>
                <a:lnTo>
                  <a:pt x="1341922" y="249942"/>
                </a:lnTo>
                <a:lnTo>
                  <a:pt x="1464299" y="249942"/>
                </a:lnTo>
                <a:lnTo>
                  <a:pt x="1486218" y="202636"/>
                </a:lnTo>
                <a:lnTo>
                  <a:pt x="1492498" y="153501"/>
                </a:lnTo>
                <a:lnTo>
                  <a:pt x="1492706" y="137558"/>
                </a:lnTo>
                <a:lnTo>
                  <a:pt x="1492026" y="124920"/>
                </a:lnTo>
                <a:lnTo>
                  <a:pt x="1482155" y="75057"/>
                </a:lnTo>
                <a:lnTo>
                  <a:pt x="1471455" y="52755"/>
                </a:lnTo>
                <a:lnTo>
                  <a:pt x="1468314" y="48259"/>
                </a:lnTo>
              </a:path>
              <a:path w="5947101" h="298958">
                <a:moveTo>
                  <a:pt x="5938973" y="5079"/>
                </a:moveTo>
                <a:lnTo>
                  <a:pt x="5788478" y="5079"/>
                </a:lnTo>
                <a:lnTo>
                  <a:pt x="5784414" y="6603"/>
                </a:lnTo>
                <a:lnTo>
                  <a:pt x="5780985" y="9525"/>
                </a:lnTo>
                <a:lnTo>
                  <a:pt x="5777683" y="12446"/>
                </a:lnTo>
                <a:lnTo>
                  <a:pt x="5776032" y="17145"/>
                </a:lnTo>
                <a:lnTo>
                  <a:pt x="5776032" y="282067"/>
                </a:lnTo>
                <a:lnTo>
                  <a:pt x="5777683" y="286765"/>
                </a:lnTo>
                <a:lnTo>
                  <a:pt x="5780985" y="289687"/>
                </a:lnTo>
                <a:lnTo>
                  <a:pt x="5784414" y="292608"/>
                </a:lnTo>
                <a:lnTo>
                  <a:pt x="5788478" y="294005"/>
                </a:lnTo>
                <a:lnTo>
                  <a:pt x="5939862" y="294005"/>
                </a:lnTo>
                <a:lnTo>
                  <a:pt x="5947101" y="278892"/>
                </a:lnTo>
                <a:lnTo>
                  <a:pt x="5947101" y="263144"/>
                </a:lnTo>
                <a:lnTo>
                  <a:pt x="5834452" y="248031"/>
                </a:lnTo>
                <a:lnTo>
                  <a:pt x="5834452" y="166497"/>
                </a:lnTo>
                <a:lnTo>
                  <a:pt x="5923098" y="166497"/>
                </a:lnTo>
                <a:lnTo>
                  <a:pt x="5924368" y="166115"/>
                </a:lnTo>
                <a:lnTo>
                  <a:pt x="5930337" y="152146"/>
                </a:lnTo>
                <a:lnTo>
                  <a:pt x="5930337" y="136525"/>
                </a:lnTo>
                <a:lnTo>
                  <a:pt x="5929575" y="130683"/>
                </a:lnTo>
                <a:lnTo>
                  <a:pt x="5929067" y="128397"/>
                </a:lnTo>
                <a:lnTo>
                  <a:pt x="5928305" y="126746"/>
                </a:lnTo>
                <a:lnTo>
                  <a:pt x="5927543" y="124968"/>
                </a:lnTo>
                <a:lnTo>
                  <a:pt x="5926654" y="123698"/>
                </a:lnTo>
                <a:lnTo>
                  <a:pt x="5925511" y="122936"/>
                </a:lnTo>
                <a:lnTo>
                  <a:pt x="5924368" y="122047"/>
                </a:lnTo>
                <a:lnTo>
                  <a:pt x="5923098" y="121665"/>
                </a:lnTo>
                <a:lnTo>
                  <a:pt x="5834452" y="121665"/>
                </a:lnTo>
                <a:lnTo>
                  <a:pt x="5834452" y="51180"/>
                </a:lnTo>
                <a:lnTo>
                  <a:pt x="5938973" y="51180"/>
                </a:lnTo>
                <a:lnTo>
                  <a:pt x="5940243" y="50673"/>
                </a:lnTo>
                <a:lnTo>
                  <a:pt x="5945958" y="36068"/>
                </a:lnTo>
                <a:lnTo>
                  <a:pt x="5945958" y="20193"/>
                </a:lnTo>
                <a:lnTo>
                  <a:pt x="5940243" y="5461"/>
                </a:lnTo>
                <a:lnTo>
                  <a:pt x="5938973" y="5079"/>
                </a:lnTo>
              </a:path>
              <a:path w="5947101" h="298958">
                <a:moveTo>
                  <a:pt x="2967173" y="5079"/>
                </a:moveTo>
                <a:lnTo>
                  <a:pt x="2816678" y="5079"/>
                </a:lnTo>
                <a:lnTo>
                  <a:pt x="2812614" y="6603"/>
                </a:lnTo>
                <a:lnTo>
                  <a:pt x="2809185" y="9525"/>
                </a:lnTo>
                <a:lnTo>
                  <a:pt x="2805883" y="12446"/>
                </a:lnTo>
                <a:lnTo>
                  <a:pt x="2804232" y="17145"/>
                </a:lnTo>
                <a:lnTo>
                  <a:pt x="2804232" y="282067"/>
                </a:lnTo>
                <a:lnTo>
                  <a:pt x="2805883" y="286765"/>
                </a:lnTo>
                <a:lnTo>
                  <a:pt x="2809185" y="289687"/>
                </a:lnTo>
                <a:lnTo>
                  <a:pt x="2812614" y="292608"/>
                </a:lnTo>
                <a:lnTo>
                  <a:pt x="2816678" y="294005"/>
                </a:lnTo>
                <a:lnTo>
                  <a:pt x="2968062" y="294005"/>
                </a:lnTo>
                <a:lnTo>
                  <a:pt x="2975301" y="278892"/>
                </a:lnTo>
                <a:lnTo>
                  <a:pt x="2975301" y="263144"/>
                </a:lnTo>
                <a:lnTo>
                  <a:pt x="2862652" y="248031"/>
                </a:lnTo>
                <a:lnTo>
                  <a:pt x="2862652" y="166497"/>
                </a:lnTo>
                <a:lnTo>
                  <a:pt x="2951298" y="166497"/>
                </a:lnTo>
                <a:lnTo>
                  <a:pt x="2952568" y="166115"/>
                </a:lnTo>
                <a:lnTo>
                  <a:pt x="2958537" y="152146"/>
                </a:lnTo>
                <a:lnTo>
                  <a:pt x="2958537" y="136525"/>
                </a:lnTo>
                <a:lnTo>
                  <a:pt x="2957775" y="130683"/>
                </a:lnTo>
                <a:lnTo>
                  <a:pt x="2957267" y="128397"/>
                </a:lnTo>
                <a:lnTo>
                  <a:pt x="2956505" y="126746"/>
                </a:lnTo>
                <a:lnTo>
                  <a:pt x="2955743" y="124968"/>
                </a:lnTo>
                <a:lnTo>
                  <a:pt x="2954854" y="123698"/>
                </a:lnTo>
                <a:lnTo>
                  <a:pt x="2953711" y="122936"/>
                </a:lnTo>
                <a:lnTo>
                  <a:pt x="2952568" y="122047"/>
                </a:lnTo>
                <a:lnTo>
                  <a:pt x="2951298" y="121665"/>
                </a:lnTo>
                <a:lnTo>
                  <a:pt x="2862652" y="121665"/>
                </a:lnTo>
                <a:lnTo>
                  <a:pt x="2862652" y="51180"/>
                </a:lnTo>
                <a:lnTo>
                  <a:pt x="2967173" y="51180"/>
                </a:lnTo>
                <a:lnTo>
                  <a:pt x="2968443" y="50673"/>
                </a:lnTo>
                <a:lnTo>
                  <a:pt x="2974158" y="36068"/>
                </a:lnTo>
                <a:lnTo>
                  <a:pt x="2974158" y="20193"/>
                </a:lnTo>
                <a:lnTo>
                  <a:pt x="2968443" y="5461"/>
                </a:lnTo>
                <a:lnTo>
                  <a:pt x="2967173" y="5079"/>
                </a:lnTo>
              </a:path>
              <a:path w="5947101" h="298958">
                <a:moveTo>
                  <a:pt x="888437" y="5079"/>
                </a:moveTo>
                <a:lnTo>
                  <a:pt x="737942" y="5079"/>
                </a:lnTo>
                <a:lnTo>
                  <a:pt x="733878" y="6603"/>
                </a:lnTo>
                <a:lnTo>
                  <a:pt x="730449" y="9525"/>
                </a:lnTo>
                <a:lnTo>
                  <a:pt x="727147" y="12446"/>
                </a:lnTo>
                <a:lnTo>
                  <a:pt x="725496" y="17145"/>
                </a:lnTo>
                <a:lnTo>
                  <a:pt x="725496" y="282067"/>
                </a:lnTo>
                <a:lnTo>
                  <a:pt x="727147" y="286765"/>
                </a:lnTo>
                <a:lnTo>
                  <a:pt x="730449" y="289687"/>
                </a:lnTo>
                <a:lnTo>
                  <a:pt x="733878" y="292608"/>
                </a:lnTo>
                <a:lnTo>
                  <a:pt x="737942" y="294005"/>
                </a:lnTo>
                <a:lnTo>
                  <a:pt x="889326" y="294005"/>
                </a:lnTo>
                <a:lnTo>
                  <a:pt x="896692" y="275336"/>
                </a:lnTo>
                <a:lnTo>
                  <a:pt x="896692" y="266700"/>
                </a:lnTo>
                <a:lnTo>
                  <a:pt x="783916" y="248031"/>
                </a:lnTo>
                <a:lnTo>
                  <a:pt x="783916" y="166497"/>
                </a:lnTo>
                <a:lnTo>
                  <a:pt x="872562" y="166497"/>
                </a:lnTo>
                <a:lnTo>
                  <a:pt x="873832" y="166115"/>
                </a:lnTo>
                <a:lnTo>
                  <a:pt x="879928" y="148589"/>
                </a:lnTo>
                <a:lnTo>
                  <a:pt x="879928" y="140081"/>
                </a:lnTo>
                <a:lnTo>
                  <a:pt x="879801" y="136525"/>
                </a:lnTo>
                <a:lnTo>
                  <a:pt x="879039" y="130683"/>
                </a:lnTo>
                <a:lnTo>
                  <a:pt x="878531" y="128397"/>
                </a:lnTo>
                <a:lnTo>
                  <a:pt x="877769" y="126746"/>
                </a:lnTo>
                <a:lnTo>
                  <a:pt x="877007" y="124968"/>
                </a:lnTo>
                <a:lnTo>
                  <a:pt x="876118" y="123698"/>
                </a:lnTo>
                <a:lnTo>
                  <a:pt x="874975" y="122936"/>
                </a:lnTo>
                <a:lnTo>
                  <a:pt x="873832" y="122047"/>
                </a:lnTo>
                <a:lnTo>
                  <a:pt x="872562" y="121665"/>
                </a:lnTo>
                <a:lnTo>
                  <a:pt x="783916" y="121665"/>
                </a:lnTo>
                <a:lnTo>
                  <a:pt x="783916" y="51180"/>
                </a:lnTo>
                <a:lnTo>
                  <a:pt x="888437" y="51180"/>
                </a:lnTo>
                <a:lnTo>
                  <a:pt x="889707" y="50673"/>
                </a:lnTo>
                <a:lnTo>
                  <a:pt x="895549" y="32512"/>
                </a:lnTo>
                <a:lnTo>
                  <a:pt x="895549" y="23875"/>
                </a:lnTo>
                <a:lnTo>
                  <a:pt x="889707" y="5461"/>
                </a:lnTo>
                <a:lnTo>
                  <a:pt x="888437" y="5079"/>
                </a:lnTo>
              </a:path>
              <a:path w="5947101" h="298958">
                <a:moveTo>
                  <a:pt x="4453454" y="3809"/>
                </a:moveTo>
                <a:lnTo>
                  <a:pt x="4441897" y="3809"/>
                </a:lnTo>
                <a:lnTo>
                  <a:pt x="4437325" y="4064"/>
                </a:lnTo>
                <a:lnTo>
                  <a:pt x="4418148" y="11683"/>
                </a:lnTo>
                <a:lnTo>
                  <a:pt x="4418148" y="287527"/>
                </a:lnTo>
                <a:lnTo>
                  <a:pt x="4433388" y="294639"/>
                </a:lnTo>
                <a:lnTo>
                  <a:pt x="4437198" y="295148"/>
                </a:lnTo>
                <a:lnTo>
                  <a:pt x="4441897" y="295401"/>
                </a:lnTo>
                <a:lnTo>
                  <a:pt x="4453454" y="295401"/>
                </a:lnTo>
                <a:lnTo>
                  <a:pt x="4458153" y="295148"/>
                </a:lnTo>
                <a:lnTo>
                  <a:pt x="4461836" y="294639"/>
                </a:lnTo>
                <a:lnTo>
                  <a:pt x="4465646" y="294259"/>
                </a:lnTo>
                <a:lnTo>
                  <a:pt x="4477076" y="287527"/>
                </a:lnTo>
                <a:lnTo>
                  <a:pt x="4477076" y="11683"/>
                </a:lnTo>
                <a:lnTo>
                  <a:pt x="4458153" y="4064"/>
                </a:lnTo>
                <a:lnTo>
                  <a:pt x="4453454" y="3809"/>
                </a:lnTo>
              </a:path>
              <a:path w="5947101" h="298958">
                <a:moveTo>
                  <a:pt x="4259906" y="3809"/>
                </a:moveTo>
                <a:lnTo>
                  <a:pt x="4248349" y="3809"/>
                </a:lnTo>
                <a:lnTo>
                  <a:pt x="4243650" y="4064"/>
                </a:lnTo>
                <a:lnTo>
                  <a:pt x="4224600" y="11683"/>
                </a:lnTo>
                <a:lnTo>
                  <a:pt x="4224600" y="282067"/>
                </a:lnTo>
                <a:lnTo>
                  <a:pt x="4226251" y="286765"/>
                </a:lnTo>
                <a:lnTo>
                  <a:pt x="4229553" y="289687"/>
                </a:lnTo>
                <a:lnTo>
                  <a:pt x="4232982" y="292608"/>
                </a:lnTo>
                <a:lnTo>
                  <a:pt x="4237046" y="294005"/>
                </a:lnTo>
                <a:lnTo>
                  <a:pt x="4375857" y="294005"/>
                </a:lnTo>
                <a:lnTo>
                  <a:pt x="4383350" y="273938"/>
                </a:lnTo>
                <a:lnTo>
                  <a:pt x="4383350" y="265049"/>
                </a:lnTo>
                <a:lnTo>
                  <a:pt x="4283528" y="245618"/>
                </a:lnTo>
                <a:lnTo>
                  <a:pt x="4283528" y="11683"/>
                </a:lnTo>
                <a:lnTo>
                  <a:pt x="4264605" y="4064"/>
                </a:lnTo>
                <a:lnTo>
                  <a:pt x="4259906" y="3809"/>
                </a:lnTo>
              </a:path>
              <a:path w="5947101" h="298958">
                <a:moveTo>
                  <a:pt x="3165674" y="3809"/>
                </a:moveTo>
                <a:lnTo>
                  <a:pt x="3154117" y="3809"/>
                </a:lnTo>
                <a:lnTo>
                  <a:pt x="3149418" y="4064"/>
                </a:lnTo>
                <a:lnTo>
                  <a:pt x="3130368" y="11683"/>
                </a:lnTo>
                <a:lnTo>
                  <a:pt x="3130368" y="282067"/>
                </a:lnTo>
                <a:lnTo>
                  <a:pt x="3132019" y="286765"/>
                </a:lnTo>
                <a:lnTo>
                  <a:pt x="3135321" y="289687"/>
                </a:lnTo>
                <a:lnTo>
                  <a:pt x="3138750" y="292608"/>
                </a:lnTo>
                <a:lnTo>
                  <a:pt x="3142814" y="294005"/>
                </a:lnTo>
                <a:lnTo>
                  <a:pt x="3281625" y="294005"/>
                </a:lnTo>
                <a:lnTo>
                  <a:pt x="3289118" y="273938"/>
                </a:lnTo>
                <a:lnTo>
                  <a:pt x="3289118" y="265049"/>
                </a:lnTo>
                <a:lnTo>
                  <a:pt x="3189296" y="245618"/>
                </a:lnTo>
                <a:lnTo>
                  <a:pt x="3189296" y="11683"/>
                </a:lnTo>
                <a:lnTo>
                  <a:pt x="3170373" y="4064"/>
                </a:lnTo>
                <a:lnTo>
                  <a:pt x="3165674" y="3809"/>
                </a:lnTo>
              </a:path>
              <a:path w="5947101" h="298958">
                <a:moveTo>
                  <a:pt x="1835222" y="3809"/>
                </a:moveTo>
                <a:lnTo>
                  <a:pt x="1823665" y="3809"/>
                </a:lnTo>
                <a:lnTo>
                  <a:pt x="1819093" y="4064"/>
                </a:lnTo>
                <a:lnTo>
                  <a:pt x="1799916" y="11683"/>
                </a:lnTo>
                <a:lnTo>
                  <a:pt x="1799916" y="287527"/>
                </a:lnTo>
                <a:lnTo>
                  <a:pt x="1815156" y="294639"/>
                </a:lnTo>
                <a:lnTo>
                  <a:pt x="1818966" y="295148"/>
                </a:lnTo>
                <a:lnTo>
                  <a:pt x="1823665" y="295401"/>
                </a:lnTo>
                <a:lnTo>
                  <a:pt x="1835222" y="295401"/>
                </a:lnTo>
                <a:lnTo>
                  <a:pt x="1839921" y="295148"/>
                </a:lnTo>
                <a:lnTo>
                  <a:pt x="1843604" y="294639"/>
                </a:lnTo>
                <a:lnTo>
                  <a:pt x="1847414" y="294259"/>
                </a:lnTo>
                <a:lnTo>
                  <a:pt x="1858844" y="287527"/>
                </a:lnTo>
                <a:lnTo>
                  <a:pt x="1858844" y="11683"/>
                </a:lnTo>
                <a:lnTo>
                  <a:pt x="1839921" y="4064"/>
                </a:lnTo>
                <a:lnTo>
                  <a:pt x="1835222" y="3809"/>
                </a:lnTo>
              </a:path>
              <a:path w="5947101" h="298958">
                <a:moveTo>
                  <a:pt x="3833059" y="507"/>
                </a:moveTo>
                <a:lnTo>
                  <a:pt x="3789292" y="4925"/>
                </a:lnTo>
                <a:lnTo>
                  <a:pt x="3752808" y="19749"/>
                </a:lnTo>
                <a:lnTo>
                  <a:pt x="3722176" y="47469"/>
                </a:lnTo>
                <a:lnTo>
                  <a:pt x="3698752" y="94666"/>
                </a:lnTo>
                <a:lnTo>
                  <a:pt x="3691413" y="143733"/>
                </a:lnTo>
                <a:lnTo>
                  <a:pt x="3691128" y="159042"/>
                </a:lnTo>
                <a:lnTo>
                  <a:pt x="3691711" y="171860"/>
                </a:lnTo>
                <a:lnTo>
                  <a:pt x="3701611" y="221539"/>
                </a:lnTo>
                <a:lnTo>
                  <a:pt x="3728130" y="264876"/>
                </a:lnTo>
                <a:lnTo>
                  <a:pt x="3771963" y="291578"/>
                </a:lnTo>
                <a:lnTo>
                  <a:pt x="3823067" y="298677"/>
                </a:lnTo>
                <a:lnTo>
                  <a:pt x="3836034" y="297982"/>
                </a:lnTo>
                <a:lnTo>
                  <a:pt x="3848172" y="296290"/>
                </a:lnTo>
                <a:lnTo>
                  <a:pt x="3856808" y="294639"/>
                </a:lnTo>
                <a:lnTo>
                  <a:pt x="3864555" y="292608"/>
                </a:lnTo>
                <a:lnTo>
                  <a:pt x="3871286" y="290068"/>
                </a:lnTo>
                <a:lnTo>
                  <a:pt x="3878144" y="287655"/>
                </a:lnTo>
                <a:lnTo>
                  <a:pt x="3904433" y="259714"/>
                </a:lnTo>
                <a:lnTo>
                  <a:pt x="3904506" y="248668"/>
                </a:lnTo>
                <a:lnTo>
                  <a:pt x="3822172" y="248668"/>
                </a:lnTo>
                <a:lnTo>
                  <a:pt x="3809521" y="246703"/>
                </a:lnTo>
                <a:lnTo>
                  <a:pt x="3769239" y="217237"/>
                </a:lnTo>
                <a:lnTo>
                  <a:pt x="3755662" y="171504"/>
                </a:lnTo>
                <a:lnTo>
                  <a:pt x="3754661" y="141013"/>
                </a:lnTo>
                <a:lnTo>
                  <a:pt x="3755696" y="128987"/>
                </a:lnTo>
                <a:lnTo>
                  <a:pt x="3771291" y="81774"/>
                </a:lnTo>
                <a:lnTo>
                  <a:pt x="3803549" y="53774"/>
                </a:lnTo>
                <a:lnTo>
                  <a:pt x="3829531" y="49800"/>
                </a:lnTo>
                <a:lnTo>
                  <a:pt x="3903671" y="49800"/>
                </a:lnTo>
                <a:lnTo>
                  <a:pt x="3903671" y="42799"/>
                </a:lnTo>
                <a:lnTo>
                  <a:pt x="3886018" y="15240"/>
                </a:lnTo>
                <a:lnTo>
                  <a:pt x="3880938" y="12319"/>
                </a:lnTo>
                <a:lnTo>
                  <a:pt x="3840806" y="1143"/>
                </a:lnTo>
                <a:lnTo>
                  <a:pt x="3833059" y="507"/>
                </a:lnTo>
              </a:path>
              <a:path w="5947101" h="298958">
                <a:moveTo>
                  <a:pt x="3898591" y="225425"/>
                </a:moveTo>
                <a:lnTo>
                  <a:pt x="3895162" y="225425"/>
                </a:lnTo>
                <a:lnTo>
                  <a:pt x="3892495" y="226695"/>
                </a:lnTo>
                <a:lnTo>
                  <a:pt x="3888939" y="229108"/>
                </a:lnTo>
                <a:lnTo>
                  <a:pt x="3885510" y="231394"/>
                </a:lnTo>
                <a:lnTo>
                  <a:pt x="3849826" y="246854"/>
                </a:lnTo>
                <a:lnTo>
                  <a:pt x="3822172" y="248668"/>
                </a:lnTo>
                <a:lnTo>
                  <a:pt x="3904506" y="248668"/>
                </a:lnTo>
                <a:lnTo>
                  <a:pt x="3899861" y="225806"/>
                </a:lnTo>
                <a:lnTo>
                  <a:pt x="3898591" y="225425"/>
                </a:lnTo>
              </a:path>
              <a:path w="5947101" h="298958">
                <a:moveTo>
                  <a:pt x="3903671" y="49800"/>
                </a:moveTo>
                <a:lnTo>
                  <a:pt x="3829531" y="49800"/>
                </a:lnTo>
                <a:lnTo>
                  <a:pt x="3842920" y="50886"/>
                </a:lnTo>
                <a:lnTo>
                  <a:pt x="3854395" y="53721"/>
                </a:lnTo>
                <a:lnTo>
                  <a:pt x="3887034" y="71120"/>
                </a:lnTo>
                <a:lnTo>
                  <a:pt x="3890463" y="73660"/>
                </a:lnTo>
                <a:lnTo>
                  <a:pt x="3893384" y="75057"/>
                </a:lnTo>
                <a:lnTo>
                  <a:pt x="3896940" y="75057"/>
                </a:lnTo>
                <a:lnTo>
                  <a:pt x="3903630" y="59181"/>
                </a:lnTo>
                <a:lnTo>
                  <a:pt x="3903671" y="49800"/>
                </a:lnTo>
              </a:path>
              <a:path w="5947101" h="298958">
                <a:moveTo>
                  <a:pt x="141918" y="507"/>
                </a:moveTo>
                <a:lnTo>
                  <a:pt x="133879" y="507"/>
                </a:lnTo>
                <a:lnTo>
                  <a:pt x="121883" y="953"/>
                </a:lnTo>
                <a:lnTo>
                  <a:pt x="71495" y="14137"/>
                </a:lnTo>
                <a:lnTo>
                  <a:pt x="31042" y="47424"/>
                </a:lnTo>
                <a:lnTo>
                  <a:pt x="7652" y="94626"/>
                </a:lnTo>
                <a:lnTo>
                  <a:pt x="283" y="143688"/>
                </a:lnTo>
                <a:lnTo>
                  <a:pt x="0" y="158981"/>
                </a:lnTo>
                <a:lnTo>
                  <a:pt x="588" y="171811"/>
                </a:lnTo>
                <a:lnTo>
                  <a:pt x="10489" y="221473"/>
                </a:lnTo>
                <a:lnTo>
                  <a:pt x="36991" y="264817"/>
                </a:lnTo>
                <a:lnTo>
                  <a:pt x="80782" y="291554"/>
                </a:lnTo>
                <a:lnTo>
                  <a:pt x="131882" y="298679"/>
                </a:lnTo>
                <a:lnTo>
                  <a:pt x="144862" y="297986"/>
                </a:lnTo>
                <a:lnTo>
                  <a:pt x="156993" y="296290"/>
                </a:lnTo>
                <a:lnTo>
                  <a:pt x="165692" y="294639"/>
                </a:lnTo>
                <a:lnTo>
                  <a:pt x="173439" y="292608"/>
                </a:lnTo>
                <a:lnTo>
                  <a:pt x="180208" y="290068"/>
                </a:lnTo>
                <a:lnTo>
                  <a:pt x="186977" y="287655"/>
                </a:lnTo>
                <a:lnTo>
                  <a:pt x="213470" y="257175"/>
                </a:lnTo>
                <a:lnTo>
                  <a:pt x="213549" y="248666"/>
                </a:lnTo>
                <a:lnTo>
                  <a:pt x="131045" y="248666"/>
                </a:lnTo>
                <a:lnTo>
                  <a:pt x="118385" y="246704"/>
                </a:lnTo>
                <a:lnTo>
                  <a:pt x="78146" y="217243"/>
                </a:lnTo>
                <a:lnTo>
                  <a:pt x="64550" y="171509"/>
                </a:lnTo>
                <a:lnTo>
                  <a:pt x="63556" y="141023"/>
                </a:lnTo>
                <a:lnTo>
                  <a:pt x="64583" y="128995"/>
                </a:lnTo>
                <a:lnTo>
                  <a:pt x="80174" y="81784"/>
                </a:lnTo>
                <a:lnTo>
                  <a:pt x="112402" y="53789"/>
                </a:lnTo>
                <a:lnTo>
                  <a:pt x="138375" y="49800"/>
                </a:lnTo>
                <a:lnTo>
                  <a:pt x="212647" y="49800"/>
                </a:lnTo>
                <a:lnTo>
                  <a:pt x="212581" y="42799"/>
                </a:lnTo>
                <a:lnTo>
                  <a:pt x="212136" y="37083"/>
                </a:lnTo>
                <a:lnTo>
                  <a:pt x="211793" y="34671"/>
                </a:lnTo>
                <a:lnTo>
                  <a:pt x="211349" y="32639"/>
                </a:lnTo>
                <a:lnTo>
                  <a:pt x="210904" y="30479"/>
                </a:lnTo>
                <a:lnTo>
                  <a:pt x="194826" y="15240"/>
                </a:lnTo>
                <a:lnTo>
                  <a:pt x="189771" y="12319"/>
                </a:lnTo>
                <a:lnTo>
                  <a:pt x="149665" y="1143"/>
                </a:lnTo>
                <a:lnTo>
                  <a:pt x="141918" y="507"/>
                </a:lnTo>
              </a:path>
              <a:path w="5947101" h="298958">
                <a:moveTo>
                  <a:pt x="207475" y="225425"/>
                </a:moveTo>
                <a:lnTo>
                  <a:pt x="204059" y="225425"/>
                </a:lnTo>
                <a:lnTo>
                  <a:pt x="201341" y="226695"/>
                </a:lnTo>
                <a:lnTo>
                  <a:pt x="197849" y="229108"/>
                </a:lnTo>
                <a:lnTo>
                  <a:pt x="194343" y="231394"/>
                </a:lnTo>
                <a:lnTo>
                  <a:pt x="158715" y="246854"/>
                </a:lnTo>
                <a:lnTo>
                  <a:pt x="131045" y="248666"/>
                </a:lnTo>
                <a:lnTo>
                  <a:pt x="213549" y="248666"/>
                </a:lnTo>
                <a:lnTo>
                  <a:pt x="208669" y="225806"/>
                </a:lnTo>
                <a:lnTo>
                  <a:pt x="207475" y="225425"/>
                </a:lnTo>
              </a:path>
              <a:path w="5947101" h="298958">
                <a:moveTo>
                  <a:pt x="212647" y="49800"/>
                </a:moveTo>
                <a:lnTo>
                  <a:pt x="138375" y="49800"/>
                </a:lnTo>
                <a:lnTo>
                  <a:pt x="151756" y="50884"/>
                </a:lnTo>
                <a:lnTo>
                  <a:pt x="163241" y="53721"/>
                </a:lnTo>
                <a:lnTo>
                  <a:pt x="195944" y="71120"/>
                </a:lnTo>
                <a:lnTo>
                  <a:pt x="199373" y="73660"/>
                </a:lnTo>
                <a:lnTo>
                  <a:pt x="202192" y="75057"/>
                </a:lnTo>
                <a:lnTo>
                  <a:pt x="205773" y="75057"/>
                </a:lnTo>
                <a:lnTo>
                  <a:pt x="212618" y="56776"/>
                </a:lnTo>
                <a:lnTo>
                  <a:pt x="212647" y="49800"/>
                </a:lnTo>
              </a:path>
              <a:path w="5947101" h="298958">
                <a:moveTo>
                  <a:pt x="1077159" y="253"/>
                </a:moveTo>
                <a:lnTo>
                  <a:pt x="1037678" y="4212"/>
                </a:lnTo>
                <a:lnTo>
                  <a:pt x="992915" y="21590"/>
                </a:lnTo>
                <a:lnTo>
                  <a:pt x="961382" y="47971"/>
                </a:lnTo>
                <a:lnTo>
                  <a:pt x="935925" y="93274"/>
                </a:lnTo>
                <a:lnTo>
                  <a:pt x="927061" y="142020"/>
                </a:lnTo>
                <a:lnTo>
                  <a:pt x="926701" y="156783"/>
                </a:lnTo>
                <a:lnTo>
                  <a:pt x="927324" y="169380"/>
                </a:lnTo>
                <a:lnTo>
                  <a:pt x="938718" y="219142"/>
                </a:lnTo>
                <a:lnTo>
                  <a:pt x="966952" y="261367"/>
                </a:lnTo>
                <a:lnTo>
                  <a:pt x="1007409" y="286609"/>
                </a:lnTo>
                <a:lnTo>
                  <a:pt x="1047242" y="297335"/>
                </a:lnTo>
                <a:lnTo>
                  <a:pt x="1074111" y="298958"/>
                </a:lnTo>
                <a:lnTo>
                  <a:pt x="1081985" y="298958"/>
                </a:lnTo>
                <a:lnTo>
                  <a:pt x="1120847" y="294513"/>
                </a:lnTo>
                <a:lnTo>
                  <a:pt x="1143072" y="289051"/>
                </a:lnTo>
                <a:lnTo>
                  <a:pt x="1150184" y="287020"/>
                </a:lnTo>
                <a:lnTo>
                  <a:pt x="1172917" y="250062"/>
                </a:lnTo>
                <a:lnTo>
                  <a:pt x="1083763" y="250062"/>
                </a:lnTo>
                <a:lnTo>
                  <a:pt x="1073073" y="249992"/>
                </a:lnTo>
                <a:lnTo>
                  <a:pt x="1035570" y="241472"/>
                </a:lnTo>
                <a:lnTo>
                  <a:pt x="1005189" y="215937"/>
                </a:lnTo>
                <a:lnTo>
                  <a:pt x="988631" y="171460"/>
                </a:lnTo>
                <a:lnTo>
                  <a:pt x="987168" y="142020"/>
                </a:lnTo>
                <a:lnTo>
                  <a:pt x="988321" y="129935"/>
                </a:lnTo>
                <a:lnTo>
                  <a:pt x="1006387" y="83360"/>
                </a:lnTo>
                <a:lnTo>
                  <a:pt x="1049508" y="52444"/>
                </a:lnTo>
                <a:lnTo>
                  <a:pt x="1090526" y="48631"/>
                </a:lnTo>
                <a:lnTo>
                  <a:pt x="1173679" y="48631"/>
                </a:lnTo>
                <a:lnTo>
                  <a:pt x="1173679" y="42545"/>
                </a:lnTo>
                <a:lnTo>
                  <a:pt x="1173171" y="36956"/>
                </a:lnTo>
                <a:lnTo>
                  <a:pt x="1171393" y="29337"/>
                </a:lnTo>
                <a:lnTo>
                  <a:pt x="1169996" y="26416"/>
                </a:lnTo>
                <a:lnTo>
                  <a:pt x="1167964" y="24383"/>
                </a:lnTo>
                <a:lnTo>
                  <a:pt x="1165932" y="22225"/>
                </a:lnTo>
                <a:lnTo>
                  <a:pt x="1131014" y="6946"/>
                </a:lnTo>
                <a:lnTo>
                  <a:pt x="1090631" y="614"/>
                </a:lnTo>
                <a:lnTo>
                  <a:pt x="1077159" y="253"/>
                </a:lnTo>
              </a:path>
              <a:path w="5947101" h="298958">
                <a:moveTo>
                  <a:pt x="1159709" y="129667"/>
                </a:moveTo>
                <a:lnTo>
                  <a:pt x="1058490" y="129667"/>
                </a:lnTo>
                <a:lnTo>
                  <a:pt x="1057220" y="130175"/>
                </a:lnTo>
                <a:lnTo>
                  <a:pt x="1055188" y="131699"/>
                </a:lnTo>
                <a:lnTo>
                  <a:pt x="1054299" y="132969"/>
                </a:lnTo>
                <a:lnTo>
                  <a:pt x="1053537" y="134747"/>
                </a:lnTo>
                <a:lnTo>
                  <a:pt x="1052775" y="136398"/>
                </a:lnTo>
                <a:lnTo>
                  <a:pt x="1052267" y="138684"/>
                </a:lnTo>
                <a:lnTo>
                  <a:pt x="1051505" y="144399"/>
                </a:lnTo>
                <a:lnTo>
                  <a:pt x="1051251" y="147827"/>
                </a:lnTo>
                <a:lnTo>
                  <a:pt x="1051251" y="160020"/>
                </a:lnTo>
                <a:lnTo>
                  <a:pt x="1052013" y="165735"/>
                </a:lnTo>
                <a:lnTo>
                  <a:pt x="1053636" y="169380"/>
                </a:lnTo>
                <a:lnTo>
                  <a:pt x="1055061" y="172465"/>
                </a:lnTo>
                <a:lnTo>
                  <a:pt x="1057093" y="174117"/>
                </a:lnTo>
                <a:lnTo>
                  <a:pt x="1114497" y="174117"/>
                </a:lnTo>
                <a:lnTo>
                  <a:pt x="1114497" y="241046"/>
                </a:lnTo>
                <a:lnTo>
                  <a:pt x="1108909" y="244094"/>
                </a:lnTo>
                <a:lnTo>
                  <a:pt x="1103067" y="246252"/>
                </a:lnTo>
                <a:lnTo>
                  <a:pt x="1090240" y="249300"/>
                </a:lnTo>
                <a:lnTo>
                  <a:pt x="1083763" y="250062"/>
                </a:lnTo>
                <a:lnTo>
                  <a:pt x="1172917" y="250062"/>
                </a:lnTo>
                <a:lnTo>
                  <a:pt x="1172917" y="145542"/>
                </a:lnTo>
                <a:lnTo>
                  <a:pt x="1172536" y="142875"/>
                </a:lnTo>
                <a:lnTo>
                  <a:pt x="1171774" y="140588"/>
                </a:lnTo>
                <a:lnTo>
                  <a:pt x="1171139" y="138175"/>
                </a:lnTo>
                <a:lnTo>
                  <a:pt x="1169996" y="136271"/>
                </a:lnTo>
                <a:lnTo>
                  <a:pt x="1167202" y="132969"/>
                </a:lnTo>
                <a:lnTo>
                  <a:pt x="1165551" y="131699"/>
                </a:lnTo>
                <a:lnTo>
                  <a:pt x="1163646" y="130937"/>
                </a:lnTo>
                <a:lnTo>
                  <a:pt x="1161868" y="130175"/>
                </a:lnTo>
                <a:lnTo>
                  <a:pt x="1159709" y="129667"/>
                </a:lnTo>
              </a:path>
              <a:path w="5947101" h="298958">
                <a:moveTo>
                  <a:pt x="1173679" y="48631"/>
                </a:moveTo>
                <a:lnTo>
                  <a:pt x="1090526" y="48631"/>
                </a:lnTo>
                <a:lnTo>
                  <a:pt x="1103043" y="50049"/>
                </a:lnTo>
                <a:lnTo>
                  <a:pt x="1115216" y="52670"/>
                </a:lnTo>
                <a:lnTo>
                  <a:pt x="1151835" y="66928"/>
                </a:lnTo>
                <a:lnTo>
                  <a:pt x="1160471" y="72389"/>
                </a:lnTo>
                <a:lnTo>
                  <a:pt x="1163646" y="73660"/>
                </a:lnTo>
                <a:lnTo>
                  <a:pt x="1166948" y="73660"/>
                </a:lnTo>
                <a:lnTo>
                  <a:pt x="1168091" y="73278"/>
                </a:lnTo>
                <a:lnTo>
                  <a:pt x="1173679" y="54355"/>
                </a:lnTo>
                <a:lnTo>
                  <a:pt x="1173679" y="48631"/>
                </a:lnTo>
              </a:path>
              <a:path w="5947101" h="298958">
                <a:moveTo>
                  <a:pt x="2192346" y="228219"/>
                </a:moveTo>
                <a:lnTo>
                  <a:pt x="2188790" y="228219"/>
                </a:lnTo>
                <a:lnTo>
                  <a:pt x="2187520" y="228600"/>
                </a:lnTo>
                <a:lnTo>
                  <a:pt x="2186377" y="229362"/>
                </a:lnTo>
                <a:lnTo>
                  <a:pt x="2185234" y="230250"/>
                </a:lnTo>
                <a:lnTo>
                  <a:pt x="2184345" y="231521"/>
                </a:lnTo>
                <a:lnTo>
                  <a:pt x="2183710" y="233552"/>
                </a:lnTo>
                <a:lnTo>
                  <a:pt x="2183075" y="235458"/>
                </a:lnTo>
                <a:lnTo>
                  <a:pt x="2182567" y="237998"/>
                </a:lnTo>
                <a:lnTo>
                  <a:pt x="2182186" y="241046"/>
                </a:lnTo>
                <a:lnTo>
                  <a:pt x="2181932" y="244221"/>
                </a:lnTo>
                <a:lnTo>
                  <a:pt x="2181805" y="259587"/>
                </a:lnTo>
                <a:lnTo>
                  <a:pt x="2182186" y="264795"/>
                </a:lnTo>
                <a:lnTo>
                  <a:pt x="2183075" y="268477"/>
                </a:lnTo>
                <a:lnTo>
                  <a:pt x="2183837" y="272161"/>
                </a:lnTo>
                <a:lnTo>
                  <a:pt x="2196664" y="283463"/>
                </a:lnTo>
                <a:lnTo>
                  <a:pt x="2200982" y="286003"/>
                </a:lnTo>
                <a:lnTo>
                  <a:pt x="2243677" y="297899"/>
                </a:lnTo>
                <a:lnTo>
                  <a:pt x="2271598" y="298878"/>
                </a:lnTo>
                <a:lnTo>
                  <a:pt x="2283550" y="297745"/>
                </a:lnTo>
                <a:lnTo>
                  <a:pt x="2320558" y="287291"/>
                </a:lnTo>
                <a:lnTo>
                  <a:pt x="2357790" y="253953"/>
                </a:lnTo>
                <a:lnTo>
                  <a:pt x="2358886" y="251840"/>
                </a:lnTo>
                <a:lnTo>
                  <a:pt x="2270832" y="251840"/>
                </a:lnTo>
                <a:lnTo>
                  <a:pt x="2259777" y="251784"/>
                </a:lnTo>
                <a:lnTo>
                  <a:pt x="2219651" y="242950"/>
                </a:lnTo>
                <a:lnTo>
                  <a:pt x="2195267" y="229362"/>
                </a:lnTo>
                <a:lnTo>
                  <a:pt x="2192346" y="228219"/>
                </a:lnTo>
              </a:path>
              <a:path w="5947101" h="298958">
                <a:moveTo>
                  <a:pt x="2290390" y="0"/>
                </a:moveTo>
                <a:lnTo>
                  <a:pt x="2283532" y="0"/>
                </a:lnTo>
                <a:lnTo>
                  <a:pt x="2275563" y="240"/>
                </a:lnTo>
                <a:lnTo>
                  <a:pt x="2236567" y="8306"/>
                </a:lnTo>
                <a:lnTo>
                  <a:pt x="2199381" y="38569"/>
                </a:lnTo>
                <a:lnTo>
                  <a:pt x="2187463" y="74941"/>
                </a:lnTo>
                <a:lnTo>
                  <a:pt x="2187032" y="91181"/>
                </a:lnTo>
                <a:lnTo>
                  <a:pt x="2188876" y="103784"/>
                </a:lnTo>
                <a:lnTo>
                  <a:pt x="2215320" y="145615"/>
                </a:lnTo>
                <a:lnTo>
                  <a:pt x="2248099" y="165226"/>
                </a:lnTo>
                <a:lnTo>
                  <a:pt x="2277944" y="178562"/>
                </a:lnTo>
                <a:lnTo>
                  <a:pt x="2284421" y="181990"/>
                </a:lnTo>
                <a:lnTo>
                  <a:pt x="2290136" y="185674"/>
                </a:lnTo>
                <a:lnTo>
                  <a:pt x="2295851" y="189230"/>
                </a:lnTo>
                <a:lnTo>
                  <a:pt x="2300550" y="193421"/>
                </a:lnTo>
                <a:lnTo>
                  <a:pt x="2307662" y="202819"/>
                </a:lnTo>
                <a:lnTo>
                  <a:pt x="2309440" y="208407"/>
                </a:lnTo>
                <a:lnTo>
                  <a:pt x="2309440" y="220599"/>
                </a:lnTo>
                <a:lnTo>
                  <a:pt x="2282897" y="249300"/>
                </a:lnTo>
                <a:lnTo>
                  <a:pt x="2270832" y="251840"/>
                </a:lnTo>
                <a:lnTo>
                  <a:pt x="2358886" y="251840"/>
                </a:lnTo>
                <a:lnTo>
                  <a:pt x="2365068" y="239924"/>
                </a:lnTo>
                <a:lnTo>
                  <a:pt x="2368014" y="229142"/>
                </a:lnTo>
                <a:lnTo>
                  <a:pt x="2369712" y="216159"/>
                </a:lnTo>
                <a:lnTo>
                  <a:pt x="2370147" y="200131"/>
                </a:lnTo>
                <a:lnTo>
                  <a:pt x="2368285" y="187590"/>
                </a:lnTo>
                <a:lnTo>
                  <a:pt x="2341395" y="145746"/>
                </a:lnTo>
                <a:lnTo>
                  <a:pt x="2308424" y="126364"/>
                </a:lnTo>
                <a:lnTo>
                  <a:pt x="2278198" y="113030"/>
                </a:lnTo>
                <a:lnTo>
                  <a:pt x="2271467" y="109600"/>
                </a:lnTo>
                <a:lnTo>
                  <a:pt x="2246321" y="83185"/>
                </a:lnTo>
                <a:lnTo>
                  <a:pt x="2246321" y="72517"/>
                </a:lnTo>
                <a:lnTo>
                  <a:pt x="2255846" y="54609"/>
                </a:lnTo>
                <a:lnTo>
                  <a:pt x="2259021" y="51816"/>
                </a:lnTo>
                <a:lnTo>
                  <a:pt x="2262958" y="49656"/>
                </a:lnTo>
                <a:lnTo>
                  <a:pt x="2272483" y="46608"/>
                </a:lnTo>
                <a:lnTo>
                  <a:pt x="2278071" y="45720"/>
                </a:lnTo>
                <a:lnTo>
                  <a:pt x="2353636" y="45720"/>
                </a:lnTo>
                <a:lnTo>
                  <a:pt x="2353636" y="34417"/>
                </a:lnTo>
                <a:lnTo>
                  <a:pt x="2353509" y="31876"/>
                </a:lnTo>
                <a:lnTo>
                  <a:pt x="2353188" y="28645"/>
                </a:lnTo>
                <a:lnTo>
                  <a:pt x="2353001" y="27050"/>
                </a:lnTo>
                <a:lnTo>
                  <a:pt x="2352620" y="25400"/>
                </a:lnTo>
                <a:lnTo>
                  <a:pt x="2352366" y="23622"/>
                </a:lnTo>
                <a:lnTo>
                  <a:pt x="2317230" y="4045"/>
                </a:lnTo>
                <a:lnTo>
                  <a:pt x="2297248" y="507"/>
                </a:lnTo>
                <a:lnTo>
                  <a:pt x="2290390" y="0"/>
                </a:lnTo>
              </a:path>
              <a:path w="5947101" h="298958">
                <a:moveTo>
                  <a:pt x="2353636" y="45720"/>
                </a:moveTo>
                <a:lnTo>
                  <a:pt x="2292676" y="45720"/>
                </a:lnTo>
                <a:lnTo>
                  <a:pt x="2300169" y="46736"/>
                </a:lnTo>
                <a:lnTo>
                  <a:pt x="2313885" y="50800"/>
                </a:lnTo>
                <a:lnTo>
                  <a:pt x="2341825" y="64388"/>
                </a:lnTo>
                <a:lnTo>
                  <a:pt x="2344492" y="65405"/>
                </a:lnTo>
                <a:lnTo>
                  <a:pt x="2347667" y="65405"/>
                </a:lnTo>
                <a:lnTo>
                  <a:pt x="2349064" y="65024"/>
                </a:lnTo>
                <a:lnTo>
                  <a:pt x="2353453" y="50800"/>
                </a:lnTo>
                <a:lnTo>
                  <a:pt x="2353636" y="4572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0825" y="346583"/>
            <a:ext cx="120456" cy="196342"/>
          </a:xfrm>
          <a:custGeom>
            <a:avLst/>
            <a:gdLst/>
            <a:ahLst/>
            <a:cxnLst/>
            <a:rect l="l" t="t" r="r" b="b"/>
            <a:pathLst>
              <a:path w="120456" h="196342">
                <a:moveTo>
                  <a:pt x="0" y="0"/>
                </a:moveTo>
                <a:lnTo>
                  <a:pt x="0" y="196342"/>
                </a:lnTo>
                <a:lnTo>
                  <a:pt x="30607" y="196342"/>
                </a:lnTo>
                <a:lnTo>
                  <a:pt x="68802" y="191005"/>
                </a:lnTo>
                <a:lnTo>
                  <a:pt x="102063" y="166140"/>
                </a:lnTo>
                <a:lnTo>
                  <a:pt x="119272" y="119792"/>
                </a:lnTo>
                <a:lnTo>
                  <a:pt x="120456" y="107624"/>
                </a:lnTo>
                <a:lnTo>
                  <a:pt x="120345" y="90604"/>
                </a:lnTo>
                <a:lnTo>
                  <a:pt x="113356" y="50970"/>
                </a:lnTo>
                <a:lnTo>
                  <a:pt x="83574" y="12604"/>
                </a:lnTo>
                <a:lnTo>
                  <a:pt x="45859" y="862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6953" y="346583"/>
            <a:ext cx="120456" cy="196342"/>
          </a:xfrm>
          <a:custGeom>
            <a:avLst/>
            <a:gdLst/>
            <a:ahLst/>
            <a:cxnLst/>
            <a:rect l="l" t="t" r="r" b="b"/>
            <a:pathLst>
              <a:path w="120456" h="196342">
                <a:moveTo>
                  <a:pt x="0" y="0"/>
                </a:moveTo>
                <a:lnTo>
                  <a:pt x="0" y="196342"/>
                </a:lnTo>
                <a:lnTo>
                  <a:pt x="30607" y="196342"/>
                </a:lnTo>
                <a:lnTo>
                  <a:pt x="68802" y="191005"/>
                </a:lnTo>
                <a:lnTo>
                  <a:pt x="102063" y="166140"/>
                </a:lnTo>
                <a:lnTo>
                  <a:pt x="119272" y="119792"/>
                </a:lnTo>
                <a:lnTo>
                  <a:pt x="120456" y="107624"/>
                </a:lnTo>
                <a:lnTo>
                  <a:pt x="120345" y="90604"/>
                </a:lnTo>
                <a:lnTo>
                  <a:pt x="113356" y="50970"/>
                </a:lnTo>
                <a:lnTo>
                  <a:pt x="83574" y="12604"/>
                </a:lnTo>
                <a:lnTo>
                  <a:pt x="45859" y="86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3593" y="343661"/>
            <a:ext cx="149719" cy="201682"/>
          </a:xfrm>
          <a:custGeom>
            <a:avLst/>
            <a:gdLst/>
            <a:ahLst/>
            <a:cxnLst/>
            <a:rect l="l" t="t" r="r" b="b"/>
            <a:pathLst>
              <a:path w="149719" h="201682">
                <a:moveTo>
                  <a:pt x="75683" y="0"/>
                </a:moveTo>
                <a:lnTo>
                  <a:pt x="34658" y="12038"/>
                </a:lnTo>
                <a:lnTo>
                  <a:pt x="6356" y="50391"/>
                </a:lnTo>
                <a:lnTo>
                  <a:pt x="0" y="90319"/>
                </a:lnTo>
                <a:lnTo>
                  <a:pt x="53" y="107036"/>
                </a:lnTo>
                <a:lnTo>
                  <a:pt x="6392" y="155138"/>
                </a:lnTo>
                <a:lnTo>
                  <a:pt x="28400" y="189211"/>
                </a:lnTo>
                <a:lnTo>
                  <a:pt x="60665" y="201682"/>
                </a:lnTo>
                <a:lnTo>
                  <a:pt x="78945" y="201612"/>
                </a:lnTo>
                <a:lnTo>
                  <a:pt x="116394" y="189862"/>
                </a:lnTo>
                <a:lnTo>
                  <a:pt x="143593" y="150922"/>
                </a:lnTo>
                <a:lnTo>
                  <a:pt x="149719" y="111141"/>
                </a:lnTo>
                <a:lnTo>
                  <a:pt x="149658" y="94416"/>
                </a:lnTo>
                <a:lnTo>
                  <a:pt x="143138" y="46893"/>
                </a:lnTo>
                <a:lnTo>
                  <a:pt x="120819" y="13345"/>
                </a:lnTo>
                <a:lnTo>
                  <a:pt x="7568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8368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9" y="0"/>
                </a:moveTo>
                <a:lnTo>
                  <a:pt x="161671" y="0"/>
                </a:lnTo>
                <a:lnTo>
                  <a:pt x="162940" y="0"/>
                </a:lnTo>
                <a:lnTo>
                  <a:pt x="164210" y="381"/>
                </a:lnTo>
                <a:lnTo>
                  <a:pt x="170052" y="18796"/>
                </a:lnTo>
                <a:lnTo>
                  <a:pt x="170052" y="23241"/>
                </a:lnTo>
                <a:lnTo>
                  <a:pt x="170052" y="27432"/>
                </a:lnTo>
                <a:lnTo>
                  <a:pt x="162940" y="46100"/>
                </a:lnTo>
                <a:lnTo>
                  <a:pt x="161671" y="46100"/>
                </a:lnTo>
                <a:lnTo>
                  <a:pt x="58420" y="46100"/>
                </a:lnTo>
                <a:lnTo>
                  <a:pt x="58420" y="116586"/>
                </a:lnTo>
                <a:lnTo>
                  <a:pt x="145796" y="116586"/>
                </a:lnTo>
                <a:lnTo>
                  <a:pt x="147065" y="116586"/>
                </a:lnTo>
                <a:lnTo>
                  <a:pt x="148335" y="116967"/>
                </a:lnTo>
                <a:lnTo>
                  <a:pt x="149478" y="117856"/>
                </a:lnTo>
                <a:lnTo>
                  <a:pt x="150622" y="118618"/>
                </a:lnTo>
                <a:lnTo>
                  <a:pt x="151510" y="119888"/>
                </a:lnTo>
                <a:lnTo>
                  <a:pt x="152273" y="121666"/>
                </a:lnTo>
                <a:lnTo>
                  <a:pt x="153034" y="123317"/>
                </a:lnTo>
                <a:lnTo>
                  <a:pt x="153542" y="125603"/>
                </a:lnTo>
                <a:lnTo>
                  <a:pt x="153924" y="128524"/>
                </a:lnTo>
                <a:lnTo>
                  <a:pt x="154304" y="131445"/>
                </a:lnTo>
                <a:lnTo>
                  <a:pt x="154431" y="135001"/>
                </a:lnTo>
                <a:lnTo>
                  <a:pt x="154431" y="139192"/>
                </a:lnTo>
                <a:lnTo>
                  <a:pt x="154431" y="143510"/>
                </a:lnTo>
                <a:lnTo>
                  <a:pt x="147065" y="161417"/>
                </a:lnTo>
                <a:lnTo>
                  <a:pt x="145796" y="161417"/>
                </a:lnTo>
                <a:lnTo>
                  <a:pt x="58420" y="161417"/>
                </a:lnTo>
                <a:lnTo>
                  <a:pt x="58420" y="242951"/>
                </a:lnTo>
                <a:lnTo>
                  <a:pt x="162559" y="242951"/>
                </a:lnTo>
                <a:lnTo>
                  <a:pt x="163829" y="242951"/>
                </a:lnTo>
                <a:lnTo>
                  <a:pt x="165100" y="243332"/>
                </a:lnTo>
                <a:lnTo>
                  <a:pt x="166242" y="244221"/>
                </a:lnTo>
                <a:lnTo>
                  <a:pt x="167258" y="244983"/>
                </a:lnTo>
                <a:lnTo>
                  <a:pt x="170687" y="255143"/>
                </a:lnTo>
                <a:lnTo>
                  <a:pt x="171069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71069" y="273812"/>
                </a:lnTo>
                <a:lnTo>
                  <a:pt x="170687" y="276733"/>
                </a:lnTo>
                <a:lnTo>
                  <a:pt x="170306" y="279654"/>
                </a:lnTo>
                <a:lnTo>
                  <a:pt x="166242" y="287655"/>
                </a:lnTo>
                <a:lnTo>
                  <a:pt x="165100" y="288544"/>
                </a:lnTo>
                <a:lnTo>
                  <a:pt x="163829" y="288925"/>
                </a:lnTo>
                <a:lnTo>
                  <a:pt x="162559" y="288925"/>
                </a:lnTo>
                <a:lnTo>
                  <a:pt x="17399" y="288925"/>
                </a:lnTo>
                <a:lnTo>
                  <a:pt x="12446" y="288925"/>
                </a:lnTo>
                <a:lnTo>
                  <a:pt x="8381" y="287528"/>
                </a:lnTo>
                <a:lnTo>
                  <a:pt x="4952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2" y="4445"/>
                </a:lnTo>
                <a:lnTo>
                  <a:pt x="8381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0333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6" y="0"/>
                </a:lnTo>
                <a:lnTo>
                  <a:pt x="105917" y="336"/>
                </a:lnTo>
                <a:lnTo>
                  <a:pt x="143917" y="5389"/>
                </a:lnTo>
                <a:lnTo>
                  <a:pt x="179838" y="19223"/>
                </a:lnTo>
                <a:lnTo>
                  <a:pt x="216894" y="53433"/>
                </a:lnTo>
                <a:lnTo>
                  <a:pt x="235938" y="100042"/>
                </a:lnTo>
                <a:lnTo>
                  <a:pt x="240016" y="137662"/>
                </a:lnTo>
                <a:lnTo>
                  <a:pt x="239686" y="152588"/>
                </a:lnTo>
                <a:lnTo>
                  <a:pt x="234718" y="190925"/>
                </a:lnTo>
                <a:lnTo>
                  <a:pt x="219890" y="228521"/>
                </a:lnTo>
                <a:lnTo>
                  <a:pt x="194886" y="257818"/>
                </a:lnTo>
                <a:lnTo>
                  <a:pt x="149295" y="280941"/>
                </a:lnTo>
                <a:lnTo>
                  <a:pt x="100016" y="288628"/>
                </a:lnTo>
                <a:lnTo>
                  <a:pt x="17399" y="288925"/>
                </a:lnTo>
                <a:lnTo>
                  <a:pt x="12445" y="288925"/>
                </a:lnTo>
                <a:lnTo>
                  <a:pt x="8381" y="287528"/>
                </a:lnTo>
                <a:lnTo>
                  <a:pt x="4952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2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7140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7" y="0"/>
                </a:lnTo>
                <a:lnTo>
                  <a:pt x="105917" y="336"/>
                </a:lnTo>
                <a:lnTo>
                  <a:pt x="143917" y="5389"/>
                </a:lnTo>
                <a:lnTo>
                  <a:pt x="179838" y="19223"/>
                </a:lnTo>
                <a:lnTo>
                  <a:pt x="216894" y="53433"/>
                </a:lnTo>
                <a:lnTo>
                  <a:pt x="235938" y="100042"/>
                </a:lnTo>
                <a:lnTo>
                  <a:pt x="240016" y="137662"/>
                </a:lnTo>
                <a:lnTo>
                  <a:pt x="239686" y="152588"/>
                </a:lnTo>
                <a:lnTo>
                  <a:pt x="234718" y="190925"/>
                </a:lnTo>
                <a:lnTo>
                  <a:pt x="219890" y="228521"/>
                </a:lnTo>
                <a:lnTo>
                  <a:pt x="194886" y="257818"/>
                </a:lnTo>
                <a:lnTo>
                  <a:pt x="149295" y="280941"/>
                </a:lnTo>
                <a:lnTo>
                  <a:pt x="100016" y="288628"/>
                </a:lnTo>
                <a:lnTo>
                  <a:pt x="17399" y="288925"/>
                </a:lnTo>
                <a:lnTo>
                  <a:pt x="12446" y="288925"/>
                </a:lnTo>
                <a:lnTo>
                  <a:pt x="8382" y="287528"/>
                </a:lnTo>
                <a:lnTo>
                  <a:pt x="4953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3" y="4445"/>
                </a:lnTo>
                <a:lnTo>
                  <a:pt x="8382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2404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7" y="0"/>
                </a:lnTo>
                <a:lnTo>
                  <a:pt x="105917" y="336"/>
                </a:lnTo>
                <a:lnTo>
                  <a:pt x="143917" y="5389"/>
                </a:lnTo>
                <a:lnTo>
                  <a:pt x="179838" y="19223"/>
                </a:lnTo>
                <a:lnTo>
                  <a:pt x="216894" y="53433"/>
                </a:lnTo>
                <a:lnTo>
                  <a:pt x="235938" y="100042"/>
                </a:lnTo>
                <a:lnTo>
                  <a:pt x="240016" y="137662"/>
                </a:lnTo>
                <a:lnTo>
                  <a:pt x="239686" y="152588"/>
                </a:lnTo>
                <a:lnTo>
                  <a:pt x="234718" y="190925"/>
                </a:lnTo>
                <a:lnTo>
                  <a:pt x="219890" y="228521"/>
                </a:lnTo>
                <a:lnTo>
                  <a:pt x="194886" y="257818"/>
                </a:lnTo>
                <a:lnTo>
                  <a:pt x="149295" y="280941"/>
                </a:lnTo>
                <a:lnTo>
                  <a:pt x="100016" y="288628"/>
                </a:lnTo>
                <a:lnTo>
                  <a:pt x="17399" y="288925"/>
                </a:lnTo>
                <a:lnTo>
                  <a:pt x="12446" y="288925"/>
                </a:lnTo>
                <a:lnTo>
                  <a:pt x="8382" y="287528"/>
                </a:lnTo>
                <a:lnTo>
                  <a:pt x="4953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3" y="4445"/>
                </a:lnTo>
                <a:lnTo>
                  <a:pt x="8382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6569" y="300481"/>
            <a:ext cx="171195" cy="288925"/>
          </a:xfrm>
          <a:custGeom>
            <a:avLst/>
            <a:gdLst/>
            <a:ahLst/>
            <a:cxnLst/>
            <a:rect l="l" t="t" r="r" b="b"/>
            <a:pathLst>
              <a:path w="171195" h="288925">
                <a:moveTo>
                  <a:pt x="17398" y="0"/>
                </a:moveTo>
                <a:lnTo>
                  <a:pt x="161670" y="0"/>
                </a:lnTo>
                <a:lnTo>
                  <a:pt x="162940" y="0"/>
                </a:lnTo>
                <a:lnTo>
                  <a:pt x="164210" y="381"/>
                </a:lnTo>
                <a:lnTo>
                  <a:pt x="169544" y="12192"/>
                </a:lnTo>
                <a:lnTo>
                  <a:pt x="169925" y="15113"/>
                </a:lnTo>
                <a:lnTo>
                  <a:pt x="170052" y="18796"/>
                </a:lnTo>
                <a:lnTo>
                  <a:pt x="170052" y="23241"/>
                </a:lnTo>
                <a:lnTo>
                  <a:pt x="170052" y="27432"/>
                </a:lnTo>
                <a:lnTo>
                  <a:pt x="169925" y="30988"/>
                </a:lnTo>
                <a:lnTo>
                  <a:pt x="169544" y="33909"/>
                </a:lnTo>
                <a:lnTo>
                  <a:pt x="169163" y="36829"/>
                </a:lnTo>
                <a:lnTo>
                  <a:pt x="168655" y="39116"/>
                </a:lnTo>
                <a:lnTo>
                  <a:pt x="167893" y="40894"/>
                </a:lnTo>
                <a:lnTo>
                  <a:pt x="167131" y="42672"/>
                </a:lnTo>
                <a:lnTo>
                  <a:pt x="166242" y="43942"/>
                </a:lnTo>
                <a:lnTo>
                  <a:pt x="165226" y="44831"/>
                </a:lnTo>
                <a:lnTo>
                  <a:pt x="164210" y="45593"/>
                </a:lnTo>
                <a:lnTo>
                  <a:pt x="162940" y="46100"/>
                </a:lnTo>
                <a:lnTo>
                  <a:pt x="161670" y="46100"/>
                </a:lnTo>
                <a:lnTo>
                  <a:pt x="58419" y="46100"/>
                </a:lnTo>
                <a:lnTo>
                  <a:pt x="58419" y="116586"/>
                </a:lnTo>
                <a:lnTo>
                  <a:pt x="145795" y="116586"/>
                </a:lnTo>
                <a:lnTo>
                  <a:pt x="147065" y="116586"/>
                </a:lnTo>
                <a:lnTo>
                  <a:pt x="148335" y="116967"/>
                </a:lnTo>
                <a:lnTo>
                  <a:pt x="149478" y="117856"/>
                </a:lnTo>
                <a:lnTo>
                  <a:pt x="150621" y="118618"/>
                </a:lnTo>
                <a:lnTo>
                  <a:pt x="151510" y="119888"/>
                </a:lnTo>
                <a:lnTo>
                  <a:pt x="152272" y="121666"/>
                </a:lnTo>
                <a:lnTo>
                  <a:pt x="153034" y="123317"/>
                </a:lnTo>
                <a:lnTo>
                  <a:pt x="153542" y="125603"/>
                </a:lnTo>
                <a:lnTo>
                  <a:pt x="153923" y="128524"/>
                </a:lnTo>
                <a:lnTo>
                  <a:pt x="154304" y="131445"/>
                </a:lnTo>
                <a:lnTo>
                  <a:pt x="154431" y="135001"/>
                </a:lnTo>
                <a:lnTo>
                  <a:pt x="154431" y="139192"/>
                </a:lnTo>
                <a:lnTo>
                  <a:pt x="154431" y="143510"/>
                </a:lnTo>
                <a:lnTo>
                  <a:pt x="154304" y="147066"/>
                </a:lnTo>
                <a:lnTo>
                  <a:pt x="153923" y="149860"/>
                </a:lnTo>
                <a:lnTo>
                  <a:pt x="153542" y="152654"/>
                </a:lnTo>
                <a:lnTo>
                  <a:pt x="147065" y="161417"/>
                </a:lnTo>
                <a:lnTo>
                  <a:pt x="145795" y="161417"/>
                </a:lnTo>
                <a:lnTo>
                  <a:pt x="58419" y="161417"/>
                </a:lnTo>
                <a:lnTo>
                  <a:pt x="58419" y="242951"/>
                </a:lnTo>
                <a:lnTo>
                  <a:pt x="162559" y="242951"/>
                </a:lnTo>
                <a:lnTo>
                  <a:pt x="163829" y="242951"/>
                </a:lnTo>
                <a:lnTo>
                  <a:pt x="165100" y="243332"/>
                </a:lnTo>
                <a:lnTo>
                  <a:pt x="166242" y="244221"/>
                </a:lnTo>
                <a:lnTo>
                  <a:pt x="167258" y="244983"/>
                </a:lnTo>
                <a:lnTo>
                  <a:pt x="171195" y="261620"/>
                </a:lnTo>
                <a:lnTo>
                  <a:pt x="171195" y="265938"/>
                </a:lnTo>
                <a:lnTo>
                  <a:pt x="171195" y="270256"/>
                </a:lnTo>
                <a:lnTo>
                  <a:pt x="166242" y="287655"/>
                </a:lnTo>
                <a:lnTo>
                  <a:pt x="165100" y="288544"/>
                </a:lnTo>
                <a:lnTo>
                  <a:pt x="163829" y="288925"/>
                </a:lnTo>
                <a:lnTo>
                  <a:pt x="162559" y="288925"/>
                </a:lnTo>
                <a:lnTo>
                  <a:pt x="17398" y="288925"/>
                </a:lnTo>
                <a:lnTo>
                  <a:pt x="12445" y="288925"/>
                </a:lnTo>
                <a:lnTo>
                  <a:pt x="8381" y="287528"/>
                </a:lnTo>
                <a:lnTo>
                  <a:pt x="4952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2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8532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7" y="0"/>
                </a:lnTo>
                <a:lnTo>
                  <a:pt x="105917" y="336"/>
                </a:lnTo>
                <a:lnTo>
                  <a:pt x="143917" y="5389"/>
                </a:lnTo>
                <a:lnTo>
                  <a:pt x="179838" y="19223"/>
                </a:lnTo>
                <a:lnTo>
                  <a:pt x="216894" y="53433"/>
                </a:lnTo>
                <a:lnTo>
                  <a:pt x="235938" y="100042"/>
                </a:lnTo>
                <a:lnTo>
                  <a:pt x="240016" y="137662"/>
                </a:lnTo>
                <a:lnTo>
                  <a:pt x="239686" y="152588"/>
                </a:lnTo>
                <a:lnTo>
                  <a:pt x="234718" y="190925"/>
                </a:lnTo>
                <a:lnTo>
                  <a:pt x="219890" y="228521"/>
                </a:lnTo>
                <a:lnTo>
                  <a:pt x="194886" y="257818"/>
                </a:lnTo>
                <a:lnTo>
                  <a:pt x="149295" y="280941"/>
                </a:lnTo>
                <a:lnTo>
                  <a:pt x="100016" y="288628"/>
                </a:lnTo>
                <a:lnTo>
                  <a:pt x="17399" y="288925"/>
                </a:lnTo>
                <a:lnTo>
                  <a:pt x="12445" y="288925"/>
                </a:lnTo>
                <a:lnTo>
                  <a:pt x="8381" y="287528"/>
                </a:lnTo>
                <a:lnTo>
                  <a:pt x="4953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3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4697" y="300481"/>
            <a:ext cx="214248" cy="290322"/>
          </a:xfrm>
          <a:custGeom>
            <a:avLst/>
            <a:gdLst/>
            <a:ahLst/>
            <a:cxnLst/>
            <a:rect l="l" t="t" r="r" b="b"/>
            <a:pathLst>
              <a:path w="214248" h="290322">
                <a:moveTo>
                  <a:pt x="17398" y="0"/>
                </a:moveTo>
                <a:lnTo>
                  <a:pt x="92201" y="0"/>
                </a:lnTo>
                <a:lnTo>
                  <a:pt x="99821" y="0"/>
                </a:lnTo>
                <a:lnTo>
                  <a:pt x="106044" y="253"/>
                </a:lnTo>
                <a:lnTo>
                  <a:pt x="149444" y="7676"/>
                </a:lnTo>
                <a:lnTo>
                  <a:pt x="184319" y="32068"/>
                </a:lnTo>
                <a:lnTo>
                  <a:pt x="198659" y="67816"/>
                </a:lnTo>
                <a:lnTo>
                  <a:pt x="199389" y="78996"/>
                </a:lnTo>
                <a:lnTo>
                  <a:pt x="198563" y="92340"/>
                </a:lnTo>
                <a:lnTo>
                  <a:pt x="180085" y="133350"/>
                </a:lnTo>
                <a:lnTo>
                  <a:pt x="144350" y="154212"/>
                </a:lnTo>
                <a:lnTo>
                  <a:pt x="147573" y="156591"/>
                </a:lnTo>
                <a:lnTo>
                  <a:pt x="151637" y="159131"/>
                </a:lnTo>
                <a:lnTo>
                  <a:pt x="155447" y="162179"/>
                </a:lnTo>
                <a:lnTo>
                  <a:pt x="159257" y="165100"/>
                </a:lnTo>
                <a:lnTo>
                  <a:pt x="175640" y="187452"/>
                </a:lnTo>
                <a:lnTo>
                  <a:pt x="178688" y="192913"/>
                </a:lnTo>
                <a:lnTo>
                  <a:pt x="181609" y="199009"/>
                </a:lnTo>
                <a:lnTo>
                  <a:pt x="184403" y="205867"/>
                </a:lnTo>
                <a:lnTo>
                  <a:pt x="208660" y="262763"/>
                </a:lnTo>
                <a:lnTo>
                  <a:pt x="210946" y="268478"/>
                </a:lnTo>
                <a:lnTo>
                  <a:pt x="212470" y="272542"/>
                </a:lnTo>
                <a:lnTo>
                  <a:pt x="213232" y="275209"/>
                </a:lnTo>
                <a:lnTo>
                  <a:pt x="213994" y="277749"/>
                </a:lnTo>
                <a:lnTo>
                  <a:pt x="214248" y="279908"/>
                </a:lnTo>
                <a:lnTo>
                  <a:pt x="214248" y="281305"/>
                </a:lnTo>
                <a:lnTo>
                  <a:pt x="214248" y="282956"/>
                </a:lnTo>
                <a:lnTo>
                  <a:pt x="213994" y="284353"/>
                </a:lnTo>
                <a:lnTo>
                  <a:pt x="213359" y="285496"/>
                </a:lnTo>
                <a:lnTo>
                  <a:pt x="212851" y="286639"/>
                </a:lnTo>
                <a:lnTo>
                  <a:pt x="189102" y="290322"/>
                </a:lnTo>
                <a:lnTo>
                  <a:pt x="181736" y="290322"/>
                </a:lnTo>
                <a:lnTo>
                  <a:pt x="175513" y="290322"/>
                </a:lnTo>
                <a:lnTo>
                  <a:pt x="151129" y="280416"/>
                </a:lnTo>
                <a:lnTo>
                  <a:pt x="125221" y="215900"/>
                </a:lnTo>
                <a:lnTo>
                  <a:pt x="106171" y="182372"/>
                </a:lnTo>
                <a:lnTo>
                  <a:pt x="93471" y="173736"/>
                </a:lnTo>
                <a:lnTo>
                  <a:pt x="88772" y="171831"/>
                </a:lnTo>
                <a:lnTo>
                  <a:pt x="83311" y="170815"/>
                </a:lnTo>
                <a:lnTo>
                  <a:pt x="76961" y="170815"/>
                </a:lnTo>
                <a:lnTo>
                  <a:pt x="58673" y="170815"/>
                </a:lnTo>
                <a:lnTo>
                  <a:pt x="58673" y="280924"/>
                </a:lnTo>
                <a:lnTo>
                  <a:pt x="58673" y="282448"/>
                </a:lnTo>
                <a:lnTo>
                  <a:pt x="58165" y="283718"/>
                </a:lnTo>
                <a:lnTo>
                  <a:pt x="43560" y="289560"/>
                </a:lnTo>
                <a:lnTo>
                  <a:pt x="39750" y="290068"/>
                </a:lnTo>
                <a:lnTo>
                  <a:pt x="35051" y="290322"/>
                </a:lnTo>
                <a:lnTo>
                  <a:pt x="29209" y="290322"/>
                </a:lnTo>
                <a:lnTo>
                  <a:pt x="23621" y="290322"/>
                </a:lnTo>
                <a:lnTo>
                  <a:pt x="18795" y="290068"/>
                </a:lnTo>
                <a:lnTo>
                  <a:pt x="15112" y="289560"/>
                </a:lnTo>
                <a:lnTo>
                  <a:pt x="11302" y="289179"/>
                </a:lnTo>
                <a:lnTo>
                  <a:pt x="0" y="282448"/>
                </a:lnTo>
                <a:lnTo>
                  <a:pt x="0" y="280924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2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33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8" y="0"/>
                </a:moveTo>
                <a:lnTo>
                  <a:pt x="161670" y="0"/>
                </a:lnTo>
                <a:lnTo>
                  <a:pt x="162940" y="0"/>
                </a:lnTo>
                <a:lnTo>
                  <a:pt x="164210" y="381"/>
                </a:lnTo>
                <a:lnTo>
                  <a:pt x="165226" y="1143"/>
                </a:lnTo>
                <a:lnTo>
                  <a:pt x="166242" y="1904"/>
                </a:lnTo>
                <a:lnTo>
                  <a:pt x="167131" y="3175"/>
                </a:lnTo>
                <a:lnTo>
                  <a:pt x="167893" y="5079"/>
                </a:lnTo>
                <a:lnTo>
                  <a:pt x="168655" y="6985"/>
                </a:lnTo>
                <a:lnTo>
                  <a:pt x="169164" y="9271"/>
                </a:lnTo>
                <a:lnTo>
                  <a:pt x="169544" y="12192"/>
                </a:lnTo>
                <a:lnTo>
                  <a:pt x="169925" y="15113"/>
                </a:lnTo>
                <a:lnTo>
                  <a:pt x="170053" y="18796"/>
                </a:lnTo>
                <a:lnTo>
                  <a:pt x="170053" y="23241"/>
                </a:lnTo>
                <a:lnTo>
                  <a:pt x="170053" y="27432"/>
                </a:lnTo>
                <a:lnTo>
                  <a:pt x="169925" y="30988"/>
                </a:lnTo>
                <a:lnTo>
                  <a:pt x="169544" y="33909"/>
                </a:lnTo>
                <a:lnTo>
                  <a:pt x="169164" y="36829"/>
                </a:lnTo>
                <a:lnTo>
                  <a:pt x="168655" y="39116"/>
                </a:lnTo>
                <a:lnTo>
                  <a:pt x="167893" y="40894"/>
                </a:lnTo>
                <a:lnTo>
                  <a:pt x="167131" y="42672"/>
                </a:lnTo>
                <a:lnTo>
                  <a:pt x="166242" y="43942"/>
                </a:lnTo>
                <a:lnTo>
                  <a:pt x="165226" y="44831"/>
                </a:lnTo>
                <a:lnTo>
                  <a:pt x="164210" y="45593"/>
                </a:lnTo>
                <a:lnTo>
                  <a:pt x="162940" y="46100"/>
                </a:lnTo>
                <a:lnTo>
                  <a:pt x="161670" y="46100"/>
                </a:lnTo>
                <a:lnTo>
                  <a:pt x="58419" y="46100"/>
                </a:lnTo>
                <a:lnTo>
                  <a:pt x="58419" y="116586"/>
                </a:lnTo>
                <a:lnTo>
                  <a:pt x="145795" y="116586"/>
                </a:lnTo>
                <a:lnTo>
                  <a:pt x="147065" y="116586"/>
                </a:lnTo>
                <a:lnTo>
                  <a:pt x="148335" y="116967"/>
                </a:lnTo>
                <a:lnTo>
                  <a:pt x="149478" y="117856"/>
                </a:lnTo>
                <a:lnTo>
                  <a:pt x="150622" y="118618"/>
                </a:lnTo>
                <a:lnTo>
                  <a:pt x="151510" y="119888"/>
                </a:lnTo>
                <a:lnTo>
                  <a:pt x="152272" y="121666"/>
                </a:lnTo>
                <a:lnTo>
                  <a:pt x="153034" y="123317"/>
                </a:lnTo>
                <a:lnTo>
                  <a:pt x="153542" y="125603"/>
                </a:lnTo>
                <a:lnTo>
                  <a:pt x="153923" y="128524"/>
                </a:lnTo>
                <a:lnTo>
                  <a:pt x="154304" y="131445"/>
                </a:lnTo>
                <a:lnTo>
                  <a:pt x="154431" y="135001"/>
                </a:lnTo>
                <a:lnTo>
                  <a:pt x="154431" y="139192"/>
                </a:lnTo>
                <a:lnTo>
                  <a:pt x="154431" y="143510"/>
                </a:lnTo>
                <a:lnTo>
                  <a:pt x="154304" y="147066"/>
                </a:lnTo>
                <a:lnTo>
                  <a:pt x="153923" y="149860"/>
                </a:lnTo>
                <a:lnTo>
                  <a:pt x="153542" y="152654"/>
                </a:lnTo>
                <a:lnTo>
                  <a:pt x="147065" y="161417"/>
                </a:lnTo>
                <a:lnTo>
                  <a:pt x="145795" y="161417"/>
                </a:lnTo>
                <a:lnTo>
                  <a:pt x="58419" y="161417"/>
                </a:lnTo>
                <a:lnTo>
                  <a:pt x="58419" y="242951"/>
                </a:lnTo>
                <a:lnTo>
                  <a:pt x="162559" y="242951"/>
                </a:lnTo>
                <a:lnTo>
                  <a:pt x="163829" y="242951"/>
                </a:lnTo>
                <a:lnTo>
                  <a:pt x="165100" y="243332"/>
                </a:lnTo>
                <a:lnTo>
                  <a:pt x="166242" y="244221"/>
                </a:lnTo>
                <a:lnTo>
                  <a:pt x="167258" y="244983"/>
                </a:lnTo>
                <a:lnTo>
                  <a:pt x="170687" y="255143"/>
                </a:lnTo>
                <a:lnTo>
                  <a:pt x="171068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71068" y="273812"/>
                </a:lnTo>
                <a:lnTo>
                  <a:pt x="170687" y="276733"/>
                </a:lnTo>
                <a:lnTo>
                  <a:pt x="170306" y="279654"/>
                </a:lnTo>
                <a:lnTo>
                  <a:pt x="166242" y="287655"/>
                </a:lnTo>
                <a:lnTo>
                  <a:pt x="165100" y="288544"/>
                </a:lnTo>
                <a:lnTo>
                  <a:pt x="163829" y="288925"/>
                </a:lnTo>
                <a:lnTo>
                  <a:pt x="162559" y="288925"/>
                </a:lnTo>
                <a:lnTo>
                  <a:pt x="17398" y="288925"/>
                </a:lnTo>
                <a:lnTo>
                  <a:pt x="12445" y="288925"/>
                </a:lnTo>
                <a:lnTo>
                  <a:pt x="8381" y="287528"/>
                </a:lnTo>
                <a:lnTo>
                  <a:pt x="4953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3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1953" y="300481"/>
            <a:ext cx="220954" cy="290322"/>
          </a:xfrm>
          <a:custGeom>
            <a:avLst/>
            <a:gdLst/>
            <a:ahLst/>
            <a:cxnLst/>
            <a:rect l="l" t="t" r="r" b="b"/>
            <a:pathLst>
              <a:path w="220954" h="290322">
                <a:moveTo>
                  <a:pt x="8699" y="0"/>
                </a:moveTo>
                <a:lnTo>
                  <a:pt x="212318" y="0"/>
                </a:lnTo>
                <a:lnTo>
                  <a:pt x="213588" y="0"/>
                </a:lnTo>
                <a:lnTo>
                  <a:pt x="214858" y="508"/>
                </a:lnTo>
                <a:lnTo>
                  <a:pt x="216001" y="1270"/>
                </a:lnTo>
                <a:lnTo>
                  <a:pt x="217144" y="2159"/>
                </a:lnTo>
                <a:lnTo>
                  <a:pt x="218033" y="3428"/>
                </a:lnTo>
                <a:lnTo>
                  <a:pt x="218795" y="5334"/>
                </a:lnTo>
                <a:lnTo>
                  <a:pt x="219557" y="7112"/>
                </a:lnTo>
                <a:lnTo>
                  <a:pt x="220065" y="9651"/>
                </a:lnTo>
                <a:lnTo>
                  <a:pt x="220446" y="12826"/>
                </a:lnTo>
                <a:lnTo>
                  <a:pt x="220827" y="15875"/>
                </a:lnTo>
                <a:lnTo>
                  <a:pt x="220954" y="19685"/>
                </a:lnTo>
                <a:lnTo>
                  <a:pt x="220954" y="24129"/>
                </a:lnTo>
                <a:lnTo>
                  <a:pt x="220954" y="28448"/>
                </a:lnTo>
                <a:lnTo>
                  <a:pt x="220827" y="32131"/>
                </a:lnTo>
                <a:lnTo>
                  <a:pt x="220446" y="35178"/>
                </a:lnTo>
                <a:lnTo>
                  <a:pt x="220065" y="38226"/>
                </a:lnTo>
                <a:lnTo>
                  <a:pt x="219557" y="40767"/>
                </a:lnTo>
                <a:lnTo>
                  <a:pt x="218795" y="42545"/>
                </a:lnTo>
                <a:lnTo>
                  <a:pt x="218033" y="44450"/>
                </a:lnTo>
                <a:lnTo>
                  <a:pt x="217144" y="45847"/>
                </a:lnTo>
                <a:lnTo>
                  <a:pt x="216001" y="46736"/>
                </a:lnTo>
                <a:lnTo>
                  <a:pt x="214858" y="47625"/>
                </a:lnTo>
                <a:lnTo>
                  <a:pt x="213588" y="48006"/>
                </a:lnTo>
                <a:lnTo>
                  <a:pt x="212318" y="48006"/>
                </a:lnTo>
                <a:lnTo>
                  <a:pt x="139928" y="48006"/>
                </a:lnTo>
                <a:lnTo>
                  <a:pt x="139928" y="280924"/>
                </a:lnTo>
                <a:lnTo>
                  <a:pt x="139928" y="282448"/>
                </a:lnTo>
                <a:lnTo>
                  <a:pt x="139547" y="283718"/>
                </a:lnTo>
                <a:lnTo>
                  <a:pt x="138531" y="284861"/>
                </a:lnTo>
                <a:lnTo>
                  <a:pt x="137515" y="286131"/>
                </a:lnTo>
                <a:lnTo>
                  <a:pt x="135991" y="287020"/>
                </a:lnTo>
                <a:lnTo>
                  <a:pt x="133705" y="287782"/>
                </a:lnTo>
                <a:lnTo>
                  <a:pt x="131546" y="288544"/>
                </a:lnTo>
                <a:lnTo>
                  <a:pt x="128498" y="289179"/>
                </a:lnTo>
                <a:lnTo>
                  <a:pt x="124688" y="289560"/>
                </a:lnTo>
                <a:lnTo>
                  <a:pt x="120878" y="290068"/>
                </a:lnTo>
                <a:lnTo>
                  <a:pt x="116179" y="290322"/>
                </a:lnTo>
                <a:lnTo>
                  <a:pt x="110464" y="290322"/>
                </a:lnTo>
                <a:lnTo>
                  <a:pt x="104876" y="290322"/>
                </a:lnTo>
                <a:lnTo>
                  <a:pt x="100177" y="290068"/>
                </a:lnTo>
                <a:lnTo>
                  <a:pt x="96367" y="289560"/>
                </a:lnTo>
                <a:lnTo>
                  <a:pt x="92557" y="289179"/>
                </a:lnTo>
                <a:lnTo>
                  <a:pt x="89509" y="288544"/>
                </a:lnTo>
                <a:lnTo>
                  <a:pt x="87223" y="287782"/>
                </a:lnTo>
                <a:lnTo>
                  <a:pt x="85064" y="287020"/>
                </a:lnTo>
                <a:lnTo>
                  <a:pt x="83413" y="286131"/>
                </a:lnTo>
                <a:lnTo>
                  <a:pt x="82524" y="284861"/>
                </a:lnTo>
                <a:lnTo>
                  <a:pt x="81508" y="283718"/>
                </a:lnTo>
                <a:lnTo>
                  <a:pt x="81000" y="282448"/>
                </a:lnTo>
                <a:lnTo>
                  <a:pt x="81000" y="280924"/>
                </a:lnTo>
                <a:lnTo>
                  <a:pt x="81000" y="48006"/>
                </a:lnTo>
                <a:lnTo>
                  <a:pt x="8699" y="48006"/>
                </a:lnTo>
                <a:lnTo>
                  <a:pt x="7213" y="48006"/>
                </a:lnTo>
                <a:lnTo>
                  <a:pt x="5956" y="47625"/>
                </a:lnTo>
                <a:lnTo>
                  <a:pt x="4914" y="46736"/>
                </a:lnTo>
                <a:lnTo>
                  <a:pt x="3873" y="45847"/>
                </a:lnTo>
                <a:lnTo>
                  <a:pt x="2971" y="44450"/>
                </a:lnTo>
                <a:lnTo>
                  <a:pt x="2235" y="42545"/>
                </a:lnTo>
                <a:lnTo>
                  <a:pt x="1485" y="40767"/>
                </a:lnTo>
                <a:lnTo>
                  <a:pt x="927" y="38226"/>
                </a:lnTo>
                <a:lnTo>
                  <a:pt x="558" y="35178"/>
                </a:lnTo>
                <a:lnTo>
                  <a:pt x="190" y="32131"/>
                </a:lnTo>
                <a:lnTo>
                  <a:pt x="0" y="28448"/>
                </a:lnTo>
                <a:lnTo>
                  <a:pt x="0" y="24129"/>
                </a:lnTo>
                <a:lnTo>
                  <a:pt x="0" y="19685"/>
                </a:lnTo>
                <a:lnTo>
                  <a:pt x="190" y="15875"/>
                </a:lnTo>
                <a:lnTo>
                  <a:pt x="558" y="12826"/>
                </a:lnTo>
                <a:lnTo>
                  <a:pt x="927" y="9651"/>
                </a:lnTo>
                <a:lnTo>
                  <a:pt x="1485" y="7112"/>
                </a:lnTo>
                <a:lnTo>
                  <a:pt x="2235" y="5334"/>
                </a:lnTo>
                <a:lnTo>
                  <a:pt x="2971" y="3428"/>
                </a:lnTo>
                <a:lnTo>
                  <a:pt x="3873" y="2159"/>
                </a:lnTo>
                <a:lnTo>
                  <a:pt x="4914" y="1270"/>
                </a:lnTo>
                <a:lnTo>
                  <a:pt x="5956" y="508"/>
                </a:lnTo>
                <a:lnTo>
                  <a:pt x="7213" y="0"/>
                </a:lnTo>
                <a:lnTo>
                  <a:pt x="86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3610" y="299211"/>
            <a:ext cx="266573" cy="291592"/>
          </a:xfrm>
          <a:custGeom>
            <a:avLst/>
            <a:gdLst/>
            <a:ahLst/>
            <a:cxnLst/>
            <a:rect l="l" t="t" r="r" b="b"/>
            <a:pathLst>
              <a:path w="266573" h="291592">
                <a:moveTo>
                  <a:pt x="130810" y="0"/>
                </a:moveTo>
                <a:lnTo>
                  <a:pt x="139573" y="0"/>
                </a:lnTo>
                <a:lnTo>
                  <a:pt x="146685" y="127"/>
                </a:lnTo>
                <a:lnTo>
                  <a:pt x="151891" y="381"/>
                </a:lnTo>
                <a:lnTo>
                  <a:pt x="157099" y="508"/>
                </a:lnTo>
                <a:lnTo>
                  <a:pt x="161162" y="1016"/>
                </a:lnTo>
                <a:lnTo>
                  <a:pt x="163956" y="1905"/>
                </a:lnTo>
                <a:lnTo>
                  <a:pt x="166877" y="2667"/>
                </a:lnTo>
                <a:lnTo>
                  <a:pt x="169037" y="3937"/>
                </a:lnTo>
                <a:lnTo>
                  <a:pt x="170306" y="5588"/>
                </a:lnTo>
                <a:lnTo>
                  <a:pt x="171576" y="7239"/>
                </a:lnTo>
                <a:lnTo>
                  <a:pt x="172592" y="9398"/>
                </a:lnTo>
                <a:lnTo>
                  <a:pt x="173481" y="12319"/>
                </a:lnTo>
                <a:lnTo>
                  <a:pt x="262763" y="268351"/>
                </a:lnTo>
                <a:lnTo>
                  <a:pt x="264540" y="273685"/>
                </a:lnTo>
                <a:lnTo>
                  <a:pt x="265684" y="277876"/>
                </a:lnTo>
                <a:lnTo>
                  <a:pt x="266191" y="281051"/>
                </a:lnTo>
                <a:lnTo>
                  <a:pt x="266573" y="284226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1" y="290576"/>
                </a:lnTo>
                <a:lnTo>
                  <a:pt x="255650" y="290957"/>
                </a:lnTo>
                <a:lnTo>
                  <a:pt x="251460" y="291338"/>
                </a:lnTo>
                <a:lnTo>
                  <a:pt x="245744" y="291592"/>
                </a:lnTo>
                <a:lnTo>
                  <a:pt x="238505" y="291592"/>
                </a:lnTo>
                <a:lnTo>
                  <a:pt x="230886" y="291592"/>
                </a:lnTo>
                <a:lnTo>
                  <a:pt x="224916" y="291465"/>
                </a:lnTo>
                <a:lnTo>
                  <a:pt x="220725" y="291211"/>
                </a:lnTo>
                <a:lnTo>
                  <a:pt x="216408" y="290957"/>
                </a:lnTo>
                <a:lnTo>
                  <a:pt x="213233" y="290576"/>
                </a:lnTo>
                <a:lnTo>
                  <a:pt x="210947" y="289814"/>
                </a:lnTo>
                <a:lnTo>
                  <a:pt x="208787" y="289179"/>
                </a:lnTo>
                <a:lnTo>
                  <a:pt x="204088" y="282448"/>
                </a:lnTo>
                <a:lnTo>
                  <a:pt x="184658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3" y="291592"/>
                </a:lnTo>
                <a:lnTo>
                  <a:pt x="13969" y="291338"/>
                </a:lnTo>
                <a:lnTo>
                  <a:pt x="10033" y="290830"/>
                </a:lnTo>
                <a:lnTo>
                  <a:pt x="6223" y="290449"/>
                </a:lnTo>
                <a:lnTo>
                  <a:pt x="3555" y="289306"/>
                </a:lnTo>
                <a:lnTo>
                  <a:pt x="2031" y="287655"/>
                </a:lnTo>
                <a:lnTo>
                  <a:pt x="508" y="285877"/>
                </a:lnTo>
                <a:lnTo>
                  <a:pt x="0" y="283464"/>
                </a:lnTo>
                <a:lnTo>
                  <a:pt x="508" y="280416"/>
                </a:lnTo>
                <a:lnTo>
                  <a:pt x="888" y="277241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6" y="1016"/>
                </a:lnTo>
                <a:lnTo>
                  <a:pt x="107950" y="508"/>
                </a:lnTo>
                <a:lnTo>
                  <a:pt x="112522" y="381"/>
                </a:lnTo>
                <a:lnTo>
                  <a:pt x="117221" y="127"/>
                </a:lnTo>
                <a:lnTo>
                  <a:pt x="123316" y="0"/>
                </a:lnTo>
                <a:lnTo>
                  <a:pt x="13081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50484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39" y="290830"/>
                </a:lnTo>
                <a:lnTo>
                  <a:pt x="11429" y="290449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397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6936" y="299211"/>
            <a:ext cx="158750" cy="290195"/>
          </a:xfrm>
          <a:custGeom>
            <a:avLst/>
            <a:gdLst/>
            <a:ahLst/>
            <a:cxnLst/>
            <a:rect l="l" t="t" r="r" b="b"/>
            <a:pathLst>
              <a:path w="158750" h="290195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41808"/>
                </a:lnTo>
                <a:lnTo>
                  <a:pt x="149733" y="241808"/>
                </a:lnTo>
                <a:lnTo>
                  <a:pt x="151257" y="241808"/>
                </a:lnTo>
                <a:lnTo>
                  <a:pt x="152526" y="242189"/>
                </a:lnTo>
                <a:lnTo>
                  <a:pt x="158114" y="254381"/>
                </a:lnTo>
                <a:lnTo>
                  <a:pt x="158496" y="257429"/>
                </a:lnTo>
                <a:lnTo>
                  <a:pt x="158750" y="261239"/>
                </a:lnTo>
                <a:lnTo>
                  <a:pt x="158750" y="265684"/>
                </a:lnTo>
                <a:lnTo>
                  <a:pt x="158750" y="270129"/>
                </a:lnTo>
                <a:lnTo>
                  <a:pt x="158496" y="273812"/>
                </a:lnTo>
                <a:lnTo>
                  <a:pt x="158114" y="276860"/>
                </a:lnTo>
                <a:lnTo>
                  <a:pt x="157734" y="279908"/>
                </a:lnTo>
                <a:lnTo>
                  <a:pt x="157225" y="282448"/>
                </a:lnTo>
                <a:lnTo>
                  <a:pt x="156463" y="284480"/>
                </a:lnTo>
                <a:lnTo>
                  <a:pt x="155701" y="286512"/>
                </a:lnTo>
                <a:lnTo>
                  <a:pt x="154812" y="287909"/>
                </a:lnTo>
                <a:lnTo>
                  <a:pt x="153670" y="288925"/>
                </a:lnTo>
                <a:lnTo>
                  <a:pt x="152526" y="289814"/>
                </a:lnTo>
                <a:lnTo>
                  <a:pt x="151257" y="290195"/>
                </a:lnTo>
                <a:lnTo>
                  <a:pt x="149733" y="290195"/>
                </a:lnTo>
                <a:lnTo>
                  <a:pt x="17399" y="290195"/>
                </a:lnTo>
                <a:lnTo>
                  <a:pt x="12446" y="290195"/>
                </a:lnTo>
                <a:lnTo>
                  <a:pt x="8382" y="288798"/>
                </a:lnTo>
                <a:lnTo>
                  <a:pt x="4952" y="285877"/>
                </a:lnTo>
                <a:lnTo>
                  <a:pt x="1650" y="282956"/>
                </a:lnTo>
                <a:lnTo>
                  <a:pt x="0" y="278257"/>
                </a:lnTo>
                <a:lnTo>
                  <a:pt x="0" y="271653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53407" y="299211"/>
            <a:ext cx="266572" cy="291592"/>
          </a:xfrm>
          <a:custGeom>
            <a:avLst/>
            <a:gdLst/>
            <a:ahLst/>
            <a:cxnLst/>
            <a:rect l="l" t="t" r="r" b="b"/>
            <a:pathLst>
              <a:path w="266572" h="291592">
                <a:moveTo>
                  <a:pt x="130809" y="0"/>
                </a:moveTo>
                <a:lnTo>
                  <a:pt x="139700" y="0"/>
                </a:lnTo>
                <a:lnTo>
                  <a:pt x="146684" y="127"/>
                </a:lnTo>
                <a:lnTo>
                  <a:pt x="151891" y="381"/>
                </a:lnTo>
                <a:lnTo>
                  <a:pt x="157098" y="508"/>
                </a:lnTo>
                <a:lnTo>
                  <a:pt x="161162" y="1016"/>
                </a:lnTo>
                <a:lnTo>
                  <a:pt x="163956" y="1905"/>
                </a:lnTo>
                <a:lnTo>
                  <a:pt x="166877" y="2667"/>
                </a:lnTo>
                <a:lnTo>
                  <a:pt x="169037" y="3937"/>
                </a:lnTo>
                <a:lnTo>
                  <a:pt x="170306" y="5588"/>
                </a:lnTo>
                <a:lnTo>
                  <a:pt x="171576" y="7239"/>
                </a:lnTo>
                <a:lnTo>
                  <a:pt x="172592" y="9398"/>
                </a:lnTo>
                <a:lnTo>
                  <a:pt x="173481" y="12319"/>
                </a:lnTo>
                <a:lnTo>
                  <a:pt x="262763" y="268351"/>
                </a:lnTo>
                <a:lnTo>
                  <a:pt x="264540" y="273685"/>
                </a:lnTo>
                <a:lnTo>
                  <a:pt x="265683" y="277876"/>
                </a:lnTo>
                <a:lnTo>
                  <a:pt x="266191" y="281051"/>
                </a:lnTo>
                <a:lnTo>
                  <a:pt x="266572" y="284226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1" y="290576"/>
                </a:lnTo>
                <a:lnTo>
                  <a:pt x="255650" y="290957"/>
                </a:lnTo>
                <a:lnTo>
                  <a:pt x="251459" y="291338"/>
                </a:lnTo>
                <a:lnTo>
                  <a:pt x="245744" y="291592"/>
                </a:lnTo>
                <a:lnTo>
                  <a:pt x="238505" y="291592"/>
                </a:lnTo>
                <a:lnTo>
                  <a:pt x="230885" y="291592"/>
                </a:lnTo>
                <a:lnTo>
                  <a:pt x="224916" y="291465"/>
                </a:lnTo>
                <a:lnTo>
                  <a:pt x="220725" y="291211"/>
                </a:lnTo>
                <a:lnTo>
                  <a:pt x="216407" y="290957"/>
                </a:lnTo>
                <a:lnTo>
                  <a:pt x="213232" y="290576"/>
                </a:lnTo>
                <a:lnTo>
                  <a:pt x="210946" y="289814"/>
                </a:lnTo>
                <a:lnTo>
                  <a:pt x="208787" y="289179"/>
                </a:lnTo>
                <a:lnTo>
                  <a:pt x="204088" y="282448"/>
                </a:lnTo>
                <a:lnTo>
                  <a:pt x="184657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3" y="291592"/>
                </a:lnTo>
                <a:lnTo>
                  <a:pt x="13969" y="291338"/>
                </a:lnTo>
                <a:lnTo>
                  <a:pt x="10032" y="290830"/>
                </a:lnTo>
                <a:lnTo>
                  <a:pt x="6222" y="290449"/>
                </a:lnTo>
                <a:lnTo>
                  <a:pt x="3555" y="289306"/>
                </a:lnTo>
                <a:lnTo>
                  <a:pt x="2031" y="287655"/>
                </a:lnTo>
                <a:lnTo>
                  <a:pt x="507" y="285877"/>
                </a:lnTo>
                <a:lnTo>
                  <a:pt x="0" y="283464"/>
                </a:lnTo>
                <a:lnTo>
                  <a:pt x="507" y="280416"/>
                </a:lnTo>
                <a:lnTo>
                  <a:pt x="888" y="277241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6" y="1016"/>
                </a:lnTo>
                <a:lnTo>
                  <a:pt x="107950" y="508"/>
                </a:lnTo>
                <a:lnTo>
                  <a:pt x="112521" y="381"/>
                </a:lnTo>
                <a:lnTo>
                  <a:pt x="117220" y="127"/>
                </a:lnTo>
                <a:lnTo>
                  <a:pt x="123316" y="0"/>
                </a:lnTo>
                <a:lnTo>
                  <a:pt x="1308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0090" y="299211"/>
            <a:ext cx="266573" cy="291592"/>
          </a:xfrm>
          <a:custGeom>
            <a:avLst/>
            <a:gdLst/>
            <a:ahLst/>
            <a:cxnLst/>
            <a:rect l="l" t="t" r="r" b="b"/>
            <a:pathLst>
              <a:path w="266573" h="291592">
                <a:moveTo>
                  <a:pt x="130810" y="0"/>
                </a:moveTo>
                <a:lnTo>
                  <a:pt x="139700" y="0"/>
                </a:lnTo>
                <a:lnTo>
                  <a:pt x="146685" y="127"/>
                </a:lnTo>
                <a:lnTo>
                  <a:pt x="151892" y="381"/>
                </a:lnTo>
                <a:lnTo>
                  <a:pt x="157099" y="508"/>
                </a:lnTo>
                <a:lnTo>
                  <a:pt x="161162" y="1016"/>
                </a:lnTo>
                <a:lnTo>
                  <a:pt x="163957" y="1905"/>
                </a:lnTo>
                <a:lnTo>
                  <a:pt x="166878" y="2667"/>
                </a:lnTo>
                <a:lnTo>
                  <a:pt x="173482" y="12319"/>
                </a:lnTo>
                <a:lnTo>
                  <a:pt x="262763" y="268351"/>
                </a:lnTo>
                <a:lnTo>
                  <a:pt x="264541" y="273685"/>
                </a:lnTo>
                <a:lnTo>
                  <a:pt x="265684" y="277876"/>
                </a:lnTo>
                <a:lnTo>
                  <a:pt x="266192" y="281051"/>
                </a:lnTo>
                <a:lnTo>
                  <a:pt x="266573" y="284226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2" y="290576"/>
                </a:lnTo>
                <a:lnTo>
                  <a:pt x="255650" y="290957"/>
                </a:lnTo>
                <a:lnTo>
                  <a:pt x="251460" y="291338"/>
                </a:lnTo>
                <a:lnTo>
                  <a:pt x="245745" y="291592"/>
                </a:lnTo>
                <a:lnTo>
                  <a:pt x="238506" y="291592"/>
                </a:lnTo>
                <a:lnTo>
                  <a:pt x="230886" y="291592"/>
                </a:lnTo>
                <a:lnTo>
                  <a:pt x="224917" y="291465"/>
                </a:lnTo>
                <a:lnTo>
                  <a:pt x="220725" y="291211"/>
                </a:lnTo>
                <a:lnTo>
                  <a:pt x="216408" y="290957"/>
                </a:lnTo>
                <a:lnTo>
                  <a:pt x="213233" y="290576"/>
                </a:lnTo>
                <a:lnTo>
                  <a:pt x="210947" y="289814"/>
                </a:lnTo>
                <a:lnTo>
                  <a:pt x="208787" y="289179"/>
                </a:lnTo>
                <a:lnTo>
                  <a:pt x="207263" y="288290"/>
                </a:lnTo>
                <a:lnTo>
                  <a:pt x="206375" y="287020"/>
                </a:lnTo>
                <a:lnTo>
                  <a:pt x="205359" y="285877"/>
                </a:lnTo>
                <a:lnTo>
                  <a:pt x="204724" y="284353"/>
                </a:lnTo>
                <a:lnTo>
                  <a:pt x="204088" y="282448"/>
                </a:lnTo>
                <a:lnTo>
                  <a:pt x="184658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4" y="291592"/>
                </a:lnTo>
                <a:lnTo>
                  <a:pt x="13970" y="291338"/>
                </a:lnTo>
                <a:lnTo>
                  <a:pt x="10033" y="290830"/>
                </a:lnTo>
                <a:lnTo>
                  <a:pt x="6223" y="290449"/>
                </a:lnTo>
                <a:lnTo>
                  <a:pt x="3556" y="289306"/>
                </a:lnTo>
                <a:lnTo>
                  <a:pt x="2032" y="287655"/>
                </a:lnTo>
                <a:lnTo>
                  <a:pt x="508" y="285877"/>
                </a:lnTo>
                <a:lnTo>
                  <a:pt x="0" y="283464"/>
                </a:lnTo>
                <a:lnTo>
                  <a:pt x="508" y="280416"/>
                </a:lnTo>
                <a:lnTo>
                  <a:pt x="888" y="277241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7" y="1016"/>
                </a:lnTo>
                <a:lnTo>
                  <a:pt x="107950" y="508"/>
                </a:lnTo>
                <a:lnTo>
                  <a:pt x="112522" y="381"/>
                </a:lnTo>
                <a:lnTo>
                  <a:pt x="117221" y="127"/>
                </a:lnTo>
                <a:lnTo>
                  <a:pt x="123317" y="0"/>
                </a:lnTo>
                <a:lnTo>
                  <a:pt x="13081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62704" y="299211"/>
            <a:ext cx="158750" cy="290195"/>
          </a:xfrm>
          <a:custGeom>
            <a:avLst/>
            <a:gdLst/>
            <a:ahLst/>
            <a:cxnLst/>
            <a:rect l="l" t="t" r="r" b="b"/>
            <a:pathLst>
              <a:path w="158750" h="290195">
                <a:moveTo>
                  <a:pt x="29464" y="0"/>
                </a:moveTo>
                <a:lnTo>
                  <a:pt x="35306" y="0"/>
                </a:lnTo>
                <a:lnTo>
                  <a:pt x="40005" y="254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41808"/>
                </a:lnTo>
                <a:lnTo>
                  <a:pt x="149733" y="241808"/>
                </a:lnTo>
                <a:lnTo>
                  <a:pt x="151257" y="241808"/>
                </a:lnTo>
                <a:lnTo>
                  <a:pt x="152527" y="242189"/>
                </a:lnTo>
                <a:lnTo>
                  <a:pt x="158750" y="261239"/>
                </a:lnTo>
                <a:lnTo>
                  <a:pt x="158750" y="265684"/>
                </a:lnTo>
                <a:lnTo>
                  <a:pt x="158750" y="270129"/>
                </a:lnTo>
                <a:lnTo>
                  <a:pt x="151257" y="290195"/>
                </a:lnTo>
                <a:lnTo>
                  <a:pt x="149733" y="290195"/>
                </a:lnTo>
                <a:lnTo>
                  <a:pt x="17399" y="290195"/>
                </a:lnTo>
                <a:lnTo>
                  <a:pt x="12446" y="290195"/>
                </a:lnTo>
                <a:lnTo>
                  <a:pt x="8382" y="288798"/>
                </a:lnTo>
                <a:lnTo>
                  <a:pt x="4953" y="285877"/>
                </a:lnTo>
                <a:lnTo>
                  <a:pt x="1650" y="282956"/>
                </a:lnTo>
                <a:lnTo>
                  <a:pt x="0" y="278257"/>
                </a:lnTo>
                <a:lnTo>
                  <a:pt x="0" y="271653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23749" y="0"/>
                </a:lnTo>
                <a:lnTo>
                  <a:pt x="2946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8010" y="299211"/>
            <a:ext cx="266572" cy="291592"/>
          </a:xfrm>
          <a:custGeom>
            <a:avLst/>
            <a:gdLst/>
            <a:ahLst/>
            <a:cxnLst/>
            <a:rect l="l" t="t" r="r" b="b"/>
            <a:pathLst>
              <a:path w="266572" h="291592">
                <a:moveTo>
                  <a:pt x="130809" y="0"/>
                </a:moveTo>
                <a:lnTo>
                  <a:pt x="139700" y="0"/>
                </a:lnTo>
                <a:lnTo>
                  <a:pt x="146684" y="127"/>
                </a:lnTo>
                <a:lnTo>
                  <a:pt x="151891" y="381"/>
                </a:lnTo>
                <a:lnTo>
                  <a:pt x="157099" y="508"/>
                </a:lnTo>
                <a:lnTo>
                  <a:pt x="161162" y="1016"/>
                </a:lnTo>
                <a:lnTo>
                  <a:pt x="163956" y="1905"/>
                </a:lnTo>
                <a:lnTo>
                  <a:pt x="166877" y="2667"/>
                </a:lnTo>
                <a:lnTo>
                  <a:pt x="169037" y="3937"/>
                </a:lnTo>
                <a:lnTo>
                  <a:pt x="170306" y="5588"/>
                </a:lnTo>
                <a:lnTo>
                  <a:pt x="171576" y="7239"/>
                </a:lnTo>
                <a:lnTo>
                  <a:pt x="172593" y="9398"/>
                </a:lnTo>
                <a:lnTo>
                  <a:pt x="173481" y="12319"/>
                </a:lnTo>
                <a:lnTo>
                  <a:pt x="262763" y="268351"/>
                </a:lnTo>
                <a:lnTo>
                  <a:pt x="264540" y="273685"/>
                </a:lnTo>
                <a:lnTo>
                  <a:pt x="265683" y="277876"/>
                </a:lnTo>
                <a:lnTo>
                  <a:pt x="266191" y="281051"/>
                </a:lnTo>
                <a:lnTo>
                  <a:pt x="266572" y="284226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1" y="290576"/>
                </a:lnTo>
                <a:lnTo>
                  <a:pt x="255650" y="290957"/>
                </a:lnTo>
                <a:lnTo>
                  <a:pt x="251459" y="291338"/>
                </a:lnTo>
                <a:lnTo>
                  <a:pt x="245744" y="291592"/>
                </a:lnTo>
                <a:lnTo>
                  <a:pt x="238506" y="291592"/>
                </a:lnTo>
                <a:lnTo>
                  <a:pt x="230886" y="291592"/>
                </a:lnTo>
                <a:lnTo>
                  <a:pt x="224916" y="291465"/>
                </a:lnTo>
                <a:lnTo>
                  <a:pt x="220725" y="291211"/>
                </a:lnTo>
                <a:lnTo>
                  <a:pt x="216407" y="290957"/>
                </a:lnTo>
                <a:lnTo>
                  <a:pt x="213232" y="290576"/>
                </a:lnTo>
                <a:lnTo>
                  <a:pt x="210946" y="289814"/>
                </a:lnTo>
                <a:lnTo>
                  <a:pt x="208787" y="289179"/>
                </a:lnTo>
                <a:lnTo>
                  <a:pt x="207263" y="288290"/>
                </a:lnTo>
                <a:lnTo>
                  <a:pt x="206375" y="287020"/>
                </a:lnTo>
                <a:lnTo>
                  <a:pt x="205358" y="285877"/>
                </a:lnTo>
                <a:lnTo>
                  <a:pt x="204724" y="284353"/>
                </a:lnTo>
                <a:lnTo>
                  <a:pt x="204088" y="282448"/>
                </a:lnTo>
                <a:lnTo>
                  <a:pt x="184657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3" y="291592"/>
                </a:lnTo>
                <a:lnTo>
                  <a:pt x="13969" y="291338"/>
                </a:lnTo>
                <a:lnTo>
                  <a:pt x="10032" y="290830"/>
                </a:lnTo>
                <a:lnTo>
                  <a:pt x="6222" y="290449"/>
                </a:lnTo>
                <a:lnTo>
                  <a:pt x="3556" y="289306"/>
                </a:lnTo>
                <a:lnTo>
                  <a:pt x="2031" y="287655"/>
                </a:lnTo>
                <a:lnTo>
                  <a:pt x="507" y="285877"/>
                </a:lnTo>
                <a:lnTo>
                  <a:pt x="0" y="283464"/>
                </a:lnTo>
                <a:lnTo>
                  <a:pt x="507" y="280416"/>
                </a:lnTo>
                <a:lnTo>
                  <a:pt x="888" y="277241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6" y="1016"/>
                </a:lnTo>
                <a:lnTo>
                  <a:pt x="107950" y="508"/>
                </a:lnTo>
                <a:lnTo>
                  <a:pt x="112521" y="381"/>
                </a:lnTo>
                <a:lnTo>
                  <a:pt x="117220" y="127"/>
                </a:lnTo>
                <a:lnTo>
                  <a:pt x="123316" y="0"/>
                </a:lnTo>
                <a:lnTo>
                  <a:pt x="1308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2252" y="299211"/>
            <a:ext cx="58928" cy="291592"/>
          </a:xfrm>
          <a:custGeom>
            <a:avLst/>
            <a:gdLst/>
            <a:ahLst/>
            <a:cxnLst/>
            <a:rect l="l" t="t" r="r" b="b"/>
            <a:pathLst>
              <a:path w="58928" h="291592">
                <a:moveTo>
                  <a:pt x="29464" y="0"/>
                </a:moveTo>
                <a:lnTo>
                  <a:pt x="35306" y="0"/>
                </a:lnTo>
                <a:lnTo>
                  <a:pt x="40005" y="254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82194"/>
                </a:lnTo>
                <a:lnTo>
                  <a:pt x="58928" y="283718"/>
                </a:lnTo>
                <a:lnTo>
                  <a:pt x="58420" y="284988"/>
                </a:lnTo>
                <a:lnTo>
                  <a:pt x="43688" y="290830"/>
                </a:lnTo>
                <a:lnTo>
                  <a:pt x="40005" y="291338"/>
                </a:lnTo>
                <a:lnTo>
                  <a:pt x="35306" y="291592"/>
                </a:lnTo>
                <a:lnTo>
                  <a:pt x="29464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40" y="290830"/>
                </a:lnTo>
                <a:lnTo>
                  <a:pt x="11430" y="290449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23749" y="0"/>
                </a:lnTo>
                <a:lnTo>
                  <a:pt x="29464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317" y="299211"/>
            <a:ext cx="266547" cy="291592"/>
          </a:xfrm>
          <a:custGeom>
            <a:avLst/>
            <a:gdLst/>
            <a:ahLst/>
            <a:cxnLst/>
            <a:rect l="l" t="t" r="r" b="b"/>
            <a:pathLst>
              <a:path w="266547" h="291592">
                <a:moveTo>
                  <a:pt x="130822" y="0"/>
                </a:moveTo>
                <a:lnTo>
                  <a:pt x="139598" y="0"/>
                </a:lnTo>
                <a:lnTo>
                  <a:pt x="146596" y="127"/>
                </a:lnTo>
                <a:lnTo>
                  <a:pt x="151803" y="381"/>
                </a:lnTo>
                <a:lnTo>
                  <a:pt x="157010" y="508"/>
                </a:lnTo>
                <a:lnTo>
                  <a:pt x="161061" y="1016"/>
                </a:lnTo>
                <a:lnTo>
                  <a:pt x="163969" y="1905"/>
                </a:lnTo>
                <a:lnTo>
                  <a:pt x="166865" y="2667"/>
                </a:lnTo>
                <a:lnTo>
                  <a:pt x="168960" y="3937"/>
                </a:lnTo>
                <a:lnTo>
                  <a:pt x="170218" y="5588"/>
                </a:lnTo>
                <a:lnTo>
                  <a:pt x="171488" y="7239"/>
                </a:lnTo>
                <a:lnTo>
                  <a:pt x="172567" y="9398"/>
                </a:lnTo>
                <a:lnTo>
                  <a:pt x="173456" y="12319"/>
                </a:lnTo>
                <a:lnTo>
                  <a:pt x="262750" y="268351"/>
                </a:lnTo>
                <a:lnTo>
                  <a:pt x="264541" y="273685"/>
                </a:lnTo>
                <a:lnTo>
                  <a:pt x="265658" y="277876"/>
                </a:lnTo>
                <a:lnTo>
                  <a:pt x="266103" y="281051"/>
                </a:lnTo>
                <a:lnTo>
                  <a:pt x="266547" y="284226"/>
                </a:lnTo>
                <a:lnTo>
                  <a:pt x="265950" y="286512"/>
                </a:lnTo>
                <a:lnTo>
                  <a:pt x="264312" y="288036"/>
                </a:lnTo>
                <a:lnTo>
                  <a:pt x="262674" y="289687"/>
                </a:lnTo>
                <a:lnTo>
                  <a:pt x="259778" y="290576"/>
                </a:lnTo>
                <a:lnTo>
                  <a:pt x="255612" y="290957"/>
                </a:lnTo>
                <a:lnTo>
                  <a:pt x="251447" y="291338"/>
                </a:lnTo>
                <a:lnTo>
                  <a:pt x="245706" y="291592"/>
                </a:lnTo>
                <a:lnTo>
                  <a:pt x="238417" y="291592"/>
                </a:lnTo>
                <a:lnTo>
                  <a:pt x="230835" y="291592"/>
                </a:lnTo>
                <a:lnTo>
                  <a:pt x="224917" y="291465"/>
                </a:lnTo>
                <a:lnTo>
                  <a:pt x="220675" y="291211"/>
                </a:lnTo>
                <a:lnTo>
                  <a:pt x="216433" y="290957"/>
                </a:lnTo>
                <a:lnTo>
                  <a:pt x="213194" y="290576"/>
                </a:lnTo>
                <a:lnTo>
                  <a:pt x="210959" y="289814"/>
                </a:lnTo>
                <a:lnTo>
                  <a:pt x="208724" y="289179"/>
                </a:lnTo>
                <a:lnTo>
                  <a:pt x="207162" y="288290"/>
                </a:lnTo>
                <a:lnTo>
                  <a:pt x="206273" y="287020"/>
                </a:lnTo>
                <a:lnTo>
                  <a:pt x="205384" y="285877"/>
                </a:lnTo>
                <a:lnTo>
                  <a:pt x="204635" y="284353"/>
                </a:lnTo>
                <a:lnTo>
                  <a:pt x="204038" y="282448"/>
                </a:lnTo>
                <a:lnTo>
                  <a:pt x="184619" y="224409"/>
                </a:lnTo>
                <a:lnTo>
                  <a:pt x="76123" y="224409"/>
                </a:lnTo>
                <a:lnTo>
                  <a:pt x="57823" y="280797"/>
                </a:lnTo>
                <a:lnTo>
                  <a:pt x="57226" y="282956"/>
                </a:lnTo>
                <a:lnTo>
                  <a:pt x="56438" y="284607"/>
                </a:lnTo>
                <a:lnTo>
                  <a:pt x="41630" y="291084"/>
                </a:lnTo>
                <a:lnTo>
                  <a:pt x="37693" y="291338"/>
                </a:lnTo>
                <a:lnTo>
                  <a:pt x="32512" y="291592"/>
                </a:lnTo>
                <a:lnTo>
                  <a:pt x="26111" y="291592"/>
                </a:lnTo>
                <a:lnTo>
                  <a:pt x="19265" y="291592"/>
                </a:lnTo>
                <a:lnTo>
                  <a:pt x="13919" y="291338"/>
                </a:lnTo>
                <a:lnTo>
                  <a:pt x="10045" y="290830"/>
                </a:lnTo>
                <a:lnTo>
                  <a:pt x="6172" y="290449"/>
                </a:lnTo>
                <a:lnTo>
                  <a:pt x="3492" y="289306"/>
                </a:lnTo>
                <a:lnTo>
                  <a:pt x="2006" y="287655"/>
                </a:lnTo>
                <a:lnTo>
                  <a:pt x="520" y="285877"/>
                </a:lnTo>
                <a:lnTo>
                  <a:pt x="0" y="283464"/>
                </a:lnTo>
                <a:lnTo>
                  <a:pt x="444" y="280416"/>
                </a:lnTo>
                <a:lnTo>
                  <a:pt x="889" y="277241"/>
                </a:lnTo>
                <a:lnTo>
                  <a:pt x="92862" y="11557"/>
                </a:lnTo>
                <a:lnTo>
                  <a:pt x="101688" y="1905"/>
                </a:lnTo>
                <a:lnTo>
                  <a:pt x="104292" y="1016"/>
                </a:lnTo>
                <a:lnTo>
                  <a:pt x="107899" y="508"/>
                </a:lnTo>
                <a:lnTo>
                  <a:pt x="112509" y="381"/>
                </a:lnTo>
                <a:lnTo>
                  <a:pt x="117119" y="127"/>
                </a:lnTo>
                <a:lnTo>
                  <a:pt x="123228" y="0"/>
                </a:lnTo>
                <a:lnTo>
                  <a:pt x="1308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465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043" y="1905"/>
                </a:lnTo>
                <a:lnTo>
                  <a:pt x="164536" y="3301"/>
                </a:lnTo>
                <a:lnTo>
                  <a:pt x="171394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842" y="17525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334" y="73152"/>
                </a:lnTo>
                <a:lnTo>
                  <a:pt x="195905" y="70612"/>
                </a:lnTo>
                <a:lnTo>
                  <a:pt x="192476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2" y="49292"/>
                </a:lnTo>
                <a:lnTo>
                  <a:pt x="124348" y="50270"/>
                </a:lnTo>
                <a:lnTo>
                  <a:pt x="89508" y="68397"/>
                </a:lnTo>
                <a:lnTo>
                  <a:pt x="69890" y="102452"/>
                </a:lnTo>
                <a:lnTo>
                  <a:pt x="63532" y="140505"/>
                </a:lnTo>
                <a:lnTo>
                  <a:pt x="63711" y="157334"/>
                </a:lnTo>
                <a:lnTo>
                  <a:pt x="72650" y="205573"/>
                </a:lnTo>
                <a:lnTo>
                  <a:pt x="97823" y="237353"/>
                </a:lnTo>
                <a:lnTo>
                  <a:pt x="131043" y="248160"/>
                </a:lnTo>
                <a:lnTo>
                  <a:pt x="147233" y="247827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5938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06827" y="275336"/>
                </a:lnTo>
                <a:lnTo>
                  <a:pt x="205303" y="276987"/>
                </a:lnTo>
                <a:lnTo>
                  <a:pt x="202128" y="279273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157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9" y="298169"/>
                </a:lnTo>
                <a:lnTo>
                  <a:pt x="117422" y="297738"/>
                </a:lnTo>
                <a:lnTo>
                  <a:pt x="67058" y="285244"/>
                </a:lnTo>
                <a:lnTo>
                  <a:pt x="28471" y="254162"/>
                </a:lnTo>
                <a:lnTo>
                  <a:pt x="6740" y="208513"/>
                </a:lnTo>
                <a:lnTo>
                  <a:pt x="0" y="158534"/>
                </a:lnTo>
                <a:lnTo>
                  <a:pt x="285" y="143225"/>
                </a:lnTo>
                <a:lnTo>
                  <a:pt x="4872" y="104992"/>
                </a:lnTo>
                <a:lnTo>
                  <a:pt x="18660" y="67064"/>
                </a:lnTo>
                <a:lnTo>
                  <a:pt x="41802" y="35506"/>
                </a:lnTo>
                <a:lnTo>
                  <a:pt x="85382" y="8287"/>
                </a:lnTo>
                <a:lnTo>
                  <a:pt x="133534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2336" y="295909"/>
            <a:ext cx="213584" cy="298171"/>
          </a:xfrm>
          <a:custGeom>
            <a:avLst/>
            <a:gdLst/>
            <a:ahLst/>
            <a:cxnLst/>
            <a:rect l="l" t="t" r="r" b="b"/>
            <a:pathLst>
              <a:path w="213584" h="298171">
                <a:moveTo>
                  <a:pt x="133879" y="0"/>
                </a:moveTo>
                <a:lnTo>
                  <a:pt x="141918" y="0"/>
                </a:lnTo>
                <a:lnTo>
                  <a:pt x="149665" y="635"/>
                </a:lnTo>
                <a:lnTo>
                  <a:pt x="157107" y="1905"/>
                </a:lnTo>
                <a:lnTo>
                  <a:pt x="164549" y="3301"/>
                </a:lnTo>
                <a:lnTo>
                  <a:pt x="171433" y="5080"/>
                </a:lnTo>
                <a:lnTo>
                  <a:pt x="177757" y="7239"/>
                </a:lnTo>
                <a:lnTo>
                  <a:pt x="184082" y="9398"/>
                </a:lnTo>
                <a:lnTo>
                  <a:pt x="189771" y="11811"/>
                </a:lnTo>
                <a:lnTo>
                  <a:pt x="194826" y="14732"/>
                </a:lnTo>
                <a:lnTo>
                  <a:pt x="199893" y="17525"/>
                </a:lnTo>
                <a:lnTo>
                  <a:pt x="211349" y="32131"/>
                </a:lnTo>
                <a:lnTo>
                  <a:pt x="211793" y="34163"/>
                </a:lnTo>
                <a:lnTo>
                  <a:pt x="212136" y="36575"/>
                </a:lnTo>
                <a:lnTo>
                  <a:pt x="212352" y="39497"/>
                </a:lnTo>
                <a:lnTo>
                  <a:pt x="212581" y="42291"/>
                </a:lnTo>
                <a:lnTo>
                  <a:pt x="212695" y="45720"/>
                </a:lnTo>
                <a:lnTo>
                  <a:pt x="212695" y="49911"/>
                </a:lnTo>
                <a:lnTo>
                  <a:pt x="212695" y="54356"/>
                </a:lnTo>
                <a:lnTo>
                  <a:pt x="212543" y="58166"/>
                </a:lnTo>
                <a:lnTo>
                  <a:pt x="212238" y="61341"/>
                </a:lnTo>
                <a:lnTo>
                  <a:pt x="211946" y="64516"/>
                </a:lnTo>
                <a:lnTo>
                  <a:pt x="205773" y="74549"/>
                </a:lnTo>
                <a:lnTo>
                  <a:pt x="204427" y="74549"/>
                </a:lnTo>
                <a:lnTo>
                  <a:pt x="202192" y="74549"/>
                </a:lnTo>
                <a:lnTo>
                  <a:pt x="199373" y="73152"/>
                </a:lnTo>
                <a:lnTo>
                  <a:pt x="195944" y="70612"/>
                </a:lnTo>
                <a:lnTo>
                  <a:pt x="192527" y="67945"/>
                </a:lnTo>
                <a:lnTo>
                  <a:pt x="188095" y="65151"/>
                </a:lnTo>
                <a:lnTo>
                  <a:pt x="151756" y="50376"/>
                </a:lnTo>
                <a:lnTo>
                  <a:pt x="138375" y="49292"/>
                </a:lnTo>
                <a:lnTo>
                  <a:pt x="124315" y="50274"/>
                </a:lnTo>
                <a:lnTo>
                  <a:pt x="89507" y="68416"/>
                </a:lnTo>
                <a:lnTo>
                  <a:pt x="69866" y="102459"/>
                </a:lnTo>
                <a:lnTo>
                  <a:pt x="63556" y="140515"/>
                </a:lnTo>
                <a:lnTo>
                  <a:pt x="63731" y="157341"/>
                </a:lnTo>
                <a:lnTo>
                  <a:pt x="72677" y="205578"/>
                </a:lnTo>
                <a:lnTo>
                  <a:pt x="97835" y="237369"/>
                </a:lnTo>
                <a:lnTo>
                  <a:pt x="131045" y="248158"/>
                </a:lnTo>
                <a:lnTo>
                  <a:pt x="147258" y="247827"/>
                </a:lnTo>
                <a:lnTo>
                  <a:pt x="189886" y="233553"/>
                </a:lnTo>
                <a:lnTo>
                  <a:pt x="201341" y="226187"/>
                </a:lnTo>
                <a:lnTo>
                  <a:pt x="204059" y="224917"/>
                </a:lnTo>
                <a:lnTo>
                  <a:pt x="205989" y="224917"/>
                </a:lnTo>
                <a:lnTo>
                  <a:pt x="207475" y="224917"/>
                </a:lnTo>
                <a:lnTo>
                  <a:pt x="208669" y="225298"/>
                </a:lnTo>
                <a:lnTo>
                  <a:pt x="209558" y="225806"/>
                </a:lnTo>
                <a:lnTo>
                  <a:pt x="210460" y="226441"/>
                </a:lnTo>
                <a:lnTo>
                  <a:pt x="211196" y="227711"/>
                </a:lnTo>
                <a:lnTo>
                  <a:pt x="211793" y="229489"/>
                </a:lnTo>
                <a:lnTo>
                  <a:pt x="212390" y="231267"/>
                </a:lnTo>
                <a:lnTo>
                  <a:pt x="212835" y="233680"/>
                </a:lnTo>
                <a:lnTo>
                  <a:pt x="213139" y="236855"/>
                </a:lnTo>
                <a:lnTo>
                  <a:pt x="213432" y="240157"/>
                </a:lnTo>
                <a:lnTo>
                  <a:pt x="213584" y="244348"/>
                </a:lnTo>
                <a:lnTo>
                  <a:pt x="213584" y="249809"/>
                </a:lnTo>
                <a:lnTo>
                  <a:pt x="213584" y="253492"/>
                </a:lnTo>
                <a:lnTo>
                  <a:pt x="212238" y="265938"/>
                </a:lnTo>
                <a:lnTo>
                  <a:pt x="211793" y="267843"/>
                </a:lnTo>
                <a:lnTo>
                  <a:pt x="197391" y="281940"/>
                </a:lnTo>
                <a:lnTo>
                  <a:pt x="192705" y="284607"/>
                </a:lnTo>
                <a:lnTo>
                  <a:pt x="186977" y="287147"/>
                </a:lnTo>
                <a:lnTo>
                  <a:pt x="180208" y="289560"/>
                </a:lnTo>
                <a:lnTo>
                  <a:pt x="173439" y="292100"/>
                </a:lnTo>
                <a:lnTo>
                  <a:pt x="165692" y="294132"/>
                </a:lnTo>
                <a:lnTo>
                  <a:pt x="156993" y="295783"/>
                </a:lnTo>
                <a:lnTo>
                  <a:pt x="144862" y="297478"/>
                </a:lnTo>
                <a:lnTo>
                  <a:pt x="131882" y="298171"/>
                </a:lnTo>
                <a:lnTo>
                  <a:pt x="117389" y="297737"/>
                </a:lnTo>
                <a:lnTo>
                  <a:pt x="67017" y="285222"/>
                </a:lnTo>
                <a:lnTo>
                  <a:pt x="28431" y="254120"/>
                </a:lnTo>
                <a:lnTo>
                  <a:pt x="6759" y="208465"/>
                </a:lnTo>
                <a:lnTo>
                  <a:pt x="0" y="158473"/>
                </a:lnTo>
                <a:lnTo>
                  <a:pt x="283" y="143180"/>
                </a:lnTo>
                <a:lnTo>
                  <a:pt x="4877" y="104956"/>
                </a:lnTo>
                <a:lnTo>
                  <a:pt x="18668" y="67026"/>
                </a:lnTo>
                <a:lnTo>
                  <a:pt x="41816" y="35474"/>
                </a:lnTo>
                <a:lnTo>
                  <a:pt x="85407" y="8271"/>
                </a:lnTo>
                <a:lnTo>
                  <a:pt x="133549" y="0"/>
                </a:lnTo>
                <a:lnTo>
                  <a:pt x="1338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59038" y="295656"/>
            <a:ext cx="246977" cy="298704"/>
          </a:xfrm>
          <a:custGeom>
            <a:avLst/>
            <a:gdLst/>
            <a:ahLst/>
            <a:cxnLst/>
            <a:rect l="l" t="t" r="r" b="b"/>
            <a:pathLst>
              <a:path w="246977" h="298704">
                <a:moveTo>
                  <a:pt x="150457" y="0"/>
                </a:moveTo>
                <a:lnTo>
                  <a:pt x="192856" y="4169"/>
                </a:lnTo>
                <a:lnTo>
                  <a:pt x="235674" y="19558"/>
                </a:lnTo>
                <a:lnTo>
                  <a:pt x="241262" y="24129"/>
                </a:lnTo>
                <a:lnTo>
                  <a:pt x="243294" y="26162"/>
                </a:lnTo>
                <a:lnTo>
                  <a:pt x="244691" y="29083"/>
                </a:lnTo>
                <a:lnTo>
                  <a:pt x="245580" y="32893"/>
                </a:lnTo>
                <a:lnTo>
                  <a:pt x="246469" y="36702"/>
                </a:lnTo>
                <a:lnTo>
                  <a:pt x="246977" y="42291"/>
                </a:lnTo>
                <a:lnTo>
                  <a:pt x="246977" y="49784"/>
                </a:lnTo>
                <a:lnTo>
                  <a:pt x="246977" y="54101"/>
                </a:lnTo>
                <a:lnTo>
                  <a:pt x="240246" y="73406"/>
                </a:lnTo>
                <a:lnTo>
                  <a:pt x="238849" y="73406"/>
                </a:lnTo>
                <a:lnTo>
                  <a:pt x="236944" y="73406"/>
                </a:lnTo>
                <a:lnTo>
                  <a:pt x="233769" y="72136"/>
                </a:lnTo>
                <a:lnTo>
                  <a:pt x="229451" y="69342"/>
                </a:lnTo>
                <a:lnTo>
                  <a:pt x="225133" y="66675"/>
                </a:lnTo>
                <a:lnTo>
                  <a:pt x="188514" y="52416"/>
                </a:lnTo>
                <a:lnTo>
                  <a:pt x="163824" y="48377"/>
                </a:lnTo>
                <a:lnTo>
                  <a:pt x="146692" y="48625"/>
                </a:lnTo>
                <a:lnTo>
                  <a:pt x="108056" y="58784"/>
                </a:lnTo>
                <a:lnTo>
                  <a:pt x="72927" y="93660"/>
                </a:lnTo>
                <a:lnTo>
                  <a:pt x="60446" y="141975"/>
                </a:lnTo>
                <a:lnTo>
                  <a:pt x="60758" y="157910"/>
                </a:lnTo>
                <a:lnTo>
                  <a:pt x="72024" y="204794"/>
                </a:lnTo>
                <a:lnTo>
                  <a:pt x="99709" y="235836"/>
                </a:lnTo>
                <a:lnTo>
                  <a:pt x="146371" y="249738"/>
                </a:lnTo>
                <a:lnTo>
                  <a:pt x="157061" y="249809"/>
                </a:lnTo>
                <a:lnTo>
                  <a:pt x="163538" y="249047"/>
                </a:lnTo>
                <a:lnTo>
                  <a:pt x="169888" y="247523"/>
                </a:lnTo>
                <a:lnTo>
                  <a:pt x="176365" y="245999"/>
                </a:lnTo>
                <a:lnTo>
                  <a:pt x="182207" y="243840"/>
                </a:lnTo>
                <a:lnTo>
                  <a:pt x="187795" y="240792"/>
                </a:lnTo>
                <a:lnTo>
                  <a:pt x="187795" y="173863"/>
                </a:lnTo>
                <a:lnTo>
                  <a:pt x="133058" y="173863"/>
                </a:lnTo>
                <a:lnTo>
                  <a:pt x="130391" y="173863"/>
                </a:lnTo>
                <a:lnTo>
                  <a:pt x="128359" y="172212"/>
                </a:lnTo>
                <a:lnTo>
                  <a:pt x="126835" y="168910"/>
                </a:lnTo>
                <a:lnTo>
                  <a:pt x="125311" y="165481"/>
                </a:lnTo>
                <a:lnTo>
                  <a:pt x="124549" y="159766"/>
                </a:lnTo>
                <a:lnTo>
                  <a:pt x="124549" y="151765"/>
                </a:lnTo>
                <a:lnTo>
                  <a:pt x="124549" y="147574"/>
                </a:lnTo>
                <a:lnTo>
                  <a:pt x="126835" y="134493"/>
                </a:lnTo>
                <a:lnTo>
                  <a:pt x="127597" y="132715"/>
                </a:lnTo>
                <a:lnTo>
                  <a:pt x="128486" y="131445"/>
                </a:lnTo>
                <a:lnTo>
                  <a:pt x="129502" y="130683"/>
                </a:lnTo>
                <a:lnTo>
                  <a:pt x="130518" y="129921"/>
                </a:lnTo>
                <a:lnTo>
                  <a:pt x="131788" y="129413"/>
                </a:lnTo>
                <a:lnTo>
                  <a:pt x="133058" y="129413"/>
                </a:lnTo>
                <a:lnTo>
                  <a:pt x="230594" y="129413"/>
                </a:lnTo>
                <a:lnTo>
                  <a:pt x="233007" y="129413"/>
                </a:lnTo>
                <a:lnTo>
                  <a:pt x="235166" y="129921"/>
                </a:lnTo>
                <a:lnTo>
                  <a:pt x="236944" y="130683"/>
                </a:lnTo>
                <a:lnTo>
                  <a:pt x="238849" y="131445"/>
                </a:lnTo>
                <a:lnTo>
                  <a:pt x="245072" y="140335"/>
                </a:lnTo>
                <a:lnTo>
                  <a:pt x="245834" y="142621"/>
                </a:lnTo>
                <a:lnTo>
                  <a:pt x="246215" y="145288"/>
                </a:lnTo>
                <a:lnTo>
                  <a:pt x="246215" y="148209"/>
                </a:lnTo>
                <a:lnTo>
                  <a:pt x="246215" y="263144"/>
                </a:lnTo>
                <a:lnTo>
                  <a:pt x="246215" y="267589"/>
                </a:lnTo>
                <a:lnTo>
                  <a:pt x="245453" y="271526"/>
                </a:lnTo>
                <a:lnTo>
                  <a:pt x="216370" y="288798"/>
                </a:lnTo>
                <a:lnTo>
                  <a:pt x="209131" y="290957"/>
                </a:lnTo>
                <a:lnTo>
                  <a:pt x="170904" y="297561"/>
                </a:lnTo>
                <a:lnTo>
                  <a:pt x="163030" y="298323"/>
                </a:lnTo>
                <a:lnTo>
                  <a:pt x="155283" y="298704"/>
                </a:lnTo>
                <a:lnTo>
                  <a:pt x="147409" y="298704"/>
                </a:lnTo>
                <a:lnTo>
                  <a:pt x="108011" y="295053"/>
                </a:lnTo>
                <a:lnTo>
                  <a:pt x="67907" y="280476"/>
                </a:lnTo>
                <a:lnTo>
                  <a:pt x="31439" y="251501"/>
                </a:lnTo>
                <a:lnTo>
                  <a:pt x="7692" y="206131"/>
                </a:lnTo>
                <a:lnTo>
                  <a:pt x="0" y="156529"/>
                </a:lnTo>
                <a:lnTo>
                  <a:pt x="359" y="141766"/>
                </a:lnTo>
                <a:lnTo>
                  <a:pt x="5915" y="103975"/>
                </a:lnTo>
                <a:lnTo>
                  <a:pt x="20868" y="67576"/>
                </a:lnTo>
                <a:lnTo>
                  <a:pt x="45658" y="37065"/>
                </a:lnTo>
                <a:lnTo>
                  <a:pt x="86816" y="11052"/>
                </a:lnTo>
                <a:lnTo>
                  <a:pt x="136156" y="476"/>
                </a:lnTo>
                <a:lnTo>
                  <a:pt x="149304" y="2"/>
                </a:lnTo>
                <a:lnTo>
                  <a:pt x="15045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14142" y="295402"/>
            <a:ext cx="188342" cy="298878"/>
          </a:xfrm>
          <a:custGeom>
            <a:avLst/>
            <a:gdLst/>
            <a:ahLst/>
            <a:cxnLst/>
            <a:rect l="l" t="t" r="r" b="b"/>
            <a:pathLst>
              <a:path w="188342" h="298878">
                <a:moveTo>
                  <a:pt x="101726" y="0"/>
                </a:moveTo>
                <a:lnTo>
                  <a:pt x="108584" y="0"/>
                </a:lnTo>
                <a:lnTo>
                  <a:pt x="115443" y="507"/>
                </a:lnTo>
                <a:lnTo>
                  <a:pt x="122300" y="1524"/>
                </a:lnTo>
                <a:lnTo>
                  <a:pt x="129158" y="2667"/>
                </a:lnTo>
                <a:lnTo>
                  <a:pt x="135508" y="4064"/>
                </a:lnTo>
                <a:lnTo>
                  <a:pt x="141477" y="5842"/>
                </a:lnTo>
                <a:lnTo>
                  <a:pt x="147446" y="7620"/>
                </a:lnTo>
                <a:lnTo>
                  <a:pt x="166496" y="17399"/>
                </a:lnTo>
                <a:lnTo>
                  <a:pt x="168020" y="18923"/>
                </a:lnTo>
                <a:lnTo>
                  <a:pt x="170814" y="25400"/>
                </a:lnTo>
                <a:lnTo>
                  <a:pt x="171195" y="27050"/>
                </a:lnTo>
                <a:lnTo>
                  <a:pt x="171450" y="29209"/>
                </a:lnTo>
                <a:lnTo>
                  <a:pt x="171703" y="31876"/>
                </a:lnTo>
                <a:lnTo>
                  <a:pt x="171831" y="34417"/>
                </a:lnTo>
                <a:lnTo>
                  <a:pt x="171831" y="37719"/>
                </a:lnTo>
                <a:lnTo>
                  <a:pt x="171831" y="41528"/>
                </a:lnTo>
                <a:lnTo>
                  <a:pt x="171831" y="45847"/>
                </a:lnTo>
                <a:lnTo>
                  <a:pt x="171703" y="49529"/>
                </a:lnTo>
                <a:lnTo>
                  <a:pt x="171576" y="52450"/>
                </a:lnTo>
                <a:lnTo>
                  <a:pt x="171322" y="55499"/>
                </a:lnTo>
                <a:lnTo>
                  <a:pt x="170941" y="57912"/>
                </a:lnTo>
                <a:lnTo>
                  <a:pt x="170433" y="59817"/>
                </a:lnTo>
                <a:lnTo>
                  <a:pt x="169925" y="61722"/>
                </a:lnTo>
                <a:lnTo>
                  <a:pt x="169163" y="63119"/>
                </a:lnTo>
                <a:lnTo>
                  <a:pt x="168147" y="64135"/>
                </a:lnTo>
                <a:lnTo>
                  <a:pt x="167258" y="65024"/>
                </a:lnTo>
                <a:lnTo>
                  <a:pt x="165862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19" y="64388"/>
                </a:lnTo>
                <a:lnTo>
                  <a:pt x="156463" y="62230"/>
                </a:lnTo>
                <a:lnTo>
                  <a:pt x="152907" y="60198"/>
                </a:lnTo>
                <a:lnTo>
                  <a:pt x="125221" y="48768"/>
                </a:lnTo>
                <a:lnTo>
                  <a:pt x="118363" y="46736"/>
                </a:lnTo>
                <a:lnTo>
                  <a:pt x="110870" y="45720"/>
                </a:lnTo>
                <a:lnTo>
                  <a:pt x="102615" y="45720"/>
                </a:lnTo>
                <a:lnTo>
                  <a:pt x="96265" y="45720"/>
                </a:lnTo>
                <a:lnTo>
                  <a:pt x="90677" y="46608"/>
                </a:lnTo>
                <a:lnTo>
                  <a:pt x="85978" y="48132"/>
                </a:lnTo>
                <a:lnTo>
                  <a:pt x="81152" y="49656"/>
                </a:lnTo>
                <a:lnTo>
                  <a:pt x="77215" y="51816"/>
                </a:lnTo>
                <a:lnTo>
                  <a:pt x="74040" y="54609"/>
                </a:lnTo>
                <a:lnTo>
                  <a:pt x="70738" y="57276"/>
                </a:lnTo>
                <a:lnTo>
                  <a:pt x="68452" y="60706"/>
                </a:lnTo>
                <a:lnTo>
                  <a:pt x="66801" y="64515"/>
                </a:lnTo>
                <a:lnTo>
                  <a:pt x="65277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93" y="113030"/>
                </a:lnTo>
                <a:lnTo>
                  <a:pt x="111251" y="119380"/>
                </a:lnTo>
                <a:lnTo>
                  <a:pt x="118871" y="122809"/>
                </a:lnTo>
                <a:lnTo>
                  <a:pt x="159590" y="145746"/>
                </a:lnTo>
                <a:lnTo>
                  <a:pt x="186480" y="187590"/>
                </a:lnTo>
                <a:lnTo>
                  <a:pt x="188342" y="200131"/>
                </a:lnTo>
                <a:lnTo>
                  <a:pt x="187907" y="216159"/>
                </a:lnTo>
                <a:lnTo>
                  <a:pt x="175985" y="253953"/>
                </a:lnTo>
                <a:lnTo>
                  <a:pt x="138753" y="287291"/>
                </a:lnTo>
                <a:lnTo>
                  <a:pt x="101745" y="297745"/>
                </a:lnTo>
                <a:lnTo>
                  <a:pt x="89793" y="298878"/>
                </a:lnTo>
                <a:lnTo>
                  <a:pt x="73634" y="298739"/>
                </a:lnTo>
                <a:lnTo>
                  <a:pt x="35154" y="292114"/>
                </a:lnTo>
                <a:lnTo>
                  <a:pt x="14858" y="283463"/>
                </a:lnTo>
                <a:lnTo>
                  <a:pt x="10413" y="281050"/>
                </a:lnTo>
                <a:lnTo>
                  <a:pt x="1269" y="268477"/>
                </a:lnTo>
                <a:lnTo>
                  <a:pt x="381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905" y="233552"/>
                </a:lnTo>
                <a:lnTo>
                  <a:pt x="2539" y="231521"/>
                </a:lnTo>
                <a:lnTo>
                  <a:pt x="3428" y="230250"/>
                </a:lnTo>
                <a:lnTo>
                  <a:pt x="4571" y="229362"/>
                </a:lnTo>
                <a:lnTo>
                  <a:pt x="5714" y="228600"/>
                </a:lnTo>
                <a:lnTo>
                  <a:pt x="6984" y="228219"/>
                </a:lnTo>
                <a:lnTo>
                  <a:pt x="8508" y="228219"/>
                </a:lnTo>
                <a:lnTo>
                  <a:pt x="10540" y="228219"/>
                </a:lnTo>
                <a:lnTo>
                  <a:pt x="13462" y="229362"/>
                </a:lnTo>
                <a:lnTo>
                  <a:pt x="17271" y="231901"/>
                </a:lnTo>
                <a:lnTo>
                  <a:pt x="21081" y="234314"/>
                </a:lnTo>
                <a:lnTo>
                  <a:pt x="64826" y="250663"/>
                </a:lnTo>
                <a:lnTo>
                  <a:pt x="89026" y="251840"/>
                </a:lnTo>
                <a:lnTo>
                  <a:pt x="95503" y="250951"/>
                </a:lnTo>
                <a:lnTo>
                  <a:pt x="101091" y="249300"/>
                </a:lnTo>
                <a:lnTo>
                  <a:pt x="106806" y="247523"/>
                </a:lnTo>
                <a:lnTo>
                  <a:pt x="111506" y="245110"/>
                </a:lnTo>
                <a:lnTo>
                  <a:pt x="115569" y="241935"/>
                </a:lnTo>
                <a:lnTo>
                  <a:pt x="119506" y="238887"/>
                </a:lnTo>
                <a:lnTo>
                  <a:pt x="122427" y="234950"/>
                </a:lnTo>
                <a:lnTo>
                  <a:pt x="124587" y="230377"/>
                </a:lnTo>
                <a:lnTo>
                  <a:pt x="126618" y="225806"/>
                </a:lnTo>
                <a:lnTo>
                  <a:pt x="127634" y="220599"/>
                </a:lnTo>
                <a:lnTo>
                  <a:pt x="127634" y="215011"/>
                </a:lnTo>
                <a:lnTo>
                  <a:pt x="127634" y="208407"/>
                </a:lnTo>
                <a:lnTo>
                  <a:pt x="125856" y="202819"/>
                </a:lnTo>
                <a:lnTo>
                  <a:pt x="122300" y="198120"/>
                </a:lnTo>
                <a:lnTo>
                  <a:pt x="118744" y="193421"/>
                </a:lnTo>
                <a:lnTo>
                  <a:pt x="114045" y="189230"/>
                </a:lnTo>
                <a:lnTo>
                  <a:pt x="108331" y="185674"/>
                </a:lnTo>
                <a:lnTo>
                  <a:pt x="102615" y="181990"/>
                </a:lnTo>
                <a:lnTo>
                  <a:pt x="96138" y="178562"/>
                </a:lnTo>
                <a:lnTo>
                  <a:pt x="88772" y="175387"/>
                </a:lnTo>
                <a:lnTo>
                  <a:pt x="81533" y="172212"/>
                </a:lnTo>
                <a:lnTo>
                  <a:pt x="43932" y="153186"/>
                </a:lnTo>
                <a:lnTo>
                  <a:pt x="10805" y="115534"/>
                </a:lnTo>
                <a:lnTo>
                  <a:pt x="5227" y="91181"/>
                </a:lnTo>
                <a:lnTo>
                  <a:pt x="5658" y="74941"/>
                </a:lnTo>
                <a:lnTo>
                  <a:pt x="17576" y="38569"/>
                </a:lnTo>
                <a:lnTo>
                  <a:pt x="54762" y="8306"/>
                </a:lnTo>
                <a:lnTo>
                  <a:pt x="93758" y="240"/>
                </a:lnTo>
                <a:lnTo>
                  <a:pt x="10172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1806" y="295402"/>
            <a:ext cx="273237" cy="298948"/>
          </a:xfrm>
          <a:custGeom>
            <a:avLst/>
            <a:gdLst/>
            <a:ahLst/>
            <a:cxnLst/>
            <a:rect l="l" t="t" r="r" b="b"/>
            <a:pathLst>
              <a:path w="273237" h="298948">
                <a:moveTo>
                  <a:pt x="139375" y="0"/>
                </a:moveTo>
                <a:lnTo>
                  <a:pt x="178823" y="3692"/>
                </a:lnTo>
                <a:lnTo>
                  <a:pt x="216976" y="18021"/>
                </a:lnTo>
                <a:lnTo>
                  <a:pt x="251986" y="52755"/>
                </a:lnTo>
                <a:lnTo>
                  <a:pt x="269177" y="100245"/>
                </a:lnTo>
                <a:lnTo>
                  <a:pt x="273237" y="137558"/>
                </a:lnTo>
                <a:lnTo>
                  <a:pt x="273029" y="153501"/>
                </a:lnTo>
                <a:lnTo>
                  <a:pt x="269136" y="192015"/>
                </a:lnTo>
                <a:lnTo>
                  <a:pt x="256306" y="230317"/>
                </a:lnTo>
                <a:lnTo>
                  <a:pt x="233736" y="262120"/>
                </a:lnTo>
                <a:lnTo>
                  <a:pt x="190171" y="289640"/>
                </a:lnTo>
                <a:lnTo>
                  <a:pt x="141613" y="298948"/>
                </a:lnTo>
                <a:lnTo>
                  <a:pt x="125596" y="298697"/>
                </a:lnTo>
                <a:lnTo>
                  <a:pt x="77868" y="291205"/>
                </a:lnTo>
                <a:lnTo>
                  <a:pt x="43214" y="272655"/>
                </a:lnTo>
                <a:lnTo>
                  <a:pt x="13968" y="232987"/>
                </a:lnTo>
                <a:lnTo>
                  <a:pt x="1754" y="184248"/>
                </a:lnTo>
                <a:lnTo>
                  <a:pt x="0" y="158232"/>
                </a:lnTo>
                <a:lnTo>
                  <a:pt x="253" y="142760"/>
                </a:lnTo>
                <a:lnTo>
                  <a:pt x="4523" y="104651"/>
                </a:lnTo>
                <a:lnTo>
                  <a:pt x="17577" y="67263"/>
                </a:lnTo>
                <a:lnTo>
                  <a:pt x="40424" y="36072"/>
                </a:lnTo>
                <a:lnTo>
                  <a:pt x="83951" y="9205"/>
                </a:lnTo>
                <a:lnTo>
                  <a:pt x="132723" y="105"/>
                </a:lnTo>
                <a:lnTo>
                  <a:pt x="1393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15845" y="844041"/>
            <a:ext cx="2781808" cy="298948"/>
          </a:xfrm>
          <a:custGeom>
            <a:avLst/>
            <a:gdLst/>
            <a:ahLst/>
            <a:cxnLst/>
            <a:rect l="l" t="t" r="r" b="b"/>
            <a:pathLst>
              <a:path w="2781807" h="298948">
                <a:moveTo>
                  <a:pt x="1701800" y="3810"/>
                </a:moveTo>
                <a:lnTo>
                  <a:pt x="1688210" y="3937"/>
                </a:lnTo>
                <a:lnTo>
                  <a:pt x="1683512" y="4191"/>
                </a:lnTo>
                <a:lnTo>
                  <a:pt x="1678940" y="4318"/>
                </a:lnTo>
                <a:lnTo>
                  <a:pt x="1675257" y="4825"/>
                </a:lnTo>
                <a:lnTo>
                  <a:pt x="1672717" y="5715"/>
                </a:lnTo>
                <a:lnTo>
                  <a:pt x="1670050" y="6477"/>
                </a:lnTo>
                <a:lnTo>
                  <a:pt x="1574800" y="271653"/>
                </a:lnTo>
                <a:lnTo>
                  <a:pt x="1571497" y="284225"/>
                </a:lnTo>
                <a:lnTo>
                  <a:pt x="1570990" y="287274"/>
                </a:lnTo>
                <a:lnTo>
                  <a:pt x="1581022" y="294640"/>
                </a:lnTo>
                <a:lnTo>
                  <a:pt x="1584959" y="295148"/>
                </a:lnTo>
                <a:lnTo>
                  <a:pt x="1590294" y="295402"/>
                </a:lnTo>
                <a:lnTo>
                  <a:pt x="1603502" y="295402"/>
                </a:lnTo>
                <a:lnTo>
                  <a:pt x="1629025" y="284225"/>
                </a:lnTo>
                <a:lnTo>
                  <a:pt x="1647190" y="228219"/>
                </a:lnTo>
                <a:lnTo>
                  <a:pt x="1818429" y="228219"/>
                </a:lnTo>
                <a:lnTo>
                  <a:pt x="1802664" y="183007"/>
                </a:lnTo>
                <a:lnTo>
                  <a:pt x="1660144" y="183007"/>
                </a:lnTo>
                <a:lnTo>
                  <a:pt x="1700910" y="60325"/>
                </a:lnTo>
                <a:lnTo>
                  <a:pt x="1759883" y="60325"/>
                </a:lnTo>
                <a:lnTo>
                  <a:pt x="1744471" y="16129"/>
                </a:lnTo>
                <a:lnTo>
                  <a:pt x="1743583" y="13208"/>
                </a:lnTo>
                <a:lnTo>
                  <a:pt x="1742567" y="11049"/>
                </a:lnTo>
                <a:lnTo>
                  <a:pt x="1740027" y="7747"/>
                </a:lnTo>
                <a:lnTo>
                  <a:pt x="1737868" y="6477"/>
                </a:lnTo>
                <a:lnTo>
                  <a:pt x="1734946" y="5715"/>
                </a:lnTo>
                <a:lnTo>
                  <a:pt x="1732153" y="4825"/>
                </a:lnTo>
                <a:lnTo>
                  <a:pt x="1728089" y="4318"/>
                </a:lnTo>
                <a:lnTo>
                  <a:pt x="1722882" y="4191"/>
                </a:lnTo>
                <a:lnTo>
                  <a:pt x="1717675" y="3937"/>
                </a:lnTo>
                <a:lnTo>
                  <a:pt x="1701800" y="3810"/>
                </a:lnTo>
              </a:path>
              <a:path w="2781807" h="298948">
                <a:moveTo>
                  <a:pt x="1818429" y="228219"/>
                </a:moveTo>
                <a:lnTo>
                  <a:pt x="1755647" y="228219"/>
                </a:lnTo>
                <a:lnTo>
                  <a:pt x="1775714" y="288163"/>
                </a:lnTo>
                <a:lnTo>
                  <a:pt x="1776349" y="289687"/>
                </a:lnTo>
                <a:lnTo>
                  <a:pt x="1777365" y="290830"/>
                </a:lnTo>
                <a:lnTo>
                  <a:pt x="1778254" y="292100"/>
                </a:lnTo>
                <a:lnTo>
                  <a:pt x="1779778" y="292988"/>
                </a:lnTo>
                <a:lnTo>
                  <a:pt x="1781937" y="293624"/>
                </a:lnTo>
                <a:lnTo>
                  <a:pt x="1784222" y="294386"/>
                </a:lnTo>
                <a:lnTo>
                  <a:pt x="1787397" y="294767"/>
                </a:lnTo>
                <a:lnTo>
                  <a:pt x="1795907" y="295275"/>
                </a:lnTo>
                <a:lnTo>
                  <a:pt x="1801876" y="295402"/>
                </a:lnTo>
                <a:lnTo>
                  <a:pt x="1816734" y="295402"/>
                </a:lnTo>
                <a:lnTo>
                  <a:pt x="1837457" y="288417"/>
                </a:lnTo>
                <a:lnTo>
                  <a:pt x="1837410" y="286766"/>
                </a:lnTo>
                <a:lnTo>
                  <a:pt x="1837182" y="284861"/>
                </a:lnTo>
                <a:lnTo>
                  <a:pt x="1836674" y="281686"/>
                </a:lnTo>
                <a:lnTo>
                  <a:pt x="1835531" y="277495"/>
                </a:lnTo>
                <a:lnTo>
                  <a:pt x="1833753" y="272161"/>
                </a:lnTo>
                <a:lnTo>
                  <a:pt x="1818429" y="228219"/>
                </a:lnTo>
              </a:path>
              <a:path w="2781807" h="298948">
                <a:moveTo>
                  <a:pt x="1759883" y="60325"/>
                </a:moveTo>
                <a:lnTo>
                  <a:pt x="1701165" y="60325"/>
                </a:lnTo>
                <a:lnTo>
                  <a:pt x="1742058" y="183007"/>
                </a:lnTo>
                <a:lnTo>
                  <a:pt x="1802664" y="183007"/>
                </a:lnTo>
                <a:lnTo>
                  <a:pt x="1759883" y="60325"/>
                </a:lnTo>
              </a:path>
              <a:path w="2781807" h="298948">
                <a:moveTo>
                  <a:pt x="1040130" y="5080"/>
                </a:moveTo>
                <a:lnTo>
                  <a:pt x="952754" y="5080"/>
                </a:lnTo>
                <a:lnTo>
                  <a:pt x="948690" y="6604"/>
                </a:lnTo>
                <a:lnTo>
                  <a:pt x="945260" y="9525"/>
                </a:lnTo>
                <a:lnTo>
                  <a:pt x="941958" y="12446"/>
                </a:lnTo>
                <a:lnTo>
                  <a:pt x="940307" y="17145"/>
                </a:lnTo>
                <a:lnTo>
                  <a:pt x="940307" y="287400"/>
                </a:lnTo>
                <a:lnTo>
                  <a:pt x="955420" y="294640"/>
                </a:lnTo>
                <a:lnTo>
                  <a:pt x="959104" y="295148"/>
                </a:lnTo>
                <a:lnTo>
                  <a:pt x="963930" y="295402"/>
                </a:lnTo>
                <a:lnTo>
                  <a:pt x="975359" y="295402"/>
                </a:lnTo>
                <a:lnTo>
                  <a:pt x="980058" y="295148"/>
                </a:lnTo>
                <a:lnTo>
                  <a:pt x="983869" y="294640"/>
                </a:lnTo>
                <a:lnTo>
                  <a:pt x="987552" y="294259"/>
                </a:lnTo>
                <a:lnTo>
                  <a:pt x="998982" y="287400"/>
                </a:lnTo>
                <a:lnTo>
                  <a:pt x="998982" y="175895"/>
                </a:lnTo>
                <a:lnTo>
                  <a:pt x="1104829" y="175895"/>
                </a:lnTo>
                <a:lnTo>
                  <a:pt x="1103121" y="173736"/>
                </a:lnTo>
                <a:lnTo>
                  <a:pt x="1099566" y="170180"/>
                </a:lnTo>
                <a:lnTo>
                  <a:pt x="1095756" y="167259"/>
                </a:lnTo>
                <a:lnTo>
                  <a:pt x="1091945" y="164211"/>
                </a:lnTo>
                <a:lnTo>
                  <a:pt x="1087882" y="161671"/>
                </a:lnTo>
                <a:lnTo>
                  <a:pt x="1084658" y="159292"/>
                </a:lnTo>
                <a:lnTo>
                  <a:pt x="1096765" y="154487"/>
                </a:lnTo>
                <a:lnTo>
                  <a:pt x="1107567" y="148462"/>
                </a:lnTo>
                <a:lnTo>
                  <a:pt x="1114552" y="143891"/>
                </a:lnTo>
                <a:lnTo>
                  <a:pt x="1120394" y="138430"/>
                </a:lnTo>
                <a:lnTo>
                  <a:pt x="1125135" y="132151"/>
                </a:lnTo>
                <a:lnTo>
                  <a:pt x="1125257" y="131953"/>
                </a:lnTo>
                <a:lnTo>
                  <a:pt x="998982" y="131953"/>
                </a:lnTo>
                <a:lnTo>
                  <a:pt x="998982" y="50037"/>
                </a:lnTo>
                <a:lnTo>
                  <a:pt x="1132390" y="50037"/>
                </a:lnTo>
                <a:lnTo>
                  <a:pt x="1131245" y="46888"/>
                </a:lnTo>
                <a:lnTo>
                  <a:pt x="1103953" y="19428"/>
                </a:lnTo>
                <a:lnTo>
                  <a:pt x="1064641" y="6731"/>
                </a:lnTo>
                <a:lnTo>
                  <a:pt x="1046353" y="5334"/>
                </a:lnTo>
                <a:lnTo>
                  <a:pt x="1040130" y="5080"/>
                </a:lnTo>
              </a:path>
              <a:path w="2781807" h="298948">
                <a:moveTo>
                  <a:pt x="1104829" y="175895"/>
                </a:moveTo>
                <a:lnTo>
                  <a:pt x="1023619" y="175895"/>
                </a:lnTo>
                <a:lnTo>
                  <a:pt x="1029081" y="176911"/>
                </a:lnTo>
                <a:lnTo>
                  <a:pt x="1033780" y="178816"/>
                </a:lnTo>
                <a:lnTo>
                  <a:pt x="1059307" y="207263"/>
                </a:lnTo>
                <a:lnTo>
                  <a:pt x="1091438" y="285496"/>
                </a:lnTo>
                <a:lnTo>
                  <a:pt x="1092072" y="287274"/>
                </a:lnTo>
                <a:lnTo>
                  <a:pt x="1092834" y="288798"/>
                </a:lnTo>
                <a:lnTo>
                  <a:pt x="1115821" y="295402"/>
                </a:lnTo>
                <a:lnTo>
                  <a:pt x="1129410" y="295402"/>
                </a:lnTo>
                <a:lnTo>
                  <a:pt x="1153668" y="290575"/>
                </a:lnTo>
                <a:lnTo>
                  <a:pt x="1154303" y="289433"/>
                </a:lnTo>
                <a:lnTo>
                  <a:pt x="1154557" y="288036"/>
                </a:lnTo>
                <a:lnTo>
                  <a:pt x="1154557" y="284988"/>
                </a:lnTo>
                <a:lnTo>
                  <a:pt x="1154303" y="282829"/>
                </a:lnTo>
                <a:lnTo>
                  <a:pt x="1153541" y="280288"/>
                </a:lnTo>
                <a:lnTo>
                  <a:pt x="1152779" y="277622"/>
                </a:lnTo>
                <a:lnTo>
                  <a:pt x="1149095" y="267843"/>
                </a:lnTo>
                <a:lnTo>
                  <a:pt x="1124712" y="210947"/>
                </a:lnTo>
                <a:lnTo>
                  <a:pt x="1121918" y="204088"/>
                </a:lnTo>
                <a:lnTo>
                  <a:pt x="1118996" y="197993"/>
                </a:lnTo>
                <a:lnTo>
                  <a:pt x="1115949" y="192532"/>
                </a:lnTo>
                <a:lnTo>
                  <a:pt x="1113028" y="187071"/>
                </a:lnTo>
                <a:lnTo>
                  <a:pt x="1109853" y="182245"/>
                </a:lnTo>
                <a:lnTo>
                  <a:pt x="1104829" y="175895"/>
                </a:lnTo>
              </a:path>
              <a:path w="2781807" h="298948">
                <a:moveTo>
                  <a:pt x="1132390" y="50037"/>
                </a:moveTo>
                <a:lnTo>
                  <a:pt x="1032002" y="50037"/>
                </a:lnTo>
                <a:lnTo>
                  <a:pt x="1037335" y="50292"/>
                </a:lnTo>
                <a:lnTo>
                  <a:pt x="1041145" y="50673"/>
                </a:lnTo>
                <a:lnTo>
                  <a:pt x="1076833" y="72898"/>
                </a:lnTo>
                <a:lnTo>
                  <a:pt x="1078992" y="80899"/>
                </a:lnTo>
                <a:lnTo>
                  <a:pt x="1078992" y="96647"/>
                </a:lnTo>
                <a:lnTo>
                  <a:pt x="1066419" y="120396"/>
                </a:lnTo>
                <a:lnTo>
                  <a:pt x="1062228" y="124079"/>
                </a:lnTo>
                <a:lnTo>
                  <a:pt x="1057020" y="126873"/>
                </a:lnTo>
                <a:lnTo>
                  <a:pt x="1044575" y="130937"/>
                </a:lnTo>
                <a:lnTo>
                  <a:pt x="1037208" y="131953"/>
                </a:lnTo>
                <a:lnTo>
                  <a:pt x="1125257" y="131953"/>
                </a:lnTo>
                <a:lnTo>
                  <a:pt x="1131480" y="121894"/>
                </a:lnTo>
                <a:lnTo>
                  <a:pt x="1136442" y="109401"/>
                </a:lnTo>
                <a:lnTo>
                  <a:pt x="1138871" y="97420"/>
                </a:lnTo>
                <a:lnTo>
                  <a:pt x="1139697" y="84076"/>
                </a:lnTo>
                <a:lnTo>
                  <a:pt x="1138967" y="72896"/>
                </a:lnTo>
                <a:lnTo>
                  <a:pt x="1136375" y="61004"/>
                </a:lnTo>
                <a:lnTo>
                  <a:pt x="1132390" y="50037"/>
                </a:lnTo>
              </a:path>
              <a:path w="2781807" h="298948">
                <a:moveTo>
                  <a:pt x="2360041" y="0"/>
                </a:moveTo>
                <a:lnTo>
                  <a:pt x="2317295" y="5325"/>
                </a:lnTo>
                <a:lnTo>
                  <a:pt x="2281000" y="20074"/>
                </a:lnTo>
                <a:lnTo>
                  <a:pt x="2250702" y="47059"/>
                </a:lnTo>
                <a:lnTo>
                  <a:pt x="2227789" y="93932"/>
                </a:lnTo>
                <a:lnTo>
                  <a:pt x="2220918" y="142760"/>
                </a:lnTo>
                <a:lnTo>
                  <a:pt x="2220715" y="159401"/>
                </a:lnTo>
                <a:lnTo>
                  <a:pt x="2221238" y="171488"/>
                </a:lnTo>
                <a:lnTo>
                  <a:pt x="2229965" y="220603"/>
                </a:lnTo>
                <a:lnTo>
                  <a:pt x="2247068" y="254856"/>
                </a:lnTo>
                <a:lnTo>
                  <a:pt x="2285376" y="285912"/>
                </a:lnTo>
                <a:lnTo>
                  <a:pt x="2332193" y="297791"/>
                </a:lnTo>
                <a:lnTo>
                  <a:pt x="2362278" y="298948"/>
                </a:lnTo>
                <a:lnTo>
                  <a:pt x="2374040" y="298112"/>
                </a:lnTo>
                <a:lnTo>
                  <a:pt x="2424701" y="284329"/>
                </a:lnTo>
                <a:lnTo>
                  <a:pt x="2465050" y="250617"/>
                </a:lnTo>
                <a:lnTo>
                  <a:pt x="2465495" y="249942"/>
                </a:lnTo>
                <a:lnTo>
                  <a:pt x="2343118" y="249942"/>
                </a:lnTo>
                <a:lnTo>
                  <a:pt x="2330712" y="247489"/>
                </a:lnTo>
                <a:lnTo>
                  <a:pt x="2293291" y="215057"/>
                </a:lnTo>
                <a:lnTo>
                  <a:pt x="2283041" y="168844"/>
                </a:lnTo>
                <a:lnTo>
                  <a:pt x="2282500" y="153501"/>
                </a:lnTo>
                <a:lnTo>
                  <a:pt x="2282545" y="137558"/>
                </a:lnTo>
                <a:lnTo>
                  <a:pt x="2288809" y="98651"/>
                </a:lnTo>
                <a:lnTo>
                  <a:pt x="2317111" y="60298"/>
                </a:lnTo>
                <a:lnTo>
                  <a:pt x="2358135" y="48260"/>
                </a:lnTo>
                <a:lnTo>
                  <a:pt x="2469510" y="48260"/>
                </a:lnTo>
                <a:lnTo>
                  <a:pt x="2465307" y="42244"/>
                </a:lnTo>
                <a:lnTo>
                  <a:pt x="2425613" y="12061"/>
                </a:lnTo>
                <a:lnTo>
                  <a:pt x="2387075" y="1640"/>
                </a:lnTo>
                <a:lnTo>
                  <a:pt x="2373929" y="410"/>
                </a:lnTo>
                <a:lnTo>
                  <a:pt x="2360041" y="0"/>
                </a:lnTo>
              </a:path>
              <a:path w="2781807" h="298948">
                <a:moveTo>
                  <a:pt x="2469510" y="48260"/>
                </a:moveTo>
                <a:lnTo>
                  <a:pt x="2358135" y="48260"/>
                </a:lnTo>
                <a:lnTo>
                  <a:pt x="2370944" y="48992"/>
                </a:lnTo>
                <a:lnTo>
                  <a:pt x="2383392" y="51489"/>
                </a:lnTo>
                <a:lnTo>
                  <a:pt x="2420926" y="83541"/>
                </a:lnTo>
                <a:lnTo>
                  <a:pt x="2431550" y="129236"/>
                </a:lnTo>
                <a:lnTo>
                  <a:pt x="2432172" y="159401"/>
                </a:lnTo>
                <a:lnTo>
                  <a:pt x="2431188" y="170605"/>
                </a:lnTo>
                <a:lnTo>
                  <a:pt x="2421472" y="210916"/>
                </a:lnTo>
                <a:lnTo>
                  <a:pt x="2385025" y="246101"/>
                </a:lnTo>
                <a:lnTo>
                  <a:pt x="2343118" y="249942"/>
                </a:lnTo>
                <a:lnTo>
                  <a:pt x="2465495" y="249942"/>
                </a:lnTo>
                <a:lnTo>
                  <a:pt x="2487414" y="202636"/>
                </a:lnTo>
                <a:lnTo>
                  <a:pt x="2493694" y="153501"/>
                </a:lnTo>
                <a:lnTo>
                  <a:pt x="2493902" y="137558"/>
                </a:lnTo>
                <a:lnTo>
                  <a:pt x="2493222" y="124920"/>
                </a:lnTo>
                <a:lnTo>
                  <a:pt x="2483351" y="75057"/>
                </a:lnTo>
                <a:lnTo>
                  <a:pt x="2472651" y="52755"/>
                </a:lnTo>
                <a:lnTo>
                  <a:pt x="2469510" y="48260"/>
                </a:lnTo>
              </a:path>
              <a:path w="2781807" h="298948">
                <a:moveTo>
                  <a:pt x="756793" y="0"/>
                </a:moveTo>
                <a:lnTo>
                  <a:pt x="714047" y="5325"/>
                </a:lnTo>
                <a:lnTo>
                  <a:pt x="677752" y="20074"/>
                </a:lnTo>
                <a:lnTo>
                  <a:pt x="647454" y="47059"/>
                </a:lnTo>
                <a:lnTo>
                  <a:pt x="624541" y="93932"/>
                </a:lnTo>
                <a:lnTo>
                  <a:pt x="617670" y="142760"/>
                </a:lnTo>
                <a:lnTo>
                  <a:pt x="617467" y="159401"/>
                </a:lnTo>
                <a:lnTo>
                  <a:pt x="617990" y="171488"/>
                </a:lnTo>
                <a:lnTo>
                  <a:pt x="626718" y="220603"/>
                </a:lnTo>
                <a:lnTo>
                  <a:pt x="643872" y="254856"/>
                </a:lnTo>
                <a:lnTo>
                  <a:pt x="682128" y="285912"/>
                </a:lnTo>
                <a:lnTo>
                  <a:pt x="728945" y="297791"/>
                </a:lnTo>
                <a:lnTo>
                  <a:pt x="759030" y="298948"/>
                </a:lnTo>
                <a:lnTo>
                  <a:pt x="770792" y="298112"/>
                </a:lnTo>
                <a:lnTo>
                  <a:pt x="821453" y="284329"/>
                </a:lnTo>
                <a:lnTo>
                  <a:pt x="861802" y="250617"/>
                </a:lnTo>
                <a:lnTo>
                  <a:pt x="862247" y="249942"/>
                </a:lnTo>
                <a:lnTo>
                  <a:pt x="739870" y="249942"/>
                </a:lnTo>
                <a:lnTo>
                  <a:pt x="727464" y="247489"/>
                </a:lnTo>
                <a:lnTo>
                  <a:pt x="690043" y="215057"/>
                </a:lnTo>
                <a:lnTo>
                  <a:pt x="679793" y="168844"/>
                </a:lnTo>
                <a:lnTo>
                  <a:pt x="679252" y="153501"/>
                </a:lnTo>
                <a:lnTo>
                  <a:pt x="679297" y="137558"/>
                </a:lnTo>
                <a:lnTo>
                  <a:pt x="685561" y="98651"/>
                </a:lnTo>
                <a:lnTo>
                  <a:pt x="713863" y="60298"/>
                </a:lnTo>
                <a:lnTo>
                  <a:pt x="754888" y="48260"/>
                </a:lnTo>
                <a:lnTo>
                  <a:pt x="866262" y="48260"/>
                </a:lnTo>
                <a:lnTo>
                  <a:pt x="862059" y="42244"/>
                </a:lnTo>
                <a:lnTo>
                  <a:pt x="822365" y="12061"/>
                </a:lnTo>
                <a:lnTo>
                  <a:pt x="783827" y="1640"/>
                </a:lnTo>
                <a:lnTo>
                  <a:pt x="770681" y="410"/>
                </a:lnTo>
                <a:lnTo>
                  <a:pt x="756793" y="0"/>
                </a:lnTo>
              </a:path>
              <a:path w="2781807" h="298948">
                <a:moveTo>
                  <a:pt x="866262" y="48260"/>
                </a:moveTo>
                <a:lnTo>
                  <a:pt x="754888" y="48260"/>
                </a:lnTo>
                <a:lnTo>
                  <a:pt x="767696" y="48992"/>
                </a:lnTo>
                <a:lnTo>
                  <a:pt x="780144" y="51489"/>
                </a:lnTo>
                <a:lnTo>
                  <a:pt x="817678" y="83541"/>
                </a:lnTo>
                <a:lnTo>
                  <a:pt x="828302" y="129236"/>
                </a:lnTo>
                <a:lnTo>
                  <a:pt x="828924" y="159401"/>
                </a:lnTo>
                <a:lnTo>
                  <a:pt x="827940" y="170605"/>
                </a:lnTo>
                <a:lnTo>
                  <a:pt x="818224" y="210916"/>
                </a:lnTo>
                <a:lnTo>
                  <a:pt x="781777" y="246101"/>
                </a:lnTo>
                <a:lnTo>
                  <a:pt x="739870" y="249942"/>
                </a:lnTo>
                <a:lnTo>
                  <a:pt x="862247" y="249942"/>
                </a:lnTo>
                <a:lnTo>
                  <a:pt x="884166" y="202636"/>
                </a:lnTo>
                <a:lnTo>
                  <a:pt x="890446" y="153501"/>
                </a:lnTo>
                <a:lnTo>
                  <a:pt x="890654" y="137558"/>
                </a:lnTo>
                <a:lnTo>
                  <a:pt x="889974" y="124920"/>
                </a:lnTo>
                <a:lnTo>
                  <a:pt x="880103" y="75057"/>
                </a:lnTo>
                <a:lnTo>
                  <a:pt x="869403" y="52755"/>
                </a:lnTo>
                <a:lnTo>
                  <a:pt x="866262" y="48260"/>
                </a:lnTo>
              </a:path>
              <a:path w="2781807" h="298948">
                <a:moveTo>
                  <a:pt x="1265174" y="5080"/>
                </a:moveTo>
                <a:lnTo>
                  <a:pt x="1213231" y="5080"/>
                </a:lnTo>
                <a:lnTo>
                  <a:pt x="1207896" y="7112"/>
                </a:lnTo>
                <a:lnTo>
                  <a:pt x="1203833" y="11175"/>
                </a:lnTo>
                <a:lnTo>
                  <a:pt x="1199895" y="15240"/>
                </a:lnTo>
                <a:lnTo>
                  <a:pt x="1197864" y="20955"/>
                </a:lnTo>
                <a:lnTo>
                  <a:pt x="1197933" y="287655"/>
                </a:lnTo>
                <a:lnTo>
                  <a:pt x="1198245" y="288798"/>
                </a:lnTo>
                <a:lnTo>
                  <a:pt x="1199133" y="289941"/>
                </a:lnTo>
                <a:lnTo>
                  <a:pt x="1199895" y="291211"/>
                </a:lnTo>
                <a:lnTo>
                  <a:pt x="1201420" y="292100"/>
                </a:lnTo>
                <a:lnTo>
                  <a:pt x="1205738" y="293624"/>
                </a:lnTo>
                <a:lnTo>
                  <a:pt x="1208532" y="294259"/>
                </a:lnTo>
                <a:lnTo>
                  <a:pt x="1212088" y="294640"/>
                </a:lnTo>
                <a:lnTo>
                  <a:pt x="1215770" y="295148"/>
                </a:lnTo>
                <a:lnTo>
                  <a:pt x="1220216" y="295402"/>
                </a:lnTo>
                <a:lnTo>
                  <a:pt x="1231010" y="295402"/>
                </a:lnTo>
                <a:lnTo>
                  <a:pt x="1235583" y="295148"/>
                </a:lnTo>
                <a:lnTo>
                  <a:pt x="1239012" y="294640"/>
                </a:lnTo>
                <a:lnTo>
                  <a:pt x="1242568" y="294259"/>
                </a:lnTo>
                <a:lnTo>
                  <a:pt x="1245362" y="293624"/>
                </a:lnTo>
                <a:lnTo>
                  <a:pt x="1249933" y="292100"/>
                </a:lnTo>
                <a:lnTo>
                  <a:pt x="1251458" y="291211"/>
                </a:lnTo>
                <a:lnTo>
                  <a:pt x="1252220" y="289941"/>
                </a:lnTo>
                <a:lnTo>
                  <a:pt x="1252982" y="288798"/>
                </a:lnTo>
                <a:lnTo>
                  <a:pt x="1253397" y="287655"/>
                </a:lnTo>
                <a:lnTo>
                  <a:pt x="1253490" y="50927"/>
                </a:lnTo>
                <a:lnTo>
                  <a:pt x="1308470" y="50927"/>
                </a:lnTo>
                <a:lnTo>
                  <a:pt x="1303908" y="38354"/>
                </a:lnTo>
                <a:lnTo>
                  <a:pt x="1302131" y="32131"/>
                </a:lnTo>
                <a:lnTo>
                  <a:pt x="1299971" y="26924"/>
                </a:lnTo>
                <a:lnTo>
                  <a:pt x="1297685" y="22606"/>
                </a:lnTo>
                <a:lnTo>
                  <a:pt x="1295272" y="18415"/>
                </a:lnTo>
                <a:lnTo>
                  <a:pt x="1292352" y="14986"/>
                </a:lnTo>
                <a:lnTo>
                  <a:pt x="1288669" y="12446"/>
                </a:lnTo>
                <a:lnTo>
                  <a:pt x="1285113" y="9779"/>
                </a:lnTo>
                <a:lnTo>
                  <a:pt x="1280921" y="7874"/>
                </a:lnTo>
                <a:lnTo>
                  <a:pt x="1275969" y="6858"/>
                </a:lnTo>
                <a:lnTo>
                  <a:pt x="1271143" y="5715"/>
                </a:lnTo>
                <a:lnTo>
                  <a:pt x="1265174" y="5080"/>
                </a:lnTo>
              </a:path>
              <a:path w="2781807" h="298948">
                <a:moveTo>
                  <a:pt x="1308470" y="50927"/>
                </a:moveTo>
                <a:lnTo>
                  <a:pt x="1253870" y="50927"/>
                </a:lnTo>
                <a:lnTo>
                  <a:pt x="1334643" y="285750"/>
                </a:lnTo>
                <a:lnTo>
                  <a:pt x="1335151" y="287400"/>
                </a:lnTo>
                <a:lnTo>
                  <a:pt x="1336040" y="288798"/>
                </a:lnTo>
                <a:lnTo>
                  <a:pt x="1337437" y="289941"/>
                </a:lnTo>
                <a:lnTo>
                  <a:pt x="1338707" y="291211"/>
                </a:lnTo>
                <a:lnTo>
                  <a:pt x="1340484" y="292227"/>
                </a:lnTo>
                <a:lnTo>
                  <a:pt x="1342897" y="292988"/>
                </a:lnTo>
                <a:lnTo>
                  <a:pt x="1345183" y="293878"/>
                </a:lnTo>
                <a:lnTo>
                  <a:pt x="1348105" y="294386"/>
                </a:lnTo>
                <a:lnTo>
                  <a:pt x="1355217" y="295148"/>
                </a:lnTo>
                <a:lnTo>
                  <a:pt x="1359534" y="295402"/>
                </a:lnTo>
                <a:lnTo>
                  <a:pt x="1369695" y="295402"/>
                </a:lnTo>
                <a:lnTo>
                  <a:pt x="1391793" y="290575"/>
                </a:lnTo>
                <a:lnTo>
                  <a:pt x="1393190" y="289306"/>
                </a:lnTo>
                <a:lnTo>
                  <a:pt x="1394206" y="287655"/>
                </a:lnTo>
                <a:lnTo>
                  <a:pt x="1394714" y="285750"/>
                </a:lnTo>
                <a:lnTo>
                  <a:pt x="1421550" y="210566"/>
                </a:lnTo>
                <a:lnTo>
                  <a:pt x="1366393" y="210566"/>
                </a:lnTo>
                <a:lnTo>
                  <a:pt x="1308470" y="50927"/>
                </a:lnTo>
              </a:path>
              <a:path w="2781807" h="298948">
                <a:moveTo>
                  <a:pt x="1534541" y="50927"/>
                </a:moveTo>
                <a:lnTo>
                  <a:pt x="1478915" y="50927"/>
                </a:lnTo>
                <a:lnTo>
                  <a:pt x="1479007" y="287655"/>
                </a:lnTo>
                <a:lnTo>
                  <a:pt x="1479422" y="288798"/>
                </a:lnTo>
                <a:lnTo>
                  <a:pt x="1480312" y="289941"/>
                </a:lnTo>
                <a:lnTo>
                  <a:pt x="1481201" y="291211"/>
                </a:lnTo>
                <a:lnTo>
                  <a:pt x="1482597" y="292100"/>
                </a:lnTo>
                <a:lnTo>
                  <a:pt x="1484757" y="292862"/>
                </a:lnTo>
                <a:lnTo>
                  <a:pt x="1486789" y="293624"/>
                </a:lnTo>
                <a:lnTo>
                  <a:pt x="1489583" y="294259"/>
                </a:lnTo>
                <a:lnTo>
                  <a:pt x="1493266" y="294640"/>
                </a:lnTo>
                <a:lnTo>
                  <a:pt x="1496821" y="295148"/>
                </a:lnTo>
                <a:lnTo>
                  <a:pt x="1501267" y="295402"/>
                </a:lnTo>
                <a:lnTo>
                  <a:pt x="1512062" y="295402"/>
                </a:lnTo>
                <a:lnTo>
                  <a:pt x="1516633" y="295148"/>
                </a:lnTo>
                <a:lnTo>
                  <a:pt x="1520190" y="294640"/>
                </a:lnTo>
                <a:lnTo>
                  <a:pt x="1523745" y="294259"/>
                </a:lnTo>
                <a:lnTo>
                  <a:pt x="1526667" y="293624"/>
                </a:lnTo>
                <a:lnTo>
                  <a:pt x="1530984" y="292100"/>
                </a:lnTo>
                <a:lnTo>
                  <a:pt x="1532508" y="291211"/>
                </a:lnTo>
                <a:lnTo>
                  <a:pt x="1533270" y="289941"/>
                </a:lnTo>
                <a:lnTo>
                  <a:pt x="1534159" y="288798"/>
                </a:lnTo>
                <a:lnTo>
                  <a:pt x="1534471" y="287655"/>
                </a:lnTo>
                <a:lnTo>
                  <a:pt x="1534541" y="50927"/>
                </a:lnTo>
              </a:path>
              <a:path w="2781807" h="298948">
                <a:moveTo>
                  <a:pt x="1515364" y="5080"/>
                </a:moveTo>
                <a:lnTo>
                  <a:pt x="1466215" y="5080"/>
                </a:lnTo>
                <a:lnTo>
                  <a:pt x="1461389" y="5715"/>
                </a:lnTo>
                <a:lnTo>
                  <a:pt x="1457325" y="6858"/>
                </a:lnTo>
                <a:lnTo>
                  <a:pt x="1453133" y="7874"/>
                </a:lnTo>
                <a:lnTo>
                  <a:pt x="1432052" y="38862"/>
                </a:lnTo>
                <a:lnTo>
                  <a:pt x="1367282" y="210566"/>
                </a:lnTo>
                <a:lnTo>
                  <a:pt x="1421550" y="210566"/>
                </a:lnTo>
                <a:lnTo>
                  <a:pt x="1478533" y="50927"/>
                </a:lnTo>
                <a:lnTo>
                  <a:pt x="1534541" y="50927"/>
                </a:lnTo>
                <a:lnTo>
                  <a:pt x="1534541" y="24892"/>
                </a:lnTo>
                <a:lnTo>
                  <a:pt x="1534033" y="21590"/>
                </a:lnTo>
                <a:lnTo>
                  <a:pt x="1532939" y="18415"/>
                </a:lnTo>
                <a:lnTo>
                  <a:pt x="1532128" y="15748"/>
                </a:lnTo>
                <a:lnTo>
                  <a:pt x="1530731" y="13335"/>
                </a:lnTo>
                <a:lnTo>
                  <a:pt x="1526920" y="9271"/>
                </a:lnTo>
                <a:lnTo>
                  <a:pt x="1524634" y="7747"/>
                </a:lnTo>
                <a:lnTo>
                  <a:pt x="1518793" y="5715"/>
                </a:lnTo>
                <a:lnTo>
                  <a:pt x="1515364" y="5080"/>
                </a:lnTo>
              </a:path>
              <a:path w="2781807" h="298948">
                <a:moveTo>
                  <a:pt x="578357" y="5080"/>
                </a:moveTo>
                <a:lnTo>
                  <a:pt x="436118" y="5080"/>
                </a:lnTo>
                <a:lnTo>
                  <a:pt x="432054" y="6604"/>
                </a:lnTo>
                <a:lnTo>
                  <a:pt x="428625" y="9525"/>
                </a:lnTo>
                <a:lnTo>
                  <a:pt x="425323" y="12446"/>
                </a:lnTo>
                <a:lnTo>
                  <a:pt x="423672" y="17145"/>
                </a:lnTo>
                <a:lnTo>
                  <a:pt x="423672" y="287147"/>
                </a:lnTo>
                <a:lnTo>
                  <a:pt x="429894" y="292735"/>
                </a:lnTo>
                <a:lnTo>
                  <a:pt x="432181" y="293624"/>
                </a:lnTo>
                <a:lnTo>
                  <a:pt x="435102" y="294259"/>
                </a:lnTo>
                <a:lnTo>
                  <a:pt x="438912" y="294640"/>
                </a:lnTo>
                <a:lnTo>
                  <a:pt x="442722" y="295148"/>
                </a:lnTo>
                <a:lnTo>
                  <a:pt x="447421" y="295402"/>
                </a:lnTo>
                <a:lnTo>
                  <a:pt x="458978" y="295402"/>
                </a:lnTo>
                <a:lnTo>
                  <a:pt x="463677" y="295148"/>
                </a:lnTo>
                <a:lnTo>
                  <a:pt x="467360" y="294640"/>
                </a:lnTo>
                <a:lnTo>
                  <a:pt x="471169" y="294259"/>
                </a:lnTo>
                <a:lnTo>
                  <a:pt x="474218" y="293624"/>
                </a:lnTo>
                <a:lnTo>
                  <a:pt x="476504" y="292735"/>
                </a:lnTo>
                <a:lnTo>
                  <a:pt x="478790" y="291973"/>
                </a:lnTo>
                <a:lnTo>
                  <a:pt x="480313" y="290957"/>
                </a:lnTo>
                <a:lnTo>
                  <a:pt x="481203" y="289813"/>
                </a:lnTo>
                <a:lnTo>
                  <a:pt x="482092" y="288544"/>
                </a:lnTo>
                <a:lnTo>
                  <a:pt x="482600" y="287147"/>
                </a:lnTo>
                <a:lnTo>
                  <a:pt x="482600" y="177927"/>
                </a:lnTo>
                <a:lnTo>
                  <a:pt x="572516" y="177927"/>
                </a:lnTo>
                <a:lnTo>
                  <a:pt x="573786" y="177546"/>
                </a:lnTo>
                <a:lnTo>
                  <a:pt x="574802" y="176657"/>
                </a:lnTo>
                <a:lnTo>
                  <a:pt x="575818" y="175895"/>
                </a:lnTo>
                <a:lnTo>
                  <a:pt x="576834" y="174498"/>
                </a:lnTo>
                <a:lnTo>
                  <a:pt x="578357" y="170687"/>
                </a:lnTo>
                <a:lnTo>
                  <a:pt x="578993" y="168148"/>
                </a:lnTo>
                <a:lnTo>
                  <a:pt x="579755" y="162179"/>
                </a:lnTo>
                <a:lnTo>
                  <a:pt x="579755" y="145796"/>
                </a:lnTo>
                <a:lnTo>
                  <a:pt x="572516" y="130810"/>
                </a:lnTo>
                <a:lnTo>
                  <a:pt x="482600" y="130810"/>
                </a:lnTo>
                <a:lnTo>
                  <a:pt x="482600" y="53086"/>
                </a:lnTo>
                <a:lnTo>
                  <a:pt x="578357" y="53086"/>
                </a:lnTo>
                <a:lnTo>
                  <a:pt x="579501" y="52705"/>
                </a:lnTo>
                <a:lnTo>
                  <a:pt x="585597" y="37465"/>
                </a:lnTo>
                <a:lnTo>
                  <a:pt x="585597" y="20955"/>
                </a:lnTo>
                <a:lnTo>
                  <a:pt x="579501" y="5587"/>
                </a:lnTo>
                <a:lnTo>
                  <a:pt x="578357" y="5080"/>
                </a:lnTo>
              </a:path>
              <a:path w="2781807" h="298948">
                <a:moveTo>
                  <a:pt x="2601849" y="5080"/>
                </a:moveTo>
                <a:lnTo>
                  <a:pt x="2558796" y="5080"/>
                </a:lnTo>
                <a:lnTo>
                  <a:pt x="2553843" y="6858"/>
                </a:lnTo>
                <a:lnTo>
                  <a:pt x="2545588" y="13843"/>
                </a:lnTo>
                <a:lnTo>
                  <a:pt x="2543556" y="19177"/>
                </a:lnTo>
                <a:lnTo>
                  <a:pt x="2543632" y="287528"/>
                </a:lnTo>
                <a:lnTo>
                  <a:pt x="2548635" y="292735"/>
                </a:lnTo>
                <a:lnTo>
                  <a:pt x="2550668" y="293624"/>
                </a:lnTo>
                <a:lnTo>
                  <a:pt x="2553335" y="294259"/>
                </a:lnTo>
                <a:lnTo>
                  <a:pt x="2556764" y="294640"/>
                </a:lnTo>
                <a:lnTo>
                  <a:pt x="2560193" y="295148"/>
                </a:lnTo>
                <a:lnTo>
                  <a:pt x="2564510" y="295402"/>
                </a:lnTo>
                <a:lnTo>
                  <a:pt x="2575052" y="295402"/>
                </a:lnTo>
                <a:lnTo>
                  <a:pt x="2579370" y="295148"/>
                </a:lnTo>
                <a:lnTo>
                  <a:pt x="2582799" y="294640"/>
                </a:lnTo>
                <a:lnTo>
                  <a:pt x="2586228" y="294259"/>
                </a:lnTo>
                <a:lnTo>
                  <a:pt x="2589022" y="293624"/>
                </a:lnTo>
                <a:lnTo>
                  <a:pt x="2590927" y="292735"/>
                </a:lnTo>
                <a:lnTo>
                  <a:pt x="2592959" y="291973"/>
                </a:lnTo>
                <a:lnTo>
                  <a:pt x="2596419" y="122243"/>
                </a:lnTo>
                <a:lnTo>
                  <a:pt x="2596182" y="109898"/>
                </a:lnTo>
                <a:lnTo>
                  <a:pt x="2595814" y="94997"/>
                </a:lnTo>
                <a:lnTo>
                  <a:pt x="2595295" y="82332"/>
                </a:lnTo>
                <a:lnTo>
                  <a:pt x="2594610" y="69596"/>
                </a:lnTo>
                <a:lnTo>
                  <a:pt x="2656069" y="69596"/>
                </a:lnTo>
                <a:lnTo>
                  <a:pt x="2637790" y="35306"/>
                </a:lnTo>
                <a:lnTo>
                  <a:pt x="2634869" y="29463"/>
                </a:lnTo>
                <a:lnTo>
                  <a:pt x="2632202" y="24637"/>
                </a:lnTo>
                <a:lnTo>
                  <a:pt x="2626868" y="16763"/>
                </a:lnTo>
                <a:lnTo>
                  <a:pt x="2623947" y="13588"/>
                </a:lnTo>
                <a:lnTo>
                  <a:pt x="2620899" y="11430"/>
                </a:lnTo>
                <a:lnTo>
                  <a:pt x="2617851" y="9144"/>
                </a:lnTo>
                <a:lnTo>
                  <a:pt x="2614422" y="7493"/>
                </a:lnTo>
                <a:lnTo>
                  <a:pt x="2610485" y="6604"/>
                </a:lnTo>
                <a:lnTo>
                  <a:pt x="2606675" y="5587"/>
                </a:lnTo>
                <a:lnTo>
                  <a:pt x="2601849" y="5080"/>
                </a:lnTo>
              </a:path>
              <a:path w="2781807" h="298948">
                <a:moveTo>
                  <a:pt x="2656069" y="69596"/>
                </a:moveTo>
                <a:lnTo>
                  <a:pt x="2594610" y="69596"/>
                </a:lnTo>
                <a:lnTo>
                  <a:pt x="2597656" y="76016"/>
                </a:lnTo>
                <a:lnTo>
                  <a:pt x="2602338" y="87100"/>
                </a:lnTo>
                <a:lnTo>
                  <a:pt x="2608291" y="100221"/>
                </a:lnTo>
                <a:lnTo>
                  <a:pt x="2613938" y="111889"/>
                </a:lnTo>
                <a:lnTo>
                  <a:pt x="2619502" y="122809"/>
                </a:lnTo>
                <a:lnTo>
                  <a:pt x="2691384" y="257810"/>
                </a:lnTo>
                <a:lnTo>
                  <a:pt x="2695067" y="265303"/>
                </a:lnTo>
                <a:lnTo>
                  <a:pt x="2698369" y="271399"/>
                </a:lnTo>
                <a:lnTo>
                  <a:pt x="2701417" y="276098"/>
                </a:lnTo>
                <a:lnTo>
                  <a:pt x="2704338" y="280670"/>
                </a:lnTo>
                <a:lnTo>
                  <a:pt x="2707385" y="284480"/>
                </a:lnTo>
                <a:lnTo>
                  <a:pt x="2710688" y="287147"/>
                </a:lnTo>
                <a:lnTo>
                  <a:pt x="2713863" y="289941"/>
                </a:lnTo>
                <a:lnTo>
                  <a:pt x="2717292" y="291846"/>
                </a:lnTo>
                <a:lnTo>
                  <a:pt x="2724912" y="293878"/>
                </a:lnTo>
                <a:lnTo>
                  <a:pt x="2729484" y="294513"/>
                </a:lnTo>
                <a:lnTo>
                  <a:pt x="2762504" y="294513"/>
                </a:lnTo>
                <a:lnTo>
                  <a:pt x="2779903" y="282575"/>
                </a:lnTo>
                <a:lnTo>
                  <a:pt x="2781172" y="279908"/>
                </a:lnTo>
                <a:lnTo>
                  <a:pt x="2781808" y="276860"/>
                </a:lnTo>
                <a:lnTo>
                  <a:pt x="2781808" y="214375"/>
                </a:lnTo>
                <a:lnTo>
                  <a:pt x="2729992" y="214375"/>
                </a:lnTo>
                <a:lnTo>
                  <a:pt x="2727325" y="208407"/>
                </a:lnTo>
                <a:lnTo>
                  <a:pt x="2721737" y="196469"/>
                </a:lnTo>
                <a:lnTo>
                  <a:pt x="2718816" y="190500"/>
                </a:lnTo>
                <a:lnTo>
                  <a:pt x="2716022" y="184404"/>
                </a:lnTo>
                <a:lnTo>
                  <a:pt x="2712974" y="178308"/>
                </a:lnTo>
                <a:lnTo>
                  <a:pt x="2710053" y="172085"/>
                </a:lnTo>
                <a:lnTo>
                  <a:pt x="2706878" y="165862"/>
                </a:lnTo>
                <a:lnTo>
                  <a:pt x="2703703" y="159766"/>
                </a:lnTo>
                <a:lnTo>
                  <a:pt x="2700528" y="153543"/>
                </a:lnTo>
                <a:lnTo>
                  <a:pt x="2697226" y="147320"/>
                </a:lnTo>
                <a:lnTo>
                  <a:pt x="2694051" y="140843"/>
                </a:lnTo>
                <a:lnTo>
                  <a:pt x="2656069" y="69596"/>
                </a:lnTo>
              </a:path>
              <a:path w="2781807" h="298948">
                <a:moveTo>
                  <a:pt x="2761107" y="4191"/>
                </a:moveTo>
                <a:lnTo>
                  <a:pt x="2750693" y="4191"/>
                </a:lnTo>
                <a:lnTo>
                  <a:pt x="2746375" y="4445"/>
                </a:lnTo>
                <a:lnTo>
                  <a:pt x="2739517" y="5207"/>
                </a:lnTo>
                <a:lnTo>
                  <a:pt x="2736722" y="5842"/>
                </a:lnTo>
                <a:lnTo>
                  <a:pt x="2734691" y="6731"/>
                </a:lnTo>
                <a:lnTo>
                  <a:pt x="2732532" y="7620"/>
                </a:lnTo>
                <a:lnTo>
                  <a:pt x="2731135" y="8636"/>
                </a:lnTo>
                <a:lnTo>
                  <a:pt x="2730119" y="9779"/>
                </a:lnTo>
                <a:lnTo>
                  <a:pt x="2729230" y="11049"/>
                </a:lnTo>
                <a:lnTo>
                  <a:pt x="2728849" y="12319"/>
                </a:lnTo>
                <a:lnTo>
                  <a:pt x="2728966" y="165862"/>
                </a:lnTo>
                <a:lnTo>
                  <a:pt x="2729046" y="172085"/>
                </a:lnTo>
                <a:lnTo>
                  <a:pt x="2729384" y="190500"/>
                </a:lnTo>
                <a:lnTo>
                  <a:pt x="2729689" y="201945"/>
                </a:lnTo>
                <a:lnTo>
                  <a:pt x="2730119" y="214375"/>
                </a:lnTo>
                <a:lnTo>
                  <a:pt x="2781808" y="214375"/>
                </a:lnTo>
                <a:lnTo>
                  <a:pt x="2781808" y="12319"/>
                </a:lnTo>
                <a:lnTo>
                  <a:pt x="2781427" y="11049"/>
                </a:lnTo>
                <a:lnTo>
                  <a:pt x="2765425" y="4445"/>
                </a:lnTo>
                <a:lnTo>
                  <a:pt x="2761107" y="4191"/>
                </a:lnTo>
              </a:path>
              <a:path w="2781807" h="298948">
                <a:moveTo>
                  <a:pt x="180212" y="5080"/>
                </a:moveTo>
                <a:lnTo>
                  <a:pt x="137160" y="5080"/>
                </a:lnTo>
                <a:lnTo>
                  <a:pt x="132206" y="6858"/>
                </a:lnTo>
                <a:lnTo>
                  <a:pt x="123952" y="13843"/>
                </a:lnTo>
                <a:lnTo>
                  <a:pt x="121919" y="19177"/>
                </a:lnTo>
                <a:lnTo>
                  <a:pt x="121996" y="287528"/>
                </a:lnTo>
                <a:lnTo>
                  <a:pt x="127000" y="292735"/>
                </a:lnTo>
                <a:lnTo>
                  <a:pt x="129031" y="293624"/>
                </a:lnTo>
                <a:lnTo>
                  <a:pt x="131699" y="294259"/>
                </a:lnTo>
                <a:lnTo>
                  <a:pt x="135128" y="294640"/>
                </a:lnTo>
                <a:lnTo>
                  <a:pt x="138556" y="295148"/>
                </a:lnTo>
                <a:lnTo>
                  <a:pt x="142875" y="295402"/>
                </a:lnTo>
                <a:lnTo>
                  <a:pt x="153416" y="295402"/>
                </a:lnTo>
                <a:lnTo>
                  <a:pt x="157734" y="295148"/>
                </a:lnTo>
                <a:lnTo>
                  <a:pt x="161162" y="294640"/>
                </a:lnTo>
                <a:lnTo>
                  <a:pt x="164592" y="294259"/>
                </a:lnTo>
                <a:lnTo>
                  <a:pt x="167386" y="293624"/>
                </a:lnTo>
                <a:lnTo>
                  <a:pt x="169291" y="292735"/>
                </a:lnTo>
                <a:lnTo>
                  <a:pt x="171323" y="291973"/>
                </a:lnTo>
                <a:lnTo>
                  <a:pt x="174783" y="122243"/>
                </a:lnTo>
                <a:lnTo>
                  <a:pt x="174546" y="109898"/>
                </a:lnTo>
                <a:lnTo>
                  <a:pt x="174178" y="94997"/>
                </a:lnTo>
                <a:lnTo>
                  <a:pt x="173659" y="82332"/>
                </a:lnTo>
                <a:lnTo>
                  <a:pt x="172974" y="69596"/>
                </a:lnTo>
                <a:lnTo>
                  <a:pt x="234433" y="69596"/>
                </a:lnTo>
                <a:lnTo>
                  <a:pt x="216154" y="35306"/>
                </a:lnTo>
                <a:lnTo>
                  <a:pt x="213232" y="29463"/>
                </a:lnTo>
                <a:lnTo>
                  <a:pt x="210566" y="24637"/>
                </a:lnTo>
                <a:lnTo>
                  <a:pt x="205231" y="16763"/>
                </a:lnTo>
                <a:lnTo>
                  <a:pt x="202311" y="13588"/>
                </a:lnTo>
                <a:lnTo>
                  <a:pt x="199262" y="11430"/>
                </a:lnTo>
                <a:lnTo>
                  <a:pt x="196215" y="9144"/>
                </a:lnTo>
                <a:lnTo>
                  <a:pt x="192786" y="7493"/>
                </a:lnTo>
                <a:lnTo>
                  <a:pt x="188849" y="6604"/>
                </a:lnTo>
                <a:lnTo>
                  <a:pt x="185038" y="5587"/>
                </a:lnTo>
                <a:lnTo>
                  <a:pt x="180212" y="5080"/>
                </a:lnTo>
              </a:path>
              <a:path w="2781807" h="298948">
                <a:moveTo>
                  <a:pt x="234433" y="69596"/>
                </a:moveTo>
                <a:lnTo>
                  <a:pt x="172974" y="69596"/>
                </a:lnTo>
                <a:lnTo>
                  <a:pt x="176020" y="76016"/>
                </a:lnTo>
                <a:lnTo>
                  <a:pt x="180702" y="87100"/>
                </a:lnTo>
                <a:lnTo>
                  <a:pt x="186655" y="100221"/>
                </a:lnTo>
                <a:lnTo>
                  <a:pt x="192302" y="111889"/>
                </a:lnTo>
                <a:lnTo>
                  <a:pt x="197866" y="122809"/>
                </a:lnTo>
                <a:lnTo>
                  <a:pt x="269748" y="257810"/>
                </a:lnTo>
                <a:lnTo>
                  <a:pt x="273431" y="265303"/>
                </a:lnTo>
                <a:lnTo>
                  <a:pt x="276732" y="271399"/>
                </a:lnTo>
                <a:lnTo>
                  <a:pt x="279781" y="276098"/>
                </a:lnTo>
                <a:lnTo>
                  <a:pt x="282702" y="280670"/>
                </a:lnTo>
                <a:lnTo>
                  <a:pt x="285750" y="284480"/>
                </a:lnTo>
                <a:lnTo>
                  <a:pt x="289052" y="287147"/>
                </a:lnTo>
                <a:lnTo>
                  <a:pt x="292227" y="289941"/>
                </a:lnTo>
                <a:lnTo>
                  <a:pt x="295656" y="291846"/>
                </a:lnTo>
                <a:lnTo>
                  <a:pt x="303275" y="293878"/>
                </a:lnTo>
                <a:lnTo>
                  <a:pt x="307848" y="294513"/>
                </a:lnTo>
                <a:lnTo>
                  <a:pt x="340868" y="294513"/>
                </a:lnTo>
                <a:lnTo>
                  <a:pt x="358267" y="282575"/>
                </a:lnTo>
                <a:lnTo>
                  <a:pt x="359537" y="279908"/>
                </a:lnTo>
                <a:lnTo>
                  <a:pt x="360172" y="276860"/>
                </a:lnTo>
                <a:lnTo>
                  <a:pt x="360172" y="214375"/>
                </a:lnTo>
                <a:lnTo>
                  <a:pt x="308356" y="214375"/>
                </a:lnTo>
                <a:lnTo>
                  <a:pt x="305688" y="208407"/>
                </a:lnTo>
                <a:lnTo>
                  <a:pt x="300100" y="196469"/>
                </a:lnTo>
                <a:lnTo>
                  <a:pt x="297180" y="190500"/>
                </a:lnTo>
                <a:lnTo>
                  <a:pt x="294386" y="184404"/>
                </a:lnTo>
                <a:lnTo>
                  <a:pt x="291338" y="178308"/>
                </a:lnTo>
                <a:lnTo>
                  <a:pt x="288417" y="172085"/>
                </a:lnTo>
                <a:lnTo>
                  <a:pt x="285242" y="165862"/>
                </a:lnTo>
                <a:lnTo>
                  <a:pt x="282067" y="159766"/>
                </a:lnTo>
                <a:lnTo>
                  <a:pt x="278892" y="153543"/>
                </a:lnTo>
                <a:lnTo>
                  <a:pt x="275590" y="147320"/>
                </a:lnTo>
                <a:lnTo>
                  <a:pt x="272415" y="140843"/>
                </a:lnTo>
                <a:lnTo>
                  <a:pt x="234433" y="69596"/>
                </a:lnTo>
              </a:path>
              <a:path w="2781807" h="298948">
                <a:moveTo>
                  <a:pt x="339471" y="4191"/>
                </a:moveTo>
                <a:lnTo>
                  <a:pt x="329056" y="4191"/>
                </a:lnTo>
                <a:lnTo>
                  <a:pt x="324738" y="4445"/>
                </a:lnTo>
                <a:lnTo>
                  <a:pt x="317881" y="5207"/>
                </a:lnTo>
                <a:lnTo>
                  <a:pt x="315087" y="5842"/>
                </a:lnTo>
                <a:lnTo>
                  <a:pt x="313055" y="6731"/>
                </a:lnTo>
                <a:lnTo>
                  <a:pt x="310896" y="7620"/>
                </a:lnTo>
                <a:lnTo>
                  <a:pt x="309499" y="8636"/>
                </a:lnTo>
                <a:lnTo>
                  <a:pt x="308482" y="9779"/>
                </a:lnTo>
                <a:lnTo>
                  <a:pt x="307594" y="11049"/>
                </a:lnTo>
                <a:lnTo>
                  <a:pt x="307213" y="12319"/>
                </a:lnTo>
                <a:lnTo>
                  <a:pt x="307330" y="165862"/>
                </a:lnTo>
                <a:lnTo>
                  <a:pt x="307410" y="172085"/>
                </a:lnTo>
                <a:lnTo>
                  <a:pt x="307748" y="190500"/>
                </a:lnTo>
                <a:lnTo>
                  <a:pt x="308053" y="201945"/>
                </a:lnTo>
                <a:lnTo>
                  <a:pt x="308482" y="214375"/>
                </a:lnTo>
                <a:lnTo>
                  <a:pt x="360172" y="214375"/>
                </a:lnTo>
                <a:lnTo>
                  <a:pt x="360172" y="12319"/>
                </a:lnTo>
                <a:lnTo>
                  <a:pt x="359791" y="11049"/>
                </a:lnTo>
                <a:lnTo>
                  <a:pt x="343788" y="4445"/>
                </a:lnTo>
                <a:lnTo>
                  <a:pt x="339471" y="4191"/>
                </a:lnTo>
              </a:path>
              <a:path w="2781807" h="298948">
                <a:moveTo>
                  <a:pt x="2147570" y="3810"/>
                </a:moveTo>
                <a:lnTo>
                  <a:pt x="2136013" y="3810"/>
                </a:lnTo>
                <a:lnTo>
                  <a:pt x="2131441" y="4063"/>
                </a:lnTo>
                <a:lnTo>
                  <a:pt x="2112264" y="11684"/>
                </a:lnTo>
                <a:lnTo>
                  <a:pt x="2112264" y="287400"/>
                </a:lnTo>
                <a:lnTo>
                  <a:pt x="2127504" y="294640"/>
                </a:lnTo>
                <a:lnTo>
                  <a:pt x="2131314" y="295148"/>
                </a:lnTo>
                <a:lnTo>
                  <a:pt x="2136013" y="295402"/>
                </a:lnTo>
                <a:lnTo>
                  <a:pt x="2147570" y="295402"/>
                </a:lnTo>
                <a:lnTo>
                  <a:pt x="2152269" y="295148"/>
                </a:lnTo>
                <a:lnTo>
                  <a:pt x="2155952" y="294640"/>
                </a:lnTo>
                <a:lnTo>
                  <a:pt x="2159762" y="294259"/>
                </a:lnTo>
                <a:lnTo>
                  <a:pt x="2171192" y="287400"/>
                </a:lnTo>
                <a:lnTo>
                  <a:pt x="2171192" y="11684"/>
                </a:lnTo>
                <a:lnTo>
                  <a:pt x="2152269" y="4063"/>
                </a:lnTo>
                <a:lnTo>
                  <a:pt x="2147570" y="3810"/>
                </a:lnTo>
              </a:path>
              <a:path w="2781807" h="298948">
                <a:moveTo>
                  <a:pt x="35306" y="3810"/>
                </a:moveTo>
                <a:lnTo>
                  <a:pt x="23749" y="3810"/>
                </a:lnTo>
                <a:lnTo>
                  <a:pt x="19177" y="4063"/>
                </a:lnTo>
                <a:lnTo>
                  <a:pt x="0" y="11684"/>
                </a:lnTo>
                <a:lnTo>
                  <a:pt x="0" y="287400"/>
                </a:lnTo>
                <a:lnTo>
                  <a:pt x="15240" y="294640"/>
                </a:lnTo>
                <a:lnTo>
                  <a:pt x="19050" y="295148"/>
                </a:lnTo>
                <a:lnTo>
                  <a:pt x="23749" y="295402"/>
                </a:lnTo>
                <a:lnTo>
                  <a:pt x="35306" y="295402"/>
                </a:lnTo>
                <a:lnTo>
                  <a:pt x="40005" y="295148"/>
                </a:lnTo>
                <a:lnTo>
                  <a:pt x="43687" y="294640"/>
                </a:lnTo>
                <a:lnTo>
                  <a:pt x="47498" y="294259"/>
                </a:lnTo>
                <a:lnTo>
                  <a:pt x="58928" y="287400"/>
                </a:lnTo>
                <a:lnTo>
                  <a:pt x="58928" y="11684"/>
                </a:lnTo>
                <a:lnTo>
                  <a:pt x="40005" y="4063"/>
                </a:lnTo>
                <a:lnTo>
                  <a:pt x="35306" y="3810"/>
                </a:lnTo>
              </a:path>
              <a:path w="2781807" h="298948">
                <a:moveTo>
                  <a:pt x="1998091" y="508"/>
                </a:moveTo>
                <a:lnTo>
                  <a:pt x="1954324" y="4925"/>
                </a:lnTo>
                <a:lnTo>
                  <a:pt x="1917840" y="19749"/>
                </a:lnTo>
                <a:lnTo>
                  <a:pt x="1887208" y="47469"/>
                </a:lnTo>
                <a:lnTo>
                  <a:pt x="1863784" y="94666"/>
                </a:lnTo>
                <a:lnTo>
                  <a:pt x="1856445" y="143733"/>
                </a:lnTo>
                <a:lnTo>
                  <a:pt x="1856160" y="159042"/>
                </a:lnTo>
                <a:lnTo>
                  <a:pt x="1856743" y="171860"/>
                </a:lnTo>
                <a:lnTo>
                  <a:pt x="1866643" y="221539"/>
                </a:lnTo>
                <a:lnTo>
                  <a:pt x="1893162" y="264876"/>
                </a:lnTo>
                <a:lnTo>
                  <a:pt x="1936995" y="291578"/>
                </a:lnTo>
                <a:lnTo>
                  <a:pt x="1988099" y="298677"/>
                </a:lnTo>
                <a:lnTo>
                  <a:pt x="2001066" y="297982"/>
                </a:lnTo>
                <a:lnTo>
                  <a:pt x="2013204" y="296291"/>
                </a:lnTo>
                <a:lnTo>
                  <a:pt x="2021840" y="294640"/>
                </a:lnTo>
                <a:lnTo>
                  <a:pt x="2029587" y="292608"/>
                </a:lnTo>
                <a:lnTo>
                  <a:pt x="2036318" y="290068"/>
                </a:lnTo>
                <a:lnTo>
                  <a:pt x="2043176" y="287655"/>
                </a:lnTo>
                <a:lnTo>
                  <a:pt x="2069465" y="259715"/>
                </a:lnTo>
                <a:lnTo>
                  <a:pt x="2069538" y="248668"/>
                </a:lnTo>
                <a:lnTo>
                  <a:pt x="1987204" y="248668"/>
                </a:lnTo>
                <a:lnTo>
                  <a:pt x="1974553" y="246703"/>
                </a:lnTo>
                <a:lnTo>
                  <a:pt x="1934271" y="217237"/>
                </a:lnTo>
                <a:lnTo>
                  <a:pt x="1920694" y="171504"/>
                </a:lnTo>
                <a:lnTo>
                  <a:pt x="1919693" y="141013"/>
                </a:lnTo>
                <a:lnTo>
                  <a:pt x="1920728" y="128987"/>
                </a:lnTo>
                <a:lnTo>
                  <a:pt x="1936323" y="81774"/>
                </a:lnTo>
                <a:lnTo>
                  <a:pt x="1968581" y="53774"/>
                </a:lnTo>
                <a:lnTo>
                  <a:pt x="1994562" y="49800"/>
                </a:lnTo>
                <a:lnTo>
                  <a:pt x="2068793" y="49800"/>
                </a:lnTo>
                <a:lnTo>
                  <a:pt x="2068830" y="46228"/>
                </a:lnTo>
                <a:lnTo>
                  <a:pt x="2051050" y="15240"/>
                </a:lnTo>
                <a:lnTo>
                  <a:pt x="2045970" y="12319"/>
                </a:lnTo>
                <a:lnTo>
                  <a:pt x="2005838" y="1143"/>
                </a:lnTo>
                <a:lnTo>
                  <a:pt x="1998091" y="508"/>
                </a:lnTo>
              </a:path>
              <a:path w="2781807" h="298948">
                <a:moveTo>
                  <a:pt x="2063622" y="225425"/>
                </a:moveTo>
                <a:lnTo>
                  <a:pt x="2060194" y="225425"/>
                </a:lnTo>
                <a:lnTo>
                  <a:pt x="2057527" y="226695"/>
                </a:lnTo>
                <a:lnTo>
                  <a:pt x="2053970" y="229108"/>
                </a:lnTo>
                <a:lnTo>
                  <a:pt x="2050542" y="231394"/>
                </a:lnTo>
                <a:lnTo>
                  <a:pt x="2014858" y="246854"/>
                </a:lnTo>
                <a:lnTo>
                  <a:pt x="1987204" y="248668"/>
                </a:lnTo>
                <a:lnTo>
                  <a:pt x="2069538" y="248668"/>
                </a:lnTo>
                <a:lnTo>
                  <a:pt x="2064893" y="225806"/>
                </a:lnTo>
                <a:lnTo>
                  <a:pt x="2063622" y="225425"/>
                </a:lnTo>
              </a:path>
              <a:path w="2781807" h="298948">
                <a:moveTo>
                  <a:pt x="2068793" y="49800"/>
                </a:moveTo>
                <a:lnTo>
                  <a:pt x="1994562" y="49800"/>
                </a:lnTo>
                <a:lnTo>
                  <a:pt x="2007952" y="50886"/>
                </a:lnTo>
                <a:lnTo>
                  <a:pt x="2019427" y="53721"/>
                </a:lnTo>
                <a:lnTo>
                  <a:pt x="2052066" y="71120"/>
                </a:lnTo>
                <a:lnTo>
                  <a:pt x="2055495" y="73660"/>
                </a:lnTo>
                <a:lnTo>
                  <a:pt x="2058416" y="75057"/>
                </a:lnTo>
                <a:lnTo>
                  <a:pt x="2061971" y="75057"/>
                </a:lnTo>
                <a:lnTo>
                  <a:pt x="2068662" y="59182"/>
                </a:lnTo>
                <a:lnTo>
                  <a:pt x="2068793" y="4980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13709" y="849122"/>
            <a:ext cx="336676" cy="290322"/>
          </a:xfrm>
          <a:custGeom>
            <a:avLst/>
            <a:gdLst/>
            <a:ahLst/>
            <a:cxnLst/>
            <a:rect l="l" t="t" r="r" b="b"/>
            <a:pathLst>
              <a:path w="336676" h="290322">
                <a:moveTo>
                  <a:pt x="22098" y="0"/>
                </a:moveTo>
                <a:lnTo>
                  <a:pt x="60451" y="0"/>
                </a:lnTo>
                <a:lnTo>
                  <a:pt x="67310" y="0"/>
                </a:lnTo>
                <a:lnTo>
                  <a:pt x="73278" y="635"/>
                </a:lnTo>
                <a:lnTo>
                  <a:pt x="78104" y="1777"/>
                </a:lnTo>
                <a:lnTo>
                  <a:pt x="83057" y="2793"/>
                </a:lnTo>
                <a:lnTo>
                  <a:pt x="87249" y="4699"/>
                </a:lnTo>
                <a:lnTo>
                  <a:pt x="90804" y="7365"/>
                </a:lnTo>
                <a:lnTo>
                  <a:pt x="94487" y="9905"/>
                </a:lnTo>
                <a:lnTo>
                  <a:pt x="97408" y="13335"/>
                </a:lnTo>
                <a:lnTo>
                  <a:pt x="99821" y="17525"/>
                </a:lnTo>
                <a:lnTo>
                  <a:pt x="102107" y="21843"/>
                </a:lnTo>
                <a:lnTo>
                  <a:pt x="104266" y="27050"/>
                </a:lnTo>
                <a:lnTo>
                  <a:pt x="106044" y="33274"/>
                </a:lnTo>
                <a:lnTo>
                  <a:pt x="168528" y="205486"/>
                </a:lnTo>
                <a:lnTo>
                  <a:pt x="169417" y="205486"/>
                </a:lnTo>
                <a:lnTo>
                  <a:pt x="234187" y="33781"/>
                </a:lnTo>
                <a:lnTo>
                  <a:pt x="236092" y="27558"/>
                </a:lnTo>
                <a:lnTo>
                  <a:pt x="238251" y="22225"/>
                </a:lnTo>
                <a:lnTo>
                  <a:pt x="259461" y="1777"/>
                </a:lnTo>
                <a:lnTo>
                  <a:pt x="263525" y="635"/>
                </a:lnTo>
                <a:lnTo>
                  <a:pt x="268350" y="0"/>
                </a:lnTo>
                <a:lnTo>
                  <a:pt x="273938" y="0"/>
                </a:lnTo>
                <a:lnTo>
                  <a:pt x="313436" y="0"/>
                </a:lnTo>
                <a:lnTo>
                  <a:pt x="317500" y="0"/>
                </a:lnTo>
                <a:lnTo>
                  <a:pt x="320928" y="635"/>
                </a:lnTo>
                <a:lnTo>
                  <a:pt x="335152" y="13588"/>
                </a:lnTo>
                <a:lnTo>
                  <a:pt x="336168" y="16510"/>
                </a:lnTo>
                <a:lnTo>
                  <a:pt x="336676" y="19812"/>
                </a:lnTo>
                <a:lnTo>
                  <a:pt x="336676" y="23494"/>
                </a:lnTo>
                <a:lnTo>
                  <a:pt x="336676" y="280924"/>
                </a:lnTo>
                <a:lnTo>
                  <a:pt x="336676" y="282320"/>
                </a:lnTo>
                <a:lnTo>
                  <a:pt x="336295" y="283717"/>
                </a:lnTo>
                <a:lnTo>
                  <a:pt x="335406" y="284861"/>
                </a:lnTo>
                <a:lnTo>
                  <a:pt x="334644" y="286130"/>
                </a:lnTo>
                <a:lnTo>
                  <a:pt x="322325" y="289560"/>
                </a:lnTo>
                <a:lnTo>
                  <a:pt x="318769" y="290067"/>
                </a:lnTo>
                <a:lnTo>
                  <a:pt x="314198" y="290322"/>
                </a:lnTo>
                <a:lnTo>
                  <a:pt x="308737" y="290322"/>
                </a:lnTo>
                <a:lnTo>
                  <a:pt x="303402" y="290322"/>
                </a:lnTo>
                <a:lnTo>
                  <a:pt x="298957" y="290067"/>
                </a:lnTo>
                <a:lnTo>
                  <a:pt x="295401" y="289560"/>
                </a:lnTo>
                <a:lnTo>
                  <a:pt x="291718" y="289178"/>
                </a:lnTo>
                <a:lnTo>
                  <a:pt x="288925" y="288543"/>
                </a:lnTo>
                <a:lnTo>
                  <a:pt x="286892" y="287781"/>
                </a:lnTo>
                <a:lnTo>
                  <a:pt x="284733" y="287019"/>
                </a:lnTo>
                <a:lnTo>
                  <a:pt x="283337" y="286130"/>
                </a:lnTo>
                <a:lnTo>
                  <a:pt x="282448" y="284861"/>
                </a:lnTo>
                <a:lnTo>
                  <a:pt x="281558" y="283717"/>
                </a:lnTo>
                <a:lnTo>
                  <a:pt x="281050" y="282320"/>
                </a:lnTo>
                <a:lnTo>
                  <a:pt x="281050" y="280924"/>
                </a:lnTo>
                <a:lnTo>
                  <a:pt x="281050" y="45847"/>
                </a:lnTo>
                <a:lnTo>
                  <a:pt x="280669" y="45847"/>
                </a:lnTo>
                <a:lnTo>
                  <a:pt x="196850" y="280669"/>
                </a:lnTo>
                <a:lnTo>
                  <a:pt x="196341" y="282575"/>
                </a:lnTo>
                <a:lnTo>
                  <a:pt x="195325" y="284225"/>
                </a:lnTo>
                <a:lnTo>
                  <a:pt x="193928" y="285495"/>
                </a:lnTo>
                <a:lnTo>
                  <a:pt x="192658" y="286765"/>
                </a:lnTo>
                <a:lnTo>
                  <a:pt x="190880" y="287781"/>
                </a:lnTo>
                <a:lnTo>
                  <a:pt x="188467" y="288543"/>
                </a:lnTo>
                <a:lnTo>
                  <a:pt x="186181" y="289178"/>
                </a:lnTo>
                <a:lnTo>
                  <a:pt x="183261" y="289687"/>
                </a:lnTo>
                <a:lnTo>
                  <a:pt x="179704" y="289940"/>
                </a:lnTo>
                <a:lnTo>
                  <a:pt x="176149" y="290194"/>
                </a:lnTo>
                <a:lnTo>
                  <a:pt x="171830" y="290322"/>
                </a:lnTo>
                <a:lnTo>
                  <a:pt x="166750" y="290322"/>
                </a:lnTo>
                <a:lnTo>
                  <a:pt x="161670" y="290322"/>
                </a:lnTo>
                <a:lnTo>
                  <a:pt x="145033" y="287908"/>
                </a:lnTo>
                <a:lnTo>
                  <a:pt x="142620" y="287147"/>
                </a:lnTo>
                <a:lnTo>
                  <a:pt x="140842" y="286130"/>
                </a:lnTo>
                <a:lnTo>
                  <a:pt x="139573" y="284861"/>
                </a:lnTo>
                <a:lnTo>
                  <a:pt x="138175" y="283717"/>
                </a:lnTo>
                <a:lnTo>
                  <a:pt x="137287" y="282320"/>
                </a:lnTo>
                <a:lnTo>
                  <a:pt x="136778" y="280669"/>
                </a:lnTo>
                <a:lnTo>
                  <a:pt x="56006" y="45847"/>
                </a:lnTo>
                <a:lnTo>
                  <a:pt x="55625" y="45847"/>
                </a:lnTo>
                <a:lnTo>
                  <a:pt x="55625" y="280924"/>
                </a:lnTo>
                <a:lnTo>
                  <a:pt x="55625" y="282320"/>
                </a:lnTo>
                <a:lnTo>
                  <a:pt x="55117" y="283717"/>
                </a:lnTo>
                <a:lnTo>
                  <a:pt x="54355" y="284861"/>
                </a:lnTo>
                <a:lnTo>
                  <a:pt x="53593" y="286130"/>
                </a:lnTo>
                <a:lnTo>
                  <a:pt x="52069" y="287019"/>
                </a:lnTo>
                <a:lnTo>
                  <a:pt x="49783" y="287781"/>
                </a:lnTo>
                <a:lnTo>
                  <a:pt x="47498" y="288543"/>
                </a:lnTo>
                <a:lnTo>
                  <a:pt x="44703" y="289178"/>
                </a:lnTo>
                <a:lnTo>
                  <a:pt x="41148" y="289560"/>
                </a:lnTo>
                <a:lnTo>
                  <a:pt x="37718" y="290067"/>
                </a:lnTo>
                <a:lnTo>
                  <a:pt x="33146" y="290322"/>
                </a:lnTo>
                <a:lnTo>
                  <a:pt x="27686" y="290322"/>
                </a:lnTo>
                <a:lnTo>
                  <a:pt x="22351" y="290322"/>
                </a:lnTo>
                <a:lnTo>
                  <a:pt x="17906" y="290067"/>
                </a:lnTo>
                <a:lnTo>
                  <a:pt x="14224" y="289560"/>
                </a:lnTo>
                <a:lnTo>
                  <a:pt x="10667" y="289178"/>
                </a:lnTo>
                <a:lnTo>
                  <a:pt x="7874" y="288543"/>
                </a:lnTo>
                <a:lnTo>
                  <a:pt x="5714" y="287781"/>
                </a:lnTo>
                <a:lnTo>
                  <a:pt x="3555" y="287019"/>
                </a:lnTo>
                <a:lnTo>
                  <a:pt x="2031" y="286130"/>
                </a:lnTo>
                <a:lnTo>
                  <a:pt x="1269" y="284861"/>
                </a:lnTo>
                <a:lnTo>
                  <a:pt x="380" y="283717"/>
                </a:lnTo>
                <a:lnTo>
                  <a:pt x="0" y="282320"/>
                </a:lnTo>
                <a:lnTo>
                  <a:pt x="0" y="280924"/>
                </a:lnTo>
                <a:lnTo>
                  <a:pt x="0" y="23494"/>
                </a:lnTo>
                <a:lnTo>
                  <a:pt x="0" y="15875"/>
                </a:lnTo>
                <a:lnTo>
                  <a:pt x="2031" y="10160"/>
                </a:lnTo>
                <a:lnTo>
                  <a:pt x="5968" y="6095"/>
                </a:lnTo>
                <a:lnTo>
                  <a:pt x="10032" y="2031"/>
                </a:lnTo>
                <a:lnTo>
                  <a:pt x="15366" y="0"/>
                </a:lnTo>
                <a:lnTo>
                  <a:pt x="220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56153" y="849122"/>
            <a:ext cx="214249" cy="290322"/>
          </a:xfrm>
          <a:custGeom>
            <a:avLst/>
            <a:gdLst/>
            <a:ahLst/>
            <a:cxnLst/>
            <a:rect l="l" t="t" r="r" b="b"/>
            <a:pathLst>
              <a:path w="214249" h="290322">
                <a:moveTo>
                  <a:pt x="17399" y="0"/>
                </a:moveTo>
                <a:lnTo>
                  <a:pt x="92201" y="0"/>
                </a:lnTo>
                <a:lnTo>
                  <a:pt x="99822" y="0"/>
                </a:lnTo>
                <a:lnTo>
                  <a:pt x="106045" y="253"/>
                </a:lnTo>
                <a:lnTo>
                  <a:pt x="149444" y="7676"/>
                </a:lnTo>
                <a:lnTo>
                  <a:pt x="184319" y="32068"/>
                </a:lnTo>
                <a:lnTo>
                  <a:pt x="198659" y="67816"/>
                </a:lnTo>
                <a:lnTo>
                  <a:pt x="199389" y="78996"/>
                </a:lnTo>
                <a:lnTo>
                  <a:pt x="198563" y="92340"/>
                </a:lnTo>
                <a:lnTo>
                  <a:pt x="180086" y="133350"/>
                </a:lnTo>
                <a:lnTo>
                  <a:pt x="144350" y="154212"/>
                </a:lnTo>
                <a:lnTo>
                  <a:pt x="147574" y="156590"/>
                </a:lnTo>
                <a:lnTo>
                  <a:pt x="151637" y="159130"/>
                </a:lnTo>
                <a:lnTo>
                  <a:pt x="155448" y="162178"/>
                </a:lnTo>
                <a:lnTo>
                  <a:pt x="159258" y="165100"/>
                </a:lnTo>
                <a:lnTo>
                  <a:pt x="175641" y="187451"/>
                </a:lnTo>
                <a:lnTo>
                  <a:pt x="178688" y="192912"/>
                </a:lnTo>
                <a:lnTo>
                  <a:pt x="181610" y="199008"/>
                </a:lnTo>
                <a:lnTo>
                  <a:pt x="184404" y="205866"/>
                </a:lnTo>
                <a:lnTo>
                  <a:pt x="208787" y="262763"/>
                </a:lnTo>
                <a:lnTo>
                  <a:pt x="210947" y="268477"/>
                </a:lnTo>
                <a:lnTo>
                  <a:pt x="212471" y="272541"/>
                </a:lnTo>
                <a:lnTo>
                  <a:pt x="213233" y="275208"/>
                </a:lnTo>
                <a:lnTo>
                  <a:pt x="213995" y="277749"/>
                </a:lnTo>
                <a:lnTo>
                  <a:pt x="214249" y="279907"/>
                </a:lnTo>
                <a:lnTo>
                  <a:pt x="214249" y="281304"/>
                </a:lnTo>
                <a:lnTo>
                  <a:pt x="214249" y="282955"/>
                </a:lnTo>
                <a:lnTo>
                  <a:pt x="213995" y="284352"/>
                </a:lnTo>
                <a:lnTo>
                  <a:pt x="213360" y="285495"/>
                </a:lnTo>
                <a:lnTo>
                  <a:pt x="212851" y="286638"/>
                </a:lnTo>
                <a:lnTo>
                  <a:pt x="211455" y="287527"/>
                </a:lnTo>
                <a:lnTo>
                  <a:pt x="209169" y="288289"/>
                </a:lnTo>
                <a:lnTo>
                  <a:pt x="206883" y="289051"/>
                </a:lnTo>
                <a:lnTo>
                  <a:pt x="203708" y="289560"/>
                </a:lnTo>
                <a:lnTo>
                  <a:pt x="199389" y="289813"/>
                </a:lnTo>
                <a:lnTo>
                  <a:pt x="195072" y="290067"/>
                </a:lnTo>
                <a:lnTo>
                  <a:pt x="189102" y="290322"/>
                </a:lnTo>
                <a:lnTo>
                  <a:pt x="181737" y="290322"/>
                </a:lnTo>
                <a:lnTo>
                  <a:pt x="175513" y="290322"/>
                </a:lnTo>
                <a:lnTo>
                  <a:pt x="153416" y="284988"/>
                </a:lnTo>
                <a:lnTo>
                  <a:pt x="152526" y="283717"/>
                </a:lnTo>
                <a:lnTo>
                  <a:pt x="151764" y="282193"/>
                </a:lnTo>
                <a:lnTo>
                  <a:pt x="151130" y="280415"/>
                </a:lnTo>
                <a:lnTo>
                  <a:pt x="125222" y="215900"/>
                </a:lnTo>
                <a:lnTo>
                  <a:pt x="106172" y="182372"/>
                </a:lnTo>
                <a:lnTo>
                  <a:pt x="93472" y="173736"/>
                </a:lnTo>
                <a:lnTo>
                  <a:pt x="88773" y="171830"/>
                </a:lnTo>
                <a:lnTo>
                  <a:pt x="83312" y="170814"/>
                </a:lnTo>
                <a:lnTo>
                  <a:pt x="76962" y="170814"/>
                </a:lnTo>
                <a:lnTo>
                  <a:pt x="58674" y="170814"/>
                </a:lnTo>
                <a:lnTo>
                  <a:pt x="58674" y="280924"/>
                </a:lnTo>
                <a:lnTo>
                  <a:pt x="58674" y="282320"/>
                </a:lnTo>
                <a:lnTo>
                  <a:pt x="58166" y="283717"/>
                </a:lnTo>
                <a:lnTo>
                  <a:pt x="57276" y="284861"/>
                </a:lnTo>
                <a:lnTo>
                  <a:pt x="56261" y="286130"/>
                </a:lnTo>
                <a:lnTo>
                  <a:pt x="54737" y="287019"/>
                </a:lnTo>
                <a:lnTo>
                  <a:pt x="52450" y="287781"/>
                </a:lnTo>
                <a:lnTo>
                  <a:pt x="50164" y="288543"/>
                </a:lnTo>
                <a:lnTo>
                  <a:pt x="47244" y="289178"/>
                </a:lnTo>
                <a:lnTo>
                  <a:pt x="43561" y="289560"/>
                </a:lnTo>
                <a:lnTo>
                  <a:pt x="39750" y="290067"/>
                </a:lnTo>
                <a:lnTo>
                  <a:pt x="35051" y="290322"/>
                </a:lnTo>
                <a:lnTo>
                  <a:pt x="29210" y="290322"/>
                </a:lnTo>
                <a:lnTo>
                  <a:pt x="23622" y="290322"/>
                </a:lnTo>
                <a:lnTo>
                  <a:pt x="18796" y="290067"/>
                </a:lnTo>
                <a:lnTo>
                  <a:pt x="15112" y="289560"/>
                </a:lnTo>
                <a:lnTo>
                  <a:pt x="11302" y="289178"/>
                </a:lnTo>
                <a:lnTo>
                  <a:pt x="0" y="282320"/>
                </a:lnTo>
                <a:lnTo>
                  <a:pt x="0" y="280924"/>
                </a:lnTo>
                <a:lnTo>
                  <a:pt x="0" y="18541"/>
                </a:lnTo>
                <a:lnTo>
                  <a:pt x="0" y="12064"/>
                </a:lnTo>
                <a:lnTo>
                  <a:pt x="1650" y="7365"/>
                </a:lnTo>
                <a:lnTo>
                  <a:pt x="4952" y="4444"/>
                </a:lnTo>
                <a:lnTo>
                  <a:pt x="8382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9517" y="849122"/>
            <a:ext cx="162051" cy="290322"/>
          </a:xfrm>
          <a:custGeom>
            <a:avLst/>
            <a:gdLst/>
            <a:ahLst/>
            <a:cxnLst/>
            <a:rect l="l" t="t" r="r" b="b"/>
            <a:pathLst>
              <a:path w="162051" h="290322">
                <a:moveTo>
                  <a:pt x="17399" y="0"/>
                </a:moveTo>
                <a:lnTo>
                  <a:pt x="153415" y="0"/>
                </a:lnTo>
                <a:lnTo>
                  <a:pt x="154685" y="0"/>
                </a:lnTo>
                <a:lnTo>
                  <a:pt x="155828" y="507"/>
                </a:lnTo>
                <a:lnTo>
                  <a:pt x="161544" y="12826"/>
                </a:lnTo>
                <a:lnTo>
                  <a:pt x="161925" y="15875"/>
                </a:lnTo>
                <a:lnTo>
                  <a:pt x="162051" y="19685"/>
                </a:lnTo>
                <a:lnTo>
                  <a:pt x="162051" y="24129"/>
                </a:lnTo>
                <a:lnTo>
                  <a:pt x="162051" y="28575"/>
                </a:lnTo>
                <a:lnTo>
                  <a:pt x="161925" y="32385"/>
                </a:lnTo>
                <a:lnTo>
                  <a:pt x="161544" y="35432"/>
                </a:lnTo>
                <a:lnTo>
                  <a:pt x="161162" y="38480"/>
                </a:lnTo>
                <a:lnTo>
                  <a:pt x="154685" y="48005"/>
                </a:lnTo>
                <a:lnTo>
                  <a:pt x="153415" y="48005"/>
                </a:lnTo>
                <a:lnTo>
                  <a:pt x="58927" y="48005"/>
                </a:lnTo>
                <a:lnTo>
                  <a:pt x="58927" y="125729"/>
                </a:lnTo>
                <a:lnTo>
                  <a:pt x="147574" y="125729"/>
                </a:lnTo>
                <a:lnTo>
                  <a:pt x="148844" y="125729"/>
                </a:lnTo>
                <a:lnTo>
                  <a:pt x="156209" y="144525"/>
                </a:lnTo>
                <a:lnTo>
                  <a:pt x="156209" y="148970"/>
                </a:lnTo>
                <a:lnTo>
                  <a:pt x="156209" y="153415"/>
                </a:lnTo>
                <a:lnTo>
                  <a:pt x="151130" y="171576"/>
                </a:lnTo>
                <a:lnTo>
                  <a:pt x="150113" y="172465"/>
                </a:lnTo>
                <a:lnTo>
                  <a:pt x="148844" y="172847"/>
                </a:lnTo>
                <a:lnTo>
                  <a:pt x="147574" y="172847"/>
                </a:lnTo>
                <a:lnTo>
                  <a:pt x="58927" y="172847"/>
                </a:lnTo>
                <a:lnTo>
                  <a:pt x="58927" y="280415"/>
                </a:lnTo>
                <a:lnTo>
                  <a:pt x="58927" y="282066"/>
                </a:lnTo>
                <a:lnTo>
                  <a:pt x="58419" y="283463"/>
                </a:lnTo>
                <a:lnTo>
                  <a:pt x="57531" y="284733"/>
                </a:lnTo>
                <a:lnTo>
                  <a:pt x="56641" y="285876"/>
                </a:lnTo>
                <a:lnTo>
                  <a:pt x="55118" y="286892"/>
                </a:lnTo>
                <a:lnTo>
                  <a:pt x="52831" y="287654"/>
                </a:lnTo>
                <a:lnTo>
                  <a:pt x="50545" y="288543"/>
                </a:lnTo>
                <a:lnTo>
                  <a:pt x="47497" y="289178"/>
                </a:lnTo>
                <a:lnTo>
                  <a:pt x="43687" y="289560"/>
                </a:lnTo>
                <a:lnTo>
                  <a:pt x="40005" y="290067"/>
                </a:lnTo>
                <a:lnTo>
                  <a:pt x="35306" y="290322"/>
                </a:lnTo>
                <a:lnTo>
                  <a:pt x="29463" y="290322"/>
                </a:lnTo>
                <a:lnTo>
                  <a:pt x="23749" y="290322"/>
                </a:lnTo>
                <a:lnTo>
                  <a:pt x="19050" y="290067"/>
                </a:lnTo>
                <a:lnTo>
                  <a:pt x="15239" y="289560"/>
                </a:lnTo>
                <a:lnTo>
                  <a:pt x="11430" y="289178"/>
                </a:lnTo>
                <a:lnTo>
                  <a:pt x="8508" y="288543"/>
                </a:lnTo>
                <a:lnTo>
                  <a:pt x="6222" y="287654"/>
                </a:lnTo>
                <a:lnTo>
                  <a:pt x="4063" y="286892"/>
                </a:lnTo>
                <a:lnTo>
                  <a:pt x="2412" y="285876"/>
                </a:lnTo>
                <a:lnTo>
                  <a:pt x="1396" y="284733"/>
                </a:lnTo>
                <a:lnTo>
                  <a:pt x="507" y="283463"/>
                </a:lnTo>
                <a:lnTo>
                  <a:pt x="0" y="282066"/>
                </a:lnTo>
                <a:lnTo>
                  <a:pt x="0" y="280415"/>
                </a:lnTo>
                <a:lnTo>
                  <a:pt x="0" y="18541"/>
                </a:lnTo>
                <a:lnTo>
                  <a:pt x="0" y="12064"/>
                </a:lnTo>
                <a:lnTo>
                  <a:pt x="1650" y="7365"/>
                </a:lnTo>
                <a:lnTo>
                  <a:pt x="4952" y="4444"/>
                </a:lnTo>
                <a:lnTo>
                  <a:pt x="8381" y="1524"/>
                </a:lnTo>
                <a:lnTo>
                  <a:pt x="12445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59401" y="848233"/>
            <a:ext cx="238251" cy="291211"/>
          </a:xfrm>
          <a:custGeom>
            <a:avLst/>
            <a:gdLst/>
            <a:ahLst/>
            <a:cxnLst/>
            <a:rect l="l" t="t" r="r" b="b"/>
            <a:pathLst>
              <a:path w="238251" h="291211">
                <a:moveTo>
                  <a:pt x="212471" y="0"/>
                </a:moveTo>
                <a:lnTo>
                  <a:pt x="217550" y="0"/>
                </a:lnTo>
                <a:lnTo>
                  <a:pt x="221869" y="253"/>
                </a:lnTo>
                <a:lnTo>
                  <a:pt x="238251" y="8127"/>
                </a:lnTo>
                <a:lnTo>
                  <a:pt x="238251" y="9651"/>
                </a:lnTo>
                <a:lnTo>
                  <a:pt x="238251" y="269239"/>
                </a:lnTo>
                <a:lnTo>
                  <a:pt x="238251" y="272668"/>
                </a:lnTo>
                <a:lnTo>
                  <a:pt x="237616" y="275716"/>
                </a:lnTo>
                <a:lnTo>
                  <a:pt x="236347" y="278383"/>
                </a:lnTo>
                <a:lnTo>
                  <a:pt x="235203" y="281177"/>
                </a:lnTo>
                <a:lnTo>
                  <a:pt x="218948" y="290321"/>
                </a:lnTo>
                <a:lnTo>
                  <a:pt x="216153" y="290321"/>
                </a:lnTo>
                <a:lnTo>
                  <a:pt x="191135" y="290321"/>
                </a:lnTo>
                <a:lnTo>
                  <a:pt x="185927" y="290321"/>
                </a:lnTo>
                <a:lnTo>
                  <a:pt x="181356" y="289687"/>
                </a:lnTo>
                <a:lnTo>
                  <a:pt x="177546" y="288670"/>
                </a:lnTo>
                <a:lnTo>
                  <a:pt x="173736" y="287654"/>
                </a:lnTo>
                <a:lnTo>
                  <a:pt x="170307" y="285750"/>
                </a:lnTo>
                <a:lnTo>
                  <a:pt x="167132" y="282955"/>
                </a:lnTo>
                <a:lnTo>
                  <a:pt x="163829" y="280288"/>
                </a:lnTo>
                <a:lnTo>
                  <a:pt x="160782" y="276478"/>
                </a:lnTo>
                <a:lnTo>
                  <a:pt x="157861" y="271906"/>
                </a:lnTo>
                <a:lnTo>
                  <a:pt x="154812" y="267207"/>
                </a:lnTo>
                <a:lnTo>
                  <a:pt x="151511" y="261112"/>
                </a:lnTo>
                <a:lnTo>
                  <a:pt x="147827" y="253618"/>
                </a:lnTo>
                <a:lnTo>
                  <a:pt x="75946" y="118617"/>
                </a:lnTo>
                <a:lnTo>
                  <a:pt x="70382" y="107698"/>
                </a:lnTo>
                <a:lnTo>
                  <a:pt x="64735" y="96030"/>
                </a:lnTo>
                <a:lnTo>
                  <a:pt x="58782" y="82909"/>
                </a:lnTo>
                <a:lnTo>
                  <a:pt x="54100" y="71825"/>
                </a:lnTo>
                <a:lnTo>
                  <a:pt x="51053" y="65404"/>
                </a:lnTo>
                <a:lnTo>
                  <a:pt x="52626" y="105707"/>
                </a:lnTo>
                <a:lnTo>
                  <a:pt x="52959" y="281558"/>
                </a:lnTo>
                <a:lnTo>
                  <a:pt x="52959" y="283082"/>
                </a:lnTo>
                <a:lnTo>
                  <a:pt x="47371" y="288543"/>
                </a:lnTo>
                <a:lnTo>
                  <a:pt x="45465" y="289432"/>
                </a:lnTo>
                <a:lnTo>
                  <a:pt x="42672" y="290067"/>
                </a:lnTo>
                <a:lnTo>
                  <a:pt x="39243" y="290449"/>
                </a:lnTo>
                <a:lnTo>
                  <a:pt x="35813" y="290956"/>
                </a:lnTo>
                <a:lnTo>
                  <a:pt x="31496" y="291211"/>
                </a:lnTo>
                <a:lnTo>
                  <a:pt x="26162" y="291211"/>
                </a:lnTo>
                <a:lnTo>
                  <a:pt x="20954" y="291211"/>
                </a:lnTo>
                <a:lnTo>
                  <a:pt x="16637" y="290956"/>
                </a:lnTo>
                <a:lnTo>
                  <a:pt x="13208" y="290449"/>
                </a:lnTo>
                <a:lnTo>
                  <a:pt x="9778" y="290067"/>
                </a:lnTo>
                <a:lnTo>
                  <a:pt x="7112" y="289432"/>
                </a:lnTo>
                <a:lnTo>
                  <a:pt x="5079" y="288543"/>
                </a:lnTo>
                <a:lnTo>
                  <a:pt x="3175" y="287781"/>
                </a:lnTo>
                <a:lnTo>
                  <a:pt x="1904" y="286765"/>
                </a:lnTo>
                <a:lnTo>
                  <a:pt x="1143" y="285622"/>
                </a:lnTo>
                <a:lnTo>
                  <a:pt x="381" y="284352"/>
                </a:lnTo>
                <a:lnTo>
                  <a:pt x="0" y="283082"/>
                </a:lnTo>
                <a:lnTo>
                  <a:pt x="0" y="281558"/>
                </a:lnTo>
                <a:lnTo>
                  <a:pt x="0" y="21970"/>
                </a:lnTo>
                <a:lnTo>
                  <a:pt x="0" y="14986"/>
                </a:lnTo>
                <a:lnTo>
                  <a:pt x="2032" y="9651"/>
                </a:lnTo>
                <a:lnTo>
                  <a:pt x="6096" y="6222"/>
                </a:lnTo>
                <a:lnTo>
                  <a:pt x="10287" y="2666"/>
                </a:lnTo>
                <a:lnTo>
                  <a:pt x="15239" y="888"/>
                </a:lnTo>
                <a:lnTo>
                  <a:pt x="21209" y="888"/>
                </a:lnTo>
                <a:lnTo>
                  <a:pt x="52704" y="888"/>
                </a:lnTo>
                <a:lnTo>
                  <a:pt x="58293" y="888"/>
                </a:lnTo>
                <a:lnTo>
                  <a:pt x="63119" y="1396"/>
                </a:lnTo>
                <a:lnTo>
                  <a:pt x="66928" y="2412"/>
                </a:lnTo>
                <a:lnTo>
                  <a:pt x="70865" y="3301"/>
                </a:lnTo>
                <a:lnTo>
                  <a:pt x="74295" y="4952"/>
                </a:lnTo>
                <a:lnTo>
                  <a:pt x="77343" y="7238"/>
                </a:lnTo>
                <a:lnTo>
                  <a:pt x="80390" y="9397"/>
                </a:lnTo>
                <a:lnTo>
                  <a:pt x="83312" y="12572"/>
                </a:lnTo>
                <a:lnTo>
                  <a:pt x="85978" y="16509"/>
                </a:lnTo>
                <a:lnTo>
                  <a:pt x="88646" y="20446"/>
                </a:lnTo>
                <a:lnTo>
                  <a:pt x="91312" y="25272"/>
                </a:lnTo>
                <a:lnTo>
                  <a:pt x="94234" y="31114"/>
                </a:lnTo>
                <a:lnTo>
                  <a:pt x="150495" y="136651"/>
                </a:lnTo>
                <a:lnTo>
                  <a:pt x="153670" y="143128"/>
                </a:lnTo>
                <a:lnTo>
                  <a:pt x="156972" y="149351"/>
                </a:lnTo>
                <a:lnTo>
                  <a:pt x="160147" y="155575"/>
                </a:lnTo>
                <a:lnTo>
                  <a:pt x="163322" y="161670"/>
                </a:lnTo>
                <a:lnTo>
                  <a:pt x="166497" y="167893"/>
                </a:lnTo>
                <a:lnTo>
                  <a:pt x="169418" y="174116"/>
                </a:lnTo>
                <a:lnTo>
                  <a:pt x="172465" y="180212"/>
                </a:lnTo>
                <a:lnTo>
                  <a:pt x="175260" y="186308"/>
                </a:lnTo>
                <a:lnTo>
                  <a:pt x="178181" y="192277"/>
                </a:lnTo>
                <a:lnTo>
                  <a:pt x="180975" y="198246"/>
                </a:lnTo>
                <a:lnTo>
                  <a:pt x="183769" y="204215"/>
                </a:lnTo>
                <a:lnTo>
                  <a:pt x="186436" y="210184"/>
                </a:lnTo>
                <a:lnTo>
                  <a:pt x="185507" y="169251"/>
                </a:lnTo>
                <a:lnTo>
                  <a:pt x="185293" y="9651"/>
                </a:lnTo>
                <a:lnTo>
                  <a:pt x="185293" y="8127"/>
                </a:lnTo>
                <a:lnTo>
                  <a:pt x="191135" y="2539"/>
                </a:lnTo>
                <a:lnTo>
                  <a:pt x="193166" y="1650"/>
                </a:lnTo>
                <a:lnTo>
                  <a:pt x="195961" y="1015"/>
                </a:lnTo>
                <a:lnTo>
                  <a:pt x="199389" y="634"/>
                </a:lnTo>
                <a:lnTo>
                  <a:pt x="202819" y="253"/>
                </a:lnTo>
                <a:lnTo>
                  <a:pt x="207137" y="0"/>
                </a:lnTo>
                <a:lnTo>
                  <a:pt x="21247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37764" y="848233"/>
            <a:ext cx="238252" cy="291211"/>
          </a:xfrm>
          <a:custGeom>
            <a:avLst/>
            <a:gdLst/>
            <a:ahLst/>
            <a:cxnLst/>
            <a:rect l="l" t="t" r="r" b="b"/>
            <a:pathLst>
              <a:path w="238252" h="291211">
                <a:moveTo>
                  <a:pt x="212471" y="0"/>
                </a:moveTo>
                <a:lnTo>
                  <a:pt x="217551" y="0"/>
                </a:lnTo>
                <a:lnTo>
                  <a:pt x="221869" y="253"/>
                </a:lnTo>
                <a:lnTo>
                  <a:pt x="225298" y="634"/>
                </a:lnTo>
                <a:lnTo>
                  <a:pt x="228727" y="1015"/>
                </a:lnTo>
                <a:lnTo>
                  <a:pt x="231267" y="1650"/>
                </a:lnTo>
                <a:lnTo>
                  <a:pt x="233172" y="2539"/>
                </a:lnTo>
                <a:lnTo>
                  <a:pt x="235077" y="3428"/>
                </a:lnTo>
                <a:lnTo>
                  <a:pt x="236347" y="4444"/>
                </a:lnTo>
                <a:lnTo>
                  <a:pt x="237109" y="5587"/>
                </a:lnTo>
                <a:lnTo>
                  <a:pt x="237871" y="6857"/>
                </a:lnTo>
                <a:lnTo>
                  <a:pt x="238252" y="8127"/>
                </a:lnTo>
                <a:lnTo>
                  <a:pt x="238252" y="9651"/>
                </a:lnTo>
                <a:lnTo>
                  <a:pt x="238252" y="269239"/>
                </a:lnTo>
                <a:lnTo>
                  <a:pt x="238252" y="272668"/>
                </a:lnTo>
                <a:lnTo>
                  <a:pt x="237617" y="275716"/>
                </a:lnTo>
                <a:lnTo>
                  <a:pt x="236347" y="278383"/>
                </a:lnTo>
                <a:lnTo>
                  <a:pt x="235204" y="281177"/>
                </a:lnTo>
                <a:lnTo>
                  <a:pt x="218948" y="290321"/>
                </a:lnTo>
                <a:lnTo>
                  <a:pt x="216154" y="290321"/>
                </a:lnTo>
                <a:lnTo>
                  <a:pt x="191135" y="290321"/>
                </a:lnTo>
                <a:lnTo>
                  <a:pt x="185928" y="290321"/>
                </a:lnTo>
                <a:lnTo>
                  <a:pt x="181356" y="289687"/>
                </a:lnTo>
                <a:lnTo>
                  <a:pt x="177546" y="288670"/>
                </a:lnTo>
                <a:lnTo>
                  <a:pt x="173736" y="287654"/>
                </a:lnTo>
                <a:lnTo>
                  <a:pt x="170307" y="285750"/>
                </a:lnTo>
                <a:lnTo>
                  <a:pt x="167132" y="282955"/>
                </a:lnTo>
                <a:lnTo>
                  <a:pt x="163830" y="280288"/>
                </a:lnTo>
                <a:lnTo>
                  <a:pt x="160782" y="276478"/>
                </a:lnTo>
                <a:lnTo>
                  <a:pt x="157861" y="271906"/>
                </a:lnTo>
                <a:lnTo>
                  <a:pt x="154812" y="267207"/>
                </a:lnTo>
                <a:lnTo>
                  <a:pt x="151511" y="261112"/>
                </a:lnTo>
                <a:lnTo>
                  <a:pt x="147828" y="253618"/>
                </a:lnTo>
                <a:lnTo>
                  <a:pt x="75946" y="118617"/>
                </a:lnTo>
                <a:lnTo>
                  <a:pt x="70382" y="107698"/>
                </a:lnTo>
                <a:lnTo>
                  <a:pt x="64735" y="96030"/>
                </a:lnTo>
                <a:lnTo>
                  <a:pt x="58782" y="82909"/>
                </a:lnTo>
                <a:lnTo>
                  <a:pt x="54100" y="71825"/>
                </a:lnTo>
                <a:lnTo>
                  <a:pt x="51054" y="65404"/>
                </a:lnTo>
                <a:lnTo>
                  <a:pt x="52626" y="105707"/>
                </a:lnTo>
                <a:lnTo>
                  <a:pt x="52959" y="281558"/>
                </a:lnTo>
                <a:lnTo>
                  <a:pt x="52959" y="283082"/>
                </a:lnTo>
                <a:lnTo>
                  <a:pt x="47371" y="288543"/>
                </a:lnTo>
                <a:lnTo>
                  <a:pt x="45466" y="289432"/>
                </a:lnTo>
                <a:lnTo>
                  <a:pt x="42672" y="290067"/>
                </a:lnTo>
                <a:lnTo>
                  <a:pt x="39243" y="290449"/>
                </a:lnTo>
                <a:lnTo>
                  <a:pt x="35814" y="290956"/>
                </a:lnTo>
                <a:lnTo>
                  <a:pt x="31496" y="291211"/>
                </a:lnTo>
                <a:lnTo>
                  <a:pt x="26162" y="291211"/>
                </a:lnTo>
                <a:lnTo>
                  <a:pt x="20955" y="291211"/>
                </a:lnTo>
                <a:lnTo>
                  <a:pt x="16637" y="290956"/>
                </a:lnTo>
                <a:lnTo>
                  <a:pt x="13208" y="290449"/>
                </a:lnTo>
                <a:lnTo>
                  <a:pt x="9779" y="290067"/>
                </a:lnTo>
                <a:lnTo>
                  <a:pt x="7112" y="289432"/>
                </a:lnTo>
                <a:lnTo>
                  <a:pt x="5080" y="288543"/>
                </a:lnTo>
                <a:lnTo>
                  <a:pt x="3175" y="287781"/>
                </a:lnTo>
                <a:lnTo>
                  <a:pt x="1905" y="286765"/>
                </a:lnTo>
                <a:lnTo>
                  <a:pt x="1143" y="285622"/>
                </a:lnTo>
                <a:lnTo>
                  <a:pt x="381" y="284352"/>
                </a:lnTo>
                <a:lnTo>
                  <a:pt x="0" y="283082"/>
                </a:lnTo>
                <a:lnTo>
                  <a:pt x="0" y="281558"/>
                </a:lnTo>
                <a:lnTo>
                  <a:pt x="0" y="21970"/>
                </a:lnTo>
                <a:lnTo>
                  <a:pt x="0" y="14986"/>
                </a:lnTo>
                <a:lnTo>
                  <a:pt x="2032" y="9651"/>
                </a:lnTo>
                <a:lnTo>
                  <a:pt x="6096" y="6222"/>
                </a:lnTo>
                <a:lnTo>
                  <a:pt x="10287" y="2666"/>
                </a:lnTo>
                <a:lnTo>
                  <a:pt x="15240" y="888"/>
                </a:lnTo>
                <a:lnTo>
                  <a:pt x="21209" y="888"/>
                </a:lnTo>
                <a:lnTo>
                  <a:pt x="52705" y="888"/>
                </a:lnTo>
                <a:lnTo>
                  <a:pt x="58293" y="888"/>
                </a:lnTo>
                <a:lnTo>
                  <a:pt x="63118" y="1396"/>
                </a:lnTo>
                <a:lnTo>
                  <a:pt x="66929" y="2412"/>
                </a:lnTo>
                <a:lnTo>
                  <a:pt x="70866" y="3301"/>
                </a:lnTo>
                <a:lnTo>
                  <a:pt x="74295" y="4952"/>
                </a:lnTo>
                <a:lnTo>
                  <a:pt x="77343" y="7238"/>
                </a:lnTo>
                <a:lnTo>
                  <a:pt x="80391" y="9397"/>
                </a:lnTo>
                <a:lnTo>
                  <a:pt x="83312" y="12572"/>
                </a:lnTo>
                <a:lnTo>
                  <a:pt x="85979" y="16509"/>
                </a:lnTo>
                <a:lnTo>
                  <a:pt x="88646" y="20446"/>
                </a:lnTo>
                <a:lnTo>
                  <a:pt x="91312" y="25272"/>
                </a:lnTo>
                <a:lnTo>
                  <a:pt x="94234" y="31114"/>
                </a:lnTo>
                <a:lnTo>
                  <a:pt x="150495" y="136651"/>
                </a:lnTo>
                <a:lnTo>
                  <a:pt x="153670" y="143128"/>
                </a:lnTo>
                <a:lnTo>
                  <a:pt x="156972" y="149351"/>
                </a:lnTo>
                <a:lnTo>
                  <a:pt x="160147" y="155575"/>
                </a:lnTo>
                <a:lnTo>
                  <a:pt x="163322" y="161670"/>
                </a:lnTo>
                <a:lnTo>
                  <a:pt x="166497" y="167893"/>
                </a:lnTo>
                <a:lnTo>
                  <a:pt x="169418" y="174116"/>
                </a:lnTo>
                <a:lnTo>
                  <a:pt x="172466" y="180212"/>
                </a:lnTo>
                <a:lnTo>
                  <a:pt x="175260" y="186308"/>
                </a:lnTo>
                <a:lnTo>
                  <a:pt x="178181" y="192277"/>
                </a:lnTo>
                <a:lnTo>
                  <a:pt x="180975" y="198246"/>
                </a:lnTo>
                <a:lnTo>
                  <a:pt x="183769" y="204215"/>
                </a:lnTo>
                <a:lnTo>
                  <a:pt x="186436" y="210184"/>
                </a:lnTo>
                <a:lnTo>
                  <a:pt x="185507" y="169251"/>
                </a:lnTo>
                <a:lnTo>
                  <a:pt x="185293" y="9651"/>
                </a:lnTo>
                <a:lnTo>
                  <a:pt x="185293" y="8127"/>
                </a:lnTo>
                <a:lnTo>
                  <a:pt x="191135" y="2539"/>
                </a:lnTo>
                <a:lnTo>
                  <a:pt x="193167" y="1650"/>
                </a:lnTo>
                <a:lnTo>
                  <a:pt x="195961" y="1015"/>
                </a:lnTo>
                <a:lnTo>
                  <a:pt x="199390" y="634"/>
                </a:lnTo>
                <a:lnTo>
                  <a:pt x="202819" y="253"/>
                </a:lnTo>
                <a:lnTo>
                  <a:pt x="207137" y="0"/>
                </a:lnTo>
                <a:lnTo>
                  <a:pt x="21247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28109" y="847852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3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590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39" y="290830"/>
                </a:lnTo>
                <a:lnTo>
                  <a:pt x="11429" y="290449"/>
                </a:lnTo>
                <a:lnTo>
                  <a:pt x="0" y="283590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6"/>
                </a:lnTo>
                <a:lnTo>
                  <a:pt x="1396" y="5334"/>
                </a:lnTo>
                <a:lnTo>
                  <a:pt x="2412" y="4190"/>
                </a:lnTo>
                <a:lnTo>
                  <a:pt x="4063" y="3175"/>
                </a:lnTo>
                <a:lnTo>
                  <a:pt x="6350" y="2412"/>
                </a:lnTo>
                <a:lnTo>
                  <a:pt x="8636" y="1650"/>
                </a:lnTo>
                <a:lnTo>
                  <a:pt x="11683" y="1143"/>
                </a:lnTo>
                <a:lnTo>
                  <a:pt x="15366" y="635"/>
                </a:lnTo>
                <a:lnTo>
                  <a:pt x="19176" y="253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834" y="847852"/>
            <a:ext cx="266573" cy="291592"/>
          </a:xfrm>
          <a:custGeom>
            <a:avLst/>
            <a:gdLst/>
            <a:ahLst/>
            <a:cxnLst/>
            <a:rect l="l" t="t" r="r" b="b"/>
            <a:pathLst>
              <a:path w="266573" h="291592">
                <a:moveTo>
                  <a:pt x="130810" y="0"/>
                </a:moveTo>
                <a:lnTo>
                  <a:pt x="139700" y="0"/>
                </a:lnTo>
                <a:lnTo>
                  <a:pt x="146685" y="126"/>
                </a:lnTo>
                <a:lnTo>
                  <a:pt x="151891" y="381"/>
                </a:lnTo>
                <a:lnTo>
                  <a:pt x="157099" y="508"/>
                </a:lnTo>
                <a:lnTo>
                  <a:pt x="161162" y="1015"/>
                </a:lnTo>
                <a:lnTo>
                  <a:pt x="163956" y="1905"/>
                </a:lnTo>
                <a:lnTo>
                  <a:pt x="166877" y="2667"/>
                </a:lnTo>
                <a:lnTo>
                  <a:pt x="169037" y="3937"/>
                </a:lnTo>
                <a:lnTo>
                  <a:pt x="170306" y="5587"/>
                </a:lnTo>
                <a:lnTo>
                  <a:pt x="171576" y="7238"/>
                </a:lnTo>
                <a:lnTo>
                  <a:pt x="172592" y="9398"/>
                </a:lnTo>
                <a:lnTo>
                  <a:pt x="173481" y="12319"/>
                </a:lnTo>
                <a:lnTo>
                  <a:pt x="262763" y="268350"/>
                </a:lnTo>
                <a:lnTo>
                  <a:pt x="264540" y="273685"/>
                </a:lnTo>
                <a:lnTo>
                  <a:pt x="265684" y="277875"/>
                </a:lnTo>
                <a:lnTo>
                  <a:pt x="266191" y="281050"/>
                </a:lnTo>
                <a:lnTo>
                  <a:pt x="266573" y="284225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1" y="290575"/>
                </a:lnTo>
                <a:lnTo>
                  <a:pt x="255650" y="290957"/>
                </a:lnTo>
                <a:lnTo>
                  <a:pt x="251460" y="291338"/>
                </a:lnTo>
                <a:lnTo>
                  <a:pt x="245744" y="291592"/>
                </a:lnTo>
                <a:lnTo>
                  <a:pt x="238505" y="291592"/>
                </a:lnTo>
                <a:lnTo>
                  <a:pt x="230886" y="291592"/>
                </a:lnTo>
                <a:lnTo>
                  <a:pt x="224916" y="291464"/>
                </a:lnTo>
                <a:lnTo>
                  <a:pt x="220725" y="291211"/>
                </a:lnTo>
                <a:lnTo>
                  <a:pt x="216407" y="290957"/>
                </a:lnTo>
                <a:lnTo>
                  <a:pt x="213232" y="290575"/>
                </a:lnTo>
                <a:lnTo>
                  <a:pt x="210947" y="289813"/>
                </a:lnTo>
                <a:lnTo>
                  <a:pt x="208787" y="289178"/>
                </a:lnTo>
                <a:lnTo>
                  <a:pt x="207263" y="288289"/>
                </a:lnTo>
                <a:lnTo>
                  <a:pt x="206375" y="287020"/>
                </a:lnTo>
                <a:lnTo>
                  <a:pt x="205359" y="285876"/>
                </a:lnTo>
                <a:lnTo>
                  <a:pt x="204724" y="284352"/>
                </a:lnTo>
                <a:lnTo>
                  <a:pt x="204088" y="282448"/>
                </a:lnTo>
                <a:lnTo>
                  <a:pt x="184657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41655" y="291084"/>
                </a:lnTo>
                <a:lnTo>
                  <a:pt x="37718" y="291338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3" y="291592"/>
                </a:lnTo>
                <a:lnTo>
                  <a:pt x="13969" y="291338"/>
                </a:lnTo>
                <a:lnTo>
                  <a:pt x="10032" y="290830"/>
                </a:lnTo>
                <a:lnTo>
                  <a:pt x="6223" y="290449"/>
                </a:lnTo>
                <a:lnTo>
                  <a:pt x="3555" y="289306"/>
                </a:lnTo>
                <a:lnTo>
                  <a:pt x="2031" y="287655"/>
                </a:lnTo>
                <a:lnTo>
                  <a:pt x="507" y="285876"/>
                </a:lnTo>
                <a:lnTo>
                  <a:pt x="0" y="283463"/>
                </a:lnTo>
                <a:lnTo>
                  <a:pt x="507" y="280415"/>
                </a:lnTo>
                <a:lnTo>
                  <a:pt x="888" y="277240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6" y="1015"/>
                </a:lnTo>
                <a:lnTo>
                  <a:pt x="107950" y="508"/>
                </a:lnTo>
                <a:lnTo>
                  <a:pt x="112522" y="381"/>
                </a:lnTo>
                <a:lnTo>
                  <a:pt x="117220" y="126"/>
                </a:lnTo>
                <a:lnTo>
                  <a:pt x="123316" y="0"/>
                </a:lnTo>
                <a:lnTo>
                  <a:pt x="13081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15845" y="847852"/>
            <a:ext cx="58928" cy="291592"/>
          </a:xfrm>
          <a:custGeom>
            <a:avLst/>
            <a:gdLst/>
            <a:ahLst/>
            <a:cxnLst/>
            <a:rect l="l" t="t" r="r" b="b"/>
            <a:pathLst>
              <a:path w="58928" h="291592">
                <a:moveTo>
                  <a:pt x="29463" y="0"/>
                </a:moveTo>
                <a:lnTo>
                  <a:pt x="35306" y="0"/>
                </a:lnTo>
                <a:lnTo>
                  <a:pt x="40005" y="253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82194"/>
                </a:lnTo>
                <a:lnTo>
                  <a:pt x="58928" y="283590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5" y="291338"/>
                </a:lnTo>
                <a:lnTo>
                  <a:pt x="35306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40" y="290830"/>
                </a:lnTo>
                <a:lnTo>
                  <a:pt x="11430" y="290449"/>
                </a:lnTo>
                <a:lnTo>
                  <a:pt x="0" y="283590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6"/>
                </a:lnTo>
                <a:lnTo>
                  <a:pt x="1397" y="5334"/>
                </a:lnTo>
                <a:lnTo>
                  <a:pt x="2412" y="4190"/>
                </a:lnTo>
                <a:lnTo>
                  <a:pt x="4063" y="3175"/>
                </a:lnTo>
                <a:lnTo>
                  <a:pt x="6350" y="2412"/>
                </a:lnTo>
                <a:lnTo>
                  <a:pt x="8636" y="1650"/>
                </a:lnTo>
                <a:lnTo>
                  <a:pt x="11684" y="1143"/>
                </a:lnTo>
                <a:lnTo>
                  <a:pt x="15367" y="635"/>
                </a:lnTo>
                <a:lnTo>
                  <a:pt x="19177" y="253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72005" y="844550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043" y="1904"/>
                </a:lnTo>
                <a:lnTo>
                  <a:pt x="164536" y="3301"/>
                </a:lnTo>
                <a:lnTo>
                  <a:pt x="171394" y="5079"/>
                </a:lnTo>
                <a:lnTo>
                  <a:pt x="177744" y="7238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842" y="17525"/>
                </a:lnTo>
                <a:lnTo>
                  <a:pt x="203398" y="19938"/>
                </a:lnTo>
                <a:lnTo>
                  <a:pt x="205430" y="21971"/>
                </a:lnTo>
                <a:lnTo>
                  <a:pt x="207462" y="24002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5"/>
                </a:lnTo>
                <a:lnTo>
                  <a:pt x="207970" y="73151"/>
                </a:lnTo>
                <a:lnTo>
                  <a:pt x="206954" y="74040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334" y="73151"/>
                </a:lnTo>
                <a:lnTo>
                  <a:pt x="195905" y="70612"/>
                </a:lnTo>
                <a:lnTo>
                  <a:pt x="192476" y="67945"/>
                </a:lnTo>
                <a:lnTo>
                  <a:pt x="188158" y="65150"/>
                </a:lnTo>
                <a:lnTo>
                  <a:pt x="151791" y="50378"/>
                </a:lnTo>
                <a:lnTo>
                  <a:pt x="138402" y="49292"/>
                </a:lnTo>
                <a:lnTo>
                  <a:pt x="124348" y="50270"/>
                </a:lnTo>
                <a:lnTo>
                  <a:pt x="89508" y="68397"/>
                </a:lnTo>
                <a:lnTo>
                  <a:pt x="69890" y="102452"/>
                </a:lnTo>
                <a:lnTo>
                  <a:pt x="63532" y="140505"/>
                </a:lnTo>
                <a:lnTo>
                  <a:pt x="63711" y="157334"/>
                </a:lnTo>
                <a:lnTo>
                  <a:pt x="72650" y="205573"/>
                </a:lnTo>
                <a:lnTo>
                  <a:pt x="97823" y="237353"/>
                </a:lnTo>
                <a:lnTo>
                  <a:pt x="131043" y="248160"/>
                </a:lnTo>
                <a:lnTo>
                  <a:pt x="147233" y="247827"/>
                </a:lnTo>
                <a:lnTo>
                  <a:pt x="189936" y="233552"/>
                </a:lnTo>
                <a:lnTo>
                  <a:pt x="201366" y="226187"/>
                </a:lnTo>
                <a:lnTo>
                  <a:pt x="204033" y="224916"/>
                </a:lnTo>
                <a:lnTo>
                  <a:pt x="205938" y="224916"/>
                </a:lnTo>
                <a:lnTo>
                  <a:pt x="207462" y="224916"/>
                </a:lnTo>
                <a:lnTo>
                  <a:pt x="208732" y="225298"/>
                </a:lnTo>
                <a:lnTo>
                  <a:pt x="209621" y="225805"/>
                </a:lnTo>
                <a:lnTo>
                  <a:pt x="210510" y="226440"/>
                </a:lnTo>
                <a:lnTo>
                  <a:pt x="211145" y="227711"/>
                </a:lnTo>
                <a:lnTo>
                  <a:pt x="211780" y="229488"/>
                </a:lnTo>
                <a:lnTo>
                  <a:pt x="212415" y="231266"/>
                </a:lnTo>
                <a:lnTo>
                  <a:pt x="212796" y="233679"/>
                </a:lnTo>
                <a:lnTo>
                  <a:pt x="213177" y="236854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1"/>
                </a:lnTo>
                <a:lnTo>
                  <a:pt x="206827" y="275336"/>
                </a:lnTo>
                <a:lnTo>
                  <a:pt x="205303" y="276987"/>
                </a:lnTo>
                <a:lnTo>
                  <a:pt x="202128" y="279273"/>
                </a:lnTo>
                <a:lnTo>
                  <a:pt x="197429" y="281939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157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9" y="298169"/>
                </a:lnTo>
                <a:lnTo>
                  <a:pt x="117422" y="297738"/>
                </a:lnTo>
                <a:lnTo>
                  <a:pt x="67058" y="285244"/>
                </a:lnTo>
                <a:lnTo>
                  <a:pt x="28471" y="254162"/>
                </a:lnTo>
                <a:lnTo>
                  <a:pt x="6740" y="208513"/>
                </a:lnTo>
                <a:lnTo>
                  <a:pt x="0" y="158534"/>
                </a:lnTo>
                <a:lnTo>
                  <a:pt x="285" y="143225"/>
                </a:lnTo>
                <a:lnTo>
                  <a:pt x="4872" y="104992"/>
                </a:lnTo>
                <a:lnTo>
                  <a:pt x="18660" y="67064"/>
                </a:lnTo>
                <a:lnTo>
                  <a:pt x="41802" y="35506"/>
                </a:lnTo>
                <a:lnTo>
                  <a:pt x="85382" y="8287"/>
                </a:lnTo>
                <a:lnTo>
                  <a:pt x="133534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36509" y="844041"/>
            <a:ext cx="273237" cy="298948"/>
          </a:xfrm>
          <a:custGeom>
            <a:avLst/>
            <a:gdLst/>
            <a:ahLst/>
            <a:cxnLst/>
            <a:rect l="l" t="t" r="r" b="b"/>
            <a:pathLst>
              <a:path w="273237" h="298948">
                <a:moveTo>
                  <a:pt x="139375" y="0"/>
                </a:moveTo>
                <a:lnTo>
                  <a:pt x="178823" y="3692"/>
                </a:lnTo>
                <a:lnTo>
                  <a:pt x="216976" y="18021"/>
                </a:lnTo>
                <a:lnTo>
                  <a:pt x="251986" y="52755"/>
                </a:lnTo>
                <a:lnTo>
                  <a:pt x="269177" y="100245"/>
                </a:lnTo>
                <a:lnTo>
                  <a:pt x="273237" y="137558"/>
                </a:lnTo>
                <a:lnTo>
                  <a:pt x="273029" y="153501"/>
                </a:lnTo>
                <a:lnTo>
                  <a:pt x="269136" y="192015"/>
                </a:lnTo>
                <a:lnTo>
                  <a:pt x="256306" y="230317"/>
                </a:lnTo>
                <a:lnTo>
                  <a:pt x="233736" y="262120"/>
                </a:lnTo>
                <a:lnTo>
                  <a:pt x="190171" y="289640"/>
                </a:lnTo>
                <a:lnTo>
                  <a:pt x="141613" y="298948"/>
                </a:lnTo>
                <a:lnTo>
                  <a:pt x="125596" y="298697"/>
                </a:lnTo>
                <a:lnTo>
                  <a:pt x="77868" y="291205"/>
                </a:lnTo>
                <a:lnTo>
                  <a:pt x="43214" y="272655"/>
                </a:lnTo>
                <a:lnTo>
                  <a:pt x="13945" y="232987"/>
                </a:lnTo>
                <a:lnTo>
                  <a:pt x="1754" y="184248"/>
                </a:lnTo>
                <a:lnTo>
                  <a:pt x="0" y="158232"/>
                </a:lnTo>
                <a:lnTo>
                  <a:pt x="253" y="142760"/>
                </a:lnTo>
                <a:lnTo>
                  <a:pt x="4523" y="104651"/>
                </a:lnTo>
                <a:lnTo>
                  <a:pt x="17577" y="67263"/>
                </a:lnTo>
                <a:lnTo>
                  <a:pt x="40424" y="36072"/>
                </a:lnTo>
                <a:lnTo>
                  <a:pt x="83951" y="9205"/>
                </a:lnTo>
                <a:lnTo>
                  <a:pt x="132723" y="105"/>
                </a:lnTo>
                <a:lnTo>
                  <a:pt x="1393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33262" y="844041"/>
            <a:ext cx="273237" cy="298948"/>
          </a:xfrm>
          <a:custGeom>
            <a:avLst/>
            <a:gdLst/>
            <a:ahLst/>
            <a:cxnLst/>
            <a:rect l="l" t="t" r="r" b="b"/>
            <a:pathLst>
              <a:path w="273237" h="298948">
                <a:moveTo>
                  <a:pt x="139375" y="0"/>
                </a:moveTo>
                <a:lnTo>
                  <a:pt x="178823" y="3692"/>
                </a:lnTo>
                <a:lnTo>
                  <a:pt x="216976" y="18021"/>
                </a:lnTo>
                <a:lnTo>
                  <a:pt x="251986" y="52755"/>
                </a:lnTo>
                <a:lnTo>
                  <a:pt x="269177" y="100245"/>
                </a:lnTo>
                <a:lnTo>
                  <a:pt x="273237" y="137558"/>
                </a:lnTo>
                <a:lnTo>
                  <a:pt x="273029" y="153501"/>
                </a:lnTo>
                <a:lnTo>
                  <a:pt x="269136" y="192015"/>
                </a:lnTo>
                <a:lnTo>
                  <a:pt x="256306" y="230317"/>
                </a:lnTo>
                <a:lnTo>
                  <a:pt x="233736" y="262120"/>
                </a:lnTo>
                <a:lnTo>
                  <a:pt x="190171" y="289640"/>
                </a:lnTo>
                <a:lnTo>
                  <a:pt x="141613" y="298948"/>
                </a:lnTo>
                <a:lnTo>
                  <a:pt x="125596" y="298697"/>
                </a:lnTo>
                <a:lnTo>
                  <a:pt x="77868" y="291205"/>
                </a:lnTo>
                <a:lnTo>
                  <a:pt x="43214" y="272655"/>
                </a:lnTo>
                <a:lnTo>
                  <a:pt x="13968" y="232987"/>
                </a:lnTo>
                <a:lnTo>
                  <a:pt x="1754" y="184248"/>
                </a:lnTo>
                <a:lnTo>
                  <a:pt x="0" y="158232"/>
                </a:lnTo>
                <a:lnTo>
                  <a:pt x="253" y="142760"/>
                </a:lnTo>
                <a:lnTo>
                  <a:pt x="4523" y="104651"/>
                </a:lnTo>
                <a:lnTo>
                  <a:pt x="17577" y="67263"/>
                </a:lnTo>
                <a:lnTo>
                  <a:pt x="40424" y="36072"/>
                </a:lnTo>
                <a:lnTo>
                  <a:pt x="83951" y="9205"/>
                </a:lnTo>
                <a:lnTo>
                  <a:pt x="132723" y="105"/>
                </a:lnTo>
                <a:lnTo>
                  <a:pt x="1393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3275" y="1792223"/>
            <a:ext cx="6327648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1685" y="1618869"/>
            <a:ext cx="6332750" cy="92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C</a:t>
            </a:r>
            <a:r>
              <a:rPr sz="3600" b="1" spc="-189" baseline="3413" dirty="0">
                <a:latin typeface="Calibri"/>
                <a:cs typeface="Calibri"/>
              </a:rPr>
              <a:t>A</a:t>
            </a:r>
            <a:r>
              <a:rPr sz="3600" b="1" spc="0" baseline="3413" dirty="0">
                <a:latin typeface="Calibri"/>
                <a:cs typeface="Calibri"/>
              </a:rPr>
              <a:t>T</a:t>
            </a:r>
            <a:r>
              <a:rPr sz="3600" b="1" spc="-29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GORI</a:t>
            </a:r>
            <a:r>
              <a:rPr sz="3600" b="1" spc="-9" baseline="3413" dirty="0">
                <a:latin typeface="Calibri"/>
                <a:cs typeface="Calibri"/>
              </a:rPr>
              <a:t>A</a:t>
            </a:r>
            <a:r>
              <a:rPr sz="3600" b="1" spc="0" baseline="3413" dirty="0">
                <a:latin typeface="Calibri"/>
                <a:cs typeface="Calibri"/>
              </a:rPr>
              <a:t>S</a:t>
            </a:r>
            <a:r>
              <a:rPr sz="3600" b="1" spc="-5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</a:t>
            </a:r>
            <a:r>
              <a:rPr sz="3600" b="1" spc="4" baseline="3413" dirty="0">
                <a:latin typeface="Calibri"/>
                <a:cs typeface="Calibri"/>
              </a:rPr>
              <a:t>L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-3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CALI</a:t>
            </a:r>
            <a:r>
              <a:rPr sz="3600" b="1" spc="-59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AD</a:t>
            </a:r>
            <a:r>
              <a:rPr sz="3600" b="1" spc="-1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IN</a:t>
            </a:r>
            <a:r>
              <a:rPr sz="3600" b="1" spc="-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ORM</a:t>
            </a:r>
            <a:r>
              <a:rPr sz="3600" b="1" spc="-19" baseline="3413" dirty="0">
                <a:latin typeface="Calibri"/>
                <a:cs typeface="Calibri"/>
              </a:rPr>
              <a:t>A</a:t>
            </a:r>
            <a:r>
              <a:rPr sz="3600" b="1" spc="0" baseline="3413" dirty="0">
                <a:latin typeface="Calibri"/>
                <a:cs typeface="Calibri"/>
              </a:rPr>
              <a:t>CION</a:t>
            </a:r>
            <a:endParaRPr sz="2400">
              <a:latin typeface="Calibri"/>
              <a:cs typeface="Calibri"/>
            </a:endParaRPr>
          </a:p>
          <a:p>
            <a:pPr marL="169062">
              <a:lnSpc>
                <a:spcPct val="101725"/>
              </a:lnSpc>
              <a:spcBef>
                <a:spcPts val="1657"/>
              </a:spcBef>
            </a:pPr>
            <a:r>
              <a:rPr sz="2400" spc="0" dirty="0">
                <a:latin typeface="Calibri"/>
                <a:cs typeface="Calibri"/>
              </a:rPr>
              <a:t>El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pa</a:t>
            </a:r>
            <a:r>
              <a:rPr sz="2400" spc="-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adigma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tual</a:t>
            </a:r>
            <a:r>
              <a:rPr sz="2400" spc="-46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alidad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de</a:t>
            </a:r>
            <a:r>
              <a:rPr sz="2400" spc="-2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 I</a:t>
            </a:r>
            <a:r>
              <a:rPr sz="2400" spc="-14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0" dirty="0">
                <a:latin typeface="Calibri"/>
                <a:cs typeface="Calibri"/>
              </a:rPr>
              <a:t>orma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ión,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4239" y="2583307"/>
            <a:ext cx="2296128" cy="1165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508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ju</a:t>
            </a:r>
            <a:r>
              <a:rPr sz="3600" spc="-25" baseline="3413" dirty="0">
                <a:latin typeface="Calibri"/>
                <a:cs typeface="Calibri"/>
              </a:rPr>
              <a:t>z</a:t>
            </a:r>
            <a:r>
              <a:rPr sz="3600" spc="-50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21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el 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alor</a:t>
            </a:r>
            <a:r>
              <a:rPr sz="3600" spc="-10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236508" marR="45719">
              <a:lnSpc>
                <a:spcPts val="2880"/>
              </a:lnSpc>
              <a:spcBef>
                <a:spcPts val="16"/>
              </a:spcBef>
            </a:pPr>
            <a:r>
              <a:rPr sz="3600" spc="-19" baseline="1137" dirty="0">
                <a:latin typeface="Calibri"/>
                <a:cs typeface="Calibri"/>
              </a:rPr>
              <a:t>ca</a:t>
            </a:r>
            <a:r>
              <a:rPr sz="3600" spc="-25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g</a:t>
            </a:r>
            <a:r>
              <a:rPr sz="3600" spc="0" baseline="1137" dirty="0">
                <a:latin typeface="Calibri"/>
                <a:cs typeface="Calibri"/>
              </a:rPr>
              <a:t>orías: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ct val="101725"/>
              </a:lnSpc>
              <a:spcBef>
                <a:spcPts val="619"/>
              </a:spcBef>
            </a:pPr>
            <a:r>
              <a:rPr sz="2400" spc="0" dirty="0">
                <a:latin typeface="Calibri"/>
                <a:cs typeface="Calibri"/>
              </a:rPr>
              <a:t>La di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nibilidad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95448" y="2583307"/>
            <a:ext cx="299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80436" y="2583307"/>
            <a:ext cx="15761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-50" baseline="3413" dirty="0">
                <a:latin typeface="Calibri"/>
                <a:cs typeface="Calibri"/>
              </a:rPr>
              <a:t>f</a:t>
            </a:r>
            <a:r>
              <a:rPr sz="3600" spc="0" baseline="3413" dirty="0">
                <a:latin typeface="Calibri"/>
                <a:cs typeface="Calibri"/>
              </a:rPr>
              <a:t>orma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37659" y="2583307"/>
            <a:ext cx="8184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según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41112" y="2583307"/>
            <a:ext cx="8812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cu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4868" y="3417849"/>
            <a:ext cx="2358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4868" y="4149597"/>
            <a:ext cx="235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4324" y="4149597"/>
            <a:ext cx="203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La p</a:t>
            </a:r>
            <a:r>
              <a:rPr sz="3600" spc="-3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nt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4868" y="4881270"/>
            <a:ext cx="2358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4239" y="4881270"/>
            <a:ext cx="145500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29" baseline="3413" dirty="0">
                <a:latin typeface="Calibri"/>
                <a:cs typeface="Calibri"/>
              </a:rPr>
              <a:t>n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29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x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4868" y="5612993"/>
            <a:ext cx="235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4324" y="5612993"/>
            <a:ext cx="16648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Lo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trínse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4868" y="5978753"/>
            <a:ext cx="2760052" cy="696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C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da</a:t>
            </a:r>
            <a:r>
              <a:rPr sz="3600" spc="-25" baseline="3413" dirty="0">
                <a:latin typeface="Calibri"/>
                <a:cs typeface="Calibri"/>
              </a:rPr>
              <a:t> </a:t>
            </a:r>
            <a:r>
              <a:rPr sz="3600" spc="-19" baseline="3413" dirty="0">
                <a:latin typeface="Calibri"/>
                <a:cs typeface="Calibri"/>
              </a:rPr>
              <a:t>ca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g</a:t>
            </a:r>
            <a:r>
              <a:rPr sz="3600" spc="0" baseline="3413" dirty="0">
                <a:latin typeface="Calibri"/>
                <a:cs typeface="Calibri"/>
              </a:rPr>
              <a:t>oría</a:t>
            </a:r>
            <a:r>
              <a:rPr sz="3600" spc="-66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puede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>
                <a:latin typeface="Calibri"/>
                <a:cs typeface="Calibri"/>
              </a:rPr>
              <a:t>de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tudi</a:t>
            </a:r>
            <a:r>
              <a:rPr sz="3600" spc="-9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40812" y="5978753"/>
            <a:ext cx="39067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ser</a:t>
            </a:r>
            <a:r>
              <a:rPr sz="3600" spc="-2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des</a:t>
            </a:r>
            <a:r>
              <a:rPr sz="3600" spc="-1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ompue</a:t>
            </a:r>
            <a:r>
              <a:rPr sz="3600" spc="-25" baseline="3413" dirty="0">
                <a:latin typeface="Calibri"/>
                <a:cs typeface="Calibri"/>
              </a:rPr>
              <a:t>st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62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una serie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32498" y="5978753"/>
            <a:ext cx="20309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dim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nsi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355"/>
                </a:moveTo>
                <a:lnTo>
                  <a:pt x="9144000" y="816355"/>
                </a:lnTo>
                <a:lnTo>
                  <a:pt x="9144000" y="0"/>
                </a:lnTo>
                <a:lnTo>
                  <a:pt x="0" y="0"/>
                </a:lnTo>
                <a:lnTo>
                  <a:pt x="0" y="816355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6355"/>
          </a:xfrm>
          <a:custGeom>
            <a:avLst/>
            <a:gdLst/>
            <a:ahLst/>
            <a:cxnLst/>
            <a:rect l="l" t="t" r="r" b="b"/>
            <a:pathLst>
              <a:path w="9144000" h="816355">
                <a:moveTo>
                  <a:pt x="0" y="816406"/>
                </a:moveTo>
                <a:lnTo>
                  <a:pt x="9144000" y="816406"/>
                </a:lnTo>
                <a:lnTo>
                  <a:pt x="9144000" y="50"/>
                </a:lnTo>
              </a:path>
              <a:path w="9144000" h="816355">
                <a:moveTo>
                  <a:pt x="0" y="50"/>
                </a:moveTo>
                <a:lnTo>
                  <a:pt x="0" y="8164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6419"/>
            <a:ext cx="9144000" cy="326580"/>
          </a:xfrm>
          <a:custGeom>
            <a:avLst/>
            <a:gdLst/>
            <a:ahLst/>
            <a:cxnLst/>
            <a:rect l="l" t="t" r="r" b="b"/>
            <a:pathLst>
              <a:path w="9144000" h="326580">
                <a:moveTo>
                  <a:pt x="0" y="326580"/>
                </a:moveTo>
                <a:lnTo>
                  <a:pt x="9144000" y="326580"/>
                </a:lnTo>
                <a:lnTo>
                  <a:pt x="9144000" y="0"/>
                </a:lnTo>
                <a:lnTo>
                  <a:pt x="0" y="0"/>
                </a:lnTo>
                <a:lnTo>
                  <a:pt x="0" y="326580"/>
                </a:lnTo>
                <a:close/>
              </a:path>
            </a:pathLst>
          </a:custGeom>
          <a:ln w="25400">
            <a:solidFill>
              <a:srgbClr val="0D0D0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288" y="0"/>
            <a:ext cx="6722364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9007" y="533400"/>
            <a:ext cx="3479292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336" y="295402"/>
            <a:ext cx="5947101" cy="298958"/>
          </a:xfrm>
          <a:custGeom>
            <a:avLst/>
            <a:gdLst/>
            <a:ahLst/>
            <a:cxnLst/>
            <a:rect l="l" t="t" r="r" b="b"/>
            <a:pathLst>
              <a:path w="5947101" h="298958">
                <a:moveTo>
                  <a:pt x="4930847" y="3809"/>
                </a:moveTo>
                <a:lnTo>
                  <a:pt x="4914591" y="3809"/>
                </a:lnTo>
                <a:lnTo>
                  <a:pt x="4908495" y="3937"/>
                </a:lnTo>
                <a:lnTo>
                  <a:pt x="4903796" y="4191"/>
                </a:lnTo>
                <a:lnTo>
                  <a:pt x="4899224" y="4318"/>
                </a:lnTo>
                <a:lnTo>
                  <a:pt x="4895541" y="4825"/>
                </a:lnTo>
                <a:lnTo>
                  <a:pt x="4893001" y="5715"/>
                </a:lnTo>
                <a:lnTo>
                  <a:pt x="4890334" y="6476"/>
                </a:lnTo>
                <a:lnTo>
                  <a:pt x="4795084" y="271652"/>
                </a:lnTo>
                <a:lnTo>
                  <a:pt x="4791782" y="284225"/>
                </a:lnTo>
                <a:lnTo>
                  <a:pt x="4791274" y="287274"/>
                </a:lnTo>
                <a:lnTo>
                  <a:pt x="4801307" y="294639"/>
                </a:lnTo>
                <a:lnTo>
                  <a:pt x="4805244" y="295148"/>
                </a:lnTo>
                <a:lnTo>
                  <a:pt x="4810578" y="295401"/>
                </a:lnTo>
                <a:lnTo>
                  <a:pt x="4823786" y="295401"/>
                </a:lnTo>
                <a:lnTo>
                  <a:pt x="4849309" y="284225"/>
                </a:lnTo>
                <a:lnTo>
                  <a:pt x="4867474" y="228219"/>
                </a:lnTo>
                <a:lnTo>
                  <a:pt x="5038714" y="228219"/>
                </a:lnTo>
                <a:lnTo>
                  <a:pt x="5022948" y="183007"/>
                </a:lnTo>
                <a:lnTo>
                  <a:pt x="4880428" y="183007"/>
                </a:lnTo>
                <a:lnTo>
                  <a:pt x="4921195" y="60325"/>
                </a:lnTo>
                <a:lnTo>
                  <a:pt x="4980167" y="60325"/>
                </a:lnTo>
                <a:lnTo>
                  <a:pt x="4964756" y="16128"/>
                </a:lnTo>
                <a:lnTo>
                  <a:pt x="4963867" y="13207"/>
                </a:lnTo>
                <a:lnTo>
                  <a:pt x="4962851" y="11049"/>
                </a:lnTo>
                <a:lnTo>
                  <a:pt x="4960311" y="7747"/>
                </a:lnTo>
                <a:lnTo>
                  <a:pt x="4958152" y="6476"/>
                </a:lnTo>
                <a:lnTo>
                  <a:pt x="4955231" y="5715"/>
                </a:lnTo>
                <a:lnTo>
                  <a:pt x="4952437" y="4825"/>
                </a:lnTo>
                <a:lnTo>
                  <a:pt x="4948373" y="4318"/>
                </a:lnTo>
                <a:lnTo>
                  <a:pt x="4943166" y="4191"/>
                </a:lnTo>
                <a:lnTo>
                  <a:pt x="4937959" y="3937"/>
                </a:lnTo>
                <a:lnTo>
                  <a:pt x="4930847" y="3809"/>
                </a:lnTo>
              </a:path>
              <a:path w="5947101" h="298958">
                <a:moveTo>
                  <a:pt x="5038714" y="228219"/>
                </a:moveTo>
                <a:lnTo>
                  <a:pt x="4975932" y="228219"/>
                </a:lnTo>
                <a:lnTo>
                  <a:pt x="4995998" y="288163"/>
                </a:lnTo>
                <a:lnTo>
                  <a:pt x="4996633" y="289687"/>
                </a:lnTo>
                <a:lnTo>
                  <a:pt x="4998538" y="292100"/>
                </a:lnTo>
                <a:lnTo>
                  <a:pt x="5000062" y="292988"/>
                </a:lnTo>
                <a:lnTo>
                  <a:pt x="5002221" y="293624"/>
                </a:lnTo>
                <a:lnTo>
                  <a:pt x="5004507" y="294386"/>
                </a:lnTo>
                <a:lnTo>
                  <a:pt x="5007682" y="294767"/>
                </a:lnTo>
                <a:lnTo>
                  <a:pt x="5016191" y="295275"/>
                </a:lnTo>
                <a:lnTo>
                  <a:pt x="5037019" y="295401"/>
                </a:lnTo>
                <a:lnTo>
                  <a:pt x="5042734" y="295148"/>
                </a:lnTo>
                <a:lnTo>
                  <a:pt x="5051116" y="294386"/>
                </a:lnTo>
                <a:lnTo>
                  <a:pt x="5054037" y="293497"/>
                </a:lnTo>
                <a:lnTo>
                  <a:pt x="5057212" y="290322"/>
                </a:lnTo>
                <a:lnTo>
                  <a:pt x="5057741" y="288417"/>
                </a:lnTo>
                <a:lnTo>
                  <a:pt x="5057694" y="286765"/>
                </a:lnTo>
                <a:lnTo>
                  <a:pt x="5057466" y="284861"/>
                </a:lnTo>
                <a:lnTo>
                  <a:pt x="5056958" y="281686"/>
                </a:lnTo>
                <a:lnTo>
                  <a:pt x="5055815" y="277495"/>
                </a:lnTo>
                <a:lnTo>
                  <a:pt x="5054037" y="272161"/>
                </a:lnTo>
                <a:lnTo>
                  <a:pt x="5038714" y="228219"/>
                </a:lnTo>
              </a:path>
              <a:path w="5947101" h="298958">
                <a:moveTo>
                  <a:pt x="4980167" y="60325"/>
                </a:moveTo>
                <a:lnTo>
                  <a:pt x="4921449" y="60325"/>
                </a:lnTo>
                <a:lnTo>
                  <a:pt x="4962343" y="183007"/>
                </a:lnTo>
                <a:lnTo>
                  <a:pt x="5022948" y="183007"/>
                </a:lnTo>
                <a:lnTo>
                  <a:pt x="4980167" y="60325"/>
                </a:lnTo>
              </a:path>
              <a:path w="5947101" h="298958">
                <a:moveTo>
                  <a:pt x="4060770" y="3809"/>
                </a:moveTo>
                <a:lnTo>
                  <a:pt x="4044387" y="3809"/>
                </a:lnTo>
                <a:lnTo>
                  <a:pt x="4038291" y="3937"/>
                </a:lnTo>
                <a:lnTo>
                  <a:pt x="4033592" y="4191"/>
                </a:lnTo>
                <a:lnTo>
                  <a:pt x="4029020" y="4318"/>
                </a:lnTo>
                <a:lnTo>
                  <a:pt x="4025337" y="4825"/>
                </a:lnTo>
                <a:lnTo>
                  <a:pt x="4022797" y="5715"/>
                </a:lnTo>
                <a:lnTo>
                  <a:pt x="4020130" y="6476"/>
                </a:lnTo>
                <a:lnTo>
                  <a:pt x="3924880" y="271652"/>
                </a:lnTo>
                <a:lnTo>
                  <a:pt x="3921578" y="284225"/>
                </a:lnTo>
                <a:lnTo>
                  <a:pt x="3921070" y="287274"/>
                </a:lnTo>
                <a:lnTo>
                  <a:pt x="3931103" y="294639"/>
                </a:lnTo>
                <a:lnTo>
                  <a:pt x="3935040" y="295148"/>
                </a:lnTo>
                <a:lnTo>
                  <a:pt x="3940374" y="295401"/>
                </a:lnTo>
                <a:lnTo>
                  <a:pt x="3953582" y="295401"/>
                </a:lnTo>
                <a:lnTo>
                  <a:pt x="3979105" y="284225"/>
                </a:lnTo>
                <a:lnTo>
                  <a:pt x="3997270" y="228219"/>
                </a:lnTo>
                <a:lnTo>
                  <a:pt x="4168510" y="228219"/>
                </a:lnTo>
                <a:lnTo>
                  <a:pt x="4152744" y="183007"/>
                </a:lnTo>
                <a:lnTo>
                  <a:pt x="4010224" y="183007"/>
                </a:lnTo>
                <a:lnTo>
                  <a:pt x="4050991" y="60325"/>
                </a:lnTo>
                <a:lnTo>
                  <a:pt x="4109963" y="60325"/>
                </a:lnTo>
                <a:lnTo>
                  <a:pt x="4094552" y="16128"/>
                </a:lnTo>
                <a:lnTo>
                  <a:pt x="4093663" y="13207"/>
                </a:lnTo>
                <a:lnTo>
                  <a:pt x="4092647" y="11049"/>
                </a:lnTo>
                <a:lnTo>
                  <a:pt x="4090107" y="7747"/>
                </a:lnTo>
                <a:lnTo>
                  <a:pt x="4087948" y="6476"/>
                </a:lnTo>
                <a:lnTo>
                  <a:pt x="4085027" y="5715"/>
                </a:lnTo>
                <a:lnTo>
                  <a:pt x="4082233" y="4825"/>
                </a:lnTo>
                <a:lnTo>
                  <a:pt x="4078169" y="4318"/>
                </a:lnTo>
                <a:lnTo>
                  <a:pt x="4072962" y="4191"/>
                </a:lnTo>
                <a:lnTo>
                  <a:pt x="4067755" y="3937"/>
                </a:lnTo>
                <a:lnTo>
                  <a:pt x="4060770" y="3809"/>
                </a:lnTo>
              </a:path>
              <a:path w="5947101" h="298958">
                <a:moveTo>
                  <a:pt x="4168510" y="228219"/>
                </a:moveTo>
                <a:lnTo>
                  <a:pt x="4105728" y="228219"/>
                </a:lnTo>
                <a:lnTo>
                  <a:pt x="4125794" y="288163"/>
                </a:lnTo>
                <a:lnTo>
                  <a:pt x="4126429" y="289687"/>
                </a:lnTo>
                <a:lnTo>
                  <a:pt x="4128334" y="292100"/>
                </a:lnTo>
                <a:lnTo>
                  <a:pt x="4129858" y="292988"/>
                </a:lnTo>
                <a:lnTo>
                  <a:pt x="4132017" y="293624"/>
                </a:lnTo>
                <a:lnTo>
                  <a:pt x="4134303" y="294386"/>
                </a:lnTo>
                <a:lnTo>
                  <a:pt x="4137478" y="294767"/>
                </a:lnTo>
                <a:lnTo>
                  <a:pt x="4145987" y="295275"/>
                </a:lnTo>
                <a:lnTo>
                  <a:pt x="4166815" y="295401"/>
                </a:lnTo>
                <a:lnTo>
                  <a:pt x="4172530" y="295148"/>
                </a:lnTo>
                <a:lnTo>
                  <a:pt x="4180912" y="294386"/>
                </a:lnTo>
                <a:lnTo>
                  <a:pt x="4183833" y="293497"/>
                </a:lnTo>
                <a:lnTo>
                  <a:pt x="4187008" y="290322"/>
                </a:lnTo>
                <a:lnTo>
                  <a:pt x="4187537" y="288417"/>
                </a:lnTo>
                <a:lnTo>
                  <a:pt x="4187490" y="286765"/>
                </a:lnTo>
                <a:lnTo>
                  <a:pt x="4187262" y="284861"/>
                </a:lnTo>
                <a:lnTo>
                  <a:pt x="4186754" y="281686"/>
                </a:lnTo>
                <a:lnTo>
                  <a:pt x="4185611" y="277495"/>
                </a:lnTo>
                <a:lnTo>
                  <a:pt x="4183833" y="272161"/>
                </a:lnTo>
                <a:lnTo>
                  <a:pt x="4168510" y="228219"/>
                </a:lnTo>
              </a:path>
              <a:path w="5947101" h="298958">
                <a:moveTo>
                  <a:pt x="4109963" y="60325"/>
                </a:moveTo>
                <a:lnTo>
                  <a:pt x="4051245" y="60325"/>
                </a:lnTo>
                <a:lnTo>
                  <a:pt x="4092139" y="183007"/>
                </a:lnTo>
                <a:lnTo>
                  <a:pt x="4152744" y="183007"/>
                </a:lnTo>
                <a:lnTo>
                  <a:pt x="4109963" y="60325"/>
                </a:lnTo>
              </a:path>
              <a:path w="5947101" h="298958">
                <a:moveTo>
                  <a:pt x="3437454" y="3809"/>
                </a:moveTo>
                <a:lnTo>
                  <a:pt x="3421071" y="3809"/>
                </a:lnTo>
                <a:lnTo>
                  <a:pt x="3414975" y="3937"/>
                </a:lnTo>
                <a:lnTo>
                  <a:pt x="3410276" y="4191"/>
                </a:lnTo>
                <a:lnTo>
                  <a:pt x="3405704" y="4318"/>
                </a:lnTo>
                <a:lnTo>
                  <a:pt x="3402021" y="4825"/>
                </a:lnTo>
                <a:lnTo>
                  <a:pt x="3399481" y="5715"/>
                </a:lnTo>
                <a:lnTo>
                  <a:pt x="3396814" y="6476"/>
                </a:lnTo>
                <a:lnTo>
                  <a:pt x="3301564" y="271652"/>
                </a:lnTo>
                <a:lnTo>
                  <a:pt x="3298262" y="284225"/>
                </a:lnTo>
                <a:lnTo>
                  <a:pt x="3297754" y="287274"/>
                </a:lnTo>
                <a:lnTo>
                  <a:pt x="3307787" y="294639"/>
                </a:lnTo>
                <a:lnTo>
                  <a:pt x="3311724" y="295148"/>
                </a:lnTo>
                <a:lnTo>
                  <a:pt x="3317058" y="295401"/>
                </a:lnTo>
                <a:lnTo>
                  <a:pt x="3330266" y="295401"/>
                </a:lnTo>
                <a:lnTo>
                  <a:pt x="3355789" y="284225"/>
                </a:lnTo>
                <a:lnTo>
                  <a:pt x="3373954" y="228219"/>
                </a:lnTo>
                <a:lnTo>
                  <a:pt x="3545194" y="228219"/>
                </a:lnTo>
                <a:lnTo>
                  <a:pt x="3529428" y="183007"/>
                </a:lnTo>
                <a:lnTo>
                  <a:pt x="3386908" y="183007"/>
                </a:lnTo>
                <a:lnTo>
                  <a:pt x="3427675" y="60325"/>
                </a:lnTo>
                <a:lnTo>
                  <a:pt x="3486647" y="60325"/>
                </a:lnTo>
                <a:lnTo>
                  <a:pt x="3471236" y="16128"/>
                </a:lnTo>
                <a:lnTo>
                  <a:pt x="3470347" y="13207"/>
                </a:lnTo>
                <a:lnTo>
                  <a:pt x="3469331" y="11049"/>
                </a:lnTo>
                <a:lnTo>
                  <a:pt x="3466791" y="7747"/>
                </a:lnTo>
                <a:lnTo>
                  <a:pt x="3464632" y="6476"/>
                </a:lnTo>
                <a:lnTo>
                  <a:pt x="3461711" y="5715"/>
                </a:lnTo>
                <a:lnTo>
                  <a:pt x="3458917" y="4825"/>
                </a:lnTo>
                <a:lnTo>
                  <a:pt x="3454853" y="4318"/>
                </a:lnTo>
                <a:lnTo>
                  <a:pt x="3449646" y="4191"/>
                </a:lnTo>
                <a:lnTo>
                  <a:pt x="3444439" y="3937"/>
                </a:lnTo>
                <a:lnTo>
                  <a:pt x="3437454" y="3809"/>
                </a:lnTo>
              </a:path>
              <a:path w="5947101" h="298958">
                <a:moveTo>
                  <a:pt x="3545194" y="228219"/>
                </a:moveTo>
                <a:lnTo>
                  <a:pt x="3482412" y="228219"/>
                </a:lnTo>
                <a:lnTo>
                  <a:pt x="3502478" y="288163"/>
                </a:lnTo>
                <a:lnTo>
                  <a:pt x="3503113" y="289687"/>
                </a:lnTo>
                <a:lnTo>
                  <a:pt x="3504129" y="290830"/>
                </a:lnTo>
                <a:lnTo>
                  <a:pt x="3505018" y="292100"/>
                </a:lnTo>
                <a:lnTo>
                  <a:pt x="3506542" y="292988"/>
                </a:lnTo>
                <a:lnTo>
                  <a:pt x="3508701" y="293624"/>
                </a:lnTo>
                <a:lnTo>
                  <a:pt x="3510987" y="294386"/>
                </a:lnTo>
                <a:lnTo>
                  <a:pt x="3514162" y="294767"/>
                </a:lnTo>
                <a:lnTo>
                  <a:pt x="3522671" y="295275"/>
                </a:lnTo>
                <a:lnTo>
                  <a:pt x="3543499" y="295401"/>
                </a:lnTo>
                <a:lnTo>
                  <a:pt x="3549214" y="295148"/>
                </a:lnTo>
                <a:lnTo>
                  <a:pt x="3557596" y="294386"/>
                </a:lnTo>
                <a:lnTo>
                  <a:pt x="3560517" y="293497"/>
                </a:lnTo>
                <a:lnTo>
                  <a:pt x="3563692" y="290322"/>
                </a:lnTo>
                <a:lnTo>
                  <a:pt x="3564221" y="288417"/>
                </a:lnTo>
                <a:lnTo>
                  <a:pt x="3564174" y="286765"/>
                </a:lnTo>
                <a:lnTo>
                  <a:pt x="3563946" y="284861"/>
                </a:lnTo>
                <a:lnTo>
                  <a:pt x="3563438" y="281686"/>
                </a:lnTo>
                <a:lnTo>
                  <a:pt x="3562295" y="277495"/>
                </a:lnTo>
                <a:lnTo>
                  <a:pt x="3560517" y="272161"/>
                </a:lnTo>
                <a:lnTo>
                  <a:pt x="3545194" y="228219"/>
                </a:lnTo>
              </a:path>
              <a:path w="5947101" h="298958">
                <a:moveTo>
                  <a:pt x="3486647" y="60325"/>
                </a:moveTo>
                <a:lnTo>
                  <a:pt x="3427929" y="60325"/>
                </a:lnTo>
                <a:lnTo>
                  <a:pt x="3468823" y="183007"/>
                </a:lnTo>
                <a:lnTo>
                  <a:pt x="3529428" y="183007"/>
                </a:lnTo>
                <a:lnTo>
                  <a:pt x="3486647" y="60325"/>
                </a:lnTo>
              </a:path>
              <a:path w="5947101" h="298958">
                <a:moveTo>
                  <a:pt x="2035374" y="3809"/>
                </a:moveTo>
                <a:lnTo>
                  <a:pt x="2018991" y="3809"/>
                </a:lnTo>
                <a:lnTo>
                  <a:pt x="2012895" y="3937"/>
                </a:lnTo>
                <a:lnTo>
                  <a:pt x="2008196" y="4191"/>
                </a:lnTo>
                <a:lnTo>
                  <a:pt x="2003624" y="4318"/>
                </a:lnTo>
                <a:lnTo>
                  <a:pt x="1999941" y="4825"/>
                </a:lnTo>
                <a:lnTo>
                  <a:pt x="1997401" y="5715"/>
                </a:lnTo>
                <a:lnTo>
                  <a:pt x="1994734" y="6476"/>
                </a:lnTo>
                <a:lnTo>
                  <a:pt x="1899484" y="271652"/>
                </a:lnTo>
                <a:lnTo>
                  <a:pt x="1896182" y="284225"/>
                </a:lnTo>
                <a:lnTo>
                  <a:pt x="1895674" y="287274"/>
                </a:lnTo>
                <a:lnTo>
                  <a:pt x="1905707" y="294639"/>
                </a:lnTo>
                <a:lnTo>
                  <a:pt x="1909644" y="295148"/>
                </a:lnTo>
                <a:lnTo>
                  <a:pt x="1914978" y="295401"/>
                </a:lnTo>
                <a:lnTo>
                  <a:pt x="1928186" y="295401"/>
                </a:lnTo>
                <a:lnTo>
                  <a:pt x="1953709" y="284225"/>
                </a:lnTo>
                <a:lnTo>
                  <a:pt x="1971874" y="228219"/>
                </a:lnTo>
                <a:lnTo>
                  <a:pt x="2143114" y="228219"/>
                </a:lnTo>
                <a:lnTo>
                  <a:pt x="2127348" y="183007"/>
                </a:lnTo>
                <a:lnTo>
                  <a:pt x="1984828" y="183007"/>
                </a:lnTo>
                <a:lnTo>
                  <a:pt x="2025595" y="60325"/>
                </a:lnTo>
                <a:lnTo>
                  <a:pt x="2084567" y="60325"/>
                </a:lnTo>
                <a:lnTo>
                  <a:pt x="2069156" y="16128"/>
                </a:lnTo>
                <a:lnTo>
                  <a:pt x="2068267" y="13207"/>
                </a:lnTo>
                <a:lnTo>
                  <a:pt x="2067251" y="11049"/>
                </a:lnTo>
                <a:lnTo>
                  <a:pt x="2064711" y="7747"/>
                </a:lnTo>
                <a:lnTo>
                  <a:pt x="2062552" y="6476"/>
                </a:lnTo>
                <a:lnTo>
                  <a:pt x="2059631" y="5715"/>
                </a:lnTo>
                <a:lnTo>
                  <a:pt x="2056837" y="4825"/>
                </a:lnTo>
                <a:lnTo>
                  <a:pt x="2052773" y="4318"/>
                </a:lnTo>
                <a:lnTo>
                  <a:pt x="2047566" y="4191"/>
                </a:lnTo>
                <a:lnTo>
                  <a:pt x="2042359" y="3937"/>
                </a:lnTo>
                <a:lnTo>
                  <a:pt x="2035374" y="3809"/>
                </a:lnTo>
              </a:path>
              <a:path w="5947101" h="298958">
                <a:moveTo>
                  <a:pt x="2143114" y="228219"/>
                </a:moveTo>
                <a:lnTo>
                  <a:pt x="2080332" y="228219"/>
                </a:lnTo>
                <a:lnTo>
                  <a:pt x="2100398" y="288163"/>
                </a:lnTo>
                <a:lnTo>
                  <a:pt x="2101033" y="289687"/>
                </a:lnTo>
                <a:lnTo>
                  <a:pt x="2102049" y="290830"/>
                </a:lnTo>
                <a:lnTo>
                  <a:pt x="2102938" y="292100"/>
                </a:lnTo>
                <a:lnTo>
                  <a:pt x="2104462" y="292988"/>
                </a:lnTo>
                <a:lnTo>
                  <a:pt x="2106621" y="293624"/>
                </a:lnTo>
                <a:lnTo>
                  <a:pt x="2108907" y="294386"/>
                </a:lnTo>
                <a:lnTo>
                  <a:pt x="2112082" y="294767"/>
                </a:lnTo>
                <a:lnTo>
                  <a:pt x="2120591" y="295275"/>
                </a:lnTo>
                <a:lnTo>
                  <a:pt x="2141419" y="295401"/>
                </a:lnTo>
                <a:lnTo>
                  <a:pt x="2147134" y="295148"/>
                </a:lnTo>
                <a:lnTo>
                  <a:pt x="2155516" y="294386"/>
                </a:lnTo>
                <a:lnTo>
                  <a:pt x="2158437" y="293497"/>
                </a:lnTo>
                <a:lnTo>
                  <a:pt x="2161612" y="290322"/>
                </a:lnTo>
                <a:lnTo>
                  <a:pt x="2162141" y="288417"/>
                </a:lnTo>
                <a:lnTo>
                  <a:pt x="2162094" y="286765"/>
                </a:lnTo>
                <a:lnTo>
                  <a:pt x="2161866" y="284861"/>
                </a:lnTo>
                <a:lnTo>
                  <a:pt x="2161358" y="281686"/>
                </a:lnTo>
                <a:lnTo>
                  <a:pt x="2160215" y="277495"/>
                </a:lnTo>
                <a:lnTo>
                  <a:pt x="2158437" y="272161"/>
                </a:lnTo>
                <a:lnTo>
                  <a:pt x="2143114" y="228219"/>
                </a:lnTo>
              </a:path>
              <a:path w="5947101" h="298958">
                <a:moveTo>
                  <a:pt x="2084567" y="60325"/>
                </a:moveTo>
                <a:lnTo>
                  <a:pt x="2025849" y="60325"/>
                </a:lnTo>
                <a:lnTo>
                  <a:pt x="2066743" y="183007"/>
                </a:lnTo>
                <a:lnTo>
                  <a:pt x="2127348" y="183007"/>
                </a:lnTo>
                <a:lnTo>
                  <a:pt x="2084567" y="60325"/>
                </a:lnTo>
              </a:path>
              <a:path w="5947101" h="298958">
                <a:moveTo>
                  <a:pt x="369578" y="3809"/>
                </a:moveTo>
                <a:lnTo>
                  <a:pt x="353208" y="3809"/>
                </a:lnTo>
                <a:lnTo>
                  <a:pt x="347099" y="3937"/>
                </a:lnTo>
                <a:lnTo>
                  <a:pt x="342489" y="4191"/>
                </a:lnTo>
                <a:lnTo>
                  <a:pt x="337879" y="4318"/>
                </a:lnTo>
                <a:lnTo>
                  <a:pt x="334272" y="4825"/>
                </a:lnTo>
                <a:lnTo>
                  <a:pt x="331669" y="5715"/>
                </a:lnTo>
                <a:lnTo>
                  <a:pt x="329065" y="6476"/>
                </a:lnTo>
                <a:lnTo>
                  <a:pt x="233777" y="271652"/>
                </a:lnTo>
                <a:lnTo>
                  <a:pt x="230034" y="287527"/>
                </a:lnTo>
                <a:lnTo>
                  <a:pt x="230500" y="289687"/>
                </a:lnTo>
                <a:lnTo>
                  <a:pt x="231986" y="291464"/>
                </a:lnTo>
                <a:lnTo>
                  <a:pt x="233472" y="293115"/>
                </a:lnTo>
                <a:lnTo>
                  <a:pt x="236152" y="294259"/>
                </a:lnTo>
                <a:lnTo>
                  <a:pt x="240025" y="294639"/>
                </a:lnTo>
                <a:lnTo>
                  <a:pt x="243899" y="295148"/>
                </a:lnTo>
                <a:lnTo>
                  <a:pt x="249246" y="295401"/>
                </a:lnTo>
                <a:lnTo>
                  <a:pt x="262492" y="295401"/>
                </a:lnTo>
                <a:lnTo>
                  <a:pt x="287803" y="284607"/>
                </a:lnTo>
                <a:lnTo>
                  <a:pt x="306103" y="228219"/>
                </a:lnTo>
                <a:lnTo>
                  <a:pt x="477405" y="228219"/>
                </a:lnTo>
                <a:lnTo>
                  <a:pt x="461637" y="183007"/>
                </a:lnTo>
                <a:lnTo>
                  <a:pt x="319045" y="183007"/>
                </a:lnTo>
                <a:lnTo>
                  <a:pt x="359901" y="60325"/>
                </a:lnTo>
                <a:lnTo>
                  <a:pt x="418850" y="60325"/>
                </a:lnTo>
                <a:lnTo>
                  <a:pt x="403436" y="16128"/>
                </a:lnTo>
                <a:lnTo>
                  <a:pt x="402547" y="13207"/>
                </a:lnTo>
                <a:lnTo>
                  <a:pt x="401468" y="11049"/>
                </a:lnTo>
                <a:lnTo>
                  <a:pt x="398940" y="7747"/>
                </a:lnTo>
                <a:lnTo>
                  <a:pt x="396845" y="6476"/>
                </a:lnTo>
                <a:lnTo>
                  <a:pt x="393949" y="5715"/>
                </a:lnTo>
                <a:lnTo>
                  <a:pt x="391041" y="4825"/>
                </a:lnTo>
                <a:lnTo>
                  <a:pt x="386990" y="4318"/>
                </a:lnTo>
                <a:lnTo>
                  <a:pt x="381783" y="4191"/>
                </a:lnTo>
                <a:lnTo>
                  <a:pt x="376576" y="3937"/>
                </a:lnTo>
                <a:lnTo>
                  <a:pt x="369578" y="3809"/>
                </a:lnTo>
              </a:path>
              <a:path w="5947101" h="298958">
                <a:moveTo>
                  <a:pt x="477405" y="228219"/>
                </a:moveTo>
                <a:lnTo>
                  <a:pt x="414600" y="228219"/>
                </a:lnTo>
                <a:lnTo>
                  <a:pt x="434018" y="286258"/>
                </a:lnTo>
                <a:lnTo>
                  <a:pt x="434615" y="288163"/>
                </a:lnTo>
                <a:lnTo>
                  <a:pt x="435364" y="289687"/>
                </a:lnTo>
                <a:lnTo>
                  <a:pt x="436253" y="290830"/>
                </a:lnTo>
                <a:lnTo>
                  <a:pt x="437142" y="292100"/>
                </a:lnTo>
                <a:lnTo>
                  <a:pt x="438704" y="292988"/>
                </a:lnTo>
                <a:lnTo>
                  <a:pt x="440939" y="293624"/>
                </a:lnTo>
                <a:lnTo>
                  <a:pt x="443175" y="294386"/>
                </a:lnTo>
                <a:lnTo>
                  <a:pt x="446413" y="294767"/>
                </a:lnTo>
                <a:lnTo>
                  <a:pt x="454897" y="295275"/>
                </a:lnTo>
                <a:lnTo>
                  <a:pt x="475687" y="295401"/>
                </a:lnTo>
                <a:lnTo>
                  <a:pt x="481427" y="295148"/>
                </a:lnTo>
                <a:lnTo>
                  <a:pt x="489758" y="294386"/>
                </a:lnTo>
                <a:lnTo>
                  <a:pt x="492654" y="293497"/>
                </a:lnTo>
                <a:lnTo>
                  <a:pt x="494292" y="291846"/>
                </a:lnTo>
                <a:lnTo>
                  <a:pt x="495930" y="290322"/>
                </a:lnTo>
                <a:lnTo>
                  <a:pt x="496428" y="288417"/>
                </a:lnTo>
                <a:lnTo>
                  <a:pt x="496349" y="286765"/>
                </a:lnTo>
                <a:lnTo>
                  <a:pt x="495638" y="281686"/>
                </a:lnTo>
                <a:lnTo>
                  <a:pt x="494521" y="277495"/>
                </a:lnTo>
                <a:lnTo>
                  <a:pt x="492730" y="272161"/>
                </a:lnTo>
                <a:lnTo>
                  <a:pt x="477405" y="228219"/>
                </a:lnTo>
              </a:path>
              <a:path w="5947101" h="298958">
                <a:moveTo>
                  <a:pt x="609545" y="53086"/>
                </a:moveTo>
                <a:lnTo>
                  <a:pt x="550617" y="53086"/>
                </a:lnTo>
                <a:lnTo>
                  <a:pt x="550617" y="287527"/>
                </a:lnTo>
                <a:lnTo>
                  <a:pt x="551125" y="288798"/>
                </a:lnTo>
                <a:lnTo>
                  <a:pt x="552141" y="289940"/>
                </a:lnTo>
                <a:lnTo>
                  <a:pt x="553030" y="291211"/>
                </a:lnTo>
                <a:lnTo>
                  <a:pt x="565984" y="294639"/>
                </a:lnTo>
                <a:lnTo>
                  <a:pt x="569794" y="295148"/>
                </a:lnTo>
                <a:lnTo>
                  <a:pt x="574493" y="295401"/>
                </a:lnTo>
                <a:lnTo>
                  <a:pt x="585796" y="295401"/>
                </a:lnTo>
                <a:lnTo>
                  <a:pt x="590495" y="295148"/>
                </a:lnTo>
                <a:lnTo>
                  <a:pt x="594305" y="294639"/>
                </a:lnTo>
                <a:lnTo>
                  <a:pt x="598115" y="294259"/>
                </a:lnTo>
                <a:lnTo>
                  <a:pt x="601163" y="293624"/>
                </a:lnTo>
                <a:lnTo>
                  <a:pt x="603322" y="292862"/>
                </a:lnTo>
                <a:lnTo>
                  <a:pt x="605608" y="292100"/>
                </a:lnTo>
                <a:lnTo>
                  <a:pt x="607132" y="291211"/>
                </a:lnTo>
                <a:lnTo>
                  <a:pt x="608148" y="289940"/>
                </a:lnTo>
                <a:lnTo>
                  <a:pt x="609164" y="288798"/>
                </a:lnTo>
                <a:lnTo>
                  <a:pt x="609545" y="287527"/>
                </a:lnTo>
                <a:lnTo>
                  <a:pt x="609545" y="53086"/>
                </a:lnTo>
              </a:path>
              <a:path w="5947101" h="298958">
                <a:moveTo>
                  <a:pt x="418850" y="60325"/>
                </a:moveTo>
                <a:lnTo>
                  <a:pt x="360129" y="60325"/>
                </a:lnTo>
                <a:lnTo>
                  <a:pt x="400985" y="183007"/>
                </a:lnTo>
                <a:lnTo>
                  <a:pt x="461637" y="183007"/>
                </a:lnTo>
                <a:lnTo>
                  <a:pt x="418850" y="60325"/>
                </a:lnTo>
              </a:path>
              <a:path w="5947101" h="298958">
                <a:moveTo>
                  <a:pt x="683205" y="5079"/>
                </a:moveTo>
                <a:lnTo>
                  <a:pt x="476830" y="5079"/>
                </a:lnTo>
                <a:lnTo>
                  <a:pt x="475572" y="5588"/>
                </a:lnTo>
                <a:lnTo>
                  <a:pt x="474531" y="6350"/>
                </a:lnTo>
                <a:lnTo>
                  <a:pt x="473489" y="7239"/>
                </a:lnTo>
                <a:lnTo>
                  <a:pt x="472588" y="8508"/>
                </a:lnTo>
                <a:lnTo>
                  <a:pt x="471584" y="11049"/>
                </a:lnTo>
                <a:lnTo>
                  <a:pt x="471102" y="12192"/>
                </a:lnTo>
                <a:lnTo>
                  <a:pt x="470543" y="14731"/>
                </a:lnTo>
                <a:lnTo>
                  <a:pt x="469806" y="20954"/>
                </a:lnTo>
                <a:lnTo>
                  <a:pt x="469616" y="24765"/>
                </a:lnTo>
                <a:lnTo>
                  <a:pt x="469616" y="33527"/>
                </a:lnTo>
                <a:lnTo>
                  <a:pt x="469806" y="37211"/>
                </a:lnTo>
                <a:lnTo>
                  <a:pt x="470543" y="43306"/>
                </a:lnTo>
                <a:lnTo>
                  <a:pt x="471102" y="45847"/>
                </a:lnTo>
                <a:lnTo>
                  <a:pt x="471851" y="47625"/>
                </a:lnTo>
                <a:lnTo>
                  <a:pt x="472588" y="49529"/>
                </a:lnTo>
                <a:lnTo>
                  <a:pt x="473489" y="50926"/>
                </a:lnTo>
                <a:lnTo>
                  <a:pt x="475572" y="52704"/>
                </a:lnTo>
                <a:lnTo>
                  <a:pt x="476830" y="53086"/>
                </a:lnTo>
                <a:lnTo>
                  <a:pt x="683205" y="53086"/>
                </a:lnTo>
                <a:lnTo>
                  <a:pt x="684475" y="52704"/>
                </a:lnTo>
                <a:lnTo>
                  <a:pt x="686761" y="50926"/>
                </a:lnTo>
                <a:lnTo>
                  <a:pt x="687650" y="49529"/>
                </a:lnTo>
                <a:lnTo>
                  <a:pt x="688412" y="47625"/>
                </a:lnTo>
                <a:lnTo>
                  <a:pt x="689174" y="45847"/>
                </a:lnTo>
                <a:lnTo>
                  <a:pt x="689682" y="43306"/>
                </a:lnTo>
                <a:lnTo>
                  <a:pt x="690444" y="37211"/>
                </a:lnTo>
                <a:lnTo>
                  <a:pt x="690571" y="33527"/>
                </a:lnTo>
                <a:lnTo>
                  <a:pt x="690571" y="24765"/>
                </a:lnTo>
                <a:lnTo>
                  <a:pt x="690444" y="20954"/>
                </a:lnTo>
                <a:lnTo>
                  <a:pt x="689682" y="14731"/>
                </a:lnTo>
                <a:lnTo>
                  <a:pt x="689174" y="12192"/>
                </a:lnTo>
                <a:lnTo>
                  <a:pt x="688412" y="10414"/>
                </a:lnTo>
                <a:lnTo>
                  <a:pt x="687650" y="8508"/>
                </a:lnTo>
                <a:lnTo>
                  <a:pt x="686761" y="7239"/>
                </a:lnTo>
                <a:lnTo>
                  <a:pt x="685618" y="6350"/>
                </a:lnTo>
                <a:lnTo>
                  <a:pt x="684475" y="5588"/>
                </a:lnTo>
                <a:lnTo>
                  <a:pt x="683205" y="5079"/>
                </a:lnTo>
              </a:path>
              <a:path w="5947101" h="298958">
                <a:moveTo>
                  <a:pt x="5579563" y="5079"/>
                </a:moveTo>
                <a:lnTo>
                  <a:pt x="5500442" y="5079"/>
                </a:lnTo>
                <a:lnTo>
                  <a:pt x="5496378" y="6603"/>
                </a:lnTo>
                <a:lnTo>
                  <a:pt x="5492949" y="9525"/>
                </a:lnTo>
                <a:lnTo>
                  <a:pt x="5489647" y="12446"/>
                </a:lnTo>
                <a:lnTo>
                  <a:pt x="5487996" y="17145"/>
                </a:lnTo>
                <a:lnTo>
                  <a:pt x="5487996" y="282067"/>
                </a:lnTo>
                <a:lnTo>
                  <a:pt x="5489647" y="286765"/>
                </a:lnTo>
                <a:lnTo>
                  <a:pt x="5492949" y="289687"/>
                </a:lnTo>
                <a:lnTo>
                  <a:pt x="5496378" y="292608"/>
                </a:lnTo>
                <a:lnTo>
                  <a:pt x="5500442" y="294005"/>
                </a:lnTo>
                <a:lnTo>
                  <a:pt x="5575695" y="294002"/>
                </a:lnTo>
                <a:lnTo>
                  <a:pt x="5624426" y="289110"/>
                </a:lnTo>
                <a:lnTo>
                  <a:pt x="5661559" y="277132"/>
                </a:lnTo>
                <a:lnTo>
                  <a:pt x="5694258" y="252890"/>
                </a:lnTo>
                <a:lnTo>
                  <a:pt x="5698539" y="247523"/>
                </a:lnTo>
                <a:lnTo>
                  <a:pt x="5546416" y="247523"/>
                </a:lnTo>
                <a:lnTo>
                  <a:pt x="5546416" y="51180"/>
                </a:lnTo>
                <a:lnTo>
                  <a:pt x="5699212" y="51180"/>
                </a:lnTo>
                <a:lnTo>
                  <a:pt x="5697023" y="48353"/>
                </a:lnTo>
                <a:lnTo>
                  <a:pt x="5656091" y="18516"/>
                </a:lnTo>
                <a:lnTo>
                  <a:pt x="5607422" y="6427"/>
                </a:lnTo>
                <a:lnTo>
                  <a:pt x="5593913" y="5416"/>
                </a:lnTo>
                <a:lnTo>
                  <a:pt x="5579563" y="5079"/>
                </a:lnTo>
              </a:path>
              <a:path w="5947101" h="298958">
                <a:moveTo>
                  <a:pt x="5699212" y="51180"/>
                </a:moveTo>
                <a:lnTo>
                  <a:pt x="5546416" y="51180"/>
                </a:lnTo>
                <a:lnTo>
                  <a:pt x="5580483" y="51232"/>
                </a:lnTo>
                <a:lnTo>
                  <a:pt x="5592275" y="52043"/>
                </a:lnTo>
                <a:lnTo>
                  <a:pt x="5629990" y="63785"/>
                </a:lnTo>
                <a:lnTo>
                  <a:pt x="5659772" y="102151"/>
                </a:lnTo>
                <a:lnTo>
                  <a:pt x="5666761" y="141785"/>
                </a:lnTo>
                <a:lnTo>
                  <a:pt x="5666872" y="158805"/>
                </a:lnTo>
                <a:lnTo>
                  <a:pt x="5665688" y="170973"/>
                </a:lnTo>
                <a:lnTo>
                  <a:pt x="5648479" y="217321"/>
                </a:lnTo>
                <a:lnTo>
                  <a:pt x="5615218" y="242186"/>
                </a:lnTo>
                <a:lnTo>
                  <a:pt x="5577023" y="247523"/>
                </a:lnTo>
                <a:lnTo>
                  <a:pt x="5698539" y="247523"/>
                </a:lnTo>
                <a:lnTo>
                  <a:pt x="5719762" y="206952"/>
                </a:lnTo>
                <a:lnTo>
                  <a:pt x="5727682" y="157668"/>
                </a:lnTo>
                <a:lnTo>
                  <a:pt x="5728012" y="142742"/>
                </a:lnTo>
                <a:lnTo>
                  <a:pt x="5727484" y="129896"/>
                </a:lnTo>
                <a:lnTo>
                  <a:pt x="5716631" y="80321"/>
                </a:lnTo>
                <a:lnTo>
                  <a:pt x="5704890" y="58513"/>
                </a:lnTo>
                <a:lnTo>
                  <a:pt x="5699212" y="51180"/>
                </a:lnTo>
              </a:path>
              <a:path w="5947101" h="298958">
                <a:moveTo>
                  <a:pt x="5186371" y="5079"/>
                </a:moveTo>
                <a:lnTo>
                  <a:pt x="5107250" y="5079"/>
                </a:lnTo>
                <a:lnTo>
                  <a:pt x="5103186" y="6603"/>
                </a:lnTo>
                <a:lnTo>
                  <a:pt x="5099757" y="9525"/>
                </a:lnTo>
                <a:lnTo>
                  <a:pt x="5096455" y="12446"/>
                </a:lnTo>
                <a:lnTo>
                  <a:pt x="5094804" y="17145"/>
                </a:lnTo>
                <a:lnTo>
                  <a:pt x="5094804" y="282067"/>
                </a:lnTo>
                <a:lnTo>
                  <a:pt x="5096455" y="286765"/>
                </a:lnTo>
                <a:lnTo>
                  <a:pt x="5099757" y="289687"/>
                </a:lnTo>
                <a:lnTo>
                  <a:pt x="5103186" y="292608"/>
                </a:lnTo>
                <a:lnTo>
                  <a:pt x="5107250" y="294005"/>
                </a:lnTo>
                <a:lnTo>
                  <a:pt x="5182503" y="294002"/>
                </a:lnTo>
                <a:lnTo>
                  <a:pt x="5231234" y="289110"/>
                </a:lnTo>
                <a:lnTo>
                  <a:pt x="5268367" y="277132"/>
                </a:lnTo>
                <a:lnTo>
                  <a:pt x="5301066" y="252890"/>
                </a:lnTo>
                <a:lnTo>
                  <a:pt x="5305347" y="247523"/>
                </a:lnTo>
                <a:lnTo>
                  <a:pt x="5153224" y="247523"/>
                </a:lnTo>
                <a:lnTo>
                  <a:pt x="5153224" y="51180"/>
                </a:lnTo>
                <a:lnTo>
                  <a:pt x="5306020" y="51180"/>
                </a:lnTo>
                <a:lnTo>
                  <a:pt x="5303831" y="48353"/>
                </a:lnTo>
                <a:lnTo>
                  <a:pt x="5262899" y="18516"/>
                </a:lnTo>
                <a:lnTo>
                  <a:pt x="5214230" y="6427"/>
                </a:lnTo>
                <a:lnTo>
                  <a:pt x="5200721" y="5416"/>
                </a:lnTo>
                <a:lnTo>
                  <a:pt x="5186371" y="5079"/>
                </a:lnTo>
              </a:path>
              <a:path w="5947101" h="298958">
                <a:moveTo>
                  <a:pt x="5306020" y="51180"/>
                </a:moveTo>
                <a:lnTo>
                  <a:pt x="5153224" y="51180"/>
                </a:lnTo>
                <a:lnTo>
                  <a:pt x="5187291" y="51232"/>
                </a:lnTo>
                <a:lnTo>
                  <a:pt x="5199083" y="52043"/>
                </a:lnTo>
                <a:lnTo>
                  <a:pt x="5236798" y="63785"/>
                </a:lnTo>
                <a:lnTo>
                  <a:pt x="5266580" y="102151"/>
                </a:lnTo>
                <a:lnTo>
                  <a:pt x="5273569" y="141785"/>
                </a:lnTo>
                <a:lnTo>
                  <a:pt x="5273680" y="158805"/>
                </a:lnTo>
                <a:lnTo>
                  <a:pt x="5272496" y="170973"/>
                </a:lnTo>
                <a:lnTo>
                  <a:pt x="5255287" y="217321"/>
                </a:lnTo>
                <a:lnTo>
                  <a:pt x="5222026" y="242186"/>
                </a:lnTo>
                <a:lnTo>
                  <a:pt x="5183831" y="247523"/>
                </a:lnTo>
                <a:lnTo>
                  <a:pt x="5305347" y="247523"/>
                </a:lnTo>
                <a:lnTo>
                  <a:pt x="5326570" y="206952"/>
                </a:lnTo>
                <a:lnTo>
                  <a:pt x="5334490" y="157668"/>
                </a:lnTo>
                <a:lnTo>
                  <a:pt x="5334820" y="142742"/>
                </a:lnTo>
                <a:lnTo>
                  <a:pt x="5334292" y="129896"/>
                </a:lnTo>
                <a:lnTo>
                  <a:pt x="5323439" y="80321"/>
                </a:lnTo>
                <a:lnTo>
                  <a:pt x="5311698" y="58513"/>
                </a:lnTo>
                <a:lnTo>
                  <a:pt x="5306020" y="51180"/>
                </a:lnTo>
              </a:path>
              <a:path w="5947101" h="298958">
                <a:moveTo>
                  <a:pt x="4631635" y="5079"/>
                </a:moveTo>
                <a:lnTo>
                  <a:pt x="4552514" y="5079"/>
                </a:lnTo>
                <a:lnTo>
                  <a:pt x="4548450" y="6603"/>
                </a:lnTo>
                <a:lnTo>
                  <a:pt x="4545021" y="9525"/>
                </a:lnTo>
                <a:lnTo>
                  <a:pt x="4541719" y="12446"/>
                </a:lnTo>
                <a:lnTo>
                  <a:pt x="4540068" y="17145"/>
                </a:lnTo>
                <a:lnTo>
                  <a:pt x="4540068" y="282067"/>
                </a:lnTo>
                <a:lnTo>
                  <a:pt x="4541719" y="286765"/>
                </a:lnTo>
                <a:lnTo>
                  <a:pt x="4545021" y="289687"/>
                </a:lnTo>
                <a:lnTo>
                  <a:pt x="4548450" y="292608"/>
                </a:lnTo>
                <a:lnTo>
                  <a:pt x="4552514" y="294005"/>
                </a:lnTo>
                <a:lnTo>
                  <a:pt x="4627767" y="294002"/>
                </a:lnTo>
                <a:lnTo>
                  <a:pt x="4676498" y="289110"/>
                </a:lnTo>
                <a:lnTo>
                  <a:pt x="4713631" y="277132"/>
                </a:lnTo>
                <a:lnTo>
                  <a:pt x="4746330" y="252890"/>
                </a:lnTo>
                <a:lnTo>
                  <a:pt x="4750611" y="247523"/>
                </a:lnTo>
                <a:lnTo>
                  <a:pt x="4598488" y="247523"/>
                </a:lnTo>
                <a:lnTo>
                  <a:pt x="4598488" y="51180"/>
                </a:lnTo>
                <a:lnTo>
                  <a:pt x="4751284" y="51180"/>
                </a:lnTo>
                <a:lnTo>
                  <a:pt x="4749095" y="48353"/>
                </a:lnTo>
                <a:lnTo>
                  <a:pt x="4708163" y="18516"/>
                </a:lnTo>
                <a:lnTo>
                  <a:pt x="4659494" y="6427"/>
                </a:lnTo>
                <a:lnTo>
                  <a:pt x="4645985" y="5416"/>
                </a:lnTo>
                <a:lnTo>
                  <a:pt x="4631635" y="5079"/>
                </a:lnTo>
              </a:path>
              <a:path w="5947101" h="298958">
                <a:moveTo>
                  <a:pt x="4751284" y="51180"/>
                </a:moveTo>
                <a:lnTo>
                  <a:pt x="4598488" y="51180"/>
                </a:lnTo>
                <a:lnTo>
                  <a:pt x="4632555" y="51232"/>
                </a:lnTo>
                <a:lnTo>
                  <a:pt x="4644347" y="52043"/>
                </a:lnTo>
                <a:lnTo>
                  <a:pt x="4682062" y="63785"/>
                </a:lnTo>
                <a:lnTo>
                  <a:pt x="4711844" y="102151"/>
                </a:lnTo>
                <a:lnTo>
                  <a:pt x="4718833" y="141785"/>
                </a:lnTo>
                <a:lnTo>
                  <a:pt x="4718944" y="158805"/>
                </a:lnTo>
                <a:lnTo>
                  <a:pt x="4717760" y="170973"/>
                </a:lnTo>
                <a:lnTo>
                  <a:pt x="4700551" y="217321"/>
                </a:lnTo>
                <a:lnTo>
                  <a:pt x="4667290" y="242186"/>
                </a:lnTo>
                <a:lnTo>
                  <a:pt x="4629095" y="247523"/>
                </a:lnTo>
                <a:lnTo>
                  <a:pt x="4750611" y="247523"/>
                </a:lnTo>
                <a:lnTo>
                  <a:pt x="4771834" y="206952"/>
                </a:lnTo>
                <a:lnTo>
                  <a:pt x="4779754" y="157668"/>
                </a:lnTo>
                <a:lnTo>
                  <a:pt x="4780084" y="142742"/>
                </a:lnTo>
                <a:lnTo>
                  <a:pt x="4779556" y="129896"/>
                </a:lnTo>
                <a:lnTo>
                  <a:pt x="4768703" y="80321"/>
                </a:lnTo>
                <a:lnTo>
                  <a:pt x="4756962" y="58513"/>
                </a:lnTo>
                <a:lnTo>
                  <a:pt x="4751284" y="51180"/>
                </a:lnTo>
              </a:path>
              <a:path w="5947101" h="298958">
                <a:moveTo>
                  <a:pt x="2607763" y="5079"/>
                </a:moveTo>
                <a:lnTo>
                  <a:pt x="2528642" y="5079"/>
                </a:lnTo>
                <a:lnTo>
                  <a:pt x="2524578" y="6603"/>
                </a:lnTo>
                <a:lnTo>
                  <a:pt x="2521149" y="9525"/>
                </a:lnTo>
                <a:lnTo>
                  <a:pt x="2517847" y="12446"/>
                </a:lnTo>
                <a:lnTo>
                  <a:pt x="2516196" y="17145"/>
                </a:lnTo>
                <a:lnTo>
                  <a:pt x="2516196" y="282067"/>
                </a:lnTo>
                <a:lnTo>
                  <a:pt x="2517847" y="286765"/>
                </a:lnTo>
                <a:lnTo>
                  <a:pt x="2521149" y="289687"/>
                </a:lnTo>
                <a:lnTo>
                  <a:pt x="2524578" y="292608"/>
                </a:lnTo>
                <a:lnTo>
                  <a:pt x="2528642" y="294005"/>
                </a:lnTo>
                <a:lnTo>
                  <a:pt x="2603895" y="294002"/>
                </a:lnTo>
                <a:lnTo>
                  <a:pt x="2652626" y="289110"/>
                </a:lnTo>
                <a:lnTo>
                  <a:pt x="2689759" y="277132"/>
                </a:lnTo>
                <a:lnTo>
                  <a:pt x="2722458" y="252890"/>
                </a:lnTo>
                <a:lnTo>
                  <a:pt x="2726739" y="247523"/>
                </a:lnTo>
                <a:lnTo>
                  <a:pt x="2574616" y="247523"/>
                </a:lnTo>
                <a:lnTo>
                  <a:pt x="2574616" y="51180"/>
                </a:lnTo>
                <a:lnTo>
                  <a:pt x="2727412" y="51180"/>
                </a:lnTo>
                <a:lnTo>
                  <a:pt x="2725223" y="48353"/>
                </a:lnTo>
                <a:lnTo>
                  <a:pt x="2684291" y="18516"/>
                </a:lnTo>
                <a:lnTo>
                  <a:pt x="2635622" y="6427"/>
                </a:lnTo>
                <a:lnTo>
                  <a:pt x="2622113" y="5416"/>
                </a:lnTo>
                <a:lnTo>
                  <a:pt x="2607763" y="5079"/>
                </a:lnTo>
              </a:path>
              <a:path w="5947101" h="298958">
                <a:moveTo>
                  <a:pt x="2727412" y="51180"/>
                </a:moveTo>
                <a:lnTo>
                  <a:pt x="2574616" y="51180"/>
                </a:lnTo>
                <a:lnTo>
                  <a:pt x="2608683" y="51232"/>
                </a:lnTo>
                <a:lnTo>
                  <a:pt x="2620475" y="52043"/>
                </a:lnTo>
                <a:lnTo>
                  <a:pt x="2658190" y="63785"/>
                </a:lnTo>
                <a:lnTo>
                  <a:pt x="2687972" y="102151"/>
                </a:lnTo>
                <a:lnTo>
                  <a:pt x="2694961" y="141785"/>
                </a:lnTo>
                <a:lnTo>
                  <a:pt x="2695072" y="158805"/>
                </a:lnTo>
                <a:lnTo>
                  <a:pt x="2693888" y="170973"/>
                </a:lnTo>
                <a:lnTo>
                  <a:pt x="2676679" y="217321"/>
                </a:lnTo>
                <a:lnTo>
                  <a:pt x="2643418" y="242186"/>
                </a:lnTo>
                <a:lnTo>
                  <a:pt x="2605223" y="247523"/>
                </a:lnTo>
                <a:lnTo>
                  <a:pt x="2726739" y="247523"/>
                </a:lnTo>
                <a:lnTo>
                  <a:pt x="2747962" y="206952"/>
                </a:lnTo>
                <a:lnTo>
                  <a:pt x="2755882" y="157668"/>
                </a:lnTo>
                <a:lnTo>
                  <a:pt x="2756212" y="142742"/>
                </a:lnTo>
                <a:lnTo>
                  <a:pt x="2755684" y="129896"/>
                </a:lnTo>
                <a:lnTo>
                  <a:pt x="2744831" y="80321"/>
                </a:lnTo>
                <a:lnTo>
                  <a:pt x="2733090" y="58513"/>
                </a:lnTo>
                <a:lnTo>
                  <a:pt x="2727412" y="51180"/>
                </a:lnTo>
              </a:path>
              <a:path w="5947101" h="298958">
                <a:moveTo>
                  <a:pt x="1642182" y="5079"/>
                </a:moveTo>
                <a:lnTo>
                  <a:pt x="1554806" y="5079"/>
                </a:lnTo>
                <a:lnTo>
                  <a:pt x="1550742" y="6603"/>
                </a:lnTo>
                <a:lnTo>
                  <a:pt x="1547313" y="9525"/>
                </a:lnTo>
                <a:lnTo>
                  <a:pt x="1544011" y="12446"/>
                </a:lnTo>
                <a:lnTo>
                  <a:pt x="1542360" y="17145"/>
                </a:lnTo>
                <a:lnTo>
                  <a:pt x="1542360" y="287527"/>
                </a:lnTo>
                <a:lnTo>
                  <a:pt x="1557473" y="294639"/>
                </a:lnTo>
                <a:lnTo>
                  <a:pt x="1561156" y="295148"/>
                </a:lnTo>
                <a:lnTo>
                  <a:pt x="1565982" y="295401"/>
                </a:lnTo>
                <a:lnTo>
                  <a:pt x="1577412" y="295401"/>
                </a:lnTo>
                <a:lnTo>
                  <a:pt x="1582111" y="295148"/>
                </a:lnTo>
                <a:lnTo>
                  <a:pt x="1585921" y="294639"/>
                </a:lnTo>
                <a:lnTo>
                  <a:pt x="1589604" y="294259"/>
                </a:lnTo>
                <a:lnTo>
                  <a:pt x="1601034" y="287527"/>
                </a:lnTo>
                <a:lnTo>
                  <a:pt x="1601034" y="175895"/>
                </a:lnTo>
                <a:lnTo>
                  <a:pt x="1706881" y="175895"/>
                </a:lnTo>
                <a:lnTo>
                  <a:pt x="1705174" y="173736"/>
                </a:lnTo>
                <a:lnTo>
                  <a:pt x="1701618" y="170180"/>
                </a:lnTo>
                <a:lnTo>
                  <a:pt x="1697808" y="167259"/>
                </a:lnTo>
                <a:lnTo>
                  <a:pt x="1693998" y="164211"/>
                </a:lnTo>
                <a:lnTo>
                  <a:pt x="1689934" y="161671"/>
                </a:lnTo>
                <a:lnTo>
                  <a:pt x="1686711" y="159292"/>
                </a:lnTo>
                <a:lnTo>
                  <a:pt x="1698817" y="154487"/>
                </a:lnTo>
                <a:lnTo>
                  <a:pt x="1709619" y="148462"/>
                </a:lnTo>
                <a:lnTo>
                  <a:pt x="1716604" y="143890"/>
                </a:lnTo>
                <a:lnTo>
                  <a:pt x="1722446" y="138430"/>
                </a:lnTo>
                <a:lnTo>
                  <a:pt x="1727187" y="132151"/>
                </a:lnTo>
                <a:lnTo>
                  <a:pt x="1727309" y="131952"/>
                </a:lnTo>
                <a:lnTo>
                  <a:pt x="1601034" y="131952"/>
                </a:lnTo>
                <a:lnTo>
                  <a:pt x="1601034" y="50038"/>
                </a:lnTo>
                <a:lnTo>
                  <a:pt x="1734442" y="50038"/>
                </a:lnTo>
                <a:lnTo>
                  <a:pt x="1733297" y="46888"/>
                </a:lnTo>
                <a:lnTo>
                  <a:pt x="1706005" y="19428"/>
                </a:lnTo>
                <a:lnTo>
                  <a:pt x="1666693" y="6730"/>
                </a:lnTo>
                <a:lnTo>
                  <a:pt x="1648405" y="5333"/>
                </a:lnTo>
                <a:lnTo>
                  <a:pt x="1642182" y="5079"/>
                </a:lnTo>
              </a:path>
              <a:path w="5947101" h="298958">
                <a:moveTo>
                  <a:pt x="1706881" y="175895"/>
                </a:moveTo>
                <a:lnTo>
                  <a:pt x="1625672" y="175895"/>
                </a:lnTo>
                <a:lnTo>
                  <a:pt x="1631133" y="176911"/>
                </a:lnTo>
                <a:lnTo>
                  <a:pt x="1635832" y="178815"/>
                </a:lnTo>
                <a:lnTo>
                  <a:pt x="1661359" y="207263"/>
                </a:lnTo>
                <a:lnTo>
                  <a:pt x="1693490" y="285496"/>
                </a:lnTo>
                <a:lnTo>
                  <a:pt x="1694125" y="287274"/>
                </a:lnTo>
                <a:lnTo>
                  <a:pt x="1694887" y="288798"/>
                </a:lnTo>
                <a:lnTo>
                  <a:pt x="1717874" y="295401"/>
                </a:lnTo>
                <a:lnTo>
                  <a:pt x="1731463" y="295401"/>
                </a:lnTo>
                <a:lnTo>
                  <a:pt x="1755720" y="290575"/>
                </a:lnTo>
                <a:lnTo>
                  <a:pt x="1756355" y="289433"/>
                </a:lnTo>
                <a:lnTo>
                  <a:pt x="1756609" y="288036"/>
                </a:lnTo>
                <a:lnTo>
                  <a:pt x="1756609" y="284988"/>
                </a:lnTo>
                <a:lnTo>
                  <a:pt x="1756355" y="282828"/>
                </a:lnTo>
                <a:lnTo>
                  <a:pt x="1755593" y="280288"/>
                </a:lnTo>
                <a:lnTo>
                  <a:pt x="1754831" y="277622"/>
                </a:lnTo>
                <a:lnTo>
                  <a:pt x="1753307" y="273558"/>
                </a:lnTo>
                <a:lnTo>
                  <a:pt x="1751021" y="267843"/>
                </a:lnTo>
                <a:lnTo>
                  <a:pt x="1726764" y="210947"/>
                </a:lnTo>
                <a:lnTo>
                  <a:pt x="1723970" y="204088"/>
                </a:lnTo>
                <a:lnTo>
                  <a:pt x="1721049" y="197993"/>
                </a:lnTo>
                <a:lnTo>
                  <a:pt x="1718001" y="192532"/>
                </a:lnTo>
                <a:lnTo>
                  <a:pt x="1715080" y="187071"/>
                </a:lnTo>
                <a:lnTo>
                  <a:pt x="1711905" y="182245"/>
                </a:lnTo>
                <a:lnTo>
                  <a:pt x="1706881" y="175895"/>
                </a:lnTo>
              </a:path>
              <a:path w="5947101" h="298958">
                <a:moveTo>
                  <a:pt x="1734442" y="50038"/>
                </a:moveTo>
                <a:lnTo>
                  <a:pt x="1634054" y="50038"/>
                </a:lnTo>
                <a:lnTo>
                  <a:pt x="1639388" y="50292"/>
                </a:lnTo>
                <a:lnTo>
                  <a:pt x="1643198" y="50673"/>
                </a:lnTo>
                <a:lnTo>
                  <a:pt x="1678885" y="72898"/>
                </a:lnTo>
                <a:lnTo>
                  <a:pt x="1681044" y="80899"/>
                </a:lnTo>
                <a:lnTo>
                  <a:pt x="1681044" y="96647"/>
                </a:lnTo>
                <a:lnTo>
                  <a:pt x="1668471" y="120396"/>
                </a:lnTo>
                <a:lnTo>
                  <a:pt x="1664280" y="124078"/>
                </a:lnTo>
                <a:lnTo>
                  <a:pt x="1659073" y="126873"/>
                </a:lnTo>
                <a:lnTo>
                  <a:pt x="1646627" y="130937"/>
                </a:lnTo>
                <a:lnTo>
                  <a:pt x="1639261" y="131952"/>
                </a:lnTo>
                <a:lnTo>
                  <a:pt x="1727309" y="131952"/>
                </a:lnTo>
                <a:lnTo>
                  <a:pt x="1733533" y="121894"/>
                </a:lnTo>
                <a:lnTo>
                  <a:pt x="1738495" y="109401"/>
                </a:lnTo>
                <a:lnTo>
                  <a:pt x="1740923" y="97420"/>
                </a:lnTo>
                <a:lnTo>
                  <a:pt x="1741749" y="84076"/>
                </a:lnTo>
                <a:lnTo>
                  <a:pt x="1741019" y="72896"/>
                </a:lnTo>
                <a:lnTo>
                  <a:pt x="1738427" y="61004"/>
                </a:lnTo>
                <a:lnTo>
                  <a:pt x="1734442" y="50038"/>
                </a:lnTo>
              </a:path>
              <a:path w="5947101" h="298958">
                <a:moveTo>
                  <a:pt x="1358845" y="0"/>
                </a:moveTo>
                <a:lnTo>
                  <a:pt x="1316099" y="5325"/>
                </a:lnTo>
                <a:lnTo>
                  <a:pt x="1279804" y="20074"/>
                </a:lnTo>
                <a:lnTo>
                  <a:pt x="1249506" y="47059"/>
                </a:lnTo>
                <a:lnTo>
                  <a:pt x="1226593" y="93932"/>
                </a:lnTo>
                <a:lnTo>
                  <a:pt x="1219722" y="142760"/>
                </a:lnTo>
                <a:lnTo>
                  <a:pt x="1219519" y="159401"/>
                </a:lnTo>
                <a:lnTo>
                  <a:pt x="1220042" y="171488"/>
                </a:lnTo>
                <a:lnTo>
                  <a:pt x="1228770" y="220603"/>
                </a:lnTo>
                <a:lnTo>
                  <a:pt x="1245924" y="254856"/>
                </a:lnTo>
                <a:lnTo>
                  <a:pt x="1284180" y="285912"/>
                </a:lnTo>
                <a:lnTo>
                  <a:pt x="1330997" y="297791"/>
                </a:lnTo>
                <a:lnTo>
                  <a:pt x="1361082" y="298948"/>
                </a:lnTo>
                <a:lnTo>
                  <a:pt x="1372844" y="298112"/>
                </a:lnTo>
                <a:lnTo>
                  <a:pt x="1423506" y="284329"/>
                </a:lnTo>
                <a:lnTo>
                  <a:pt x="1463854" y="250617"/>
                </a:lnTo>
                <a:lnTo>
                  <a:pt x="1464299" y="249942"/>
                </a:lnTo>
                <a:lnTo>
                  <a:pt x="1341922" y="249942"/>
                </a:lnTo>
                <a:lnTo>
                  <a:pt x="1329516" y="247489"/>
                </a:lnTo>
                <a:lnTo>
                  <a:pt x="1292095" y="215057"/>
                </a:lnTo>
                <a:lnTo>
                  <a:pt x="1281845" y="168844"/>
                </a:lnTo>
                <a:lnTo>
                  <a:pt x="1281304" y="153501"/>
                </a:lnTo>
                <a:lnTo>
                  <a:pt x="1281349" y="137558"/>
                </a:lnTo>
                <a:lnTo>
                  <a:pt x="1287613" y="98651"/>
                </a:lnTo>
                <a:lnTo>
                  <a:pt x="1315915" y="60298"/>
                </a:lnTo>
                <a:lnTo>
                  <a:pt x="1356940" y="48259"/>
                </a:lnTo>
                <a:lnTo>
                  <a:pt x="1468314" y="48259"/>
                </a:lnTo>
                <a:lnTo>
                  <a:pt x="1464111" y="42244"/>
                </a:lnTo>
                <a:lnTo>
                  <a:pt x="1424417" y="12061"/>
                </a:lnTo>
                <a:lnTo>
                  <a:pt x="1385879" y="1640"/>
                </a:lnTo>
                <a:lnTo>
                  <a:pt x="1372733" y="410"/>
                </a:lnTo>
                <a:lnTo>
                  <a:pt x="1358845" y="0"/>
                </a:lnTo>
              </a:path>
              <a:path w="5947101" h="298958">
                <a:moveTo>
                  <a:pt x="1468314" y="48259"/>
                </a:moveTo>
                <a:lnTo>
                  <a:pt x="1356940" y="48259"/>
                </a:lnTo>
                <a:lnTo>
                  <a:pt x="1369749" y="48992"/>
                </a:lnTo>
                <a:lnTo>
                  <a:pt x="1382196" y="51489"/>
                </a:lnTo>
                <a:lnTo>
                  <a:pt x="1419730" y="83541"/>
                </a:lnTo>
                <a:lnTo>
                  <a:pt x="1430354" y="129236"/>
                </a:lnTo>
                <a:lnTo>
                  <a:pt x="1430976" y="159401"/>
                </a:lnTo>
                <a:lnTo>
                  <a:pt x="1429992" y="170605"/>
                </a:lnTo>
                <a:lnTo>
                  <a:pt x="1420276" y="210916"/>
                </a:lnTo>
                <a:lnTo>
                  <a:pt x="1383829" y="246101"/>
                </a:lnTo>
                <a:lnTo>
                  <a:pt x="1341922" y="249942"/>
                </a:lnTo>
                <a:lnTo>
                  <a:pt x="1464299" y="249942"/>
                </a:lnTo>
                <a:lnTo>
                  <a:pt x="1486218" y="202636"/>
                </a:lnTo>
                <a:lnTo>
                  <a:pt x="1492498" y="153501"/>
                </a:lnTo>
                <a:lnTo>
                  <a:pt x="1492706" y="137558"/>
                </a:lnTo>
                <a:lnTo>
                  <a:pt x="1492026" y="124920"/>
                </a:lnTo>
                <a:lnTo>
                  <a:pt x="1482155" y="75057"/>
                </a:lnTo>
                <a:lnTo>
                  <a:pt x="1471455" y="52755"/>
                </a:lnTo>
                <a:lnTo>
                  <a:pt x="1468314" y="48259"/>
                </a:lnTo>
              </a:path>
              <a:path w="5947101" h="298958">
                <a:moveTo>
                  <a:pt x="5938973" y="5079"/>
                </a:moveTo>
                <a:lnTo>
                  <a:pt x="5788478" y="5079"/>
                </a:lnTo>
                <a:lnTo>
                  <a:pt x="5784414" y="6603"/>
                </a:lnTo>
                <a:lnTo>
                  <a:pt x="5780985" y="9525"/>
                </a:lnTo>
                <a:lnTo>
                  <a:pt x="5777683" y="12446"/>
                </a:lnTo>
                <a:lnTo>
                  <a:pt x="5776032" y="17145"/>
                </a:lnTo>
                <a:lnTo>
                  <a:pt x="5776032" y="282067"/>
                </a:lnTo>
                <a:lnTo>
                  <a:pt x="5777683" y="286765"/>
                </a:lnTo>
                <a:lnTo>
                  <a:pt x="5780985" y="289687"/>
                </a:lnTo>
                <a:lnTo>
                  <a:pt x="5784414" y="292608"/>
                </a:lnTo>
                <a:lnTo>
                  <a:pt x="5788478" y="294005"/>
                </a:lnTo>
                <a:lnTo>
                  <a:pt x="5939862" y="294005"/>
                </a:lnTo>
                <a:lnTo>
                  <a:pt x="5947101" y="278892"/>
                </a:lnTo>
                <a:lnTo>
                  <a:pt x="5947101" y="263144"/>
                </a:lnTo>
                <a:lnTo>
                  <a:pt x="5834452" y="248031"/>
                </a:lnTo>
                <a:lnTo>
                  <a:pt x="5834452" y="166497"/>
                </a:lnTo>
                <a:lnTo>
                  <a:pt x="5923098" y="166497"/>
                </a:lnTo>
                <a:lnTo>
                  <a:pt x="5924368" y="166115"/>
                </a:lnTo>
                <a:lnTo>
                  <a:pt x="5930337" y="152146"/>
                </a:lnTo>
                <a:lnTo>
                  <a:pt x="5930337" y="136525"/>
                </a:lnTo>
                <a:lnTo>
                  <a:pt x="5929575" y="130683"/>
                </a:lnTo>
                <a:lnTo>
                  <a:pt x="5929067" y="128397"/>
                </a:lnTo>
                <a:lnTo>
                  <a:pt x="5928305" y="126746"/>
                </a:lnTo>
                <a:lnTo>
                  <a:pt x="5927543" y="124968"/>
                </a:lnTo>
                <a:lnTo>
                  <a:pt x="5926654" y="123698"/>
                </a:lnTo>
                <a:lnTo>
                  <a:pt x="5925511" y="122936"/>
                </a:lnTo>
                <a:lnTo>
                  <a:pt x="5924368" y="122047"/>
                </a:lnTo>
                <a:lnTo>
                  <a:pt x="5923098" y="121665"/>
                </a:lnTo>
                <a:lnTo>
                  <a:pt x="5834452" y="121665"/>
                </a:lnTo>
                <a:lnTo>
                  <a:pt x="5834452" y="51180"/>
                </a:lnTo>
                <a:lnTo>
                  <a:pt x="5938973" y="51180"/>
                </a:lnTo>
                <a:lnTo>
                  <a:pt x="5940243" y="50673"/>
                </a:lnTo>
                <a:lnTo>
                  <a:pt x="5945958" y="36068"/>
                </a:lnTo>
                <a:lnTo>
                  <a:pt x="5945958" y="20193"/>
                </a:lnTo>
                <a:lnTo>
                  <a:pt x="5940243" y="5461"/>
                </a:lnTo>
                <a:lnTo>
                  <a:pt x="5938973" y="5079"/>
                </a:lnTo>
              </a:path>
              <a:path w="5947101" h="298958">
                <a:moveTo>
                  <a:pt x="2967173" y="5079"/>
                </a:moveTo>
                <a:lnTo>
                  <a:pt x="2816678" y="5079"/>
                </a:lnTo>
                <a:lnTo>
                  <a:pt x="2812614" y="6603"/>
                </a:lnTo>
                <a:lnTo>
                  <a:pt x="2809185" y="9525"/>
                </a:lnTo>
                <a:lnTo>
                  <a:pt x="2805883" y="12446"/>
                </a:lnTo>
                <a:lnTo>
                  <a:pt x="2804232" y="17145"/>
                </a:lnTo>
                <a:lnTo>
                  <a:pt x="2804232" y="282067"/>
                </a:lnTo>
                <a:lnTo>
                  <a:pt x="2805883" y="286765"/>
                </a:lnTo>
                <a:lnTo>
                  <a:pt x="2809185" y="289687"/>
                </a:lnTo>
                <a:lnTo>
                  <a:pt x="2812614" y="292608"/>
                </a:lnTo>
                <a:lnTo>
                  <a:pt x="2816678" y="294005"/>
                </a:lnTo>
                <a:lnTo>
                  <a:pt x="2968062" y="294005"/>
                </a:lnTo>
                <a:lnTo>
                  <a:pt x="2975301" y="278892"/>
                </a:lnTo>
                <a:lnTo>
                  <a:pt x="2975301" y="263144"/>
                </a:lnTo>
                <a:lnTo>
                  <a:pt x="2862652" y="248031"/>
                </a:lnTo>
                <a:lnTo>
                  <a:pt x="2862652" y="166497"/>
                </a:lnTo>
                <a:lnTo>
                  <a:pt x="2951298" y="166497"/>
                </a:lnTo>
                <a:lnTo>
                  <a:pt x="2952568" y="166115"/>
                </a:lnTo>
                <a:lnTo>
                  <a:pt x="2958537" y="152146"/>
                </a:lnTo>
                <a:lnTo>
                  <a:pt x="2958537" y="136525"/>
                </a:lnTo>
                <a:lnTo>
                  <a:pt x="2957775" y="130683"/>
                </a:lnTo>
                <a:lnTo>
                  <a:pt x="2957267" y="128397"/>
                </a:lnTo>
                <a:lnTo>
                  <a:pt x="2956505" y="126746"/>
                </a:lnTo>
                <a:lnTo>
                  <a:pt x="2955743" y="124968"/>
                </a:lnTo>
                <a:lnTo>
                  <a:pt x="2954854" y="123698"/>
                </a:lnTo>
                <a:lnTo>
                  <a:pt x="2953711" y="122936"/>
                </a:lnTo>
                <a:lnTo>
                  <a:pt x="2952568" y="122047"/>
                </a:lnTo>
                <a:lnTo>
                  <a:pt x="2951298" y="121665"/>
                </a:lnTo>
                <a:lnTo>
                  <a:pt x="2862652" y="121665"/>
                </a:lnTo>
                <a:lnTo>
                  <a:pt x="2862652" y="51180"/>
                </a:lnTo>
                <a:lnTo>
                  <a:pt x="2967173" y="51180"/>
                </a:lnTo>
                <a:lnTo>
                  <a:pt x="2968443" y="50673"/>
                </a:lnTo>
                <a:lnTo>
                  <a:pt x="2974158" y="36068"/>
                </a:lnTo>
                <a:lnTo>
                  <a:pt x="2974158" y="20193"/>
                </a:lnTo>
                <a:lnTo>
                  <a:pt x="2968443" y="5461"/>
                </a:lnTo>
                <a:lnTo>
                  <a:pt x="2967173" y="5079"/>
                </a:lnTo>
              </a:path>
              <a:path w="5947101" h="298958">
                <a:moveTo>
                  <a:pt x="888437" y="5079"/>
                </a:moveTo>
                <a:lnTo>
                  <a:pt x="737942" y="5079"/>
                </a:lnTo>
                <a:lnTo>
                  <a:pt x="733878" y="6603"/>
                </a:lnTo>
                <a:lnTo>
                  <a:pt x="730449" y="9525"/>
                </a:lnTo>
                <a:lnTo>
                  <a:pt x="727147" y="12446"/>
                </a:lnTo>
                <a:lnTo>
                  <a:pt x="725496" y="17145"/>
                </a:lnTo>
                <a:lnTo>
                  <a:pt x="725496" y="282067"/>
                </a:lnTo>
                <a:lnTo>
                  <a:pt x="727147" y="286765"/>
                </a:lnTo>
                <a:lnTo>
                  <a:pt x="730449" y="289687"/>
                </a:lnTo>
                <a:lnTo>
                  <a:pt x="733878" y="292608"/>
                </a:lnTo>
                <a:lnTo>
                  <a:pt x="737942" y="294005"/>
                </a:lnTo>
                <a:lnTo>
                  <a:pt x="889326" y="294005"/>
                </a:lnTo>
                <a:lnTo>
                  <a:pt x="896692" y="275336"/>
                </a:lnTo>
                <a:lnTo>
                  <a:pt x="896692" y="266700"/>
                </a:lnTo>
                <a:lnTo>
                  <a:pt x="783916" y="248031"/>
                </a:lnTo>
                <a:lnTo>
                  <a:pt x="783916" y="166497"/>
                </a:lnTo>
                <a:lnTo>
                  <a:pt x="872562" y="166497"/>
                </a:lnTo>
                <a:lnTo>
                  <a:pt x="873832" y="166115"/>
                </a:lnTo>
                <a:lnTo>
                  <a:pt x="879928" y="148589"/>
                </a:lnTo>
                <a:lnTo>
                  <a:pt x="879928" y="140081"/>
                </a:lnTo>
                <a:lnTo>
                  <a:pt x="879801" y="136525"/>
                </a:lnTo>
                <a:lnTo>
                  <a:pt x="879039" y="130683"/>
                </a:lnTo>
                <a:lnTo>
                  <a:pt x="878531" y="128397"/>
                </a:lnTo>
                <a:lnTo>
                  <a:pt x="877769" y="126746"/>
                </a:lnTo>
                <a:lnTo>
                  <a:pt x="877007" y="124968"/>
                </a:lnTo>
                <a:lnTo>
                  <a:pt x="876118" y="123698"/>
                </a:lnTo>
                <a:lnTo>
                  <a:pt x="874975" y="122936"/>
                </a:lnTo>
                <a:lnTo>
                  <a:pt x="873832" y="122047"/>
                </a:lnTo>
                <a:lnTo>
                  <a:pt x="872562" y="121665"/>
                </a:lnTo>
                <a:lnTo>
                  <a:pt x="783916" y="121665"/>
                </a:lnTo>
                <a:lnTo>
                  <a:pt x="783916" y="51180"/>
                </a:lnTo>
                <a:lnTo>
                  <a:pt x="888437" y="51180"/>
                </a:lnTo>
                <a:lnTo>
                  <a:pt x="889707" y="50673"/>
                </a:lnTo>
                <a:lnTo>
                  <a:pt x="895549" y="32512"/>
                </a:lnTo>
                <a:lnTo>
                  <a:pt x="895549" y="23875"/>
                </a:lnTo>
                <a:lnTo>
                  <a:pt x="889707" y="5461"/>
                </a:lnTo>
                <a:lnTo>
                  <a:pt x="888437" y="5079"/>
                </a:lnTo>
              </a:path>
              <a:path w="5947101" h="298958">
                <a:moveTo>
                  <a:pt x="4453454" y="3809"/>
                </a:moveTo>
                <a:lnTo>
                  <a:pt x="4441897" y="3809"/>
                </a:lnTo>
                <a:lnTo>
                  <a:pt x="4437325" y="4064"/>
                </a:lnTo>
                <a:lnTo>
                  <a:pt x="4418148" y="11683"/>
                </a:lnTo>
                <a:lnTo>
                  <a:pt x="4418148" y="287527"/>
                </a:lnTo>
                <a:lnTo>
                  <a:pt x="4433388" y="294639"/>
                </a:lnTo>
                <a:lnTo>
                  <a:pt x="4437198" y="295148"/>
                </a:lnTo>
                <a:lnTo>
                  <a:pt x="4441897" y="295401"/>
                </a:lnTo>
                <a:lnTo>
                  <a:pt x="4453454" y="295401"/>
                </a:lnTo>
                <a:lnTo>
                  <a:pt x="4458153" y="295148"/>
                </a:lnTo>
                <a:lnTo>
                  <a:pt x="4461836" y="294639"/>
                </a:lnTo>
                <a:lnTo>
                  <a:pt x="4465646" y="294259"/>
                </a:lnTo>
                <a:lnTo>
                  <a:pt x="4477076" y="287527"/>
                </a:lnTo>
                <a:lnTo>
                  <a:pt x="4477076" y="11683"/>
                </a:lnTo>
                <a:lnTo>
                  <a:pt x="4458153" y="4064"/>
                </a:lnTo>
                <a:lnTo>
                  <a:pt x="4453454" y="3809"/>
                </a:lnTo>
              </a:path>
              <a:path w="5947101" h="298958">
                <a:moveTo>
                  <a:pt x="4259906" y="3809"/>
                </a:moveTo>
                <a:lnTo>
                  <a:pt x="4248349" y="3809"/>
                </a:lnTo>
                <a:lnTo>
                  <a:pt x="4243650" y="4064"/>
                </a:lnTo>
                <a:lnTo>
                  <a:pt x="4224600" y="11683"/>
                </a:lnTo>
                <a:lnTo>
                  <a:pt x="4224600" y="282067"/>
                </a:lnTo>
                <a:lnTo>
                  <a:pt x="4226251" y="286765"/>
                </a:lnTo>
                <a:lnTo>
                  <a:pt x="4229553" y="289687"/>
                </a:lnTo>
                <a:lnTo>
                  <a:pt x="4232982" y="292608"/>
                </a:lnTo>
                <a:lnTo>
                  <a:pt x="4237046" y="294005"/>
                </a:lnTo>
                <a:lnTo>
                  <a:pt x="4375857" y="294005"/>
                </a:lnTo>
                <a:lnTo>
                  <a:pt x="4383350" y="273938"/>
                </a:lnTo>
                <a:lnTo>
                  <a:pt x="4383350" y="265049"/>
                </a:lnTo>
                <a:lnTo>
                  <a:pt x="4283528" y="245618"/>
                </a:lnTo>
                <a:lnTo>
                  <a:pt x="4283528" y="11683"/>
                </a:lnTo>
                <a:lnTo>
                  <a:pt x="4264605" y="4064"/>
                </a:lnTo>
                <a:lnTo>
                  <a:pt x="4259906" y="3809"/>
                </a:lnTo>
              </a:path>
              <a:path w="5947101" h="298958">
                <a:moveTo>
                  <a:pt x="3165674" y="3809"/>
                </a:moveTo>
                <a:lnTo>
                  <a:pt x="3154117" y="3809"/>
                </a:lnTo>
                <a:lnTo>
                  <a:pt x="3149418" y="4064"/>
                </a:lnTo>
                <a:lnTo>
                  <a:pt x="3130368" y="11683"/>
                </a:lnTo>
                <a:lnTo>
                  <a:pt x="3130368" y="282067"/>
                </a:lnTo>
                <a:lnTo>
                  <a:pt x="3132019" y="286765"/>
                </a:lnTo>
                <a:lnTo>
                  <a:pt x="3135321" y="289687"/>
                </a:lnTo>
                <a:lnTo>
                  <a:pt x="3138750" y="292608"/>
                </a:lnTo>
                <a:lnTo>
                  <a:pt x="3142814" y="294005"/>
                </a:lnTo>
                <a:lnTo>
                  <a:pt x="3281625" y="294005"/>
                </a:lnTo>
                <a:lnTo>
                  <a:pt x="3289118" y="273938"/>
                </a:lnTo>
                <a:lnTo>
                  <a:pt x="3289118" y="265049"/>
                </a:lnTo>
                <a:lnTo>
                  <a:pt x="3189296" y="245618"/>
                </a:lnTo>
                <a:lnTo>
                  <a:pt x="3189296" y="11683"/>
                </a:lnTo>
                <a:lnTo>
                  <a:pt x="3170373" y="4064"/>
                </a:lnTo>
                <a:lnTo>
                  <a:pt x="3165674" y="3809"/>
                </a:lnTo>
              </a:path>
              <a:path w="5947101" h="298958">
                <a:moveTo>
                  <a:pt x="1835222" y="3809"/>
                </a:moveTo>
                <a:lnTo>
                  <a:pt x="1823665" y="3809"/>
                </a:lnTo>
                <a:lnTo>
                  <a:pt x="1819093" y="4064"/>
                </a:lnTo>
                <a:lnTo>
                  <a:pt x="1799916" y="11683"/>
                </a:lnTo>
                <a:lnTo>
                  <a:pt x="1799916" y="287527"/>
                </a:lnTo>
                <a:lnTo>
                  <a:pt x="1815156" y="294639"/>
                </a:lnTo>
                <a:lnTo>
                  <a:pt x="1818966" y="295148"/>
                </a:lnTo>
                <a:lnTo>
                  <a:pt x="1823665" y="295401"/>
                </a:lnTo>
                <a:lnTo>
                  <a:pt x="1835222" y="295401"/>
                </a:lnTo>
                <a:lnTo>
                  <a:pt x="1839921" y="295148"/>
                </a:lnTo>
                <a:lnTo>
                  <a:pt x="1843604" y="294639"/>
                </a:lnTo>
                <a:lnTo>
                  <a:pt x="1847414" y="294259"/>
                </a:lnTo>
                <a:lnTo>
                  <a:pt x="1858844" y="287527"/>
                </a:lnTo>
                <a:lnTo>
                  <a:pt x="1858844" y="11683"/>
                </a:lnTo>
                <a:lnTo>
                  <a:pt x="1839921" y="4064"/>
                </a:lnTo>
                <a:lnTo>
                  <a:pt x="1835222" y="3809"/>
                </a:lnTo>
              </a:path>
              <a:path w="5947101" h="298958">
                <a:moveTo>
                  <a:pt x="3833059" y="507"/>
                </a:moveTo>
                <a:lnTo>
                  <a:pt x="3789292" y="4925"/>
                </a:lnTo>
                <a:lnTo>
                  <a:pt x="3752808" y="19749"/>
                </a:lnTo>
                <a:lnTo>
                  <a:pt x="3722176" y="47469"/>
                </a:lnTo>
                <a:lnTo>
                  <a:pt x="3698752" y="94666"/>
                </a:lnTo>
                <a:lnTo>
                  <a:pt x="3691413" y="143733"/>
                </a:lnTo>
                <a:lnTo>
                  <a:pt x="3691128" y="159042"/>
                </a:lnTo>
                <a:lnTo>
                  <a:pt x="3691711" y="171860"/>
                </a:lnTo>
                <a:lnTo>
                  <a:pt x="3701611" y="221539"/>
                </a:lnTo>
                <a:lnTo>
                  <a:pt x="3728130" y="264876"/>
                </a:lnTo>
                <a:lnTo>
                  <a:pt x="3771963" y="291578"/>
                </a:lnTo>
                <a:lnTo>
                  <a:pt x="3823067" y="298677"/>
                </a:lnTo>
                <a:lnTo>
                  <a:pt x="3836034" y="297982"/>
                </a:lnTo>
                <a:lnTo>
                  <a:pt x="3848172" y="296290"/>
                </a:lnTo>
                <a:lnTo>
                  <a:pt x="3856808" y="294639"/>
                </a:lnTo>
                <a:lnTo>
                  <a:pt x="3864555" y="292608"/>
                </a:lnTo>
                <a:lnTo>
                  <a:pt x="3871286" y="290068"/>
                </a:lnTo>
                <a:lnTo>
                  <a:pt x="3878144" y="287655"/>
                </a:lnTo>
                <a:lnTo>
                  <a:pt x="3904433" y="259714"/>
                </a:lnTo>
                <a:lnTo>
                  <a:pt x="3904506" y="248668"/>
                </a:lnTo>
                <a:lnTo>
                  <a:pt x="3822172" y="248668"/>
                </a:lnTo>
                <a:lnTo>
                  <a:pt x="3809521" y="246703"/>
                </a:lnTo>
                <a:lnTo>
                  <a:pt x="3769239" y="217237"/>
                </a:lnTo>
                <a:lnTo>
                  <a:pt x="3755662" y="171504"/>
                </a:lnTo>
                <a:lnTo>
                  <a:pt x="3754661" y="141013"/>
                </a:lnTo>
                <a:lnTo>
                  <a:pt x="3755696" y="128987"/>
                </a:lnTo>
                <a:lnTo>
                  <a:pt x="3771291" y="81774"/>
                </a:lnTo>
                <a:lnTo>
                  <a:pt x="3803549" y="53774"/>
                </a:lnTo>
                <a:lnTo>
                  <a:pt x="3829531" y="49800"/>
                </a:lnTo>
                <a:lnTo>
                  <a:pt x="3903671" y="49800"/>
                </a:lnTo>
                <a:lnTo>
                  <a:pt x="3903671" y="42799"/>
                </a:lnTo>
                <a:lnTo>
                  <a:pt x="3886018" y="15240"/>
                </a:lnTo>
                <a:lnTo>
                  <a:pt x="3880938" y="12319"/>
                </a:lnTo>
                <a:lnTo>
                  <a:pt x="3840806" y="1143"/>
                </a:lnTo>
                <a:lnTo>
                  <a:pt x="3833059" y="507"/>
                </a:lnTo>
              </a:path>
              <a:path w="5947101" h="298958">
                <a:moveTo>
                  <a:pt x="3898591" y="225425"/>
                </a:moveTo>
                <a:lnTo>
                  <a:pt x="3895162" y="225425"/>
                </a:lnTo>
                <a:lnTo>
                  <a:pt x="3892495" y="226695"/>
                </a:lnTo>
                <a:lnTo>
                  <a:pt x="3888939" y="229108"/>
                </a:lnTo>
                <a:lnTo>
                  <a:pt x="3885510" y="231394"/>
                </a:lnTo>
                <a:lnTo>
                  <a:pt x="3849826" y="246854"/>
                </a:lnTo>
                <a:lnTo>
                  <a:pt x="3822172" y="248668"/>
                </a:lnTo>
                <a:lnTo>
                  <a:pt x="3904506" y="248668"/>
                </a:lnTo>
                <a:lnTo>
                  <a:pt x="3899861" y="225806"/>
                </a:lnTo>
                <a:lnTo>
                  <a:pt x="3898591" y="225425"/>
                </a:lnTo>
              </a:path>
              <a:path w="5947101" h="298958">
                <a:moveTo>
                  <a:pt x="3903671" y="49800"/>
                </a:moveTo>
                <a:lnTo>
                  <a:pt x="3829531" y="49800"/>
                </a:lnTo>
                <a:lnTo>
                  <a:pt x="3842920" y="50886"/>
                </a:lnTo>
                <a:lnTo>
                  <a:pt x="3854395" y="53721"/>
                </a:lnTo>
                <a:lnTo>
                  <a:pt x="3887034" y="71120"/>
                </a:lnTo>
                <a:lnTo>
                  <a:pt x="3890463" y="73660"/>
                </a:lnTo>
                <a:lnTo>
                  <a:pt x="3893384" y="75057"/>
                </a:lnTo>
                <a:lnTo>
                  <a:pt x="3896940" y="75057"/>
                </a:lnTo>
                <a:lnTo>
                  <a:pt x="3903630" y="59181"/>
                </a:lnTo>
                <a:lnTo>
                  <a:pt x="3903671" y="49800"/>
                </a:lnTo>
              </a:path>
              <a:path w="5947101" h="298958">
                <a:moveTo>
                  <a:pt x="141918" y="507"/>
                </a:moveTo>
                <a:lnTo>
                  <a:pt x="133879" y="507"/>
                </a:lnTo>
                <a:lnTo>
                  <a:pt x="121883" y="953"/>
                </a:lnTo>
                <a:lnTo>
                  <a:pt x="71495" y="14137"/>
                </a:lnTo>
                <a:lnTo>
                  <a:pt x="31042" y="47424"/>
                </a:lnTo>
                <a:lnTo>
                  <a:pt x="7652" y="94626"/>
                </a:lnTo>
                <a:lnTo>
                  <a:pt x="283" y="143688"/>
                </a:lnTo>
                <a:lnTo>
                  <a:pt x="0" y="158981"/>
                </a:lnTo>
                <a:lnTo>
                  <a:pt x="588" y="171811"/>
                </a:lnTo>
                <a:lnTo>
                  <a:pt x="10489" y="221473"/>
                </a:lnTo>
                <a:lnTo>
                  <a:pt x="36991" y="264817"/>
                </a:lnTo>
                <a:lnTo>
                  <a:pt x="80782" y="291554"/>
                </a:lnTo>
                <a:lnTo>
                  <a:pt x="131882" y="298679"/>
                </a:lnTo>
                <a:lnTo>
                  <a:pt x="144862" y="297986"/>
                </a:lnTo>
                <a:lnTo>
                  <a:pt x="156993" y="296290"/>
                </a:lnTo>
                <a:lnTo>
                  <a:pt x="165692" y="294639"/>
                </a:lnTo>
                <a:lnTo>
                  <a:pt x="173439" y="292608"/>
                </a:lnTo>
                <a:lnTo>
                  <a:pt x="180208" y="290068"/>
                </a:lnTo>
                <a:lnTo>
                  <a:pt x="186977" y="287655"/>
                </a:lnTo>
                <a:lnTo>
                  <a:pt x="213470" y="257175"/>
                </a:lnTo>
                <a:lnTo>
                  <a:pt x="213549" y="248666"/>
                </a:lnTo>
                <a:lnTo>
                  <a:pt x="131045" y="248666"/>
                </a:lnTo>
                <a:lnTo>
                  <a:pt x="118385" y="246704"/>
                </a:lnTo>
                <a:lnTo>
                  <a:pt x="78146" y="217243"/>
                </a:lnTo>
                <a:lnTo>
                  <a:pt x="64550" y="171509"/>
                </a:lnTo>
                <a:lnTo>
                  <a:pt x="63556" y="141023"/>
                </a:lnTo>
                <a:lnTo>
                  <a:pt x="64583" y="128995"/>
                </a:lnTo>
                <a:lnTo>
                  <a:pt x="80174" y="81784"/>
                </a:lnTo>
                <a:lnTo>
                  <a:pt x="112402" y="53789"/>
                </a:lnTo>
                <a:lnTo>
                  <a:pt x="138375" y="49800"/>
                </a:lnTo>
                <a:lnTo>
                  <a:pt x="212647" y="49800"/>
                </a:lnTo>
                <a:lnTo>
                  <a:pt x="212581" y="42799"/>
                </a:lnTo>
                <a:lnTo>
                  <a:pt x="212136" y="37083"/>
                </a:lnTo>
                <a:lnTo>
                  <a:pt x="211793" y="34671"/>
                </a:lnTo>
                <a:lnTo>
                  <a:pt x="211349" y="32639"/>
                </a:lnTo>
                <a:lnTo>
                  <a:pt x="210904" y="30479"/>
                </a:lnTo>
                <a:lnTo>
                  <a:pt x="194826" y="15240"/>
                </a:lnTo>
                <a:lnTo>
                  <a:pt x="189771" y="12319"/>
                </a:lnTo>
                <a:lnTo>
                  <a:pt x="149665" y="1143"/>
                </a:lnTo>
                <a:lnTo>
                  <a:pt x="141918" y="507"/>
                </a:lnTo>
              </a:path>
              <a:path w="5947101" h="298958">
                <a:moveTo>
                  <a:pt x="207475" y="225425"/>
                </a:moveTo>
                <a:lnTo>
                  <a:pt x="204059" y="225425"/>
                </a:lnTo>
                <a:lnTo>
                  <a:pt x="201341" y="226695"/>
                </a:lnTo>
                <a:lnTo>
                  <a:pt x="197849" y="229108"/>
                </a:lnTo>
                <a:lnTo>
                  <a:pt x="194343" y="231394"/>
                </a:lnTo>
                <a:lnTo>
                  <a:pt x="158715" y="246854"/>
                </a:lnTo>
                <a:lnTo>
                  <a:pt x="131045" y="248666"/>
                </a:lnTo>
                <a:lnTo>
                  <a:pt x="213549" y="248666"/>
                </a:lnTo>
                <a:lnTo>
                  <a:pt x="208669" y="225806"/>
                </a:lnTo>
                <a:lnTo>
                  <a:pt x="207475" y="225425"/>
                </a:lnTo>
              </a:path>
              <a:path w="5947101" h="298958">
                <a:moveTo>
                  <a:pt x="212647" y="49800"/>
                </a:moveTo>
                <a:lnTo>
                  <a:pt x="138375" y="49800"/>
                </a:lnTo>
                <a:lnTo>
                  <a:pt x="151756" y="50884"/>
                </a:lnTo>
                <a:lnTo>
                  <a:pt x="163241" y="53721"/>
                </a:lnTo>
                <a:lnTo>
                  <a:pt x="195944" y="71120"/>
                </a:lnTo>
                <a:lnTo>
                  <a:pt x="199373" y="73660"/>
                </a:lnTo>
                <a:lnTo>
                  <a:pt x="202192" y="75057"/>
                </a:lnTo>
                <a:lnTo>
                  <a:pt x="205773" y="75057"/>
                </a:lnTo>
                <a:lnTo>
                  <a:pt x="212618" y="56776"/>
                </a:lnTo>
                <a:lnTo>
                  <a:pt x="212647" y="49800"/>
                </a:lnTo>
              </a:path>
              <a:path w="5947101" h="298958">
                <a:moveTo>
                  <a:pt x="1077159" y="253"/>
                </a:moveTo>
                <a:lnTo>
                  <a:pt x="1037678" y="4212"/>
                </a:lnTo>
                <a:lnTo>
                  <a:pt x="992915" y="21590"/>
                </a:lnTo>
                <a:lnTo>
                  <a:pt x="961382" y="47971"/>
                </a:lnTo>
                <a:lnTo>
                  <a:pt x="935925" y="93274"/>
                </a:lnTo>
                <a:lnTo>
                  <a:pt x="927061" y="142020"/>
                </a:lnTo>
                <a:lnTo>
                  <a:pt x="926701" y="156783"/>
                </a:lnTo>
                <a:lnTo>
                  <a:pt x="927324" y="169380"/>
                </a:lnTo>
                <a:lnTo>
                  <a:pt x="938718" y="219142"/>
                </a:lnTo>
                <a:lnTo>
                  <a:pt x="966952" y="261367"/>
                </a:lnTo>
                <a:lnTo>
                  <a:pt x="1007409" y="286609"/>
                </a:lnTo>
                <a:lnTo>
                  <a:pt x="1047242" y="297335"/>
                </a:lnTo>
                <a:lnTo>
                  <a:pt x="1074111" y="298958"/>
                </a:lnTo>
                <a:lnTo>
                  <a:pt x="1081985" y="298958"/>
                </a:lnTo>
                <a:lnTo>
                  <a:pt x="1120847" y="294513"/>
                </a:lnTo>
                <a:lnTo>
                  <a:pt x="1143072" y="289051"/>
                </a:lnTo>
                <a:lnTo>
                  <a:pt x="1150184" y="287020"/>
                </a:lnTo>
                <a:lnTo>
                  <a:pt x="1172917" y="250062"/>
                </a:lnTo>
                <a:lnTo>
                  <a:pt x="1083763" y="250062"/>
                </a:lnTo>
                <a:lnTo>
                  <a:pt x="1073073" y="249992"/>
                </a:lnTo>
                <a:lnTo>
                  <a:pt x="1035570" y="241472"/>
                </a:lnTo>
                <a:lnTo>
                  <a:pt x="1005189" y="215937"/>
                </a:lnTo>
                <a:lnTo>
                  <a:pt x="988631" y="171460"/>
                </a:lnTo>
                <a:lnTo>
                  <a:pt x="987168" y="142020"/>
                </a:lnTo>
                <a:lnTo>
                  <a:pt x="988321" y="129935"/>
                </a:lnTo>
                <a:lnTo>
                  <a:pt x="1006387" y="83360"/>
                </a:lnTo>
                <a:lnTo>
                  <a:pt x="1049508" y="52444"/>
                </a:lnTo>
                <a:lnTo>
                  <a:pt x="1090526" y="48631"/>
                </a:lnTo>
                <a:lnTo>
                  <a:pt x="1173679" y="48631"/>
                </a:lnTo>
                <a:lnTo>
                  <a:pt x="1173679" y="42545"/>
                </a:lnTo>
                <a:lnTo>
                  <a:pt x="1173171" y="36956"/>
                </a:lnTo>
                <a:lnTo>
                  <a:pt x="1171393" y="29337"/>
                </a:lnTo>
                <a:lnTo>
                  <a:pt x="1169996" y="26416"/>
                </a:lnTo>
                <a:lnTo>
                  <a:pt x="1167964" y="24383"/>
                </a:lnTo>
                <a:lnTo>
                  <a:pt x="1165932" y="22225"/>
                </a:lnTo>
                <a:lnTo>
                  <a:pt x="1131014" y="6946"/>
                </a:lnTo>
                <a:lnTo>
                  <a:pt x="1090631" y="614"/>
                </a:lnTo>
                <a:lnTo>
                  <a:pt x="1077159" y="253"/>
                </a:lnTo>
              </a:path>
              <a:path w="5947101" h="298958">
                <a:moveTo>
                  <a:pt x="1159709" y="129667"/>
                </a:moveTo>
                <a:lnTo>
                  <a:pt x="1058490" y="129667"/>
                </a:lnTo>
                <a:lnTo>
                  <a:pt x="1057220" y="130175"/>
                </a:lnTo>
                <a:lnTo>
                  <a:pt x="1055188" y="131699"/>
                </a:lnTo>
                <a:lnTo>
                  <a:pt x="1054299" y="132969"/>
                </a:lnTo>
                <a:lnTo>
                  <a:pt x="1053537" y="134747"/>
                </a:lnTo>
                <a:lnTo>
                  <a:pt x="1052775" y="136398"/>
                </a:lnTo>
                <a:lnTo>
                  <a:pt x="1052267" y="138684"/>
                </a:lnTo>
                <a:lnTo>
                  <a:pt x="1051505" y="144399"/>
                </a:lnTo>
                <a:lnTo>
                  <a:pt x="1051251" y="147827"/>
                </a:lnTo>
                <a:lnTo>
                  <a:pt x="1051251" y="160020"/>
                </a:lnTo>
                <a:lnTo>
                  <a:pt x="1052013" y="165735"/>
                </a:lnTo>
                <a:lnTo>
                  <a:pt x="1053636" y="169380"/>
                </a:lnTo>
                <a:lnTo>
                  <a:pt x="1055061" y="172465"/>
                </a:lnTo>
                <a:lnTo>
                  <a:pt x="1057093" y="174117"/>
                </a:lnTo>
                <a:lnTo>
                  <a:pt x="1114497" y="174117"/>
                </a:lnTo>
                <a:lnTo>
                  <a:pt x="1114497" y="241046"/>
                </a:lnTo>
                <a:lnTo>
                  <a:pt x="1108909" y="244094"/>
                </a:lnTo>
                <a:lnTo>
                  <a:pt x="1103067" y="246252"/>
                </a:lnTo>
                <a:lnTo>
                  <a:pt x="1090240" y="249300"/>
                </a:lnTo>
                <a:lnTo>
                  <a:pt x="1083763" y="250062"/>
                </a:lnTo>
                <a:lnTo>
                  <a:pt x="1172917" y="250062"/>
                </a:lnTo>
                <a:lnTo>
                  <a:pt x="1172917" y="145542"/>
                </a:lnTo>
                <a:lnTo>
                  <a:pt x="1172536" y="142875"/>
                </a:lnTo>
                <a:lnTo>
                  <a:pt x="1171774" y="140588"/>
                </a:lnTo>
                <a:lnTo>
                  <a:pt x="1171139" y="138175"/>
                </a:lnTo>
                <a:lnTo>
                  <a:pt x="1169996" y="136271"/>
                </a:lnTo>
                <a:lnTo>
                  <a:pt x="1167202" y="132969"/>
                </a:lnTo>
                <a:lnTo>
                  <a:pt x="1165551" y="131699"/>
                </a:lnTo>
                <a:lnTo>
                  <a:pt x="1163646" y="130937"/>
                </a:lnTo>
                <a:lnTo>
                  <a:pt x="1161868" y="130175"/>
                </a:lnTo>
                <a:lnTo>
                  <a:pt x="1159709" y="129667"/>
                </a:lnTo>
              </a:path>
              <a:path w="5947101" h="298958">
                <a:moveTo>
                  <a:pt x="1173679" y="48631"/>
                </a:moveTo>
                <a:lnTo>
                  <a:pt x="1090526" y="48631"/>
                </a:lnTo>
                <a:lnTo>
                  <a:pt x="1103043" y="50049"/>
                </a:lnTo>
                <a:lnTo>
                  <a:pt x="1115216" y="52670"/>
                </a:lnTo>
                <a:lnTo>
                  <a:pt x="1151835" y="66928"/>
                </a:lnTo>
                <a:lnTo>
                  <a:pt x="1160471" y="72389"/>
                </a:lnTo>
                <a:lnTo>
                  <a:pt x="1163646" y="73660"/>
                </a:lnTo>
                <a:lnTo>
                  <a:pt x="1166948" y="73660"/>
                </a:lnTo>
                <a:lnTo>
                  <a:pt x="1168091" y="73278"/>
                </a:lnTo>
                <a:lnTo>
                  <a:pt x="1173679" y="54355"/>
                </a:lnTo>
                <a:lnTo>
                  <a:pt x="1173679" y="48631"/>
                </a:lnTo>
              </a:path>
              <a:path w="5947101" h="298958">
                <a:moveTo>
                  <a:pt x="2192346" y="228219"/>
                </a:moveTo>
                <a:lnTo>
                  <a:pt x="2188790" y="228219"/>
                </a:lnTo>
                <a:lnTo>
                  <a:pt x="2187520" y="228600"/>
                </a:lnTo>
                <a:lnTo>
                  <a:pt x="2186377" y="229362"/>
                </a:lnTo>
                <a:lnTo>
                  <a:pt x="2185234" y="230250"/>
                </a:lnTo>
                <a:lnTo>
                  <a:pt x="2184345" y="231521"/>
                </a:lnTo>
                <a:lnTo>
                  <a:pt x="2183710" y="233552"/>
                </a:lnTo>
                <a:lnTo>
                  <a:pt x="2183075" y="235458"/>
                </a:lnTo>
                <a:lnTo>
                  <a:pt x="2182567" y="237998"/>
                </a:lnTo>
                <a:lnTo>
                  <a:pt x="2182186" y="241046"/>
                </a:lnTo>
                <a:lnTo>
                  <a:pt x="2181932" y="244221"/>
                </a:lnTo>
                <a:lnTo>
                  <a:pt x="2181805" y="259587"/>
                </a:lnTo>
                <a:lnTo>
                  <a:pt x="2182186" y="264795"/>
                </a:lnTo>
                <a:lnTo>
                  <a:pt x="2183075" y="268477"/>
                </a:lnTo>
                <a:lnTo>
                  <a:pt x="2183837" y="272161"/>
                </a:lnTo>
                <a:lnTo>
                  <a:pt x="2196664" y="283463"/>
                </a:lnTo>
                <a:lnTo>
                  <a:pt x="2200982" y="286003"/>
                </a:lnTo>
                <a:lnTo>
                  <a:pt x="2243677" y="297899"/>
                </a:lnTo>
                <a:lnTo>
                  <a:pt x="2271598" y="298878"/>
                </a:lnTo>
                <a:lnTo>
                  <a:pt x="2283550" y="297745"/>
                </a:lnTo>
                <a:lnTo>
                  <a:pt x="2320558" y="287291"/>
                </a:lnTo>
                <a:lnTo>
                  <a:pt x="2357790" y="253953"/>
                </a:lnTo>
                <a:lnTo>
                  <a:pt x="2358886" y="251840"/>
                </a:lnTo>
                <a:lnTo>
                  <a:pt x="2270832" y="251840"/>
                </a:lnTo>
                <a:lnTo>
                  <a:pt x="2259777" y="251784"/>
                </a:lnTo>
                <a:lnTo>
                  <a:pt x="2219651" y="242950"/>
                </a:lnTo>
                <a:lnTo>
                  <a:pt x="2195267" y="229362"/>
                </a:lnTo>
                <a:lnTo>
                  <a:pt x="2192346" y="228219"/>
                </a:lnTo>
              </a:path>
              <a:path w="5947101" h="298958">
                <a:moveTo>
                  <a:pt x="2290390" y="0"/>
                </a:moveTo>
                <a:lnTo>
                  <a:pt x="2283532" y="0"/>
                </a:lnTo>
                <a:lnTo>
                  <a:pt x="2275563" y="240"/>
                </a:lnTo>
                <a:lnTo>
                  <a:pt x="2236567" y="8306"/>
                </a:lnTo>
                <a:lnTo>
                  <a:pt x="2199381" y="38569"/>
                </a:lnTo>
                <a:lnTo>
                  <a:pt x="2187463" y="74941"/>
                </a:lnTo>
                <a:lnTo>
                  <a:pt x="2187032" y="91181"/>
                </a:lnTo>
                <a:lnTo>
                  <a:pt x="2188876" y="103784"/>
                </a:lnTo>
                <a:lnTo>
                  <a:pt x="2215320" y="145615"/>
                </a:lnTo>
                <a:lnTo>
                  <a:pt x="2248099" y="165226"/>
                </a:lnTo>
                <a:lnTo>
                  <a:pt x="2277944" y="178562"/>
                </a:lnTo>
                <a:lnTo>
                  <a:pt x="2284421" y="181990"/>
                </a:lnTo>
                <a:lnTo>
                  <a:pt x="2290136" y="185674"/>
                </a:lnTo>
                <a:lnTo>
                  <a:pt x="2295851" y="189230"/>
                </a:lnTo>
                <a:lnTo>
                  <a:pt x="2300550" y="193421"/>
                </a:lnTo>
                <a:lnTo>
                  <a:pt x="2307662" y="202819"/>
                </a:lnTo>
                <a:lnTo>
                  <a:pt x="2309440" y="208407"/>
                </a:lnTo>
                <a:lnTo>
                  <a:pt x="2309440" y="220599"/>
                </a:lnTo>
                <a:lnTo>
                  <a:pt x="2282897" y="249300"/>
                </a:lnTo>
                <a:lnTo>
                  <a:pt x="2270832" y="251840"/>
                </a:lnTo>
                <a:lnTo>
                  <a:pt x="2358886" y="251840"/>
                </a:lnTo>
                <a:lnTo>
                  <a:pt x="2365068" y="239924"/>
                </a:lnTo>
                <a:lnTo>
                  <a:pt x="2368014" y="229142"/>
                </a:lnTo>
                <a:lnTo>
                  <a:pt x="2369712" y="216159"/>
                </a:lnTo>
                <a:lnTo>
                  <a:pt x="2370147" y="200131"/>
                </a:lnTo>
                <a:lnTo>
                  <a:pt x="2368285" y="187590"/>
                </a:lnTo>
                <a:lnTo>
                  <a:pt x="2341395" y="145746"/>
                </a:lnTo>
                <a:lnTo>
                  <a:pt x="2308424" y="126364"/>
                </a:lnTo>
                <a:lnTo>
                  <a:pt x="2278198" y="113030"/>
                </a:lnTo>
                <a:lnTo>
                  <a:pt x="2271467" y="109600"/>
                </a:lnTo>
                <a:lnTo>
                  <a:pt x="2246321" y="83185"/>
                </a:lnTo>
                <a:lnTo>
                  <a:pt x="2246321" y="72517"/>
                </a:lnTo>
                <a:lnTo>
                  <a:pt x="2255846" y="54609"/>
                </a:lnTo>
                <a:lnTo>
                  <a:pt x="2259021" y="51816"/>
                </a:lnTo>
                <a:lnTo>
                  <a:pt x="2262958" y="49656"/>
                </a:lnTo>
                <a:lnTo>
                  <a:pt x="2272483" y="46608"/>
                </a:lnTo>
                <a:lnTo>
                  <a:pt x="2278071" y="45720"/>
                </a:lnTo>
                <a:lnTo>
                  <a:pt x="2353636" y="45720"/>
                </a:lnTo>
                <a:lnTo>
                  <a:pt x="2353636" y="34417"/>
                </a:lnTo>
                <a:lnTo>
                  <a:pt x="2353509" y="31876"/>
                </a:lnTo>
                <a:lnTo>
                  <a:pt x="2353188" y="28645"/>
                </a:lnTo>
                <a:lnTo>
                  <a:pt x="2353001" y="27050"/>
                </a:lnTo>
                <a:lnTo>
                  <a:pt x="2352620" y="25400"/>
                </a:lnTo>
                <a:lnTo>
                  <a:pt x="2352366" y="23622"/>
                </a:lnTo>
                <a:lnTo>
                  <a:pt x="2317230" y="4045"/>
                </a:lnTo>
                <a:lnTo>
                  <a:pt x="2297248" y="507"/>
                </a:lnTo>
                <a:lnTo>
                  <a:pt x="2290390" y="0"/>
                </a:lnTo>
              </a:path>
              <a:path w="5947101" h="298958">
                <a:moveTo>
                  <a:pt x="2353636" y="45720"/>
                </a:moveTo>
                <a:lnTo>
                  <a:pt x="2292676" y="45720"/>
                </a:lnTo>
                <a:lnTo>
                  <a:pt x="2300169" y="46736"/>
                </a:lnTo>
                <a:lnTo>
                  <a:pt x="2313885" y="50800"/>
                </a:lnTo>
                <a:lnTo>
                  <a:pt x="2341825" y="64388"/>
                </a:lnTo>
                <a:lnTo>
                  <a:pt x="2344492" y="65405"/>
                </a:lnTo>
                <a:lnTo>
                  <a:pt x="2347667" y="65405"/>
                </a:lnTo>
                <a:lnTo>
                  <a:pt x="2349064" y="65024"/>
                </a:lnTo>
                <a:lnTo>
                  <a:pt x="2353453" y="50800"/>
                </a:lnTo>
                <a:lnTo>
                  <a:pt x="2353636" y="4572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0825" y="346583"/>
            <a:ext cx="120456" cy="196342"/>
          </a:xfrm>
          <a:custGeom>
            <a:avLst/>
            <a:gdLst/>
            <a:ahLst/>
            <a:cxnLst/>
            <a:rect l="l" t="t" r="r" b="b"/>
            <a:pathLst>
              <a:path w="120456" h="196342">
                <a:moveTo>
                  <a:pt x="0" y="0"/>
                </a:moveTo>
                <a:lnTo>
                  <a:pt x="0" y="196342"/>
                </a:lnTo>
                <a:lnTo>
                  <a:pt x="30607" y="196342"/>
                </a:lnTo>
                <a:lnTo>
                  <a:pt x="68802" y="191005"/>
                </a:lnTo>
                <a:lnTo>
                  <a:pt x="102063" y="166140"/>
                </a:lnTo>
                <a:lnTo>
                  <a:pt x="119272" y="119792"/>
                </a:lnTo>
                <a:lnTo>
                  <a:pt x="120456" y="107624"/>
                </a:lnTo>
                <a:lnTo>
                  <a:pt x="120345" y="90604"/>
                </a:lnTo>
                <a:lnTo>
                  <a:pt x="113356" y="50970"/>
                </a:lnTo>
                <a:lnTo>
                  <a:pt x="83574" y="12604"/>
                </a:lnTo>
                <a:lnTo>
                  <a:pt x="45859" y="862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6953" y="346583"/>
            <a:ext cx="120456" cy="196342"/>
          </a:xfrm>
          <a:custGeom>
            <a:avLst/>
            <a:gdLst/>
            <a:ahLst/>
            <a:cxnLst/>
            <a:rect l="l" t="t" r="r" b="b"/>
            <a:pathLst>
              <a:path w="120456" h="196342">
                <a:moveTo>
                  <a:pt x="0" y="0"/>
                </a:moveTo>
                <a:lnTo>
                  <a:pt x="0" y="196342"/>
                </a:lnTo>
                <a:lnTo>
                  <a:pt x="30607" y="196342"/>
                </a:lnTo>
                <a:lnTo>
                  <a:pt x="68802" y="191005"/>
                </a:lnTo>
                <a:lnTo>
                  <a:pt x="102063" y="166140"/>
                </a:lnTo>
                <a:lnTo>
                  <a:pt x="119272" y="119792"/>
                </a:lnTo>
                <a:lnTo>
                  <a:pt x="120456" y="107624"/>
                </a:lnTo>
                <a:lnTo>
                  <a:pt x="120345" y="90604"/>
                </a:lnTo>
                <a:lnTo>
                  <a:pt x="113356" y="50970"/>
                </a:lnTo>
                <a:lnTo>
                  <a:pt x="83574" y="12604"/>
                </a:lnTo>
                <a:lnTo>
                  <a:pt x="45859" y="862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3593" y="343661"/>
            <a:ext cx="149719" cy="201682"/>
          </a:xfrm>
          <a:custGeom>
            <a:avLst/>
            <a:gdLst/>
            <a:ahLst/>
            <a:cxnLst/>
            <a:rect l="l" t="t" r="r" b="b"/>
            <a:pathLst>
              <a:path w="149719" h="201682">
                <a:moveTo>
                  <a:pt x="75683" y="0"/>
                </a:moveTo>
                <a:lnTo>
                  <a:pt x="34658" y="12038"/>
                </a:lnTo>
                <a:lnTo>
                  <a:pt x="6356" y="50391"/>
                </a:lnTo>
                <a:lnTo>
                  <a:pt x="0" y="90319"/>
                </a:lnTo>
                <a:lnTo>
                  <a:pt x="53" y="107036"/>
                </a:lnTo>
                <a:lnTo>
                  <a:pt x="6392" y="155138"/>
                </a:lnTo>
                <a:lnTo>
                  <a:pt x="28400" y="189211"/>
                </a:lnTo>
                <a:lnTo>
                  <a:pt x="60665" y="201682"/>
                </a:lnTo>
                <a:lnTo>
                  <a:pt x="78945" y="201612"/>
                </a:lnTo>
                <a:lnTo>
                  <a:pt x="116394" y="189862"/>
                </a:lnTo>
                <a:lnTo>
                  <a:pt x="143593" y="150922"/>
                </a:lnTo>
                <a:lnTo>
                  <a:pt x="149719" y="111141"/>
                </a:lnTo>
                <a:lnTo>
                  <a:pt x="149658" y="94416"/>
                </a:lnTo>
                <a:lnTo>
                  <a:pt x="143138" y="46893"/>
                </a:lnTo>
                <a:lnTo>
                  <a:pt x="120819" y="13345"/>
                </a:lnTo>
                <a:lnTo>
                  <a:pt x="7568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8368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9" y="0"/>
                </a:moveTo>
                <a:lnTo>
                  <a:pt x="161671" y="0"/>
                </a:lnTo>
                <a:lnTo>
                  <a:pt x="162940" y="0"/>
                </a:lnTo>
                <a:lnTo>
                  <a:pt x="164210" y="381"/>
                </a:lnTo>
                <a:lnTo>
                  <a:pt x="170052" y="18796"/>
                </a:lnTo>
                <a:lnTo>
                  <a:pt x="170052" y="23241"/>
                </a:lnTo>
                <a:lnTo>
                  <a:pt x="170052" y="27432"/>
                </a:lnTo>
                <a:lnTo>
                  <a:pt x="162940" y="46100"/>
                </a:lnTo>
                <a:lnTo>
                  <a:pt x="161671" y="46100"/>
                </a:lnTo>
                <a:lnTo>
                  <a:pt x="58420" y="46100"/>
                </a:lnTo>
                <a:lnTo>
                  <a:pt x="58420" y="116586"/>
                </a:lnTo>
                <a:lnTo>
                  <a:pt x="145796" y="116586"/>
                </a:lnTo>
                <a:lnTo>
                  <a:pt x="147065" y="116586"/>
                </a:lnTo>
                <a:lnTo>
                  <a:pt x="148335" y="116967"/>
                </a:lnTo>
                <a:lnTo>
                  <a:pt x="149478" y="117856"/>
                </a:lnTo>
                <a:lnTo>
                  <a:pt x="150622" y="118618"/>
                </a:lnTo>
                <a:lnTo>
                  <a:pt x="151510" y="119888"/>
                </a:lnTo>
                <a:lnTo>
                  <a:pt x="152273" y="121666"/>
                </a:lnTo>
                <a:lnTo>
                  <a:pt x="153034" y="123317"/>
                </a:lnTo>
                <a:lnTo>
                  <a:pt x="153542" y="125603"/>
                </a:lnTo>
                <a:lnTo>
                  <a:pt x="153924" y="128524"/>
                </a:lnTo>
                <a:lnTo>
                  <a:pt x="154304" y="131445"/>
                </a:lnTo>
                <a:lnTo>
                  <a:pt x="154431" y="135001"/>
                </a:lnTo>
                <a:lnTo>
                  <a:pt x="154431" y="139192"/>
                </a:lnTo>
                <a:lnTo>
                  <a:pt x="154431" y="143510"/>
                </a:lnTo>
                <a:lnTo>
                  <a:pt x="147065" y="161417"/>
                </a:lnTo>
                <a:lnTo>
                  <a:pt x="145796" y="161417"/>
                </a:lnTo>
                <a:lnTo>
                  <a:pt x="58420" y="161417"/>
                </a:lnTo>
                <a:lnTo>
                  <a:pt x="58420" y="242951"/>
                </a:lnTo>
                <a:lnTo>
                  <a:pt x="162559" y="242951"/>
                </a:lnTo>
                <a:lnTo>
                  <a:pt x="163829" y="242951"/>
                </a:lnTo>
                <a:lnTo>
                  <a:pt x="165100" y="243332"/>
                </a:lnTo>
                <a:lnTo>
                  <a:pt x="166242" y="244221"/>
                </a:lnTo>
                <a:lnTo>
                  <a:pt x="167258" y="244983"/>
                </a:lnTo>
                <a:lnTo>
                  <a:pt x="170687" y="255143"/>
                </a:lnTo>
                <a:lnTo>
                  <a:pt x="171069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71069" y="273812"/>
                </a:lnTo>
                <a:lnTo>
                  <a:pt x="170687" y="276733"/>
                </a:lnTo>
                <a:lnTo>
                  <a:pt x="170306" y="279654"/>
                </a:lnTo>
                <a:lnTo>
                  <a:pt x="166242" y="287655"/>
                </a:lnTo>
                <a:lnTo>
                  <a:pt x="165100" y="288544"/>
                </a:lnTo>
                <a:lnTo>
                  <a:pt x="163829" y="288925"/>
                </a:lnTo>
                <a:lnTo>
                  <a:pt x="162559" y="288925"/>
                </a:lnTo>
                <a:lnTo>
                  <a:pt x="17399" y="288925"/>
                </a:lnTo>
                <a:lnTo>
                  <a:pt x="12446" y="288925"/>
                </a:lnTo>
                <a:lnTo>
                  <a:pt x="8381" y="287528"/>
                </a:lnTo>
                <a:lnTo>
                  <a:pt x="4952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2" y="4445"/>
                </a:lnTo>
                <a:lnTo>
                  <a:pt x="8381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0333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6" y="0"/>
                </a:lnTo>
                <a:lnTo>
                  <a:pt x="105917" y="336"/>
                </a:lnTo>
                <a:lnTo>
                  <a:pt x="143917" y="5389"/>
                </a:lnTo>
                <a:lnTo>
                  <a:pt x="179838" y="19223"/>
                </a:lnTo>
                <a:lnTo>
                  <a:pt x="216894" y="53433"/>
                </a:lnTo>
                <a:lnTo>
                  <a:pt x="235938" y="100042"/>
                </a:lnTo>
                <a:lnTo>
                  <a:pt x="240016" y="137662"/>
                </a:lnTo>
                <a:lnTo>
                  <a:pt x="239686" y="152588"/>
                </a:lnTo>
                <a:lnTo>
                  <a:pt x="234718" y="190925"/>
                </a:lnTo>
                <a:lnTo>
                  <a:pt x="219890" y="228521"/>
                </a:lnTo>
                <a:lnTo>
                  <a:pt x="194886" y="257818"/>
                </a:lnTo>
                <a:lnTo>
                  <a:pt x="149295" y="280941"/>
                </a:lnTo>
                <a:lnTo>
                  <a:pt x="100016" y="288628"/>
                </a:lnTo>
                <a:lnTo>
                  <a:pt x="17399" y="288925"/>
                </a:lnTo>
                <a:lnTo>
                  <a:pt x="12445" y="288925"/>
                </a:lnTo>
                <a:lnTo>
                  <a:pt x="8381" y="287528"/>
                </a:lnTo>
                <a:lnTo>
                  <a:pt x="4952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2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7140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7" y="0"/>
                </a:lnTo>
                <a:lnTo>
                  <a:pt x="105917" y="336"/>
                </a:lnTo>
                <a:lnTo>
                  <a:pt x="143917" y="5389"/>
                </a:lnTo>
                <a:lnTo>
                  <a:pt x="179838" y="19223"/>
                </a:lnTo>
                <a:lnTo>
                  <a:pt x="216894" y="53433"/>
                </a:lnTo>
                <a:lnTo>
                  <a:pt x="235938" y="100042"/>
                </a:lnTo>
                <a:lnTo>
                  <a:pt x="240016" y="137662"/>
                </a:lnTo>
                <a:lnTo>
                  <a:pt x="239686" y="152588"/>
                </a:lnTo>
                <a:lnTo>
                  <a:pt x="234718" y="190925"/>
                </a:lnTo>
                <a:lnTo>
                  <a:pt x="219890" y="228521"/>
                </a:lnTo>
                <a:lnTo>
                  <a:pt x="194886" y="257818"/>
                </a:lnTo>
                <a:lnTo>
                  <a:pt x="149295" y="280941"/>
                </a:lnTo>
                <a:lnTo>
                  <a:pt x="100016" y="288628"/>
                </a:lnTo>
                <a:lnTo>
                  <a:pt x="17399" y="288925"/>
                </a:lnTo>
                <a:lnTo>
                  <a:pt x="12446" y="288925"/>
                </a:lnTo>
                <a:lnTo>
                  <a:pt x="8382" y="287528"/>
                </a:lnTo>
                <a:lnTo>
                  <a:pt x="4953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3" y="4445"/>
                </a:lnTo>
                <a:lnTo>
                  <a:pt x="8382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2404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7" y="0"/>
                </a:lnTo>
                <a:lnTo>
                  <a:pt x="105917" y="336"/>
                </a:lnTo>
                <a:lnTo>
                  <a:pt x="143917" y="5389"/>
                </a:lnTo>
                <a:lnTo>
                  <a:pt x="179838" y="19223"/>
                </a:lnTo>
                <a:lnTo>
                  <a:pt x="216894" y="53433"/>
                </a:lnTo>
                <a:lnTo>
                  <a:pt x="235938" y="100042"/>
                </a:lnTo>
                <a:lnTo>
                  <a:pt x="240016" y="137662"/>
                </a:lnTo>
                <a:lnTo>
                  <a:pt x="239686" y="152588"/>
                </a:lnTo>
                <a:lnTo>
                  <a:pt x="234718" y="190925"/>
                </a:lnTo>
                <a:lnTo>
                  <a:pt x="219890" y="228521"/>
                </a:lnTo>
                <a:lnTo>
                  <a:pt x="194886" y="257818"/>
                </a:lnTo>
                <a:lnTo>
                  <a:pt x="149295" y="280941"/>
                </a:lnTo>
                <a:lnTo>
                  <a:pt x="100016" y="288628"/>
                </a:lnTo>
                <a:lnTo>
                  <a:pt x="17399" y="288925"/>
                </a:lnTo>
                <a:lnTo>
                  <a:pt x="12446" y="288925"/>
                </a:lnTo>
                <a:lnTo>
                  <a:pt x="8382" y="287528"/>
                </a:lnTo>
                <a:lnTo>
                  <a:pt x="4953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3" y="4445"/>
                </a:lnTo>
                <a:lnTo>
                  <a:pt x="8382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6569" y="300481"/>
            <a:ext cx="171195" cy="288925"/>
          </a:xfrm>
          <a:custGeom>
            <a:avLst/>
            <a:gdLst/>
            <a:ahLst/>
            <a:cxnLst/>
            <a:rect l="l" t="t" r="r" b="b"/>
            <a:pathLst>
              <a:path w="171195" h="288925">
                <a:moveTo>
                  <a:pt x="17398" y="0"/>
                </a:moveTo>
                <a:lnTo>
                  <a:pt x="161670" y="0"/>
                </a:lnTo>
                <a:lnTo>
                  <a:pt x="162940" y="0"/>
                </a:lnTo>
                <a:lnTo>
                  <a:pt x="164210" y="381"/>
                </a:lnTo>
                <a:lnTo>
                  <a:pt x="169544" y="12192"/>
                </a:lnTo>
                <a:lnTo>
                  <a:pt x="169925" y="15113"/>
                </a:lnTo>
                <a:lnTo>
                  <a:pt x="170052" y="18796"/>
                </a:lnTo>
                <a:lnTo>
                  <a:pt x="170052" y="23241"/>
                </a:lnTo>
                <a:lnTo>
                  <a:pt x="170052" y="27432"/>
                </a:lnTo>
                <a:lnTo>
                  <a:pt x="169925" y="30988"/>
                </a:lnTo>
                <a:lnTo>
                  <a:pt x="169544" y="33909"/>
                </a:lnTo>
                <a:lnTo>
                  <a:pt x="169163" y="36829"/>
                </a:lnTo>
                <a:lnTo>
                  <a:pt x="168655" y="39116"/>
                </a:lnTo>
                <a:lnTo>
                  <a:pt x="167893" y="40894"/>
                </a:lnTo>
                <a:lnTo>
                  <a:pt x="167131" y="42672"/>
                </a:lnTo>
                <a:lnTo>
                  <a:pt x="166242" y="43942"/>
                </a:lnTo>
                <a:lnTo>
                  <a:pt x="165226" y="44831"/>
                </a:lnTo>
                <a:lnTo>
                  <a:pt x="164210" y="45593"/>
                </a:lnTo>
                <a:lnTo>
                  <a:pt x="162940" y="46100"/>
                </a:lnTo>
                <a:lnTo>
                  <a:pt x="161670" y="46100"/>
                </a:lnTo>
                <a:lnTo>
                  <a:pt x="58419" y="46100"/>
                </a:lnTo>
                <a:lnTo>
                  <a:pt x="58419" y="116586"/>
                </a:lnTo>
                <a:lnTo>
                  <a:pt x="145795" y="116586"/>
                </a:lnTo>
                <a:lnTo>
                  <a:pt x="147065" y="116586"/>
                </a:lnTo>
                <a:lnTo>
                  <a:pt x="148335" y="116967"/>
                </a:lnTo>
                <a:lnTo>
                  <a:pt x="149478" y="117856"/>
                </a:lnTo>
                <a:lnTo>
                  <a:pt x="150621" y="118618"/>
                </a:lnTo>
                <a:lnTo>
                  <a:pt x="151510" y="119888"/>
                </a:lnTo>
                <a:lnTo>
                  <a:pt x="152272" y="121666"/>
                </a:lnTo>
                <a:lnTo>
                  <a:pt x="153034" y="123317"/>
                </a:lnTo>
                <a:lnTo>
                  <a:pt x="153542" y="125603"/>
                </a:lnTo>
                <a:lnTo>
                  <a:pt x="153923" y="128524"/>
                </a:lnTo>
                <a:lnTo>
                  <a:pt x="154304" y="131445"/>
                </a:lnTo>
                <a:lnTo>
                  <a:pt x="154431" y="135001"/>
                </a:lnTo>
                <a:lnTo>
                  <a:pt x="154431" y="139192"/>
                </a:lnTo>
                <a:lnTo>
                  <a:pt x="154431" y="143510"/>
                </a:lnTo>
                <a:lnTo>
                  <a:pt x="154304" y="147066"/>
                </a:lnTo>
                <a:lnTo>
                  <a:pt x="153923" y="149860"/>
                </a:lnTo>
                <a:lnTo>
                  <a:pt x="153542" y="152654"/>
                </a:lnTo>
                <a:lnTo>
                  <a:pt x="147065" y="161417"/>
                </a:lnTo>
                <a:lnTo>
                  <a:pt x="145795" y="161417"/>
                </a:lnTo>
                <a:lnTo>
                  <a:pt x="58419" y="161417"/>
                </a:lnTo>
                <a:lnTo>
                  <a:pt x="58419" y="242951"/>
                </a:lnTo>
                <a:lnTo>
                  <a:pt x="162559" y="242951"/>
                </a:lnTo>
                <a:lnTo>
                  <a:pt x="163829" y="242951"/>
                </a:lnTo>
                <a:lnTo>
                  <a:pt x="165100" y="243332"/>
                </a:lnTo>
                <a:lnTo>
                  <a:pt x="166242" y="244221"/>
                </a:lnTo>
                <a:lnTo>
                  <a:pt x="167258" y="244983"/>
                </a:lnTo>
                <a:lnTo>
                  <a:pt x="171195" y="261620"/>
                </a:lnTo>
                <a:lnTo>
                  <a:pt x="171195" y="265938"/>
                </a:lnTo>
                <a:lnTo>
                  <a:pt x="171195" y="270256"/>
                </a:lnTo>
                <a:lnTo>
                  <a:pt x="166242" y="287655"/>
                </a:lnTo>
                <a:lnTo>
                  <a:pt x="165100" y="288544"/>
                </a:lnTo>
                <a:lnTo>
                  <a:pt x="163829" y="288925"/>
                </a:lnTo>
                <a:lnTo>
                  <a:pt x="162559" y="288925"/>
                </a:lnTo>
                <a:lnTo>
                  <a:pt x="17398" y="288925"/>
                </a:lnTo>
                <a:lnTo>
                  <a:pt x="12445" y="288925"/>
                </a:lnTo>
                <a:lnTo>
                  <a:pt x="8381" y="287528"/>
                </a:lnTo>
                <a:lnTo>
                  <a:pt x="4952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2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8532" y="300481"/>
            <a:ext cx="240016" cy="288925"/>
          </a:xfrm>
          <a:custGeom>
            <a:avLst/>
            <a:gdLst/>
            <a:ahLst/>
            <a:cxnLst/>
            <a:rect l="l" t="t" r="r" b="b"/>
            <a:pathLst>
              <a:path w="240016" h="288925">
                <a:moveTo>
                  <a:pt x="17399" y="0"/>
                </a:moveTo>
                <a:lnTo>
                  <a:pt x="91567" y="0"/>
                </a:lnTo>
                <a:lnTo>
                  <a:pt x="105917" y="336"/>
                </a:lnTo>
                <a:lnTo>
                  <a:pt x="143917" y="5389"/>
                </a:lnTo>
                <a:lnTo>
                  <a:pt x="179838" y="19223"/>
                </a:lnTo>
                <a:lnTo>
                  <a:pt x="216894" y="53433"/>
                </a:lnTo>
                <a:lnTo>
                  <a:pt x="235938" y="100042"/>
                </a:lnTo>
                <a:lnTo>
                  <a:pt x="240016" y="137662"/>
                </a:lnTo>
                <a:lnTo>
                  <a:pt x="239686" y="152588"/>
                </a:lnTo>
                <a:lnTo>
                  <a:pt x="234718" y="190925"/>
                </a:lnTo>
                <a:lnTo>
                  <a:pt x="219890" y="228521"/>
                </a:lnTo>
                <a:lnTo>
                  <a:pt x="194886" y="257818"/>
                </a:lnTo>
                <a:lnTo>
                  <a:pt x="149295" y="280941"/>
                </a:lnTo>
                <a:lnTo>
                  <a:pt x="100016" y="288628"/>
                </a:lnTo>
                <a:lnTo>
                  <a:pt x="17399" y="288925"/>
                </a:lnTo>
                <a:lnTo>
                  <a:pt x="12445" y="288925"/>
                </a:lnTo>
                <a:lnTo>
                  <a:pt x="8381" y="287528"/>
                </a:lnTo>
                <a:lnTo>
                  <a:pt x="4953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3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4697" y="300481"/>
            <a:ext cx="214248" cy="290322"/>
          </a:xfrm>
          <a:custGeom>
            <a:avLst/>
            <a:gdLst/>
            <a:ahLst/>
            <a:cxnLst/>
            <a:rect l="l" t="t" r="r" b="b"/>
            <a:pathLst>
              <a:path w="214248" h="290322">
                <a:moveTo>
                  <a:pt x="17398" y="0"/>
                </a:moveTo>
                <a:lnTo>
                  <a:pt x="92201" y="0"/>
                </a:lnTo>
                <a:lnTo>
                  <a:pt x="99821" y="0"/>
                </a:lnTo>
                <a:lnTo>
                  <a:pt x="106044" y="253"/>
                </a:lnTo>
                <a:lnTo>
                  <a:pt x="149444" y="7676"/>
                </a:lnTo>
                <a:lnTo>
                  <a:pt x="184319" y="32068"/>
                </a:lnTo>
                <a:lnTo>
                  <a:pt x="198659" y="67816"/>
                </a:lnTo>
                <a:lnTo>
                  <a:pt x="199389" y="78996"/>
                </a:lnTo>
                <a:lnTo>
                  <a:pt x="198563" y="92340"/>
                </a:lnTo>
                <a:lnTo>
                  <a:pt x="180085" y="133350"/>
                </a:lnTo>
                <a:lnTo>
                  <a:pt x="144350" y="154212"/>
                </a:lnTo>
                <a:lnTo>
                  <a:pt x="147573" y="156591"/>
                </a:lnTo>
                <a:lnTo>
                  <a:pt x="151637" y="159131"/>
                </a:lnTo>
                <a:lnTo>
                  <a:pt x="155447" y="162179"/>
                </a:lnTo>
                <a:lnTo>
                  <a:pt x="159257" y="165100"/>
                </a:lnTo>
                <a:lnTo>
                  <a:pt x="175640" y="187452"/>
                </a:lnTo>
                <a:lnTo>
                  <a:pt x="178688" y="192913"/>
                </a:lnTo>
                <a:lnTo>
                  <a:pt x="181609" y="199009"/>
                </a:lnTo>
                <a:lnTo>
                  <a:pt x="184403" y="205867"/>
                </a:lnTo>
                <a:lnTo>
                  <a:pt x="208660" y="262763"/>
                </a:lnTo>
                <a:lnTo>
                  <a:pt x="210946" y="268478"/>
                </a:lnTo>
                <a:lnTo>
                  <a:pt x="212470" y="272542"/>
                </a:lnTo>
                <a:lnTo>
                  <a:pt x="213232" y="275209"/>
                </a:lnTo>
                <a:lnTo>
                  <a:pt x="213994" y="277749"/>
                </a:lnTo>
                <a:lnTo>
                  <a:pt x="214248" y="279908"/>
                </a:lnTo>
                <a:lnTo>
                  <a:pt x="214248" y="281305"/>
                </a:lnTo>
                <a:lnTo>
                  <a:pt x="214248" y="282956"/>
                </a:lnTo>
                <a:lnTo>
                  <a:pt x="213994" y="284353"/>
                </a:lnTo>
                <a:lnTo>
                  <a:pt x="213359" y="285496"/>
                </a:lnTo>
                <a:lnTo>
                  <a:pt x="212851" y="286639"/>
                </a:lnTo>
                <a:lnTo>
                  <a:pt x="189102" y="290322"/>
                </a:lnTo>
                <a:lnTo>
                  <a:pt x="181736" y="290322"/>
                </a:lnTo>
                <a:lnTo>
                  <a:pt x="175513" y="290322"/>
                </a:lnTo>
                <a:lnTo>
                  <a:pt x="151129" y="280416"/>
                </a:lnTo>
                <a:lnTo>
                  <a:pt x="125221" y="215900"/>
                </a:lnTo>
                <a:lnTo>
                  <a:pt x="106171" y="182372"/>
                </a:lnTo>
                <a:lnTo>
                  <a:pt x="93471" y="173736"/>
                </a:lnTo>
                <a:lnTo>
                  <a:pt x="88772" y="171831"/>
                </a:lnTo>
                <a:lnTo>
                  <a:pt x="83311" y="170815"/>
                </a:lnTo>
                <a:lnTo>
                  <a:pt x="76961" y="170815"/>
                </a:lnTo>
                <a:lnTo>
                  <a:pt x="58673" y="170815"/>
                </a:lnTo>
                <a:lnTo>
                  <a:pt x="58673" y="280924"/>
                </a:lnTo>
                <a:lnTo>
                  <a:pt x="58673" y="282448"/>
                </a:lnTo>
                <a:lnTo>
                  <a:pt x="58165" y="283718"/>
                </a:lnTo>
                <a:lnTo>
                  <a:pt x="43560" y="289560"/>
                </a:lnTo>
                <a:lnTo>
                  <a:pt x="39750" y="290068"/>
                </a:lnTo>
                <a:lnTo>
                  <a:pt x="35051" y="290322"/>
                </a:lnTo>
                <a:lnTo>
                  <a:pt x="29209" y="290322"/>
                </a:lnTo>
                <a:lnTo>
                  <a:pt x="23621" y="290322"/>
                </a:lnTo>
                <a:lnTo>
                  <a:pt x="18795" y="290068"/>
                </a:lnTo>
                <a:lnTo>
                  <a:pt x="15112" y="289560"/>
                </a:lnTo>
                <a:lnTo>
                  <a:pt x="11302" y="289179"/>
                </a:lnTo>
                <a:lnTo>
                  <a:pt x="0" y="282448"/>
                </a:lnTo>
                <a:lnTo>
                  <a:pt x="0" y="280924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2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33" y="300481"/>
            <a:ext cx="171196" cy="288925"/>
          </a:xfrm>
          <a:custGeom>
            <a:avLst/>
            <a:gdLst/>
            <a:ahLst/>
            <a:cxnLst/>
            <a:rect l="l" t="t" r="r" b="b"/>
            <a:pathLst>
              <a:path w="171196" h="288925">
                <a:moveTo>
                  <a:pt x="17398" y="0"/>
                </a:moveTo>
                <a:lnTo>
                  <a:pt x="161670" y="0"/>
                </a:lnTo>
                <a:lnTo>
                  <a:pt x="162940" y="0"/>
                </a:lnTo>
                <a:lnTo>
                  <a:pt x="164210" y="381"/>
                </a:lnTo>
                <a:lnTo>
                  <a:pt x="165226" y="1143"/>
                </a:lnTo>
                <a:lnTo>
                  <a:pt x="166242" y="1904"/>
                </a:lnTo>
                <a:lnTo>
                  <a:pt x="167131" y="3175"/>
                </a:lnTo>
                <a:lnTo>
                  <a:pt x="167893" y="5079"/>
                </a:lnTo>
                <a:lnTo>
                  <a:pt x="168655" y="6985"/>
                </a:lnTo>
                <a:lnTo>
                  <a:pt x="169164" y="9271"/>
                </a:lnTo>
                <a:lnTo>
                  <a:pt x="169544" y="12192"/>
                </a:lnTo>
                <a:lnTo>
                  <a:pt x="169925" y="15113"/>
                </a:lnTo>
                <a:lnTo>
                  <a:pt x="170053" y="18796"/>
                </a:lnTo>
                <a:lnTo>
                  <a:pt x="170053" y="23241"/>
                </a:lnTo>
                <a:lnTo>
                  <a:pt x="170053" y="27432"/>
                </a:lnTo>
                <a:lnTo>
                  <a:pt x="169925" y="30988"/>
                </a:lnTo>
                <a:lnTo>
                  <a:pt x="169544" y="33909"/>
                </a:lnTo>
                <a:lnTo>
                  <a:pt x="169164" y="36829"/>
                </a:lnTo>
                <a:lnTo>
                  <a:pt x="168655" y="39116"/>
                </a:lnTo>
                <a:lnTo>
                  <a:pt x="167893" y="40894"/>
                </a:lnTo>
                <a:lnTo>
                  <a:pt x="167131" y="42672"/>
                </a:lnTo>
                <a:lnTo>
                  <a:pt x="166242" y="43942"/>
                </a:lnTo>
                <a:lnTo>
                  <a:pt x="165226" y="44831"/>
                </a:lnTo>
                <a:lnTo>
                  <a:pt x="164210" y="45593"/>
                </a:lnTo>
                <a:lnTo>
                  <a:pt x="162940" y="46100"/>
                </a:lnTo>
                <a:lnTo>
                  <a:pt x="161670" y="46100"/>
                </a:lnTo>
                <a:lnTo>
                  <a:pt x="58419" y="46100"/>
                </a:lnTo>
                <a:lnTo>
                  <a:pt x="58419" y="116586"/>
                </a:lnTo>
                <a:lnTo>
                  <a:pt x="145795" y="116586"/>
                </a:lnTo>
                <a:lnTo>
                  <a:pt x="147065" y="116586"/>
                </a:lnTo>
                <a:lnTo>
                  <a:pt x="148335" y="116967"/>
                </a:lnTo>
                <a:lnTo>
                  <a:pt x="149478" y="117856"/>
                </a:lnTo>
                <a:lnTo>
                  <a:pt x="150622" y="118618"/>
                </a:lnTo>
                <a:lnTo>
                  <a:pt x="151510" y="119888"/>
                </a:lnTo>
                <a:lnTo>
                  <a:pt x="152272" y="121666"/>
                </a:lnTo>
                <a:lnTo>
                  <a:pt x="153034" y="123317"/>
                </a:lnTo>
                <a:lnTo>
                  <a:pt x="153542" y="125603"/>
                </a:lnTo>
                <a:lnTo>
                  <a:pt x="153923" y="128524"/>
                </a:lnTo>
                <a:lnTo>
                  <a:pt x="154304" y="131445"/>
                </a:lnTo>
                <a:lnTo>
                  <a:pt x="154431" y="135001"/>
                </a:lnTo>
                <a:lnTo>
                  <a:pt x="154431" y="139192"/>
                </a:lnTo>
                <a:lnTo>
                  <a:pt x="154431" y="143510"/>
                </a:lnTo>
                <a:lnTo>
                  <a:pt x="154304" y="147066"/>
                </a:lnTo>
                <a:lnTo>
                  <a:pt x="153923" y="149860"/>
                </a:lnTo>
                <a:lnTo>
                  <a:pt x="153542" y="152654"/>
                </a:lnTo>
                <a:lnTo>
                  <a:pt x="147065" y="161417"/>
                </a:lnTo>
                <a:lnTo>
                  <a:pt x="145795" y="161417"/>
                </a:lnTo>
                <a:lnTo>
                  <a:pt x="58419" y="161417"/>
                </a:lnTo>
                <a:lnTo>
                  <a:pt x="58419" y="242951"/>
                </a:lnTo>
                <a:lnTo>
                  <a:pt x="162559" y="242951"/>
                </a:lnTo>
                <a:lnTo>
                  <a:pt x="163829" y="242951"/>
                </a:lnTo>
                <a:lnTo>
                  <a:pt x="165100" y="243332"/>
                </a:lnTo>
                <a:lnTo>
                  <a:pt x="166242" y="244221"/>
                </a:lnTo>
                <a:lnTo>
                  <a:pt x="167258" y="244983"/>
                </a:lnTo>
                <a:lnTo>
                  <a:pt x="170687" y="255143"/>
                </a:lnTo>
                <a:lnTo>
                  <a:pt x="171068" y="258064"/>
                </a:lnTo>
                <a:lnTo>
                  <a:pt x="171196" y="261620"/>
                </a:lnTo>
                <a:lnTo>
                  <a:pt x="171196" y="265938"/>
                </a:lnTo>
                <a:lnTo>
                  <a:pt x="171196" y="270256"/>
                </a:lnTo>
                <a:lnTo>
                  <a:pt x="171068" y="273812"/>
                </a:lnTo>
                <a:lnTo>
                  <a:pt x="170687" y="276733"/>
                </a:lnTo>
                <a:lnTo>
                  <a:pt x="170306" y="279654"/>
                </a:lnTo>
                <a:lnTo>
                  <a:pt x="166242" y="287655"/>
                </a:lnTo>
                <a:lnTo>
                  <a:pt x="165100" y="288544"/>
                </a:lnTo>
                <a:lnTo>
                  <a:pt x="163829" y="288925"/>
                </a:lnTo>
                <a:lnTo>
                  <a:pt x="162559" y="288925"/>
                </a:lnTo>
                <a:lnTo>
                  <a:pt x="17398" y="288925"/>
                </a:lnTo>
                <a:lnTo>
                  <a:pt x="12445" y="288925"/>
                </a:lnTo>
                <a:lnTo>
                  <a:pt x="8381" y="287528"/>
                </a:lnTo>
                <a:lnTo>
                  <a:pt x="4953" y="284607"/>
                </a:lnTo>
                <a:lnTo>
                  <a:pt x="1650" y="281686"/>
                </a:lnTo>
                <a:lnTo>
                  <a:pt x="0" y="276987"/>
                </a:lnTo>
                <a:lnTo>
                  <a:pt x="0" y="270383"/>
                </a:lnTo>
                <a:lnTo>
                  <a:pt x="0" y="18542"/>
                </a:lnTo>
                <a:lnTo>
                  <a:pt x="0" y="12065"/>
                </a:lnTo>
                <a:lnTo>
                  <a:pt x="1650" y="7366"/>
                </a:lnTo>
                <a:lnTo>
                  <a:pt x="4953" y="4445"/>
                </a:lnTo>
                <a:lnTo>
                  <a:pt x="8381" y="1524"/>
                </a:lnTo>
                <a:lnTo>
                  <a:pt x="12445" y="0"/>
                </a:lnTo>
                <a:lnTo>
                  <a:pt x="173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1953" y="300481"/>
            <a:ext cx="220954" cy="290322"/>
          </a:xfrm>
          <a:custGeom>
            <a:avLst/>
            <a:gdLst/>
            <a:ahLst/>
            <a:cxnLst/>
            <a:rect l="l" t="t" r="r" b="b"/>
            <a:pathLst>
              <a:path w="220954" h="290322">
                <a:moveTo>
                  <a:pt x="8699" y="0"/>
                </a:moveTo>
                <a:lnTo>
                  <a:pt x="212318" y="0"/>
                </a:lnTo>
                <a:lnTo>
                  <a:pt x="213588" y="0"/>
                </a:lnTo>
                <a:lnTo>
                  <a:pt x="214858" y="508"/>
                </a:lnTo>
                <a:lnTo>
                  <a:pt x="216001" y="1270"/>
                </a:lnTo>
                <a:lnTo>
                  <a:pt x="217144" y="2159"/>
                </a:lnTo>
                <a:lnTo>
                  <a:pt x="218033" y="3428"/>
                </a:lnTo>
                <a:lnTo>
                  <a:pt x="218795" y="5334"/>
                </a:lnTo>
                <a:lnTo>
                  <a:pt x="219557" y="7112"/>
                </a:lnTo>
                <a:lnTo>
                  <a:pt x="220065" y="9651"/>
                </a:lnTo>
                <a:lnTo>
                  <a:pt x="220446" y="12826"/>
                </a:lnTo>
                <a:lnTo>
                  <a:pt x="220827" y="15875"/>
                </a:lnTo>
                <a:lnTo>
                  <a:pt x="220954" y="19685"/>
                </a:lnTo>
                <a:lnTo>
                  <a:pt x="220954" y="24129"/>
                </a:lnTo>
                <a:lnTo>
                  <a:pt x="220954" y="28448"/>
                </a:lnTo>
                <a:lnTo>
                  <a:pt x="220827" y="32131"/>
                </a:lnTo>
                <a:lnTo>
                  <a:pt x="220446" y="35178"/>
                </a:lnTo>
                <a:lnTo>
                  <a:pt x="220065" y="38226"/>
                </a:lnTo>
                <a:lnTo>
                  <a:pt x="219557" y="40767"/>
                </a:lnTo>
                <a:lnTo>
                  <a:pt x="218795" y="42545"/>
                </a:lnTo>
                <a:lnTo>
                  <a:pt x="218033" y="44450"/>
                </a:lnTo>
                <a:lnTo>
                  <a:pt x="217144" y="45847"/>
                </a:lnTo>
                <a:lnTo>
                  <a:pt x="216001" y="46736"/>
                </a:lnTo>
                <a:lnTo>
                  <a:pt x="214858" y="47625"/>
                </a:lnTo>
                <a:lnTo>
                  <a:pt x="213588" y="48006"/>
                </a:lnTo>
                <a:lnTo>
                  <a:pt x="212318" y="48006"/>
                </a:lnTo>
                <a:lnTo>
                  <a:pt x="139928" y="48006"/>
                </a:lnTo>
                <a:lnTo>
                  <a:pt x="139928" y="280924"/>
                </a:lnTo>
                <a:lnTo>
                  <a:pt x="139928" y="282448"/>
                </a:lnTo>
                <a:lnTo>
                  <a:pt x="139547" y="283718"/>
                </a:lnTo>
                <a:lnTo>
                  <a:pt x="138531" y="284861"/>
                </a:lnTo>
                <a:lnTo>
                  <a:pt x="137515" y="286131"/>
                </a:lnTo>
                <a:lnTo>
                  <a:pt x="135991" y="287020"/>
                </a:lnTo>
                <a:lnTo>
                  <a:pt x="133705" y="287782"/>
                </a:lnTo>
                <a:lnTo>
                  <a:pt x="131546" y="288544"/>
                </a:lnTo>
                <a:lnTo>
                  <a:pt x="128498" y="289179"/>
                </a:lnTo>
                <a:lnTo>
                  <a:pt x="124688" y="289560"/>
                </a:lnTo>
                <a:lnTo>
                  <a:pt x="120878" y="290068"/>
                </a:lnTo>
                <a:lnTo>
                  <a:pt x="116179" y="290322"/>
                </a:lnTo>
                <a:lnTo>
                  <a:pt x="110464" y="290322"/>
                </a:lnTo>
                <a:lnTo>
                  <a:pt x="104876" y="290322"/>
                </a:lnTo>
                <a:lnTo>
                  <a:pt x="100177" y="290068"/>
                </a:lnTo>
                <a:lnTo>
                  <a:pt x="96367" y="289560"/>
                </a:lnTo>
                <a:lnTo>
                  <a:pt x="92557" y="289179"/>
                </a:lnTo>
                <a:lnTo>
                  <a:pt x="89509" y="288544"/>
                </a:lnTo>
                <a:lnTo>
                  <a:pt x="87223" y="287782"/>
                </a:lnTo>
                <a:lnTo>
                  <a:pt x="85064" y="287020"/>
                </a:lnTo>
                <a:lnTo>
                  <a:pt x="83413" y="286131"/>
                </a:lnTo>
                <a:lnTo>
                  <a:pt x="82524" y="284861"/>
                </a:lnTo>
                <a:lnTo>
                  <a:pt x="81508" y="283718"/>
                </a:lnTo>
                <a:lnTo>
                  <a:pt x="81000" y="282448"/>
                </a:lnTo>
                <a:lnTo>
                  <a:pt x="81000" y="280924"/>
                </a:lnTo>
                <a:lnTo>
                  <a:pt x="81000" y="48006"/>
                </a:lnTo>
                <a:lnTo>
                  <a:pt x="8699" y="48006"/>
                </a:lnTo>
                <a:lnTo>
                  <a:pt x="7213" y="48006"/>
                </a:lnTo>
                <a:lnTo>
                  <a:pt x="5956" y="47625"/>
                </a:lnTo>
                <a:lnTo>
                  <a:pt x="4914" y="46736"/>
                </a:lnTo>
                <a:lnTo>
                  <a:pt x="3873" y="45847"/>
                </a:lnTo>
                <a:lnTo>
                  <a:pt x="2971" y="44450"/>
                </a:lnTo>
                <a:lnTo>
                  <a:pt x="2235" y="42545"/>
                </a:lnTo>
                <a:lnTo>
                  <a:pt x="1485" y="40767"/>
                </a:lnTo>
                <a:lnTo>
                  <a:pt x="927" y="38226"/>
                </a:lnTo>
                <a:lnTo>
                  <a:pt x="558" y="35178"/>
                </a:lnTo>
                <a:lnTo>
                  <a:pt x="190" y="32131"/>
                </a:lnTo>
                <a:lnTo>
                  <a:pt x="0" y="28448"/>
                </a:lnTo>
                <a:lnTo>
                  <a:pt x="0" y="24129"/>
                </a:lnTo>
                <a:lnTo>
                  <a:pt x="0" y="19685"/>
                </a:lnTo>
                <a:lnTo>
                  <a:pt x="190" y="15875"/>
                </a:lnTo>
                <a:lnTo>
                  <a:pt x="558" y="12826"/>
                </a:lnTo>
                <a:lnTo>
                  <a:pt x="927" y="9651"/>
                </a:lnTo>
                <a:lnTo>
                  <a:pt x="1485" y="7112"/>
                </a:lnTo>
                <a:lnTo>
                  <a:pt x="2235" y="5334"/>
                </a:lnTo>
                <a:lnTo>
                  <a:pt x="2971" y="3428"/>
                </a:lnTo>
                <a:lnTo>
                  <a:pt x="3873" y="2159"/>
                </a:lnTo>
                <a:lnTo>
                  <a:pt x="4914" y="1270"/>
                </a:lnTo>
                <a:lnTo>
                  <a:pt x="5956" y="508"/>
                </a:lnTo>
                <a:lnTo>
                  <a:pt x="7213" y="0"/>
                </a:lnTo>
                <a:lnTo>
                  <a:pt x="86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3610" y="299211"/>
            <a:ext cx="266573" cy="291592"/>
          </a:xfrm>
          <a:custGeom>
            <a:avLst/>
            <a:gdLst/>
            <a:ahLst/>
            <a:cxnLst/>
            <a:rect l="l" t="t" r="r" b="b"/>
            <a:pathLst>
              <a:path w="266573" h="291592">
                <a:moveTo>
                  <a:pt x="130810" y="0"/>
                </a:moveTo>
                <a:lnTo>
                  <a:pt x="139573" y="0"/>
                </a:lnTo>
                <a:lnTo>
                  <a:pt x="146685" y="127"/>
                </a:lnTo>
                <a:lnTo>
                  <a:pt x="151891" y="381"/>
                </a:lnTo>
                <a:lnTo>
                  <a:pt x="157099" y="508"/>
                </a:lnTo>
                <a:lnTo>
                  <a:pt x="161162" y="1016"/>
                </a:lnTo>
                <a:lnTo>
                  <a:pt x="163956" y="1905"/>
                </a:lnTo>
                <a:lnTo>
                  <a:pt x="166877" y="2667"/>
                </a:lnTo>
                <a:lnTo>
                  <a:pt x="169037" y="3937"/>
                </a:lnTo>
                <a:lnTo>
                  <a:pt x="170306" y="5588"/>
                </a:lnTo>
                <a:lnTo>
                  <a:pt x="171576" y="7239"/>
                </a:lnTo>
                <a:lnTo>
                  <a:pt x="172592" y="9398"/>
                </a:lnTo>
                <a:lnTo>
                  <a:pt x="173481" y="12319"/>
                </a:lnTo>
                <a:lnTo>
                  <a:pt x="262763" y="268351"/>
                </a:lnTo>
                <a:lnTo>
                  <a:pt x="264540" y="273685"/>
                </a:lnTo>
                <a:lnTo>
                  <a:pt x="265684" y="277876"/>
                </a:lnTo>
                <a:lnTo>
                  <a:pt x="266191" y="281051"/>
                </a:lnTo>
                <a:lnTo>
                  <a:pt x="266573" y="284226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1" y="290576"/>
                </a:lnTo>
                <a:lnTo>
                  <a:pt x="255650" y="290957"/>
                </a:lnTo>
                <a:lnTo>
                  <a:pt x="251460" y="291338"/>
                </a:lnTo>
                <a:lnTo>
                  <a:pt x="245744" y="291592"/>
                </a:lnTo>
                <a:lnTo>
                  <a:pt x="238505" y="291592"/>
                </a:lnTo>
                <a:lnTo>
                  <a:pt x="230886" y="291592"/>
                </a:lnTo>
                <a:lnTo>
                  <a:pt x="224916" y="291465"/>
                </a:lnTo>
                <a:lnTo>
                  <a:pt x="220725" y="291211"/>
                </a:lnTo>
                <a:lnTo>
                  <a:pt x="216408" y="290957"/>
                </a:lnTo>
                <a:lnTo>
                  <a:pt x="213233" y="290576"/>
                </a:lnTo>
                <a:lnTo>
                  <a:pt x="210947" y="289814"/>
                </a:lnTo>
                <a:lnTo>
                  <a:pt x="208787" y="289179"/>
                </a:lnTo>
                <a:lnTo>
                  <a:pt x="204088" y="282448"/>
                </a:lnTo>
                <a:lnTo>
                  <a:pt x="184658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3" y="291592"/>
                </a:lnTo>
                <a:lnTo>
                  <a:pt x="13969" y="291338"/>
                </a:lnTo>
                <a:lnTo>
                  <a:pt x="10033" y="290830"/>
                </a:lnTo>
                <a:lnTo>
                  <a:pt x="6223" y="290449"/>
                </a:lnTo>
                <a:lnTo>
                  <a:pt x="3555" y="289306"/>
                </a:lnTo>
                <a:lnTo>
                  <a:pt x="2031" y="287655"/>
                </a:lnTo>
                <a:lnTo>
                  <a:pt x="508" y="285877"/>
                </a:lnTo>
                <a:lnTo>
                  <a:pt x="0" y="283464"/>
                </a:lnTo>
                <a:lnTo>
                  <a:pt x="508" y="280416"/>
                </a:lnTo>
                <a:lnTo>
                  <a:pt x="888" y="277241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6" y="1016"/>
                </a:lnTo>
                <a:lnTo>
                  <a:pt x="107950" y="508"/>
                </a:lnTo>
                <a:lnTo>
                  <a:pt x="112522" y="381"/>
                </a:lnTo>
                <a:lnTo>
                  <a:pt x="117221" y="127"/>
                </a:lnTo>
                <a:lnTo>
                  <a:pt x="123316" y="0"/>
                </a:lnTo>
                <a:lnTo>
                  <a:pt x="13081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50484" y="299211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718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39" y="290830"/>
                </a:lnTo>
                <a:lnTo>
                  <a:pt x="11429" y="290449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7"/>
                </a:lnTo>
                <a:lnTo>
                  <a:pt x="1397" y="5334"/>
                </a:lnTo>
                <a:lnTo>
                  <a:pt x="2412" y="4191"/>
                </a:lnTo>
                <a:lnTo>
                  <a:pt x="4063" y="3175"/>
                </a:lnTo>
                <a:lnTo>
                  <a:pt x="6350" y="2413"/>
                </a:lnTo>
                <a:lnTo>
                  <a:pt x="8636" y="1651"/>
                </a:lnTo>
                <a:lnTo>
                  <a:pt x="11684" y="1143"/>
                </a:lnTo>
                <a:lnTo>
                  <a:pt x="15366" y="635"/>
                </a:lnTo>
                <a:lnTo>
                  <a:pt x="19176" y="254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6936" y="299211"/>
            <a:ext cx="158750" cy="290195"/>
          </a:xfrm>
          <a:custGeom>
            <a:avLst/>
            <a:gdLst/>
            <a:ahLst/>
            <a:cxnLst/>
            <a:rect l="l" t="t" r="r" b="b"/>
            <a:pathLst>
              <a:path w="158750" h="290195">
                <a:moveTo>
                  <a:pt x="29463" y="0"/>
                </a:moveTo>
                <a:lnTo>
                  <a:pt x="35305" y="0"/>
                </a:lnTo>
                <a:lnTo>
                  <a:pt x="40004" y="254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41808"/>
                </a:lnTo>
                <a:lnTo>
                  <a:pt x="149733" y="241808"/>
                </a:lnTo>
                <a:lnTo>
                  <a:pt x="151257" y="241808"/>
                </a:lnTo>
                <a:lnTo>
                  <a:pt x="152526" y="242189"/>
                </a:lnTo>
                <a:lnTo>
                  <a:pt x="158114" y="254381"/>
                </a:lnTo>
                <a:lnTo>
                  <a:pt x="158496" y="257429"/>
                </a:lnTo>
                <a:lnTo>
                  <a:pt x="158750" y="261239"/>
                </a:lnTo>
                <a:lnTo>
                  <a:pt x="158750" y="265684"/>
                </a:lnTo>
                <a:lnTo>
                  <a:pt x="158750" y="270129"/>
                </a:lnTo>
                <a:lnTo>
                  <a:pt x="158496" y="273812"/>
                </a:lnTo>
                <a:lnTo>
                  <a:pt x="158114" y="276860"/>
                </a:lnTo>
                <a:lnTo>
                  <a:pt x="157734" y="279908"/>
                </a:lnTo>
                <a:lnTo>
                  <a:pt x="157225" y="282448"/>
                </a:lnTo>
                <a:lnTo>
                  <a:pt x="156463" y="284480"/>
                </a:lnTo>
                <a:lnTo>
                  <a:pt x="155701" y="286512"/>
                </a:lnTo>
                <a:lnTo>
                  <a:pt x="154812" y="287909"/>
                </a:lnTo>
                <a:lnTo>
                  <a:pt x="153670" y="288925"/>
                </a:lnTo>
                <a:lnTo>
                  <a:pt x="152526" y="289814"/>
                </a:lnTo>
                <a:lnTo>
                  <a:pt x="151257" y="290195"/>
                </a:lnTo>
                <a:lnTo>
                  <a:pt x="149733" y="290195"/>
                </a:lnTo>
                <a:lnTo>
                  <a:pt x="17399" y="290195"/>
                </a:lnTo>
                <a:lnTo>
                  <a:pt x="12446" y="290195"/>
                </a:lnTo>
                <a:lnTo>
                  <a:pt x="8382" y="288798"/>
                </a:lnTo>
                <a:lnTo>
                  <a:pt x="4952" y="285877"/>
                </a:lnTo>
                <a:lnTo>
                  <a:pt x="1650" y="282956"/>
                </a:lnTo>
                <a:lnTo>
                  <a:pt x="0" y="278257"/>
                </a:lnTo>
                <a:lnTo>
                  <a:pt x="0" y="271653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53407" y="299211"/>
            <a:ext cx="266572" cy="291592"/>
          </a:xfrm>
          <a:custGeom>
            <a:avLst/>
            <a:gdLst/>
            <a:ahLst/>
            <a:cxnLst/>
            <a:rect l="l" t="t" r="r" b="b"/>
            <a:pathLst>
              <a:path w="266572" h="291592">
                <a:moveTo>
                  <a:pt x="130809" y="0"/>
                </a:moveTo>
                <a:lnTo>
                  <a:pt x="139700" y="0"/>
                </a:lnTo>
                <a:lnTo>
                  <a:pt x="146684" y="127"/>
                </a:lnTo>
                <a:lnTo>
                  <a:pt x="151891" y="381"/>
                </a:lnTo>
                <a:lnTo>
                  <a:pt x="157098" y="508"/>
                </a:lnTo>
                <a:lnTo>
                  <a:pt x="161162" y="1016"/>
                </a:lnTo>
                <a:lnTo>
                  <a:pt x="163956" y="1905"/>
                </a:lnTo>
                <a:lnTo>
                  <a:pt x="166877" y="2667"/>
                </a:lnTo>
                <a:lnTo>
                  <a:pt x="169037" y="3937"/>
                </a:lnTo>
                <a:lnTo>
                  <a:pt x="170306" y="5588"/>
                </a:lnTo>
                <a:lnTo>
                  <a:pt x="171576" y="7239"/>
                </a:lnTo>
                <a:lnTo>
                  <a:pt x="172592" y="9398"/>
                </a:lnTo>
                <a:lnTo>
                  <a:pt x="173481" y="12319"/>
                </a:lnTo>
                <a:lnTo>
                  <a:pt x="262763" y="268351"/>
                </a:lnTo>
                <a:lnTo>
                  <a:pt x="264540" y="273685"/>
                </a:lnTo>
                <a:lnTo>
                  <a:pt x="265683" y="277876"/>
                </a:lnTo>
                <a:lnTo>
                  <a:pt x="266191" y="281051"/>
                </a:lnTo>
                <a:lnTo>
                  <a:pt x="266572" y="284226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1" y="290576"/>
                </a:lnTo>
                <a:lnTo>
                  <a:pt x="255650" y="290957"/>
                </a:lnTo>
                <a:lnTo>
                  <a:pt x="251459" y="291338"/>
                </a:lnTo>
                <a:lnTo>
                  <a:pt x="245744" y="291592"/>
                </a:lnTo>
                <a:lnTo>
                  <a:pt x="238505" y="291592"/>
                </a:lnTo>
                <a:lnTo>
                  <a:pt x="230885" y="291592"/>
                </a:lnTo>
                <a:lnTo>
                  <a:pt x="224916" y="291465"/>
                </a:lnTo>
                <a:lnTo>
                  <a:pt x="220725" y="291211"/>
                </a:lnTo>
                <a:lnTo>
                  <a:pt x="216407" y="290957"/>
                </a:lnTo>
                <a:lnTo>
                  <a:pt x="213232" y="290576"/>
                </a:lnTo>
                <a:lnTo>
                  <a:pt x="210946" y="289814"/>
                </a:lnTo>
                <a:lnTo>
                  <a:pt x="208787" y="289179"/>
                </a:lnTo>
                <a:lnTo>
                  <a:pt x="204088" y="282448"/>
                </a:lnTo>
                <a:lnTo>
                  <a:pt x="184657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3" y="291592"/>
                </a:lnTo>
                <a:lnTo>
                  <a:pt x="13969" y="291338"/>
                </a:lnTo>
                <a:lnTo>
                  <a:pt x="10032" y="290830"/>
                </a:lnTo>
                <a:lnTo>
                  <a:pt x="6222" y="290449"/>
                </a:lnTo>
                <a:lnTo>
                  <a:pt x="3555" y="289306"/>
                </a:lnTo>
                <a:lnTo>
                  <a:pt x="2031" y="287655"/>
                </a:lnTo>
                <a:lnTo>
                  <a:pt x="507" y="285877"/>
                </a:lnTo>
                <a:lnTo>
                  <a:pt x="0" y="283464"/>
                </a:lnTo>
                <a:lnTo>
                  <a:pt x="507" y="280416"/>
                </a:lnTo>
                <a:lnTo>
                  <a:pt x="888" y="277241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6" y="1016"/>
                </a:lnTo>
                <a:lnTo>
                  <a:pt x="107950" y="508"/>
                </a:lnTo>
                <a:lnTo>
                  <a:pt x="112521" y="381"/>
                </a:lnTo>
                <a:lnTo>
                  <a:pt x="117220" y="127"/>
                </a:lnTo>
                <a:lnTo>
                  <a:pt x="123316" y="0"/>
                </a:lnTo>
                <a:lnTo>
                  <a:pt x="1308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0090" y="299211"/>
            <a:ext cx="266573" cy="291592"/>
          </a:xfrm>
          <a:custGeom>
            <a:avLst/>
            <a:gdLst/>
            <a:ahLst/>
            <a:cxnLst/>
            <a:rect l="l" t="t" r="r" b="b"/>
            <a:pathLst>
              <a:path w="266573" h="291592">
                <a:moveTo>
                  <a:pt x="130810" y="0"/>
                </a:moveTo>
                <a:lnTo>
                  <a:pt x="139700" y="0"/>
                </a:lnTo>
                <a:lnTo>
                  <a:pt x="146685" y="127"/>
                </a:lnTo>
                <a:lnTo>
                  <a:pt x="151892" y="381"/>
                </a:lnTo>
                <a:lnTo>
                  <a:pt x="157099" y="508"/>
                </a:lnTo>
                <a:lnTo>
                  <a:pt x="161162" y="1016"/>
                </a:lnTo>
                <a:lnTo>
                  <a:pt x="163957" y="1905"/>
                </a:lnTo>
                <a:lnTo>
                  <a:pt x="166878" y="2667"/>
                </a:lnTo>
                <a:lnTo>
                  <a:pt x="173482" y="12319"/>
                </a:lnTo>
                <a:lnTo>
                  <a:pt x="262763" y="268351"/>
                </a:lnTo>
                <a:lnTo>
                  <a:pt x="264541" y="273685"/>
                </a:lnTo>
                <a:lnTo>
                  <a:pt x="265684" y="277876"/>
                </a:lnTo>
                <a:lnTo>
                  <a:pt x="266192" y="281051"/>
                </a:lnTo>
                <a:lnTo>
                  <a:pt x="266573" y="284226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2" y="290576"/>
                </a:lnTo>
                <a:lnTo>
                  <a:pt x="255650" y="290957"/>
                </a:lnTo>
                <a:lnTo>
                  <a:pt x="251460" y="291338"/>
                </a:lnTo>
                <a:lnTo>
                  <a:pt x="245745" y="291592"/>
                </a:lnTo>
                <a:lnTo>
                  <a:pt x="238506" y="291592"/>
                </a:lnTo>
                <a:lnTo>
                  <a:pt x="230886" y="291592"/>
                </a:lnTo>
                <a:lnTo>
                  <a:pt x="224917" y="291465"/>
                </a:lnTo>
                <a:lnTo>
                  <a:pt x="220725" y="291211"/>
                </a:lnTo>
                <a:lnTo>
                  <a:pt x="216408" y="290957"/>
                </a:lnTo>
                <a:lnTo>
                  <a:pt x="213233" y="290576"/>
                </a:lnTo>
                <a:lnTo>
                  <a:pt x="210947" y="289814"/>
                </a:lnTo>
                <a:lnTo>
                  <a:pt x="208787" y="289179"/>
                </a:lnTo>
                <a:lnTo>
                  <a:pt x="207263" y="288290"/>
                </a:lnTo>
                <a:lnTo>
                  <a:pt x="206375" y="287020"/>
                </a:lnTo>
                <a:lnTo>
                  <a:pt x="205359" y="285877"/>
                </a:lnTo>
                <a:lnTo>
                  <a:pt x="204724" y="284353"/>
                </a:lnTo>
                <a:lnTo>
                  <a:pt x="204088" y="282448"/>
                </a:lnTo>
                <a:lnTo>
                  <a:pt x="184658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4" y="291592"/>
                </a:lnTo>
                <a:lnTo>
                  <a:pt x="13970" y="291338"/>
                </a:lnTo>
                <a:lnTo>
                  <a:pt x="10033" y="290830"/>
                </a:lnTo>
                <a:lnTo>
                  <a:pt x="6223" y="290449"/>
                </a:lnTo>
                <a:lnTo>
                  <a:pt x="3556" y="289306"/>
                </a:lnTo>
                <a:lnTo>
                  <a:pt x="2032" y="287655"/>
                </a:lnTo>
                <a:lnTo>
                  <a:pt x="508" y="285877"/>
                </a:lnTo>
                <a:lnTo>
                  <a:pt x="0" y="283464"/>
                </a:lnTo>
                <a:lnTo>
                  <a:pt x="508" y="280416"/>
                </a:lnTo>
                <a:lnTo>
                  <a:pt x="888" y="277241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7" y="1016"/>
                </a:lnTo>
                <a:lnTo>
                  <a:pt x="107950" y="508"/>
                </a:lnTo>
                <a:lnTo>
                  <a:pt x="112522" y="381"/>
                </a:lnTo>
                <a:lnTo>
                  <a:pt x="117221" y="127"/>
                </a:lnTo>
                <a:lnTo>
                  <a:pt x="123317" y="0"/>
                </a:lnTo>
                <a:lnTo>
                  <a:pt x="13081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62704" y="299211"/>
            <a:ext cx="158750" cy="290195"/>
          </a:xfrm>
          <a:custGeom>
            <a:avLst/>
            <a:gdLst/>
            <a:ahLst/>
            <a:cxnLst/>
            <a:rect l="l" t="t" r="r" b="b"/>
            <a:pathLst>
              <a:path w="158750" h="290195">
                <a:moveTo>
                  <a:pt x="29464" y="0"/>
                </a:moveTo>
                <a:lnTo>
                  <a:pt x="35306" y="0"/>
                </a:lnTo>
                <a:lnTo>
                  <a:pt x="40005" y="254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41808"/>
                </a:lnTo>
                <a:lnTo>
                  <a:pt x="149733" y="241808"/>
                </a:lnTo>
                <a:lnTo>
                  <a:pt x="151257" y="241808"/>
                </a:lnTo>
                <a:lnTo>
                  <a:pt x="152527" y="242189"/>
                </a:lnTo>
                <a:lnTo>
                  <a:pt x="158750" y="261239"/>
                </a:lnTo>
                <a:lnTo>
                  <a:pt x="158750" y="265684"/>
                </a:lnTo>
                <a:lnTo>
                  <a:pt x="158750" y="270129"/>
                </a:lnTo>
                <a:lnTo>
                  <a:pt x="151257" y="290195"/>
                </a:lnTo>
                <a:lnTo>
                  <a:pt x="149733" y="290195"/>
                </a:lnTo>
                <a:lnTo>
                  <a:pt x="17399" y="290195"/>
                </a:lnTo>
                <a:lnTo>
                  <a:pt x="12446" y="290195"/>
                </a:lnTo>
                <a:lnTo>
                  <a:pt x="8382" y="288798"/>
                </a:lnTo>
                <a:lnTo>
                  <a:pt x="4953" y="285877"/>
                </a:lnTo>
                <a:lnTo>
                  <a:pt x="1650" y="282956"/>
                </a:lnTo>
                <a:lnTo>
                  <a:pt x="0" y="278257"/>
                </a:lnTo>
                <a:lnTo>
                  <a:pt x="0" y="271653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23749" y="0"/>
                </a:lnTo>
                <a:lnTo>
                  <a:pt x="2946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8010" y="299211"/>
            <a:ext cx="266572" cy="291592"/>
          </a:xfrm>
          <a:custGeom>
            <a:avLst/>
            <a:gdLst/>
            <a:ahLst/>
            <a:cxnLst/>
            <a:rect l="l" t="t" r="r" b="b"/>
            <a:pathLst>
              <a:path w="266572" h="291592">
                <a:moveTo>
                  <a:pt x="130809" y="0"/>
                </a:moveTo>
                <a:lnTo>
                  <a:pt x="139700" y="0"/>
                </a:lnTo>
                <a:lnTo>
                  <a:pt x="146684" y="127"/>
                </a:lnTo>
                <a:lnTo>
                  <a:pt x="151891" y="381"/>
                </a:lnTo>
                <a:lnTo>
                  <a:pt x="157099" y="508"/>
                </a:lnTo>
                <a:lnTo>
                  <a:pt x="161162" y="1016"/>
                </a:lnTo>
                <a:lnTo>
                  <a:pt x="163956" y="1905"/>
                </a:lnTo>
                <a:lnTo>
                  <a:pt x="166877" y="2667"/>
                </a:lnTo>
                <a:lnTo>
                  <a:pt x="169037" y="3937"/>
                </a:lnTo>
                <a:lnTo>
                  <a:pt x="170306" y="5588"/>
                </a:lnTo>
                <a:lnTo>
                  <a:pt x="171576" y="7239"/>
                </a:lnTo>
                <a:lnTo>
                  <a:pt x="172593" y="9398"/>
                </a:lnTo>
                <a:lnTo>
                  <a:pt x="173481" y="12319"/>
                </a:lnTo>
                <a:lnTo>
                  <a:pt x="262763" y="268351"/>
                </a:lnTo>
                <a:lnTo>
                  <a:pt x="264540" y="273685"/>
                </a:lnTo>
                <a:lnTo>
                  <a:pt x="265683" y="277876"/>
                </a:lnTo>
                <a:lnTo>
                  <a:pt x="266191" y="281051"/>
                </a:lnTo>
                <a:lnTo>
                  <a:pt x="266572" y="284226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1" y="290576"/>
                </a:lnTo>
                <a:lnTo>
                  <a:pt x="255650" y="290957"/>
                </a:lnTo>
                <a:lnTo>
                  <a:pt x="251459" y="291338"/>
                </a:lnTo>
                <a:lnTo>
                  <a:pt x="245744" y="291592"/>
                </a:lnTo>
                <a:lnTo>
                  <a:pt x="238506" y="291592"/>
                </a:lnTo>
                <a:lnTo>
                  <a:pt x="230886" y="291592"/>
                </a:lnTo>
                <a:lnTo>
                  <a:pt x="224916" y="291465"/>
                </a:lnTo>
                <a:lnTo>
                  <a:pt x="220725" y="291211"/>
                </a:lnTo>
                <a:lnTo>
                  <a:pt x="216407" y="290957"/>
                </a:lnTo>
                <a:lnTo>
                  <a:pt x="213232" y="290576"/>
                </a:lnTo>
                <a:lnTo>
                  <a:pt x="210946" y="289814"/>
                </a:lnTo>
                <a:lnTo>
                  <a:pt x="208787" y="289179"/>
                </a:lnTo>
                <a:lnTo>
                  <a:pt x="207263" y="288290"/>
                </a:lnTo>
                <a:lnTo>
                  <a:pt x="206375" y="287020"/>
                </a:lnTo>
                <a:lnTo>
                  <a:pt x="205358" y="285877"/>
                </a:lnTo>
                <a:lnTo>
                  <a:pt x="204724" y="284353"/>
                </a:lnTo>
                <a:lnTo>
                  <a:pt x="204088" y="282448"/>
                </a:lnTo>
                <a:lnTo>
                  <a:pt x="184657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3" y="291592"/>
                </a:lnTo>
                <a:lnTo>
                  <a:pt x="13969" y="291338"/>
                </a:lnTo>
                <a:lnTo>
                  <a:pt x="10032" y="290830"/>
                </a:lnTo>
                <a:lnTo>
                  <a:pt x="6222" y="290449"/>
                </a:lnTo>
                <a:lnTo>
                  <a:pt x="3556" y="289306"/>
                </a:lnTo>
                <a:lnTo>
                  <a:pt x="2031" y="287655"/>
                </a:lnTo>
                <a:lnTo>
                  <a:pt x="507" y="285877"/>
                </a:lnTo>
                <a:lnTo>
                  <a:pt x="0" y="283464"/>
                </a:lnTo>
                <a:lnTo>
                  <a:pt x="507" y="280416"/>
                </a:lnTo>
                <a:lnTo>
                  <a:pt x="888" y="277241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6" y="1016"/>
                </a:lnTo>
                <a:lnTo>
                  <a:pt x="107950" y="508"/>
                </a:lnTo>
                <a:lnTo>
                  <a:pt x="112521" y="381"/>
                </a:lnTo>
                <a:lnTo>
                  <a:pt x="117220" y="127"/>
                </a:lnTo>
                <a:lnTo>
                  <a:pt x="123316" y="0"/>
                </a:lnTo>
                <a:lnTo>
                  <a:pt x="1308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2252" y="299211"/>
            <a:ext cx="58928" cy="291592"/>
          </a:xfrm>
          <a:custGeom>
            <a:avLst/>
            <a:gdLst/>
            <a:ahLst/>
            <a:cxnLst/>
            <a:rect l="l" t="t" r="r" b="b"/>
            <a:pathLst>
              <a:path w="58928" h="291592">
                <a:moveTo>
                  <a:pt x="29464" y="0"/>
                </a:moveTo>
                <a:lnTo>
                  <a:pt x="35306" y="0"/>
                </a:lnTo>
                <a:lnTo>
                  <a:pt x="40005" y="254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82194"/>
                </a:lnTo>
                <a:lnTo>
                  <a:pt x="58928" y="283718"/>
                </a:lnTo>
                <a:lnTo>
                  <a:pt x="58420" y="284988"/>
                </a:lnTo>
                <a:lnTo>
                  <a:pt x="43688" y="290830"/>
                </a:lnTo>
                <a:lnTo>
                  <a:pt x="40005" y="291338"/>
                </a:lnTo>
                <a:lnTo>
                  <a:pt x="35306" y="291592"/>
                </a:lnTo>
                <a:lnTo>
                  <a:pt x="29464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40" y="290830"/>
                </a:lnTo>
                <a:lnTo>
                  <a:pt x="11430" y="290449"/>
                </a:lnTo>
                <a:lnTo>
                  <a:pt x="0" y="283718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8" y="6477"/>
                </a:lnTo>
                <a:lnTo>
                  <a:pt x="23749" y="0"/>
                </a:lnTo>
                <a:lnTo>
                  <a:pt x="29464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317" y="299211"/>
            <a:ext cx="266547" cy="291592"/>
          </a:xfrm>
          <a:custGeom>
            <a:avLst/>
            <a:gdLst/>
            <a:ahLst/>
            <a:cxnLst/>
            <a:rect l="l" t="t" r="r" b="b"/>
            <a:pathLst>
              <a:path w="266547" h="291592">
                <a:moveTo>
                  <a:pt x="130822" y="0"/>
                </a:moveTo>
                <a:lnTo>
                  <a:pt x="139598" y="0"/>
                </a:lnTo>
                <a:lnTo>
                  <a:pt x="146596" y="127"/>
                </a:lnTo>
                <a:lnTo>
                  <a:pt x="151803" y="381"/>
                </a:lnTo>
                <a:lnTo>
                  <a:pt x="157010" y="508"/>
                </a:lnTo>
                <a:lnTo>
                  <a:pt x="161061" y="1016"/>
                </a:lnTo>
                <a:lnTo>
                  <a:pt x="163969" y="1905"/>
                </a:lnTo>
                <a:lnTo>
                  <a:pt x="166865" y="2667"/>
                </a:lnTo>
                <a:lnTo>
                  <a:pt x="168960" y="3937"/>
                </a:lnTo>
                <a:lnTo>
                  <a:pt x="170218" y="5588"/>
                </a:lnTo>
                <a:lnTo>
                  <a:pt x="171488" y="7239"/>
                </a:lnTo>
                <a:lnTo>
                  <a:pt x="172567" y="9398"/>
                </a:lnTo>
                <a:lnTo>
                  <a:pt x="173456" y="12319"/>
                </a:lnTo>
                <a:lnTo>
                  <a:pt x="262750" y="268351"/>
                </a:lnTo>
                <a:lnTo>
                  <a:pt x="264541" y="273685"/>
                </a:lnTo>
                <a:lnTo>
                  <a:pt x="265658" y="277876"/>
                </a:lnTo>
                <a:lnTo>
                  <a:pt x="266103" y="281051"/>
                </a:lnTo>
                <a:lnTo>
                  <a:pt x="266547" y="284226"/>
                </a:lnTo>
                <a:lnTo>
                  <a:pt x="265950" y="286512"/>
                </a:lnTo>
                <a:lnTo>
                  <a:pt x="264312" y="288036"/>
                </a:lnTo>
                <a:lnTo>
                  <a:pt x="262674" y="289687"/>
                </a:lnTo>
                <a:lnTo>
                  <a:pt x="259778" y="290576"/>
                </a:lnTo>
                <a:lnTo>
                  <a:pt x="255612" y="290957"/>
                </a:lnTo>
                <a:lnTo>
                  <a:pt x="251447" y="291338"/>
                </a:lnTo>
                <a:lnTo>
                  <a:pt x="245706" y="291592"/>
                </a:lnTo>
                <a:lnTo>
                  <a:pt x="238417" y="291592"/>
                </a:lnTo>
                <a:lnTo>
                  <a:pt x="230835" y="291592"/>
                </a:lnTo>
                <a:lnTo>
                  <a:pt x="224917" y="291465"/>
                </a:lnTo>
                <a:lnTo>
                  <a:pt x="220675" y="291211"/>
                </a:lnTo>
                <a:lnTo>
                  <a:pt x="216433" y="290957"/>
                </a:lnTo>
                <a:lnTo>
                  <a:pt x="213194" y="290576"/>
                </a:lnTo>
                <a:lnTo>
                  <a:pt x="210959" y="289814"/>
                </a:lnTo>
                <a:lnTo>
                  <a:pt x="208724" y="289179"/>
                </a:lnTo>
                <a:lnTo>
                  <a:pt x="207162" y="288290"/>
                </a:lnTo>
                <a:lnTo>
                  <a:pt x="206273" y="287020"/>
                </a:lnTo>
                <a:lnTo>
                  <a:pt x="205384" y="285877"/>
                </a:lnTo>
                <a:lnTo>
                  <a:pt x="204635" y="284353"/>
                </a:lnTo>
                <a:lnTo>
                  <a:pt x="204038" y="282448"/>
                </a:lnTo>
                <a:lnTo>
                  <a:pt x="184619" y="224409"/>
                </a:lnTo>
                <a:lnTo>
                  <a:pt x="76123" y="224409"/>
                </a:lnTo>
                <a:lnTo>
                  <a:pt x="57823" y="280797"/>
                </a:lnTo>
                <a:lnTo>
                  <a:pt x="57226" y="282956"/>
                </a:lnTo>
                <a:lnTo>
                  <a:pt x="56438" y="284607"/>
                </a:lnTo>
                <a:lnTo>
                  <a:pt x="41630" y="291084"/>
                </a:lnTo>
                <a:lnTo>
                  <a:pt x="37693" y="291338"/>
                </a:lnTo>
                <a:lnTo>
                  <a:pt x="32512" y="291592"/>
                </a:lnTo>
                <a:lnTo>
                  <a:pt x="26111" y="291592"/>
                </a:lnTo>
                <a:lnTo>
                  <a:pt x="19265" y="291592"/>
                </a:lnTo>
                <a:lnTo>
                  <a:pt x="13919" y="291338"/>
                </a:lnTo>
                <a:lnTo>
                  <a:pt x="10045" y="290830"/>
                </a:lnTo>
                <a:lnTo>
                  <a:pt x="6172" y="290449"/>
                </a:lnTo>
                <a:lnTo>
                  <a:pt x="3492" y="289306"/>
                </a:lnTo>
                <a:lnTo>
                  <a:pt x="2006" y="287655"/>
                </a:lnTo>
                <a:lnTo>
                  <a:pt x="520" y="285877"/>
                </a:lnTo>
                <a:lnTo>
                  <a:pt x="0" y="283464"/>
                </a:lnTo>
                <a:lnTo>
                  <a:pt x="444" y="280416"/>
                </a:lnTo>
                <a:lnTo>
                  <a:pt x="889" y="277241"/>
                </a:lnTo>
                <a:lnTo>
                  <a:pt x="92862" y="11557"/>
                </a:lnTo>
                <a:lnTo>
                  <a:pt x="101688" y="1905"/>
                </a:lnTo>
                <a:lnTo>
                  <a:pt x="104292" y="1016"/>
                </a:lnTo>
                <a:lnTo>
                  <a:pt x="107899" y="508"/>
                </a:lnTo>
                <a:lnTo>
                  <a:pt x="112509" y="381"/>
                </a:lnTo>
                <a:lnTo>
                  <a:pt x="117119" y="127"/>
                </a:lnTo>
                <a:lnTo>
                  <a:pt x="123228" y="0"/>
                </a:lnTo>
                <a:lnTo>
                  <a:pt x="1308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465" y="295909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043" y="1905"/>
                </a:lnTo>
                <a:lnTo>
                  <a:pt x="164536" y="3301"/>
                </a:lnTo>
                <a:lnTo>
                  <a:pt x="171394" y="5080"/>
                </a:lnTo>
                <a:lnTo>
                  <a:pt x="177744" y="7239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842" y="17525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6"/>
                </a:lnTo>
                <a:lnTo>
                  <a:pt x="207970" y="73152"/>
                </a:lnTo>
                <a:lnTo>
                  <a:pt x="206954" y="74041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334" y="73152"/>
                </a:lnTo>
                <a:lnTo>
                  <a:pt x="195905" y="70612"/>
                </a:lnTo>
                <a:lnTo>
                  <a:pt x="192476" y="67945"/>
                </a:lnTo>
                <a:lnTo>
                  <a:pt x="188158" y="65151"/>
                </a:lnTo>
                <a:lnTo>
                  <a:pt x="151791" y="50378"/>
                </a:lnTo>
                <a:lnTo>
                  <a:pt x="138402" y="49292"/>
                </a:lnTo>
                <a:lnTo>
                  <a:pt x="124348" y="50270"/>
                </a:lnTo>
                <a:lnTo>
                  <a:pt x="89508" y="68397"/>
                </a:lnTo>
                <a:lnTo>
                  <a:pt x="69890" y="102452"/>
                </a:lnTo>
                <a:lnTo>
                  <a:pt x="63532" y="140505"/>
                </a:lnTo>
                <a:lnTo>
                  <a:pt x="63711" y="157334"/>
                </a:lnTo>
                <a:lnTo>
                  <a:pt x="72650" y="205573"/>
                </a:lnTo>
                <a:lnTo>
                  <a:pt x="97823" y="237353"/>
                </a:lnTo>
                <a:lnTo>
                  <a:pt x="131043" y="248160"/>
                </a:lnTo>
                <a:lnTo>
                  <a:pt x="147233" y="247827"/>
                </a:lnTo>
                <a:lnTo>
                  <a:pt x="189936" y="233553"/>
                </a:lnTo>
                <a:lnTo>
                  <a:pt x="201366" y="226187"/>
                </a:lnTo>
                <a:lnTo>
                  <a:pt x="204033" y="224917"/>
                </a:lnTo>
                <a:lnTo>
                  <a:pt x="205938" y="224917"/>
                </a:lnTo>
                <a:lnTo>
                  <a:pt x="207462" y="224917"/>
                </a:lnTo>
                <a:lnTo>
                  <a:pt x="208732" y="225298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2"/>
                </a:lnTo>
                <a:lnTo>
                  <a:pt x="206827" y="275336"/>
                </a:lnTo>
                <a:lnTo>
                  <a:pt x="205303" y="276987"/>
                </a:lnTo>
                <a:lnTo>
                  <a:pt x="202128" y="279273"/>
                </a:lnTo>
                <a:lnTo>
                  <a:pt x="197429" y="281940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157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9" y="298169"/>
                </a:lnTo>
                <a:lnTo>
                  <a:pt x="117422" y="297738"/>
                </a:lnTo>
                <a:lnTo>
                  <a:pt x="67058" y="285244"/>
                </a:lnTo>
                <a:lnTo>
                  <a:pt x="28471" y="254162"/>
                </a:lnTo>
                <a:lnTo>
                  <a:pt x="6740" y="208513"/>
                </a:lnTo>
                <a:lnTo>
                  <a:pt x="0" y="158534"/>
                </a:lnTo>
                <a:lnTo>
                  <a:pt x="285" y="143225"/>
                </a:lnTo>
                <a:lnTo>
                  <a:pt x="4872" y="104992"/>
                </a:lnTo>
                <a:lnTo>
                  <a:pt x="18660" y="67064"/>
                </a:lnTo>
                <a:lnTo>
                  <a:pt x="41802" y="35506"/>
                </a:lnTo>
                <a:lnTo>
                  <a:pt x="85382" y="8287"/>
                </a:lnTo>
                <a:lnTo>
                  <a:pt x="133534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2336" y="295909"/>
            <a:ext cx="213584" cy="298171"/>
          </a:xfrm>
          <a:custGeom>
            <a:avLst/>
            <a:gdLst/>
            <a:ahLst/>
            <a:cxnLst/>
            <a:rect l="l" t="t" r="r" b="b"/>
            <a:pathLst>
              <a:path w="213584" h="298171">
                <a:moveTo>
                  <a:pt x="133879" y="0"/>
                </a:moveTo>
                <a:lnTo>
                  <a:pt x="141918" y="0"/>
                </a:lnTo>
                <a:lnTo>
                  <a:pt x="149665" y="635"/>
                </a:lnTo>
                <a:lnTo>
                  <a:pt x="157107" y="1905"/>
                </a:lnTo>
                <a:lnTo>
                  <a:pt x="164549" y="3301"/>
                </a:lnTo>
                <a:lnTo>
                  <a:pt x="171433" y="5080"/>
                </a:lnTo>
                <a:lnTo>
                  <a:pt x="177757" y="7239"/>
                </a:lnTo>
                <a:lnTo>
                  <a:pt x="184082" y="9398"/>
                </a:lnTo>
                <a:lnTo>
                  <a:pt x="189771" y="11811"/>
                </a:lnTo>
                <a:lnTo>
                  <a:pt x="194826" y="14732"/>
                </a:lnTo>
                <a:lnTo>
                  <a:pt x="199893" y="17525"/>
                </a:lnTo>
                <a:lnTo>
                  <a:pt x="211349" y="32131"/>
                </a:lnTo>
                <a:lnTo>
                  <a:pt x="211793" y="34163"/>
                </a:lnTo>
                <a:lnTo>
                  <a:pt x="212136" y="36575"/>
                </a:lnTo>
                <a:lnTo>
                  <a:pt x="212352" y="39497"/>
                </a:lnTo>
                <a:lnTo>
                  <a:pt x="212581" y="42291"/>
                </a:lnTo>
                <a:lnTo>
                  <a:pt x="212695" y="45720"/>
                </a:lnTo>
                <a:lnTo>
                  <a:pt x="212695" y="49911"/>
                </a:lnTo>
                <a:lnTo>
                  <a:pt x="212695" y="54356"/>
                </a:lnTo>
                <a:lnTo>
                  <a:pt x="212543" y="58166"/>
                </a:lnTo>
                <a:lnTo>
                  <a:pt x="212238" y="61341"/>
                </a:lnTo>
                <a:lnTo>
                  <a:pt x="211946" y="64516"/>
                </a:lnTo>
                <a:lnTo>
                  <a:pt x="205773" y="74549"/>
                </a:lnTo>
                <a:lnTo>
                  <a:pt x="204427" y="74549"/>
                </a:lnTo>
                <a:lnTo>
                  <a:pt x="202192" y="74549"/>
                </a:lnTo>
                <a:lnTo>
                  <a:pt x="199373" y="73152"/>
                </a:lnTo>
                <a:lnTo>
                  <a:pt x="195944" y="70612"/>
                </a:lnTo>
                <a:lnTo>
                  <a:pt x="192527" y="67945"/>
                </a:lnTo>
                <a:lnTo>
                  <a:pt x="188095" y="65151"/>
                </a:lnTo>
                <a:lnTo>
                  <a:pt x="151756" y="50376"/>
                </a:lnTo>
                <a:lnTo>
                  <a:pt x="138375" y="49292"/>
                </a:lnTo>
                <a:lnTo>
                  <a:pt x="124315" y="50274"/>
                </a:lnTo>
                <a:lnTo>
                  <a:pt x="89507" y="68416"/>
                </a:lnTo>
                <a:lnTo>
                  <a:pt x="69866" y="102459"/>
                </a:lnTo>
                <a:lnTo>
                  <a:pt x="63556" y="140515"/>
                </a:lnTo>
                <a:lnTo>
                  <a:pt x="63731" y="157341"/>
                </a:lnTo>
                <a:lnTo>
                  <a:pt x="72677" y="205578"/>
                </a:lnTo>
                <a:lnTo>
                  <a:pt x="97835" y="237369"/>
                </a:lnTo>
                <a:lnTo>
                  <a:pt x="131045" y="248158"/>
                </a:lnTo>
                <a:lnTo>
                  <a:pt x="147258" y="247827"/>
                </a:lnTo>
                <a:lnTo>
                  <a:pt x="189886" y="233553"/>
                </a:lnTo>
                <a:lnTo>
                  <a:pt x="201341" y="226187"/>
                </a:lnTo>
                <a:lnTo>
                  <a:pt x="204059" y="224917"/>
                </a:lnTo>
                <a:lnTo>
                  <a:pt x="205989" y="224917"/>
                </a:lnTo>
                <a:lnTo>
                  <a:pt x="207475" y="224917"/>
                </a:lnTo>
                <a:lnTo>
                  <a:pt x="208669" y="225298"/>
                </a:lnTo>
                <a:lnTo>
                  <a:pt x="209558" y="225806"/>
                </a:lnTo>
                <a:lnTo>
                  <a:pt x="210460" y="226441"/>
                </a:lnTo>
                <a:lnTo>
                  <a:pt x="211196" y="227711"/>
                </a:lnTo>
                <a:lnTo>
                  <a:pt x="211793" y="229489"/>
                </a:lnTo>
                <a:lnTo>
                  <a:pt x="212390" y="231267"/>
                </a:lnTo>
                <a:lnTo>
                  <a:pt x="212835" y="233680"/>
                </a:lnTo>
                <a:lnTo>
                  <a:pt x="213139" y="236855"/>
                </a:lnTo>
                <a:lnTo>
                  <a:pt x="213432" y="240157"/>
                </a:lnTo>
                <a:lnTo>
                  <a:pt x="213584" y="244348"/>
                </a:lnTo>
                <a:lnTo>
                  <a:pt x="213584" y="249809"/>
                </a:lnTo>
                <a:lnTo>
                  <a:pt x="213584" y="253492"/>
                </a:lnTo>
                <a:lnTo>
                  <a:pt x="212238" y="265938"/>
                </a:lnTo>
                <a:lnTo>
                  <a:pt x="211793" y="267843"/>
                </a:lnTo>
                <a:lnTo>
                  <a:pt x="197391" y="281940"/>
                </a:lnTo>
                <a:lnTo>
                  <a:pt x="192705" y="284607"/>
                </a:lnTo>
                <a:lnTo>
                  <a:pt x="186977" y="287147"/>
                </a:lnTo>
                <a:lnTo>
                  <a:pt x="180208" y="289560"/>
                </a:lnTo>
                <a:lnTo>
                  <a:pt x="173439" y="292100"/>
                </a:lnTo>
                <a:lnTo>
                  <a:pt x="165692" y="294132"/>
                </a:lnTo>
                <a:lnTo>
                  <a:pt x="156993" y="295783"/>
                </a:lnTo>
                <a:lnTo>
                  <a:pt x="144862" y="297478"/>
                </a:lnTo>
                <a:lnTo>
                  <a:pt x="131882" y="298171"/>
                </a:lnTo>
                <a:lnTo>
                  <a:pt x="117389" y="297737"/>
                </a:lnTo>
                <a:lnTo>
                  <a:pt x="67017" y="285222"/>
                </a:lnTo>
                <a:lnTo>
                  <a:pt x="28431" y="254120"/>
                </a:lnTo>
                <a:lnTo>
                  <a:pt x="6759" y="208465"/>
                </a:lnTo>
                <a:lnTo>
                  <a:pt x="0" y="158473"/>
                </a:lnTo>
                <a:lnTo>
                  <a:pt x="283" y="143180"/>
                </a:lnTo>
                <a:lnTo>
                  <a:pt x="4877" y="104956"/>
                </a:lnTo>
                <a:lnTo>
                  <a:pt x="18668" y="67026"/>
                </a:lnTo>
                <a:lnTo>
                  <a:pt x="41816" y="35474"/>
                </a:lnTo>
                <a:lnTo>
                  <a:pt x="85407" y="8271"/>
                </a:lnTo>
                <a:lnTo>
                  <a:pt x="133549" y="0"/>
                </a:lnTo>
                <a:lnTo>
                  <a:pt x="13387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59038" y="295656"/>
            <a:ext cx="246977" cy="298704"/>
          </a:xfrm>
          <a:custGeom>
            <a:avLst/>
            <a:gdLst/>
            <a:ahLst/>
            <a:cxnLst/>
            <a:rect l="l" t="t" r="r" b="b"/>
            <a:pathLst>
              <a:path w="246977" h="298704">
                <a:moveTo>
                  <a:pt x="150457" y="0"/>
                </a:moveTo>
                <a:lnTo>
                  <a:pt x="192856" y="4169"/>
                </a:lnTo>
                <a:lnTo>
                  <a:pt x="235674" y="19558"/>
                </a:lnTo>
                <a:lnTo>
                  <a:pt x="241262" y="24129"/>
                </a:lnTo>
                <a:lnTo>
                  <a:pt x="243294" y="26162"/>
                </a:lnTo>
                <a:lnTo>
                  <a:pt x="244691" y="29083"/>
                </a:lnTo>
                <a:lnTo>
                  <a:pt x="245580" y="32893"/>
                </a:lnTo>
                <a:lnTo>
                  <a:pt x="246469" y="36702"/>
                </a:lnTo>
                <a:lnTo>
                  <a:pt x="246977" y="42291"/>
                </a:lnTo>
                <a:lnTo>
                  <a:pt x="246977" y="49784"/>
                </a:lnTo>
                <a:lnTo>
                  <a:pt x="246977" y="54101"/>
                </a:lnTo>
                <a:lnTo>
                  <a:pt x="240246" y="73406"/>
                </a:lnTo>
                <a:lnTo>
                  <a:pt x="238849" y="73406"/>
                </a:lnTo>
                <a:lnTo>
                  <a:pt x="236944" y="73406"/>
                </a:lnTo>
                <a:lnTo>
                  <a:pt x="233769" y="72136"/>
                </a:lnTo>
                <a:lnTo>
                  <a:pt x="229451" y="69342"/>
                </a:lnTo>
                <a:lnTo>
                  <a:pt x="225133" y="66675"/>
                </a:lnTo>
                <a:lnTo>
                  <a:pt x="188514" y="52416"/>
                </a:lnTo>
                <a:lnTo>
                  <a:pt x="163824" y="48377"/>
                </a:lnTo>
                <a:lnTo>
                  <a:pt x="146692" y="48625"/>
                </a:lnTo>
                <a:lnTo>
                  <a:pt x="108056" y="58784"/>
                </a:lnTo>
                <a:lnTo>
                  <a:pt x="72927" y="93660"/>
                </a:lnTo>
                <a:lnTo>
                  <a:pt x="60446" y="141975"/>
                </a:lnTo>
                <a:lnTo>
                  <a:pt x="60758" y="157910"/>
                </a:lnTo>
                <a:lnTo>
                  <a:pt x="72024" y="204794"/>
                </a:lnTo>
                <a:lnTo>
                  <a:pt x="99709" y="235836"/>
                </a:lnTo>
                <a:lnTo>
                  <a:pt x="146371" y="249738"/>
                </a:lnTo>
                <a:lnTo>
                  <a:pt x="157061" y="249809"/>
                </a:lnTo>
                <a:lnTo>
                  <a:pt x="163538" y="249047"/>
                </a:lnTo>
                <a:lnTo>
                  <a:pt x="169888" y="247523"/>
                </a:lnTo>
                <a:lnTo>
                  <a:pt x="176365" y="245999"/>
                </a:lnTo>
                <a:lnTo>
                  <a:pt x="182207" y="243840"/>
                </a:lnTo>
                <a:lnTo>
                  <a:pt x="187795" y="240792"/>
                </a:lnTo>
                <a:lnTo>
                  <a:pt x="187795" y="173863"/>
                </a:lnTo>
                <a:lnTo>
                  <a:pt x="133058" y="173863"/>
                </a:lnTo>
                <a:lnTo>
                  <a:pt x="130391" y="173863"/>
                </a:lnTo>
                <a:lnTo>
                  <a:pt x="128359" y="172212"/>
                </a:lnTo>
                <a:lnTo>
                  <a:pt x="126835" y="168910"/>
                </a:lnTo>
                <a:lnTo>
                  <a:pt x="125311" y="165481"/>
                </a:lnTo>
                <a:lnTo>
                  <a:pt x="124549" y="159766"/>
                </a:lnTo>
                <a:lnTo>
                  <a:pt x="124549" y="151765"/>
                </a:lnTo>
                <a:lnTo>
                  <a:pt x="124549" y="147574"/>
                </a:lnTo>
                <a:lnTo>
                  <a:pt x="126835" y="134493"/>
                </a:lnTo>
                <a:lnTo>
                  <a:pt x="127597" y="132715"/>
                </a:lnTo>
                <a:lnTo>
                  <a:pt x="128486" y="131445"/>
                </a:lnTo>
                <a:lnTo>
                  <a:pt x="129502" y="130683"/>
                </a:lnTo>
                <a:lnTo>
                  <a:pt x="130518" y="129921"/>
                </a:lnTo>
                <a:lnTo>
                  <a:pt x="131788" y="129413"/>
                </a:lnTo>
                <a:lnTo>
                  <a:pt x="133058" y="129413"/>
                </a:lnTo>
                <a:lnTo>
                  <a:pt x="230594" y="129413"/>
                </a:lnTo>
                <a:lnTo>
                  <a:pt x="233007" y="129413"/>
                </a:lnTo>
                <a:lnTo>
                  <a:pt x="235166" y="129921"/>
                </a:lnTo>
                <a:lnTo>
                  <a:pt x="236944" y="130683"/>
                </a:lnTo>
                <a:lnTo>
                  <a:pt x="238849" y="131445"/>
                </a:lnTo>
                <a:lnTo>
                  <a:pt x="245072" y="140335"/>
                </a:lnTo>
                <a:lnTo>
                  <a:pt x="245834" y="142621"/>
                </a:lnTo>
                <a:lnTo>
                  <a:pt x="246215" y="145288"/>
                </a:lnTo>
                <a:lnTo>
                  <a:pt x="246215" y="148209"/>
                </a:lnTo>
                <a:lnTo>
                  <a:pt x="246215" y="263144"/>
                </a:lnTo>
                <a:lnTo>
                  <a:pt x="246215" y="267589"/>
                </a:lnTo>
                <a:lnTo>
                  <a:pt x="245453" y="271526"/>
                </a:lnTo>
                <a:lnTo>
                  <a:pt x="216370" y="288798"/>
                </a:lnTo>
                <a:lnTo>
                  <a:pt x="209131" y="290957"/>
                </a:lnTo>
                <a:lnTo>
                  <a:pt x="170904" y="297561"/>
                </a:lnTo>
                <a:lnTo>
                  <a:pt x="163030" y="298323"/>
                </a:lnTo>
                <a:lnTo>
                  <a:pt x="155283" y="298704"/>
                </a:lnTo>
                <a:lnTo>
                  <a:pt x="147409" y="298704"/>
                </a:lnTo>
                <a:lnTo>
                  <a:pt x="108011" y="295053"/>
                </a:lnTo>
                <a:lnTo>
                  <a:pt x="67907" y="280476"/>
                </a:lnTo>
                <a:lnTo>
                  <a:pt x="31439" y="251501"/>
                </a:lnTo>
                <a:lnTo>
                  <a:pt x="7692" y="206131"/>
                </a:lnTo>
                <a:lnTo>
                  <a:pt x="0" y="156529"/>
                </a:lnTo>
                <a:lnTo>
                  <a:pt x="359" y="141766"/>
                </a:lnTo>
                <a:lnTo>
                  <a:pt x="5915" y="103975"/>
                </a:lnTo>
                <a:lnTo>
                  <a:pt x="20868" y="67576"/>
                </a:lnTo>
                <a:lnTo>
                  <a:pt x="45658" y="37065"/>
                </a:lnTo>
                <a:lnTo>
                  <a:pt x="86816" y="11052"/>
                </a:lnTo>
                <a:lnTo>
                  <a:pt x="136156" y="476"/>
                </a:lnTo>
                <a:lnTo>
                  <a:pt x="149304" y="2"/>
                </a:lnTo>
                <a:lnTo>
                  <a:pt x="15045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14142" y="295402"/>
            <a:ext cx="188342" cy="298878"/>
          </a:xfrm>
          <a:custGeom>
            <a:avLst/>
            <a:gdLst/>
            <a:ahLst/>
            <a:cxnLst/>
            <a:rect l="l" t="t" r="r" b="b"/>
            <a:pathLst>
              <a:path w="188342" h="298878">
                <a:moveTo>
                  <a:pt x="101726" y="0"/>
                </a:moveTo>
                <a:lnTo>
                  <a:pt x="108584" y="0"/>
                </a:lnTo>
                <a:lnTo>
                  <a:pt x="115443" y="507"/>
                </a:lnTo>
                <a:lnTo>
                  <a:pt x="122300" y="1524"/>
                </a:lnTo>
                <a:lnTo>
                  <a:pt x="129158" y="2667"/>
                </a:lnTo>
                <a:lnTo>
                  <a:pt x="135508" y="4064"/>
                </a:lnTo>
                <a:lnTo>
                  <a:pt x="141477" y="5842"/>
                </a:lnTo>
                <a:lnTo>
                  <a:pt x="147446" y="7620"/>
                </a:lnTo>
                <a:lnTo>
                  <a:pt x="166496" y="17399"/>
                </a:lnTo>
                <a:lnTo>
                  <a:pt x="168020" y="18923"/>
                </a:lnTo>
                <a:lnTo>
                  <a:pt x="170814" y="25400"/>
                </a:lnTo>
                <a:lnTo>
                  <a:pt x="171195" y="27050"/>
                </a:lnTo>
                <a:lnTo>
                  <a:pt x="171450" y="29209"/>
                </a:lnTo>
                <a:lnTo>
                  <a:pt x="171703" y="31876"/>
                </a:lnTo>
                <a:lnTo>
                  <a:pt x="171831" y="34417"/>
                </a:lnTo>
                <a:lnTo>
                  <a:pt x="171831" y="37719"/>
                </a:lnTo>
                <a:lnTo>
                  <a:pt x="171831" y="41528"/>
                </a:lnTo>
                <a:lnTo>
                  <a:pt x="171831" y="45847"/>
                </a:lnTo>
                <a:lnTo>
                  <a:pt x="171703" y="49529"/>
                </a:lnTo>
                <a:lnTo>
                  <a:pt x="171576" y="52450"/>
                </a:lnTo>
                <a:lnTo>
                  <a:pt x="171322" y="55499"/>
                </a:lnTo>
                <a:lnTo>
                  <a:pt x="170941" y="57912"/>
                </a:lnTo>
                <a:lnTo>
                  <a:pt x="170433" y="59817"/>
                </a:lnTo>
                <a:lnTo>
                  <a:pt x="169925" y="61722"/>
                </a:lnTo>
                <a:lnTo>
                  <a:pt x="169163" y="63119"/>
                </a:lnTo>
                <a:lnTo>
                  <a:pt x="168147" y="64135"/>
                </a:lnTo>
                <a:lnTo>
                  <a:pt x="167258" y="65024"/>
                </a:lnTo>
                <a:lnTo>
                  <a:pt x="165862" y="65405"/>
                </a:lnTo>
                <a:lnTo>
                  <a:pt x="164337" y="65405"/>
                </a:lnTo>
                <a:lnTo>
                  <a:pt x="162687" y="65405"/>
                </a:lnTo>
                <a:lnTo>
                  <a:pt x="160019" y="64388"/>
                </a:lnTo>
                <a:lnTo>
                  <a:pt x="156463" y="62230"/>
                </a:lnTo>
                <a:lnTo>
                  <a:pt x="152907" y="60198"/>
                </a:lnTo>
                <a:lnTo>
                  <a:pt x="125221" y="48768"/>
                </a:lnTo>
                <a:lnTo>
                  <a:pt x="118363" y="46736"/>
                </a:lnTo>
                <a:lnTo>
                  <a:pt x="110870" y="45720"/>
                </a:lnTo>
                <a:lnTo>
                  <a:pt x="102615" y="45720"/>
                </a:lnTo>
                <a:lnTo>
                  <a:pt x="96265" y="45720"/>
                </a:lnTo>
                <a:lnTo>
                  <a:pt x="90677" y="46608"/>
                </a:lnTo>
                <a:lnTo>
                  <a:pt x="85978" y="48132"/>
                </a:lnTo>
                <a:lnTo>
                  <a:pt x="81152" y="49656"/>
                </a:lnTo>
                <a:lnTo>
                  <a:pt x="77215" y="51816"/>
                </a:lnTo>
                <a:lnTo>
                  <a:pt x="74040" y="54609"/>
                </a:lnTo>
                <a:lnTo>
                  <a:pt x="70738" y="57276"/>
                </a:lnTo>
                <a:lnTo>
                  <a:pt x="68452" y="60706"/>
                </a:lnTo>
                <a:lnTo>
                  <a:pt x="66801" y="64515"/>
                </a:lnTo>
                <a:lnTo>
                  <a:pt x="65277" y="68452"/>
                </a:lnTo>
                <a:lnTo>
                  <a:pt x="64515" y="72517"/>
                </a:lnTo>
                <a:lnTo>
                  <a:pt x="64515" y="76835"/>
                </a:lnTo>
                <a:lnTo>
                  <a:pt x="64515" y="83185"/>
                </a:lnTo>
                <a:lnTo>
                  <a:pt x="96393" y="113030"/>
                </a:lnTo>
                <a:lnTo>
                  <a:pt x="111251" y="119380"/>
                </a:lnTo>
                <a:lnTo>
                  <a:pt x="118871" y="122809"/>
                </a:lnTo>
                <a:lnTo>
                  <a:pt x="159590" y="145746"/>
                </a:lnTo>
                <a:lnTo>
                  <a:pt x="186480" y="187590"/>
                </a:lnTo>
                <a:lnTo>
                  <a:pt x="188342" y="200131"/>
                </a:lnTo>
                <a:lnTo>
                  <a:pt x="187907" y="216159"/>
                </a:lnTo>
                <a:lnTo>
                  <a:pt x="175985" y="253953"/>
                </a:lnTo>
                <a:lnTo>
                  <a:pt x="138753" y="287291"/>
                </a:lnTo>
                <a:lnTo>
                  <a:pt x="101745" y="297745"/>
                </a:lnTo>
                <a:lnTo>
                  <a:pt x="89793" y="298878"/>
                </a:lnTo>
                <a:lnTo>
                  <a:pt x="73634" y="298739"/>
                </a:lnTo>
                <a:lnTo>
                  <a:pt x="35154" y="292114"/>
                </a:lnTo>
                <a:lnTo>
                  <a:pt x="14858" y="283463"/>
                </a:lnTo>
                <a:lnTo>
                  <a:pt x="10413" y="281050"/>
                </a:lnTo>
                <a:lnTo>
                  <a:pt x="1269" y="268477"/>
                </a:lnTo>
                <a:lnTo>
                  <a:pt x="381" y="264795"/>
                </a:lnTo>
                <a:lnTo>
                  <a:pt x="0" y="259587"/>
                </a:lnTo>
                <a:lnTo>
                  <a:pt x="0" y="252730"/>
                </a:lnTo>
                <a:lnTo>
                  <a:pt x="0" y="248158"/>
                </a:lnTo>
                <a:lnTo>
                  <a:pt x="1905" y="233552"/>
                </a:lnTo>
                <a:lnTo>
                  <a:pt x="2539" y="231521"/>
                </a:lnTo>
                <a:lnTo>
                  <a:pt x="3428" y="230250"/>
                </a:lnTo>
                <a:lnTo>
                  <a:pt x="4571" y="229362"/>
                </a:lnTo>
                <a:lnTo>
                  <a:pt x="5714" y="228600"/>
                </a:lnTo>
                <a:lnTo>
                  <a:pt x="6984" y="228219"/>
                </a:lnTo>
                <a:lnTo>
                  <a:pt x="8508" y="228219"/>
                </a:lnTo>
                <a:lnTo>
                  <a:pt x="10540" y="228219"/>
                </a:lnTo>
                <a:lnTo>
                  <a:pt x="13462" y="229362"/>
                </a:lnTo>
                <a:lnTo>
                  <a:pt x="17271" y="231901"/>
                </a:lnTo>
                <a:lnTo>
                  <a:pt x="21081" y="234314"/>
                </a:lnTo>
                <a:lnTo>
                  <a:pt x="64826" y="250663"/>
                </a:lnTo>
                <a:lnTo>
                  <a:pt x="89026" y="251840"/>
                </a:lnTo>
                <a:lnTo>
                  <a:pt x="95503" y="250951"/>
                </a:lnTo>
                <a:lnTo>
                  <a:pt x="101091" y="249300"/>
                </a:lnTo>
                <a:lnTo>
                  <a:pt x="106806" y="247523"/>
                </a:lnTo>
                <a:lnTo>
                  <a:pt x="111506" y="245110"/>
                </a:lnTo>
                <a:lnTo>
                  <a:pt x="115569" y="241935"/>
                </a:lnTo>
                <a:lnTo>
                  <a:pt x="119506" y="238887"/>
                </a:lnTo>
                <a:lnTo>
                  <a:pt x="122427" y="234950"/>
                </a:lnTo>
                <a:lnTo>
                  <a:pt x="124587" y="230377"/>
                </a:lnTo>
                <a:lnTo>
                  <a:pt x="126618" y="225806"/>
                </a:lnTo>
                <a:lnTo>
                  <a:pt x="127634" y="220599"/>
                </a:lnTo>
                <a:lnTo>
                  <a:pt x="127634" y="215011"/>
                </a:lnTo>
                <a:lnTo>
                  <a:pt x="127634" y="208407"/>
                </a:lnTo>
                <a:lnTo>
                  <a:pt x="125856" y="202819"/>
                </a:lnTo>
                <a:lnTo>
                  <a:pt x="122300" y="198120"/>
                </a:lnTo>
                <a:lnTo>
                  <a:pt x="118744" y="193421"/>
                </a:lnTo>
                <a:lnTo>
                  <a:pt x="114045" y="189230"/>
                </a:lnTo>
                <a:lnTo>
                  <a:pt x="108331" y="185674"/>
                </a:lnTo>
                <a:lnTo>
                  <a:pt x="102615" y="181990"/>
                </a:lnTo>
                <a:lnTo>
                  <a:pt x="96138" y="178562"/>
                </a:lnTo>
                <a:lnTo>
                  <a:pt x="88772" y="175387"/>
                </a:lnTo>
                <a:lnTo>
                  <a:pt x="81533" y="172212"/>
                </a:lnTo>
                <a:lnTo>
                  <a:pt x="43932" y="153186"/>
                </a:lnTo>
                <a:lnTo>
                  <a:pt x="10805" y="115534"/>
                </a:lnTo>
                <a:lnTo>
                  <a:pt x="5227" y="91181"/>
                </a:lnTo>
                <a:lnTo>
                  <a:pt x="5658" y="74941"/>
                </a:lnTo>
                <a:lnTo>
                  <a:pt x="17576" y="38569"/>
                </a:lnTo>
                <a:lnTo>
                  <a:pt x="54762" y="8306"/>
                </a:lnTo>
                <a:lnTo>
                  <a:pt x="93758" y="240"/>
                </a:lnTo>
                <a:lnTo>
                  <a:pt x="10172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1806" y="295402"/>
            <a:ext cx="273237" cy="298948"/>
          </a:xfrm>
          <a:custGeom>
            <a:avLst/>
            <a:gdLst/>
            <a:ahLst/>
            <a:cxnLst/>
            <a:rect l="l" t="t" r="r" b="b"/>
            <a:pathLst>
              <a:path w="273237" h="298948">
                <a:moveTo>
                  <a:pt x="139375" y="0"/>
                </a:moveTo>
                <a:lnTo>
                  <a:pt x="178823" y="3692"/>
                </a:lnTo>
                <a:lnTo>
                  <a:pt x="216976" y="18021"/>
                </a:lnTo>
                <a:lnTo>
                  <a:pt x="251986" y="52755"/>
                </a:lnTo>
                <a:lnTo>
                  <a:pt x="269177" y="100245"/>
                </a:lnTo>
                <a:lnTo>
                  <a:pt x="273237" y="137558"/>
                </a:lnTo>
                <a:lnTo>
                  <a:pt x="273029" y="153501"/>
                </a:lnTo>
                <a:lnTo>
                  <a:pt x="269136" y="192015"/>
                </a:lnTo>
                <a:lnTo>
                  <a:pt x="256306" y="230317"/>
                </a:lnTo>
                <a:lnTo>
                  <a:pt x="233736" y="262120"/>
                </a:lnTo>
                <a:lnTo>
                  <a:pt x="190171" y="289640"/>
                </a:lnTo>
                <a:lnTo>
                  <a:pt x="141613" y="298948"/>
                </a:lnTo>
                <a:lnTo>
                  <a:pt x="125596" y="298697"/>
                </a:lnTo>
                <a:lnTo>
                  <a:pt x="77868" y="291205"/>
                </a:lnTo>
                <a:lnTo>
                  <a:pt x="43214" y="272655"/>
                </a:lnTo>
                <a:lnTo>
                  <a:pt x="13968" y="232987"/>
                </a:lnTo>
                <a:lnTo>
                  <a:pt x="1754" y="184248"/>
                </a:lnTo>
                <a:lnTo>
                  <a:pt x="0" y="158232"/>
                </a:lnTo>
                <a:lnTo>
                  <a:pt x="253" y="142760"/>
                </a:lnTo>
                <a:lnTo>
                  <a:pt x="4523" y="104651"/>
                </a:lnTo>
                <a:lnTo>
                  <a:pt x="17577" y="67263"/>
                </a:lnTo>
                <a:lnTo>
                  <a:pt x="40424" y="36072"/>
                </a:lnTo>
                <a:lnTo>
                  <a:pt x="83951" y="9205"/>
                </a:lnTo>
                <a:lnTo>
                  <a:pt x="132723" y="105"/>
                </a:lnTo>
                <a:lnTo>
                  <a:pt x="1393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15845" y="844041"/>
            <a:ext cx="2781808" cy="298948"/>
          </a:xfrm>
          <a:custGeom>
            <a:avLst/>
            <a:gdLst/>
            <a:ahLst/>
            <a:cxnLst/>
            <a:rect l="l" t="t" r="r" b="b"/>
            <a:pathLst>
              <a:path w="2781807" h="298948">
                <a:moveTo>
                  <a:pt x="1701800" y="3810"/>
                </a:moveTo>
                <a:lnTo>
                  <a:pt x="1688210" y="3937"/>
                </a:lnTo>
                <a:lnTo>
                  <a:pt x="1683512" y="4191"/>
                </a:lnTo>
                <a:lnTo>
                  <a:pt x="1678940" y="4318"/>
                </a:lnTo>
                <a:lnTo>
                  <a:pt x="1675257" y="4825"/>
                </a:lnTo>
                <a:lnTo>
                  <a:pt x="1672717" y="5715"/>
                </a:lnTo>
                <a:lnTo>
                  <a:pt x="1670050" y="6477"/>
                </a:lnTo>
                <a:lnTo>
                  <a:pt x="1574800" y="271653"/>
                </a:lnTo>
                <a:lnTo>
                  <a:pt x="1571497" y="284225"/>
                </a:lnTo>
                <a:lnTo>
                  <a:pt x="1570990" y="287274"/>
                </a:lnTo>
                <a:lnTo>
                  <a:pt x="1581022" y="294640"/>
                </a:lnTo>
                <a:lnTo>
                  <a:pt x="1584959" y="295148"/>
                </a:lnTo>
                <a:lnTo>
                  <a:pt x="1590294" y="295402"/>
                </a:lnTo>
                <a:lnTo>
                  <a:pt x="1603502" y="295402"/>
                </a:lnTo>
                <a:lnTo>
                  <a:pt x="1629025" y="284225"/>
                </a:lnTo>
                <a:lnTo>
                  <a:pt x="1647190" y="228219"/>
                </a:lnTo>
                <a:lnTo>
                  <a:pt x="1818429" y="228219"/>
                </a:lnTo>
                <a:lnTo>
                  <a:pt x="1802664" y="183007"/>
                </a:lnTo>
                <a:lnTo>
                  <a:pt x="1660144" y="183007"/>
                </a:lnTo>
                <a:lnTo>
                  <a:pt x="1700910" y="60325"/>
                </a:lnTo>
                <a:lnTo>
                  <a:pt x="1759883" y="60325"/>
                </a:lnTo>
                <a:lnTo>
                  <a:pt x="1744471" y="16129"/>
                </a:lnTo>
                <a:lnTo>
                  <a:pt x="1743583" y="13208"/>
                </a:lnTo>
                <a:lnTo>
                  <a:pt x="1742567" y="11049"/>
                </a:lnTo>
                <a:lnTo>
                  <a:pt x="1740027" y="7747"/>
                </a:lnTo>
                <a:lnTo>
                  <a:pt x="1737868" y="6477"/>
                </a:lnTo>
                <a:lnTo>
                  <a:pt x="1734946" y="5715"/>
                </a:lnTo>
                <a:lnTo>
                  <a:pt x="1732153" y="4825"/>
                </a:lnTo>
                <a:lnTo>
                  <a:pt x="1728089" y="4318"/>
                </a:lnTo>
                <a:lnTo>
                  <a:pt x="1722882" y="4191"/>
                </a:lnTo>
                <a:lnTo>
                  <a:pt x="1717675" y="3937"/>
                </a:lnTo>
                <a:lnTo>
                  <a:pt x="1701800" y="3810"/>
                </a:lnTo>
              </a:path>
              <a:path w="2781807" h="298948">
                <a:moveTo>
                  <a:pt x="1818429" y="228219"/>
                </a:moveTo>
                <a:lnTo>
                  <a:pt x="1755647" y="228219"/>
                </a:lnTo>
                <a:lnTo>
                  <a:pt x="1775714" y="288163"/>
                </a:lnTo>
                <a:lnTo>
                  <a:pt x="1776349" y="289687"/>
                </a:lnTo>
                <a:lnTo>
                  <a:pt x="1777365" y="290830"/>
                </a:lnTo>
                <a:lnTo>
                  <a:pt x="1778254" y="292100"/>
                </a:lnTo>
                <a:lnTo>
                  <a:pt x="1779778" y="292988"/>
                </a:lnTo>
                <a:lnTo>
                  <a:pt x="1781937" y="293624"/>
                </a:lnTo>
                <a:lnTo>
                  <a:pt x="1784222" y="294386"/>
                </a:lnTo>
                <a:lnTo>
                  <a:pt x="1787397" y="294767"/>
                </a:lnTo>
                <a:lnTo>
                  <a:pt x="1795907" y="295275"/>
                </a:lnTo>
                <a:lnTo>
                  <a:pt x="1801876" y="295402"/>
                </a:lnTo>
                <a:lnTo>
                  <a:pt x="1816734" y="295402"/>
                </a:lnTo>
                <a:lnTo>
                  <a:pt x="1837457" y="288417"/>
                </a:lnTo>
                <a:lnTo>
                  <a:pt x="1837410" y="286766"/>
                </a:lnTo>
                <a:lnTo>
                  <a:pt x="1837182" y="284861"/>
                </a:lnTo>
                <a:lnTo>
                  <a:pt x="1836674" y="281686"/>
                </a:lnTo>
                <a:lnTo>
                  <a:pt x="1835531" y="277495"/>
                </a:lnTo>
                <a:lnTo>
                  <a:pt x="1833753" y="272161"/>
                </a:lnTo>
                <a:lnTo>
                  <a:pt x="1818429" y="228219"/>
                </a:lnTo>
              </a:path>
              <a:path w="2781807" h="298948">
                <a:moveTo>
                  <a:pt x="1759883" y="60325"/>
                </a:moveTo>
                <a:lnTo>
                  <a:pt x="1701165" y="60325"/>
                </a:lnTo>
                <a:lnTo>
                  <a:pt x="1742058" y="183007"/>
                </a:lnTo>
                <a:lnTo>
                  <a:pt x="1802664" y="183007"/>
                </a:lnTo>
                <a:lnTo>
                  <a:pt x="1759883" y="60325"/>
                </a:lnTo>
              </a:path>
              <a:path w="2781807" h="298948">
                <a:moveTo>
                  <a:pt x="1040130" y="5080"/>
                </a:moveTo>
                <a:lnTo>
                  <a:pt x="952754" y="5080"/>
                </a:lnTo>
                <a:lnTo>
                  <a:pt x="948690" y="6604"/>
                </a:lnTo>
                <a:lnTo>
                  <a:pt x="945260" y="9525"/>
                </a:lnTo>
                <a:lnTo>
                  <a:pt x="941958" y="12446"/>
                </a:lnTo>
                <a:lnTo>
                  <a:pt x="940307" y="17145"/>
                </a:lnTo>
                <a:lnTo>
                  <a:pt x="940307" y="287400"/>
                </a:lnTo>
                <a:lnTo>
                  <a:pt x="955420" y="294640"/>
                </a:lnTo>
                <a:lnTo>
                  <a:pt x="959104" y="295148"/>
                </a:lnTo>
                <a:lnTo>
                  <a:pt x="963930" y="295402"/>
                </a:lnTo>
                <a:lnTo>
                  <a:pt x="975359" y="295402"/>
                </a:lnTo>
                <a:lnTo>
                  <a:pt x="980058" y="295148"/>
                </a:lnTo>
                <a:lnTo>
                  <a:pt x="983869" y="294640"/>
                </a:lnTo>
                <a:lnTo>
                  <a:pt x="987552" y="294259"/>
                </a:lnTo>
                <a:lnTo>
                  <a:pt x="998982" y="287400"/>
                </a:lnTo>
                <a:lnTo>
                  <a:pt x="998982" y="175895"/>
                </a:lnTo>
                <a:lnTo>
                  <a:pt x="1104829" y="175895"/>
                </a:lnTo>
                <a:lnTo>
                  <a:pt x="1103121" y="173736"/>
                </a:lnTo>
                <a:lnTo>
                  <a:pt x="1099566" y="170180"/>
                </a:lnTo>
                <a:lnTo>
                  <a:pt x="1095756" y="167259"/>
                </a:lnTo>
                <a:lnTo>
                  <a:pt x="1091945" y="164211"/>
                </a:lnTo>
                <a:lnTo>
                  <a:pt x="1087882" y="161671"/>
                </a:lnTo>
                <a:lnTo>
                  <a:pt x="1084658" y="159292"/>
                </a:lnTo>
                <a:lnTo>
                  <a:pt x="1096765" y="154487"/>
                </a:lnTo>
                <a:lnTo>
                  <a:pt x="1107567" y="148462"/>
                </a:lnTo>
                <a:lnTo>
                  <a:pt x="1114552" y="143891"/>
                </a:lnTo>
                <a:lnTo>
                  <a:pt x="1120394" y="138430"/>
                </a:lnTo>
                <a:lnTo>
                  <a:pt x="1125135" y="132151"/>
                </a:lnTo>
                <a:lnTo>
                  <a:pt x="1125257" y="131953"/>
                </a:lnTo>
                <a:lnTo>
                  <a:pt x="998982" y="131953"/>
                </a:lnTo>
                <a:lnTo>
                  <a:pt x="998982" y="50037"/>
                </a:lnTo>
                <a:lnTo>
                  <a:pt x="1132390" y="50037"/>
                </a:lnTo>
                <a:lnTo>
                  <a:pt x="1131245" y="46888"/>
                </a:lnTo>
                <a:lnTo>
                  <a:pt x="1103953" y="19428"/>
                </a:lnTo>
                <a:lnTo>
                  <a:pt x="1064641" y="6731"/>
                </a:lnTo>
                <a:lnTo>
                  <a:pt x="1046353" y="5334"/>
                </a:lnTo>
                <a:lnTo>
                  <a:pt x="1040130" y="5080"/>
                </a:lnTo>
              </a:path>
              <a:path w="2781807" h="298948">
                <a:moveTo>
                  <a:pt x="1104829" y="175895"/>
                </a:moveTo>
                <a:lnTo>
                  <a:pt x="1023619" y="175895"/>
                </a:lnTo>
                <a:lnTo>
                  <a:pt x="1029081" y="176911"/>
                </a:lnTo>
                <a:lnTo>
                  <a:pt x="1033780" y="178816"/>
                </a:lnTo>
                <a:lnTo>
                  <a:pt x="1059307" y="207263"/>
                </a:lnTo>
                <a:lnTo>
                  <a:pt x="1091438" y="285496"/>
                </a:lnTo>
                <a:lnTo>
                  <a:pt x="1092072" y="287274"/>
                </a:lnTo>
                <a:lnTo>
                  <a:pt x="1092834" y="288798"/>
                </a:lnTo>
                <a:lnTo>
                  <a:pt x="1115821" y="295402"/>
                </a:lnTo>
                <a:lnTo>
                  <a:pt x="1129410" y="295402"/>
                </a:lnTo>
                <a:lnTo>
                  <a:pt x="1153668" y="290575"/>
                </a:lnTo>
                <a:lnTo>
                  <a:pt x="1154303" y="289433"/>
                </a:lnTo>
                <a:lnTo>
                  <a:pt x="1154557" y="288036"/>
                </a:lnTo>
                <a:lnTo>
                  <a:pt x="1154557" y="284988"/>
                </a:lnTo>
                <a:lnTo>
                  <a:pt x="1154303" y="282829"/>
                </a:lnTo>
                <a:lnTo>
                  <a:pt x="1153541" y="280288"/>
                </a:lnTo>
                <a:lnTo>
                  <a:pt x="1152779" y="277622"/>
                </a:lnTo>
                <a:lnTo>
                  <a:pt x="1149095" y="267843"/>
                </a:lnTo>
                <a:lnTo>
                  <a:pt x="1124712" y="210947"/>
                </a:lnTo>
                <a:lnTo>
                  <a:pt x="1121918" y="204088"/>
                </a:lnTo>
                <a:lnTo>
                  <a:pt x="1118996" y="197993"/>
                </a:lnTo>
                <a:lnTo>
                  <a:pt x="1115949" y="192532"/>
                </a:lnTo>
                <a:lnTo>
                  <a:pt x="1113028" y="187071"/>
                </a:lnTo>
                <a:lnTo>
                  <a:pt x="1109853" y="182245"/>
                </a:lnTo>
                <a:lnTo>
                  <a:pt x="1104829" y="175895"/>
                </a:lnTo>
              </a:path>
              <a:path w="2781807" h="298948">
                <a:moveTo>
                  <a:pt x="1132390" y="50037"/>
                </a:moveTo>
                <a:lnTo>
                  <a:pt x="1032002" y="50037"/>
                </a:lnTo>
                <a:lnTo>
                  <a:pt x="1037335" y="50292"/>
                </a:lnTo>
                <a:lnTo>
                  <a:pt x="1041145" y="50673"/>
                </a:lnTo>
                <a:lnTo>
                  <a:pt x="1076833" y="72898"/>
                </a:lnTo>
                <a:lnTo>
                  <a:pt x="1078992" y="80899"/>
                </a:lnTo>
                <a:lnTo>
                  <a:pt x="1078992" y="96647"/>
                </a:lnTo>
                <a:lnTo>
                  <a:pt x="1066419" y="120396"/>
                </a:lnTo>
                <a:lnTo>
                  <a:pt x="1062228" y="124079"/>
                </a:lnTo>
                <a:lnTo>
                  <a:pt x="1057020" y="126873"/>
                </a:lnTo>
                <a:lnTo>
                  <a:pt x="1044575" y="130937"/>
                </a:lnTo>
                <a:lnTo>
                  <a:pt x="1037208" y="131953"/>
                </a:lnTo>
                <a:lnTo>
                  <a:pt x="1125257" y="131953"/>
                </a:lnTo>
                <a:lnTo>
                  <a:pt x="1131480" y="121894"/>
                </a:lnTo>
                <a:lnTo>
                  <a:pt x="1136442" y="109401"/>
                </a:lnTo>
                <a:lnTo>
                  <a:pt x="1138871" y="97420"/>
                </a:lnTo>
                <a:lnTo>
                  <a:pt x="1139697" y="84076"/>
                </a:lnTo>
                <a:lnTo>
                  <a:pt x="1138967" y="72896"/>
                </a:lnTo>
                <a:lnTo>
                  <a:pt x="1136375" y="61004"/>
                </a:lnTo>
                <a:lnTo>
                  <a:pt x="1132390" y="50037"/>
                </a:lnTo>
              </a:path>
              <a:path w="2781807" h="298948">
                <a:moveTo>
                  <a:pt x="2360041" y="0"/>
                </a:moveTo>
                <a:lnTo>
                  <a:pt x="2317295" y="5325"/>
                </a:lnTo>
                <a:lnTo>
                  <a:pt x="2281000" y="20074"/>
                </a:lnTo>
                <a:lnTo>
                  <a:pt x="2250702" y="47059"/>
                </a:lnTo>
                <a:lnTo>
                  <a:pt x="2227789" y="93932"/>
                </a:lnTo>
                <a:lnTo>
                  <a:pt x="2220918" y="142760"/>
                </a:lnTo>
                <a:lnTo>
                  <a:pt x="2220715" y="159401"/>
                </a:lnTo>
                <a:lnTo>
                  <a:pt x="2221238" y="171488"/>
                </a:lnTo>
                <a:lnTo>
                  <a:pt x="2229965" y="220603"/>
                </a:lnTo>
                <a:lnTo>
                  <a:pt x="2247068" y="254856"/>
                </a:lnTo>
                <a:lnTo>
                  <a:pt x="2285376" y="285912"/>
                </a:lnTo>
                <a:lnTo>
                  <a:pt x="2332193" y="297791"/>
                </a:lnTo>
                <a:lnTo>
                  <a:pt x="2362278" y="298948"/>
                </a:lnTo>
                <a:lnTo>
                  <a:pt x="2374040" y="298112"/>
                </a:lnTo>
                <a:lnTo>
                  <a:pt x="2424701" y="284329"/>
                </a:lnTo>
                <a:lnTo>
                  <a:pt x="2465050" y="250617"/>
                </a:lnTo>
                <a:lnTo>
                  <a:pt x="2465495" y="249942"/>
                </a:lnTo>
                <a:lnTo>
                  <a:pt x="2343118" y="249942"/>
                </a:lnTo>
                <a:lnTo>
                  <a:pt x="2330712" y="247489"/>
                </a:lnTo>
                <a:lnTo>
                  <a:pt x="2293291" y="215057"/>
                </a:lnTo>
                <a:lnTo>
                  <a:pt x="2283041" y="168844"/>
                </a:lnTo>
                <a:lnTo>
                  <a:pt x="2282500" y="153501"/>
                </a:lnTo>
                <a:lnTo>
                  <a:pt x="2282545" y="137558"/>
                </a:lnTo>
                <a:lnTo>
                  <a:pt x="2288809" y="98651"/>
                </a:lnTo>
                <a:lnTo>
                  <a:pt x="2317111" y="60298"/>
                </a:lnTo>
                <a:lnTo>
                  <a:pt x="2358135" y="48260"/>
                </a:lnTo>
                <a:lnTo>
                  <a:pt x="2469510" y="48260"/>
                </a:lnTo>
                <a:lnTo>
                  <a:pt x="2465307" y="42244"/>
                </a:lnTo>
                <a:lnTo>
                  <a:pt x="2425613" y="12061"/>
                </a:lnTo>
                <a:lnTo>
                  <a:pt x="2387075" y="1640"/>
                </a:lnTo>
                <a:lnTo>
                  <a:pt x="2373929" y="410"/>
                </a:lnTo>
                <a:lnTo>
                  <a:pt x="2360041" y="0"/>
                </a:lnTo>
              </a:path>
              <a:path w="2781807" h="298948">
                <a:moveTo>
                  <a:pt x="2469510" y="48260"/>
                </a:moveTo>
                <a:lnTo>
                  <a:pt x="2358135" y="48260"/>
                </a:lnTo>
                <a:lnTo>
                  <a:pt x="2370944" y="48992"/>
                </a:lnTo>
                <a:lnTo>
                  <a:pt x="2383392" y="51489"/>
                </a:lnTo>
                <a:lnTo>
                  <a:pt x="2420926" y="83541"/>
                </a:lnTo>
                <a:lnTo>
                  <a:pt x="2431550" y="129236"/>
                </a:lnTo>
                <a:lnTo>
                  <a:pt x="2432172" y="159401"/>
                </a:lnTo>
                <a:lnTo>
                  <a:pt x="2431188" y="170605"/>
                </a:lnTo>
                <a:lnTo>
                  <a:pt x="2421472" y="210916"/>
                </a:lnTo>
                <a:lnTo>
                  <a:pt x="2385025" y="246101"/>
                </a:lnTo>
                <a:lnTo>
                  <a:pt x="2343118" y="249942"/>
                </a:lnTo>
                <a:lnTo>
                  <a:pt x="2465495" y="249942"/>
                </a:lnTo>
                <a:lnTo>
                  <a:pt x="2487414" y="202636"/>
                </a:lnTo>
                <a:lnTo>
                  <a:pt x="2493694" y="153501"/>
                </a:lnTo>
                <a:lnTo>
                  <a:pt x="2493902" y="137558"/>
                </a:lnTo>
                <a:lnTo>
                  <a:pt x="2493222" y="124920"/>
                </a:lnTo>
                <a:lnTo>
                  <a:pt x="2483351" y="75057"/>
                </a:lnTo>
                <a:lnTo>
                  <a:pt x="2472651" y="52755"/>
                </a:lnTo>
                <a:lnTo>
                  <a:pt x="2469510" y="48260"/>
                </a:lnTo>
              </a:path>
              <a:path w="2781807" h="298948">
                <a:moveTo>
                  <a:pt x="756793" y="0"/>
                </a:moveTo>
                <a:lnTo>
                  <a:pt x="714047" y="5325"/>
                </a:lnTo>
                <a:lnTo>
                  <a:pt x="677752" y="20074"/>
                </a:lnTo>
                <a:lnTo>
                  <a:pt x="647454" y="47059"/>
                </a:lnTo>
                <a:lnTo>
                  <a:pt x="624541" y="93932"/>
                </a:lnTo>
                <a:lnTo>
                  <a:pt x="617670" y="142760"/>
                </a:lnTo>
                <a:lnTo>
                  <a:pt x="617467" y="159401"/>
                </a:lnTo>
                <a:lnTo>
                  <a:pt x="617990" y="171488"/>
                </a:lnTo>
                <a:lnTo>
                  <a:pt x="626718" y="220603"/>
                </a:lnTo>
                <a:lnTo>
                  <a:pt x="643872" y="254856"/>
                </a:lnTo>
                <a:lnTo>
                  <a:pt x="682128" y="285912"/>
                </a:lnTo>
                <a:lnTo>
                  <a:pt x="728945" y="297791"/>
                </a:lnTo>
                <a:lnTo>
                  <a:pt x="759030" y="298948"/>
                </a:lnTo>
                <a:lnTo>
                  <a:pt x="770792" y="298112"/>
                </a:lnTo>
                <a:lnTo>
                  <a:pt x="821453" y="284329"/>
                </a:lnTo>
                <a:lnTo>
                  <a:pt x="861802" y="250617"/>
                </a:lnTo>
                <a:lnTo>
                  <a:pt x="862247" y="249942"/>
                </a:lnTo>
                <a:lnTo>
                  <a:pt x="739870" y="249942"/>
                </a:lnTo>
                <a:lnTo>
                  <a:pt x="727464" y="247489"/>
                </a:lnTo>
                <a:lnTo>
                  <a:pt x="690043" y="215057"/>
                </a:lnTo>
                <a:lnTo>
                  <a:pt x="679793" y="168844"/>
                </a:lnTo>
                <a:lnTo>
                  <a:pt x="679252" y="153501"/>
                </a:lnTo>
                <a:lnTo>
                  <a:pt x="679297" y="137558"/>
                </a:lnTo>
                <a:lnTo>
                  <a:pt x="685561" y="98651"/>
                </a:lnTo>
                <a:lnTo>
                  <a:pt x="713863" y="60298"/>
                </a:lnTo>
                <a:lnTo>
                  <a:pt x="754888" y="48260"/>
                </a:lnTo>
                <a:lnTo>
                  <a:pt x="866262" y="48260"/>
                </a:lnTo>
                <a:lnTo>
                  <a:pt x="862059" y="42244"/>
                </a:lnTo>
                <a:lnTo>
                  <a:pt x="822365" y="12061"/>
                </a:lnTo>
                <a:lnTo>
                  <a:pt x="783827" y="1640"/>
                </a:lnTo>
                <a:lnTo>
                  <a:pt x="770681" y="410"/>
                </a:lnTo>
                <a:lnTo>
                  <a:pt x="756793" y="0"/>
                </a:lnTo>
              </a:path>
              <a:path w="2781807" h="298948">
                <a:moveTo>
                  <a:pt x="866262" y="48260"/>
                </a:moveTo>
                <a:lnTo>
                  <a:pt x="754888" y="48260"/>
                </a:lnTo>
                <a:lnTo>
                  <a:pt x="767696" y="48992"/>
                </a:lnTo>
                <a:lnTo>
                  <a:pt x="780144" y="51489"/>
                </a:lnTo>
                <a:lnTo>
                  <a:pt x="817678" y="83541"/>
                </a:lnTo>
                <a:lnTo>
                  <a:pt x="828302" y="129236"/>
                </a:lnTo>
                <a:lnTo>
                  <a:pt x="828924" y="159401"/>
                </a:lnTo>
                <a:lnTo>
                  <a:pt x="827940" y="170605"/>
                </a:lnTo>
                <a:lnTo>
                  <a:pt x="818224" y="210916"/>
                </a:lnTo>
                <a:lnTo>
                  <a:pt x="781777" y="246101"/>
                </a:lnTo>
                <a:lnTo>
                  <a:pt x="739870" y="249942"/>
                </a:lnTo>
                <a:lnTo>
                  <a:pt x="862247" y="249942"/>
                </a:lnTo>
                <a:lnTo>
                  <a:pt x="884166" y="202636"/>
                </a:lnTo>
                <a:lnTo>
                  <a:pt x="890446" y="153501"/>
                </a:lnTo>
                <a:lnTo>
                  <a:pt x="890654" y="137558"/>
                </a:lnTo>
                <a:lnTo>
                  <a:pt x="889974" y="124920"/>
                </a:lnTo>
                <a:lnTo>
                  <a:pt x="880103" y="75057"/>
                </a:lnTo>
                <a:lnTo>
                  <a:pt x="869403" y="52755"/>
                </a:lnTo>
                <a:lnTo>
                  <a:pt x="866262" y="48260"/>
                </a:lnTo>
              </a:path>
              <a:path w="2781807" h="298948">
                <a:moveTo>
                  <a:pt x="1265174" y="5080"/>
                </a:moveTo>
                <a:lnTo>
                  <a:pt x="1213231" y="5080"/>
                </a:lnTo>
                <a:lnTo>
                  <a:pt x="1207896" y="7112"/>
                </a:lnTo>
                <a:lnTo>
                  <a:pt x="1203833" y="11175"/>
                </a:lnTo>
                <a:lnTo>
                  <a:pt x="1199895" y="15240"/>
                </a:lnTo>
                <a:lnTo>
                  <a:pt x="1197864" y="20955"/>
                </a:lnTo>
                <a:lnTo>
                  <a:pt x="1197933" y="287655"/>
                </a:lnTo>
                <a:lnTo>
                  <a:pt x="1198245" y="288798"/>
                </a:lnTo>
                <a:lnTo>
                  <a:pt x="1199133" y="289941"/>
                </a:lnTo>
                <a:lnTo>
                  <a:pt x="1199895" y="291211"/>
                </a:lnTo>
                <a:lnTo>
                  <a:pt x="1201420" y="292100"/>
                </a:lnTo>
                <a:lnTo>
                  <a:pt x="1205738" y="293624"/>
                </a:lnTo>
                <a:lnTo>
                  <a:pt x="1208532" y="294259"/>
                </a:lnTo>
                <a:lnTo>
                  <a:pt x="1212088" y="294640"/>
                </a:lnTo>
                <a:lnTo>
                  <a:pt x="1215770" y="295148"/>
                </a:lnTo>
                <a:lnTo>
                  <a:pt x="1220216" y="295402"/>
                </a:lnTo>
                <a:lnTo>
                  <a:pt x="1231010" y="295402"/>
                </a:lnTo>
                <a:lnTo>
                  <a:pt x="1235583" y="295148"/>
                </a:lnTo>
                <a:lnTo>
                  <a:pt x="1239012" y="294640"/>
                </a:lnTo>
                <a:lnTo>
                  <a:pt x="1242568" y="294259"/>
                </a:lnTo>
                <a:lnTo>
                  <a:pt x="1245362" y="293624"/>
                </a:lnTo>
                <a:lnTo>
                  <a:pt x="1249933" y="292100"/>
                </a:lnTo>
                <a:lnTo>
                  <a:pt x="1251458" y="291211"/>
                </a:lnTo>
                <a:lnTo>
                  <a:pt x="1252220" y="289941"/>
                </a:lnTo>
                <a:lnTo>
                  <a:pt x="1252982" y="288798"/>
                </a:lnTo>
                <a:lnTo>
                  <a:pt x="1253397" y="287655"/>
                </a:lnTo>
                <a:lnTo>
                  <a:pt x="1253490" y="50927"/>
                </a:lnTo>
                <a:lnTo>
                  <a:pt x="1308470" y="50927"/>
                </a:lnTo>
                <a:lnTo>
                  <a:pt x="1303908" y="38354"/>
                </a:lnTo>
                <a:lnTo>
                  <a:pt x="1302131" y="32131"/>
                </a:lnTo>
                <a:lnTo>
                  <a:pt x="1299971" y="26924"/>
                </a:lnTo>
                <a:lnTo>
                  <a:pt x="1297685" y="22606"/>
                </a:lnTo>
                <a:lnTo>
                  <a:pt x="1295272" y="18415"/>
                </a:lnTo>
                <a:lnTo>
                  <a:pt x="1292352" y="14986"/>
                </a:lnTo>
                <a:lnTo>
                  <a:pt x="1288669" y="12446"/>
                </a:lnTo>
                <a:lnTo>
                  <a:pt x="1285113" y="9779"/>
                </a:lnTo>
                <a:lnTo>
                  <a:pt x="1280921" y="7874"/>
                </a:lnTo>
                <a:lnTo>
                  <a:pt x="1275969" y="6858"/>
                </a:lnTo>
                <a:lnTo>
                  <a:pt x="1271143" y="5715"/>
                </a:lnTo>
                <a:lnTo>
                  <a:pt x="1265174" y="5080"/>
                </a:lnTo>
              </a:path>
              <a:path w="2781807" h="298948">
                <a:moveTo>
                  <a:pt x="1308470" y="50927"/>
                </a:moveTo>
                <a:lnTo>
                  <a:pt x="1253870" y="50927"/>
                </a:lnTo>
                <a:lnTo>
                  <a:pt x="1334643" y="285750"/>
                </a:lnTo>
                <a:lnTo>
                  <a:pt x="1335151" y="287400"/>
                </a:lnTo>
                <a:lnTo>
                  <a:pt x="1336040" y="288798"/>
                </a:lnTo>
                <a:lnTo>
                  <a:pt x="1337437" y="289941"/>
                </a:lnTo>
                <a:lnTo>
                  <a:pt x="1338707" y="291211"/>
                </a:lnTo>
                <a:lnTo>
                  <a:pt x="1340484" y="292227"/>
                </a:lnTo>
                <a:lnTo>
                  <a:pt x="1342897" y="292988"/>
                </a:lnTo>
                <a:lnTo>
                  <a:pt x="1345183" y="293878"/>
                </a:lnTo>
                <a:lnTo>
                  <a:pt x="1348105" y="294386"/>
                </a:lnTo>
                <a:lnTo>
                  <a:pt x="1355217" y="295148"/>
                </a:lnTo>
                <a:lnTo>
                  <a:pt x="1359534" y="295402"/>
                </a:lnTo>
                <a:lnTo>
                  <a:pt x="1369695" y="295402"/>
                </a:lnTo>
                <a:lnTo>
                  <a:pt x="1391793" y="290575"/>
                </a:lnTo>
                <a:lnTo>
                  <a:pt x="1393190" y="289306"/>
                </a:lnTo>
                <a:lnTo>
                  <a:pt x="1394206" y="287655"/>
                </a:lnTo>
                <a:lnTo>
                  <a:pt x="1394714" y="285750"/>
                </a:lnTo>
                <a:lnTo>
                  <a:pt x="1421550" y="210566"/>
                </a:lnTo>
                <a:lnTo>
                  <a:pt x="1366393" y="210566"/>
                </a:lnTo>
                <a:lnTo>
                  <a:pt x="1308470" y="50927"/>
                </a:lnTo>
              </a:path>
              <a:path w="2781807" h="298948">
                <a:moveTo>
                  <a:pt x="1534541" y="50927"/>
                </a:moveTo>
                <a:lnTo>
                  <a:pt x="1478915" y="50927"/>
                </a:lnTo>
                <a:lnTo>
                  <a:pt x="1479007" y="287655"/>
                </a:lnTo>
                <a:lnTo>
                  <a:pt x="1479422" y="288798"/>
                </a:lnTo>
                <a:lnTo>
                  <a:pt x="1480312" y="289941"/>
                </a:lnTo>
                <a:lnTo>
                  <a:pt x="1481201" y="291211"/>
                </a:lnTo>
                <a:lnTo>
                  <a:pt x="1482597" y="292100"/>
                </a:lnTo>
                <a:lnTo>
                  <a:pt x="1484757" y="292862"/>
                </a:lnTo>
                <a:lnTo>
                  <a:pt x="1486789" y="293624"/>
                </a:lnTo>
                <a:lnTo>
                  <a:pt x="1489583" y="294259"/>
                </a:lnTo>
                <a:lnTo>
                  <a:pt x="1493266" y="294640"/>
                </a:lnTo>
                <a:lnTo>
                  <a:pt x="1496821" y="295148"/>
                </a:lnTo>
                <a:lnTo>
                  <a:pt x="1501267" y="295402"/>
                </a:lnTo>
                <a:lnTo>
                  <a:pt x="1512062" y="295402"/>
                </a:lnTo>
                <a:lnTo>
                  <a:pt x="1516633" y="295148"/>
                </a:lnTo>
                <a:lnTo>
                  <a:pt x="1520190" y="294640"/>
                </a:lnTo>
                <a:lnTo>
                  <a:pt x="1523745" y="294259"/>
                </a:lnTo>
                <a:lnTo>
                  <a:pt x="1526667" y="293624"/>
                </a:lnTo>
                <a:lnTo>
                  <a:pt x="1530984" y="292100"/>
                </a:lnTo>
                <a:lnTo>
                  <a:pt x="1532508" y="291211"/>
                </a:lnTo>
                <a:lnTo>
                  <a:pt x="1533270" y="289941"/>
                </a:lnTo>
                <a:lnTo>
                  <a:pt x="1534159" y="288798"/>
                </a:lnTo>
                <a:lnTo>
                  <a:pt x="1534471" y="287655"/>
                </a:lnTo>
                <a:lnTo>
                  <a:pt x="1534541" y="50927"/>
                </a:lnTo>
              </a:path>
              <a:path w="2781807" h="298948">
                <a:moveTo>
                  <a:pt x="1515364" y="5080"/>
                </a:moveTo>
                <a:lnTo>
                  <a:pt x="1466215" y="5080"/>
                </a:lnTo>
                <a:lnTo>
                  <a:pt x="1461389" y="5715"/>
                </a:lnTo>
                <a:lnTo>
                  <a:pt x="1457325" y="6858"/>
                </a:lnTo>
                <a:lnTo>
                  <a:pt x="1453133" y="7874"/>
                </a:lnTo>
                <a:lnTo>
                  <a:pt x="1432052" y="38862"/>
                </a:lnTo>
                <a:lnTo>
                  <a:pt x="1367282" y="210566"/>
                </a:lnTo>
                <a:lnTo>
                  <a:pt x="1421550" y="210566"/>
                </a:lnTo>
                <a:lnTo>
                  <a:pt x="1478533" y="50927"/>
                </a:lnTo>
                <a:lnTo>
                  <a:pt x="1534541" y="50927"/>
                </a:lnTo>
                <a:lnTo>
                  <a:pt x="1534541" y="24892"/>
                </a:lnTo>
                <a:lnTo>
                  <a:pt x="1534033" y="21590"/>
                </a:lnTo>
                <a:lnTo>
                  <a:pt x="1532939" y="18415"/>
                </a:lnTo>
                <a:lnTo>
                  <a:pt x="1532128" y="15748"/>
                </a:lnTo>
                <a:lnTo>
                  <a:pt x="1530731" y="13335"/>
                </a:lnTo>
                <a:lnTo>
                  <a:pt x="1526920" y="9271"/>
                </a:lnTo>
                <a:lnTo>
                  <a:pt x="1524634" y="7747"/>
                </a:lnTo>
                <a:lnTo>
                  <a:pt x="1518793" y="5715"/>
                </a:lnTo>
                <a:lnTo>
                  <a:pt x="1515364" y="5080"/>
                </a:lnTo>
              </a:path>
              <a:path w="2781807" h="298948">
                <a:moveTo>
                  <a:pt x="578357" y="5080"/>
                </a:moveTo>
                <a:lnTo>
                  <a:pt x="436118" y="5080"/>
                </a:lnTo>
                <a:lnTo>
                  <a:pt x="432054" y="6604"/>
                </a:lnTo>
                <a:lnTo>
                  <a:pt x="428625" y="9525"/>
                </a:lnTo>
                <a:lnTo>
                  <a:pt x="425323" y="12446"/>
                </a:lnTo>
                <a:lnTo>
                  <a:pt x="423672" y="17145"/>
                </a:lnTo>
                <a:lnTo>
                  <a:pt x="423672" y="287147"/>
                </a:lnTo>
                <a:lnTo>
                  <a:pt x="429894" y="292735"/>
                </a:lnTo>
                <a:lnTo>
                  <a:pt x="432181" y="293624"/>
                </a:lnTo>
                <a:lnTo>
                  <a:pt x="435102" y="294259"/>
                </a:lnTo>
                <a:lnTo>
                  <a:pt x="438912" y="294640"/>
                </a:lnTo>
                <a:lnTo>
                  <a:pt x="442722" y="295148"/>
                </a:lnTo>
                <a:lnTo>
                  <a:pt x="447421" y="295402"/>
                </a:lnTo>
                <a:lnTo>
                  <a:pt x="458978" y="295402"/>
                </a:lnTo>
                <a:lnTo>
                  <a:pt x="463677" y="295148"/>
                </a:lnTo>
                <a:lnTo>
                  <a:pt x="467360" y="294640"/>
                </a:lnTo>
                <a:lnTo>
                  <a:pt x="471169" y="294259"/>
                </a:lnTo>
                <a:lnTo>
                  <a:pt x="474218" y="293624"/>
                </a:lnTo>
                <a:lnTo>
                  <a:pt x="476504" y="292735"/>
                </a:lnTo>
                <a:lnTo>
                  <a:pt x="478790" y="291973"/>
                </a:lnTo>
                <a:lnTo>
                  <a:pt x="480313" y="290957"/>
                </a:lnTo>
                <a:lnTo>
                  <a:pt x="481203" y="289813"/>
                </a:lnTo>
                <a:lnTo>
                  <a:pt x="482092" y="288544"/>
                </a:lnTo>
                <a:lnTo>
                  <a:pt x="482600" y="287147"/>
                </a:lnTo>
                <a:lnTo>
                  <a:pt x="482600" y="177927"/>
                </a:lnTo>
                <a:lnTo>
                  <a:pt x="572516" y="177927"/>
                </a:lnTo>
                <a:lnTo>
                  <a:pt x="573786" y="177546"/>
                </a:lnTo>
                <a:lnTo>
                  <a:pt x="574802" y="176657"/>
                </a:lnTo>
                <a:lnTo>
                  <a:pt x="575818" y="175895"/>
                </a:lnTo>
                <a:lnTo>
                  <a:pt x="576834" y="174498"/>
                </a:lnTo>
                <a:lnTo>
                  <a:pt x="578357" y="170687"/>
                </a:lnTo>
                <a:lnTo>
                  <a:pt x="578993" y="168148"/>
                </a:lnTo>
                <a:lnTo>
                  <a:pt x="579755" y="162179"/>
                </a:lnTo>
                <a:lnTo>
                  <a:pt x="579755" y="145796"/>
                </a:lnTo>
                <a:lnTo>
                  <a:pt x="572516" y="130810"/>
                </a:lnTo>
                <a:lnTo>
                  <a:pt x="482600" y="130810"/>
                </a:lnTo>
                <a:lnTo>
                  <a:pt x="482600" y="53086"/>
                </a:lnTo>
                <a:lnTo>
                  <a:pt x="578357" y="53086"/>
                </a:lnTo>
                <a:lnTo>
                  <a:pt x="579501" y="52705"/>
                </a:lnTo>
                <a:lnTo>
                  <a:pt x="585597" y="37465"/>
                </a:lnTo>
                <a:lnTo>
                  <a:pt x="585597" y="20955"/>
                </a:lnTo>
                <a:lnTo>
                  <a:pt x="579501" y="5587"/>
                </a:lnTo>
                <a:lnTo>
                  <a:pt x="578357" y="5080"/>
                </a:lnTo>
              </a:path>
              <a:path w="2781807" h="298948">
                <a:moveTo>
                  <a:pt x="2601849" y="5080"/>
                </a:moveTo>
                <a:lnTo>
                  <a:pt x="2558796" y="5080"/>
                </a:lnTo>
                <a:lnTo>
                  <a:pt x="2553843" y="6858"/>
                </a:lnTo>
                <a:lnTo>
                  <a:pt x="2545588" y="13843"/>
                </a:lnTo>
                <a:lnTo>
                  <a:pt x="2543556" y="19177"/>
                </a:lnTo>
                <a:lnTo>
                  <a:pt x="2543632" y="287528"/>
                </a:lnTo>
                <a:lnTo>
                  <a:pt x="2548635" y="292735"/>
                </a:lnTo>
                <a:lnTo>
                  <a:pt x="2550668" y="293624"/>
                </a:lnTo>
                <a:lnTo>
                  <a:pt x="2553335" y="294259"/>
                </a:lnTo>
                <a:lnTo>
                  <a:pt x="2556764" y="294640"/>
                </a:lnTo>
                <a:lnTo>
                  <a:pt x="2560193" y="295148"/>
                </a:lnTo>
                <a:lnTo>
                  <a:pt x="2564510" y="295402"/>
                </a:lnTo>
                <a:lnTo>
                  <a:pt x="2575052" y="295402"/>
                </a:lnTo>
                <a:lnTo>
                  <a:pt x="2579370" y="295148"/>
                </a:lnTo>
                <a:lnTo>
                  <a:pt x="2582799" y="294640"/>
                </a:lnTo>
                <a:lnTo>
                  <a:pt x="2586228" y="294259"/>
                </a:lnTo>
                <a:lnTo>
                  <a:pt x="2589022" y="293624"/>
                </a:lnTo>
                <a:lnTo>
                  <a:pt x="2590927" y="292735"/>
                </a:lnTo>
                <a:lnTo>
                  <a:pt x="2592959" y="291973"/>
                </a:lnTo>
                <a:lnTo>
                  <a:pt x="2596419" y="122243"/>
                </a:lnTo>
                <a:lnTo>
                  <a:pt x="2596182" y="109898"/>
                </a:lnTo>
                <a:lnTo>
                  <a:pt x="2595814" y="94997"/>
                </a:lnTo>
                <a:lnTo>
                  <a:pt x="2595295" y="82332"/>
                </a:lnTo>
                <a:lnTo>
                  <a:pt x="2594610" y="69596"/>
                </a:lnTo>
                <a:lnTo>
                  <a:pt x="2656069" y="69596"/>
                </a:lnTo>
                <a:lnTo>
                  <a:pt x="2637790" y="35306"/>
                </a:lnTo>
                <a:lnTo>
                  <a:pt x="2634869" y="29463"/>
                </a:lnTo>
                <a:lnTo>
                  <a:pt x="2632202" y="24637"/>
                </a:lnTo>
                <a:lnTo>
                  <a:pt x="2626868" y="16763"/>
                </a:lnTo>
                <a:lnTo>
                  <a:pt x="2623947" y="13588"/>
                </a:lnTo>
                <a:lnTo>
                  <a:pt x="2620899" y="11430"/>
                </a:lnTo>
                <a:lnTo>
                  <a:pt x="2617851" y="9144"/>
                </a:lnTo>
                <a:lnTo>
                  <a:pt x="2614422" y="7493"/>
                </a:lnTo>
                <a:lnTo>
                  <a:pt x="2610485" y="6604"/>
                </a:lnTo>
                <a:lnTo>
                  <a:pt x="2606675" y="5587"/>
                </a:lnTo>
                <a:lnTo>
                  <a:pt x="2601849" y="5080"/>
                </a:lnTo>
              </a:path>
              <a:path w="2781807" h="298948">
                <a:moveTo>
                  <a:pt x="2656069" y="69596"/>
                </a:moveTo>
                <a:lnTo>
                  <a:pt x="2594610" y="69596"/>
                </a:lnTo>
                <a:lnTo>
                  <a:pt x="2597656" y="76016"/>
                </a:lnTo>
                <a:lnTo>
                  <a:pt x="2602338" y="87100"/>
                </a:lnTo>
                <a:lnTo>
                  <a:pt x="2608291" y="100221"/>
                </a:lnTo>
                <a:lnTo>
                  <a:pt x="2613938" y="111889"/>
                </a:lnTo>
                <a:lnTo>
                  <a:pt x="2619502" y="122809"/>
                </a:lnTo>
                <a:lnTo>
                  <a:pt x="2691384" y="257810"/>
                </a:lnTo>
                <a:lnTo>
                  <a:pt x="2695067" y="265303"/>
                </a:lnTo>
                <a:lnTo>
                  <a:pt x="2698369" y="271399"/>
                </a:lnTo>
                <a:lnTo>
                  <a:pt x="2701417" y="276098"/>
                </a:lnTo>
                <a:lnTo>
                  <a:pt x="2704338" y="280670"/>
                </a:lnTo>
                <a:lnTo>
                  <a:pt x="2707385" y="284480"/>
                </a:lnTo>
                <a:lnTo>
                  <a:pt x="2710688" y="287147"/>
                </a:lnTo>
                <a:lnTo>
                  <a:pt x="2713863" y="289941"/>
                </a:lnTo>
                <a:lnTo>
                  <a:pt x="2717292" y="291846"/>
                </a:lnTo>
                <a:lnTo>
                  <a:pt x="2724912" y="293878"/>
                </a:lnTo>
                <a:lnTo>
                  <a:pt x="2729484" y="294513"/>
                </a:lnTo>
                <a:lnTo>
                  <a:pt x="2762504" y="294513"/>
                </a:lnTo>
                <a:lnTo>
                  <a:pt x="2779903" y="282575"/>
                </a:lnTo>
                <a:lnTo>
                  <a:pt x="2781172" y="279908"/>
                </a:lnTo>
                <a:lnTo>
                  <a:pt x="2781808" y="276860"/>
                </a:lnTo>
                <a:lnTo>
                  <a:pt x="2781808" y="214375"/>
                </a:lnTo>
                <a:lnTo>
                  <a:pt x="2729992" y="214375"/>
                </a:lnTo>
                <a:lnTo>
                  <a:pt x="2727325" y="208407"/>
                </a:lnTo>
                <a:lnTo>
                  <a:pt x="2721737" y="196469"/>
                </a:lnTo>
                <a:lnTo>
                  <a:pt x="2718816" y="190500"/>
                </a:lnTo>
                <a:lnTo>
                  <a:pt x="2716022" y="184404"/>
                </a:lnTo>
                <a:lnTo>
                  <a:pt x="2712974" y="178308"/>
                </a:lnTo>
                <a:lnTo>
                  <a:pt x="2710053" y="172085"/>
                </a:lnTo>
                <a:lnTo>
                  <a:pt x="2706878" y="165862"/>
                </a:lnTo>
                <a:lnTo>
                  <a:pt x="2703703" y="159766"/>
                </a:lnTo>
                <a:lnTo>
                  <a:pt x="2700528" y="153543"/>
                </a:lnTo>
                <a:lnTo>
                  <a:pt x="2697226" y="147320"/>
                </a:lnTo>
                <a:lnTo>
                  <a:pt x="2694051" y="140843"/>
                </a:lnTo>
                <a:lnTo>
                  <a:pt x="2656069" y="69596"/>
                </a:lnTo>
              </a:path>
              <a:path w="2781807" h="298948">
                <a:moveTo>
                  <a:pt x="2761107" y="4191"/>
                </a:moveTo>
                <a:lnTo>
                  <a:pt x="2750693" y="4191"/>
                </a:lnTo>
                <a:lnTo>
                  <a:pt x="2746375" y="4445"/>
                </a:lnTo>
                <a:lnTo>
                  <a:pt x="2739517" y="5207"/>
                </a:lnTo>
                <a:lnTo>
                  <a:pt x="2736722" y="5842"/>
                </a:lnTo>
                <a:lnTo>
                  <a:pt x="2734691" y="6731"/>
                </a:lnTo>
                <a:lnTo>
                  <a:pt x="2732532" y="7620"/>
                </a:lnTo>
                <a:lnTo>
                  <a:pt x="2731135" y="8636"/>
                </a:lnTo>
                <a:lnTo>
                  <a:pt x="2730119" y="9779"/>
                </a:lnTo>
                <a:lnTo>
                  <a:pt x="2729230" y="11049"/>
                </a:lnTo>
                <a:lnTo>
                  <a:pt x="2728849" y="12319"/>
                </a:lnTo>
                <a:lnTo>
                  <a:pt x="2728966" y="165862"/>
                </a:lnTo>
                <a:lnTo>
                  <a:pt x="2729046" y="172085"/>
                </a:lnTo>
                <a:lnTo>
                  <a:pt x="2729384" y="190500"/>
                </a:lnTo>
                <a:lnTo>
                  <a:pt x="2729689" y="201945"/>
                </a:lnTo>
                <a:lnTo>
                  <a:pt x="2730119" y="214375"/>
                </a:lnTo>
                <a:lnTo>
                  <a:pt x="2781808" y="214375"/>
                </a:lnTo>
                <a:lnTo>
                  <a:pt x="2781808" y="12319"/>
                </a:lnTo>
                <a:lnTo>
                  <a:pt x="2781427" y="11049"/>
                </a:lnTo>
                <a:lnTo>
                  <a:pt x="2765425" y="4445"/>
                </a:lnTo>
                <a:lnTo>
                  <a:pt x="2761107" y="4191"/>
                </a:lnTo>
              </a:path>
              <a:path w="2781807" h="298948">
                <a:moveTo>
                  <a:pt x="180212" y="5080"/>
                </a:moveTo>
                <a:lnTo>
                  <a:pt x="137160" y="5080"/>
                </a:lnTo>
                <a:lnTo>
                  <a:pt x="132206" y="6858"/>
                </a:lnTo>
                <a:lnTo>
                  <a:pt x="123952" y="13843"/>
                </a:lnTo>
                <a:lnTo>
                  <a:pt x="121919" y="19177"/>
                </a:lnTo>
                <a:lnTo>
                  <a:pt x="121996" y="287528"/>
                </a:lnTo>
                <a:lnTo>
                  <a:pt x="127000" y="292735"/>
                </a:lnTo>
                <a:lnTo>
                  <a:pt x="129031" y="293624"/>
                </a:lnTo>
                <a:lnTo>
                  <a:pt x="131699" y="294259"/>
                </a:lnTo>
                <a:lnTo>
                  <a:pt x="135128" y="294640"/>
                </a:lnTo>
                <a:lnTo>
                  <a:pt x="138556" y="295148"/>
                </a:lnTo>
                <a:lnTo>
                  <a:pt x="142875" y="295402"/>
                </a:lnTo>
                <a:lnTo>
                  <a:pt x="153416" y="295402"/>
                </a:lnTo>
                <a:lnTo>
                  <a:pt x="157734" y="295148"/>
                </a:lnTo>
                <a:lnTo>
                  <a:pt x="161162" y="294640"/>
                </a:lnTo>
                <a:lnTo>
                  <a:pt x="164592" y="294259"/>
                </a:lnTo>
                <a:lnTo>
                  <a:pt x="167386" y="293624"/>
                </a:lnTo>
                <a:lnTo>
                  <a:pt x="169291" y="292735"/>
                </a:lnTo>
                <a:lnTo>
                  <a:pt x="171323" y="291973"/>
                </a:lnTo>
                <a:lnTo>
                  <a:pt x="174783" y="122243"/>
                </a:lnTo>
                <a:lnTo>
                  <a:pt x="174546" y="109898"/>
                </a:lnTo>
                <a:lnTo>
                  <a:pt x="174178" y="94997"/>
                </a:lnTo>
                <a:lnTo>
                  <a:pt x="173659" y="82332"/>
                </a:lnTo>
                <a:lnTo>
                  <a:pt x="172974" y="69596"/>
                </a:lnTo>
                <a:lnTo>
                  <a:pt x="234433" y="69596"/>
                </a:lnTo>
                <a:lnTo>
                  <a:pt x="216154" y="35306"/>
                </a:lnTo>
                <a:lnTo>
                  <a:pt x="213232" y="29463"/>
                </a:lnTo>
                <a:lnTo>
                  <a:pt x="210566" y="24637"/>
                </a:lnTo>
                <a:lnTo>
                  <a:pt x="205231" y="16763"/>
                </a:lnTo>
                <a:lnTo>
                  <a:pt x="202311" y="13588"/>
                </a:lnTo>
                <a:lnTo>
                  <a:pt x="199262" y="11430"/>
                </a:lnTo>
                <a:lnTo>
                  <a:pt x="196215" y="9144"/>
                </a:lnTo>
                <a:lnTo>
                  <a:pt x="192786" y="7493"/>
                </a:lnTo>
                <a:lnTo>
                  <a:pt x="188849" y="6604"/>
                </a:lnTo>
                <a:lnTo>
                  <a:pt x="185038" y="5587"/>
                </a:lnTo>
                <a:lnTo>
                  <a:pt x="180212" y="5080"/>
                </a:lnTo>
              </a:path>
              <a:path w="2781807" h="298948">
                <a:moveTo>
                  <a:pt x="234433" y="69596"/>
                </a:moveTo>
                <a:lnTo>
                  <a:pt x="172974" y="69596"/>
                </a:lnTo>
                <a:lnTo>
                  <a:pt x="176020" y="76016"/>
                </a:lnTo>
                <a:lnTo>
                  <a:pt x="180702" y="87100"/>
                </a:lnTo>
                <a:lnTo>
                  <a:pt x="186655" y="100221"/>
                </a:lnTo>
                <a:lnTo>
                  <a:pt x="192302" y="111889"/>
                </a:lnTo>
                <a:lnTo>
                  <a:pt x="197866" y="122809"/>
                </a:lnTo>
                <a:lnTo>
                  <a:pt x="269748" y="257810"/>
                </a:lnTo>
                <a:lnTo>
                  <a:pt x="273431" y="265303"/>
                </a:lnTo>
                <a:lnTo>
                  <a:pt x="276732" y="271399"/>
                </a:lnTo>
                <a:lnTo>
                  <a:pt x="279781" y="276098"/>
                </a:lnTo>
                <a:lnTo>
                  <a:pt x="282702" y="280670"/>
                </a:lnTo>
                <a:lnTo>
                  <a:pt x="285750" y="284480"/>
                </a:lnTo>
                <a:lnTo>
                  <a:pt x="289052" y="287147"/>
                </a:lnTo>
                <a:lnTo>
                  <a:pt x="292227" y="289941"/>
                </a:lnTo>
                <a:lnTo>
                  <a:pt x="295656" y="291846"/>
                </a:lnTo>
                <a:lnTo>
                  <a:pt x="303275" y="293878"/>
                </a:lnTo>
                <a:lnTo>
                  <a:pt x="307848" y="294513"/>
                </a:lnTo>
                <a:lnTo>
                  <a:pt x="340868" y="294513"/>
                </a:lnTo>
                <a:lnTo>
                  <a:pt x="358267" y="282575"/>
                </a:lnTo>
                <a:lnTo>
                  <a:pt x="359537" y="279908"/>
                </a:lnTo>
                <a:lnTo>
                  <a:pt x="360172" y="276860"/>
                </a:lnTo>
                <a:lnTo>
                  <a:pt x="360172" y="214375"/>
                </a:lnTo>
                <a:lnTo>
                  <a:pt x="308356" y="214375"/>
                </a:lnTo>
                <a:lnTo>
                  <a:pt x="305688" y="208407"/>
                </a:lnTo>
                <a:lnTo>
                  <a:pt x="300100" y="196469"/>
                </a:lnTo>
                <a:lnTo>
                  <a:pt x="297180" y="190500"/>
                </a:lnTo>
                <a:lnTo>
                  <a:pt x="294386" y="184404"/>
                </a:lnTo>
                <a:lnTo>
                  <a:pt x="291338" y="178308"/>
                </a:lnTo>
                <a:lnTo>
                  <a:pt x="288417" y="172085"/>
                </a:lnTo>
                <a:lnTo>
                  <a:pt x="285242" y="165862"/>
                </a:lnTo>
                <a:lnTo>
                  <a:pt x="282067" y="159766"/>
                </a:lnTo>
                <a:lnTo>
                  <a:pt x="278892" y="153543"/>
                </a:lnTo>
                <a:lnTo>
                  <a:pt x="275590" y="147320"/>
                </a:lnTo>
                <a:lnTo>
                  <a:pt x="272415" y="140843"/>
                </a:lnTo>
                <a:lnTo>
                  <a:pt x="234433" y="69596"/>
                </a:lnTo>
              </a:path>
              <a:path w="2781807" h="298948">
                <a:moveTo>
                  <a:pt x="339471" y="4191"/>
                </a:moveTo>
                <a:lnTo>
                  <a:pt x="329056" y="4191"/>
                </a:lnTo>
                <a:lnTo>
                  <a:pt x="324738" y="4445"/>
                </a:lnTo>
                <a:lnTo>
                  <a:pt x="317881" y="5207"/>
                </a:lnTo>
                <a:lnTo>
                  <a:pt x="315087" y="5842"/>
                </a:lnTo>
                <a:lnTo>
                  <a:pt x="313055" y="6731"/>
                </a:lnTo>
                <a:lnTo>
                  <a:pt x="310896" y="7620"/>
                </a:lnTo>
                <a:lnTo>
                  <a:pt x="309499" y="8636"/>
                </a:lnTo>
                <a:lnTo>
                  <a:pt x="308482" y="9779"/>
                </a:lnTo>
                <a:lnTo>
                  <a:pt x="307594" y="11049"/>
                </a:lnTo>
                <a:lnTo>
                  <a:pt x="307213" y="12319"/>
                </a:lnTo>
                <a:lnTo>
                  <a:pt x="307330" y="165862"/>
                </a:lnTo>
                <a:lnTo>
                  <a:pt x="307410" y="172085"/>
                </a:lnTo>
                <a:lnTo>
                  <a:pt x="307748" y="190500"/>
                </a:lnTo>
                <a:lnTo>
                  <a:pt x="308053" y="201945"/>
                </a:lnTo>
                <a:lnTo>
                  <a:pt x="308482" y="214375"/>
                </a:lnTo>
                <a:lnTo>
                  <a:pt x="360172" y="214375"/>
                </a:lnTo>
                <a:lnTo>
                  <a:pt x="360172" y="12319"/>
                </a:lnTo>
                <a:lnTo>
                  <a:pt x="359791" y="11049"/>
                </a:lnTo>
                <a:lnTo>
                  <a:pt x="343788" y="4445"/>
                </a:lnTo>
                <a:lnTo>
                  <a:pt x="339471" y="4191"/>
                </a:lnTo>
              </a:path>
              <a:path w="2781807" h="298948">
                <a:moveTo>
                  <a:pt x="2147570" y="3810"/>
                </a:moveTo>
                <a:lnTo>
                  <a:pt x="2136013" y="3810"/>
                </a:lnTo>
                <a:lnTo>
                  <a:pt x="2131441" y="4063"/>
                </a:lnTo>
                <a:lnTo>
                  <a:pt x="2112264" y="11684"/>
                </a:lnTo>
                <a:lnTo>
                  <a:pt x="2112264" y="287400"/>
                </a:lnTo>
                <a:lnTo>
                  <a:pt x="2127504" y="294640"/>
                </a:lnTo>
                <a:lnTo>
                  <a:pt x="2131314" y="295148"/>
                </a:lnTo>
                <a:lnTo>
                  <a:pt x="2136013" y="295402"/>
                </a:lnTo>
                <a:lnTo>
                  <a:pt x="2147570" y="295402"/>
                </a:lnTo>
                <a:lnTo>
                  <a:pt x="2152269" y="295148"/>
                </a:lnTo>
                <a:lnTo>
                  <a:pt x="2155952" y="294640"/>
                </a:lnTo>
                <a:lnTo>
                  <a:pt x="2159762" y="294259"/>
                </a:lnTo>
                <a:lnTo>
                  <a:pt x="2171192" y="287400"/>
                </a:lnTo>
                <a:lnTo>
                  <a:pt x="2171192" y="11684"/>
                </a:lnTo>
                <a:lnTo>
                  <a:pt x="2152269" y="4063"/>
                </a:lnTo>
                <a:lnTo>
                  <a:pt x="2147570" y="3810"/>
                </a:lnTo>
              </a:path>
              <a:path w="2781807" h="298948">
                <a:moveTo>
                  <a:pt x="35306" y="3810"/>
                </a:moveTo>
                <a:lnTo>
                  <a:pt x="23749" y="3810"/>
                </a:lnTo>
                <a:lnTo>
                  <a:pt x="19177" y="4063"/>
                </a:lnTo>
                <a:lnTo>
                  <a:pt x="0" y="11684"/>
                </a:lnTo>
                <a:lnTo>
                  <a:pt x="0" y="287400"/>
                </a:lnTo>
                <a:lnTo>
                  <a:pt x="15240" y="294640"/>
                </a:lnTo>
                <a:lnTo>
                  <a:pt x="19050" y="295148"/>
                </a:lnTo>
                <a:lnTo>
                  <a:pt x="23749" y="295402"/>
                </a:lnTo>
                <a:lnTo>
                  <a:pt x="35306" y="295402"/>
                </a:lnTo>
                <a:lnTo>
                  <a:pt x="40005" y="295148"/>
                </a:lnTo>
                <a:lnTo>
                  <a:pt x="43687" y="294640"/>
                </a:lnTo>
                <a:lnTo>
                  <a:pt x="47498" y="294259"/>
                </a:lnTo>
                <a:lnTo>
                  <a:pt x="58928" y="287400"/>
                </a:lnTo>
                <a:lnTo>
                  <a:pt x="58928" y="11684"/>
                </a:lnTo>
                <a:lnTo>
                  <a:pt x="40005" y="4063"/>
                </a:lnTo>
                <a:lnTo>
                  <a:pt x="35306" y="3810"/>
                </a:lnTo>
              </a:path>
              <a:path w="2781807" h="298948">
                <a:moveTo>
                  <a:pt x="1998091" y="508"/>
                </a:moveTo>
                <a:lnTo>
                  <a:pt x="1954324" y="4925"/>
                </a:lnTo>
                <a:lnTo>
                  <a:pt x="1917840" y="19749"/>
                </a:lnTo>
                <a:lnTo>
                  <a:pt x="1887208" y="47469"/>
                </a:lnTo>
                <a:lnTo>
                  <a:pt x="1863784" y="94666"/>
                </a:lnTo>
                <a:lnTo>
                  <a:pt x="1856445" y="143733"/>
                </a:lnTo>
                <a:lnTo>
                  <a:pt x="1856160" y="159042"/>
                </a:lnTo>
                <a:lnTo>
                  <a:pt x="1856743" y="171860"/>
                </a:lnTo>
                <a:lnTo>
                  <a:pt x="1866643" y="221539"/>
                </a:lnTo>
                <a:lnTo>
                  <a:pt x="1893162" y="264876"/>
                </a:lnTo>
                <a:lnTo>
                  <a:pt x="1936995" y="291578"/>
                </a:lnTo>
                <a:lnTo>
                  <a:pt x="1988099" y="298677"/>
                </a:lnTo>
                <a:lnTo>
                  <a:pt x="2001066" y="297982"/>
                </a:lnTo>
                <a:lnTo>
                  <a:pt x="2013204" y="296291"/>
                </a:lnTo>
                <a:lnTo>
                  <a:pt x="2021840" y="294640"/>
                </a:lnTo>
                <a:lnTo>
                  <a:pt x="2029587" y="292608"/>
                </a:lnTo>
                <a:lnTo>
                  <a:pt x="2036318" y="290068"/>
                </a:lnTo>
                <a:lnTo>
                  <a:pt x="2043176" y="287655"/>
                </a:lnTo>
                <a:lnTo>
                  <a:pt x="2069465" y="259715"/>
                </a:lnTo>
                <a:lnTo>
                  <a:pt x="2069538" y="248668"/>
                </a:lnTo>
                <a:lnTo>
                  <a:pt x="1987204" y="248668"/>
                </a:lnTo>
                <a:lnTo>
                  <a:pt x="1974553" y="246703"/>
                </a:lnTo>
                <a:lnTo>
                  <a:pt x="1934271" y="217237"/>
                </a:lnTo>
                <a:lnTo>
                  <a:pt x="1920694" y="171504"/>
                </a:lnTo>
                <a:lnTo>
                  <a:pt x="1919693" y="141013"/>
                </a:lnTo>
                <a:lnTo>
                  <a:pt x="1920728" y="128987"/>
                </a:lnTo>
                <a:lnTo>
                  <a:pt x="1936323" y="81774"/>
                </a:lnTo>
                <a:lnTo>
                  <a:pt x="1968581" y="53774"/>
                </a:lnTo>
                <a:lnTo>
                  <a:pt x="1994562" y="49800"/>
                </a:lnTo>
                <a:lnTo>
                  <a:pt x="2068793" y="49800"/>
                </a:lnTo>
                <a:lnTo>
                  <a:pt x="2068830" y="46228"/>
                </a:lnTo>
                <a:lnTo>
                  <a:pt x="2051050" y="15240"/>
                </a:lnTo>
                <a:lnTo>
                  <a:pt x="2045970" y="12319"/>
                </a:lnTo>
                <a:lnTo>
                  <a:pt x="2005838" y="1143"/>
                </a:lnTo>
                <a:lnTo>
                  <a:pt x="1998091" y="508"/>
                </a:lnTo>
              </a:path>
              <a:path w="2781807" h="298948">
                <a:moveTo>
                  <a:pt x="2063622" y="225425"/>
                </a:moveTo>
                <a:lnTo>
                  <a:pt x="2060194" y="225425"/>
                </a:lnTo>
                <a:lnTo>
                  <a:pt x="2057527" y="226695"/>
                </a:lnTo>
                <a:lnTo>
                  <a:pt x="2053970" y="229108"/>
                </a:lnTo>
                <a:lnTo>
                  <a:pt x="2050542" y="231394"/>
                </a:lnTo>
                <a:lnTo>
                  <a:pt x="2014858" y="246854"/>
                </a:lnTo>
                <a:lnTo>
                  <a:pt x="1987204" y="248668"/>
                </a:lnTo>
                <a:lnTo>
                  <a:pt x="2069538" y="248668"/>
                </a:lnTo>
                <a:lnTo>
                  <a:pt x="2064893" y="225806"/>
                </a:lnTo>
                <a:lnTo>
                  <a:pt x="2063622" y="225425"/>
                </a:lnTo>
              </a:path>
              <a:path w="2781807" h="298948">
                <a:moveTo>
                  <a:pt x="2068793" y="49800"/>
                </a:moveTo>
                <a:lnTo>
                  <a:pt x="1994562" y="49800"/>
                </a:lnTo>
                <a:lnTo>
                  <a:pt x="2007952" y="50886"/>
                </a:lnTo>
                <a:lnTo>
                  <a:pt x="2019427" y="53721"/>
                </a:lnTo>
                <a:lnTo>
                  <a:pt x="2052066" y="71120"/>
                </a:lnTo>
                <a:lnTo>
                  <a:pt x="2055495" y="73660"/>
                </a:lnTo>
                <a:lnTo>
                  <a:pt x="2058416" y="75057"/>
                </a:lnTo>
                <a:lnTo>
                  <a:pt x="2061971" y="75057"/>
                </a:lnTo>
                <a:lnTo>
                  <a:pt x="2068662" y="59182"/>
                </a:lnTo>
                <a:lnTo>
                  <a:pt x="2068793" y="4980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13709" y="849122"/>
            <a:ext cx="336676" cy="290322"/>
          </a:xfrm>
          <a:custGeom>
            <a:avLst/>
            <a:gdLst/>
            <a:ahLst/>
            <a:cxnLst/>
            <a:rect l="l" t="t" r="r" b="b"/>
            <a:pathLst>
              <a:path w="336676" h="290322">
                <a:moveTo>
                  <a:pt x="22098" y="0"/>
                </a:moveTo>
                <a:lnTo>
                  <a:pt x="60451" y="0"/>
                </a:lnTo>
                <a:lnTo>
                  <a:pt x="67310" y="0"/>
                </a:lnTo>
                <a:lnTo>
                  <a:pt x="73278" y="635"/>
                </a:lnTo>
                <a:lnTo>
                  <a:pt x="78104" y="1777"/>
                </a:lnTo>
                <a:lnTo>
                  <a:pt x="83057" y="2793"/>
                </a:lnTo>
                <a:lnTo>
                  <a:pt x="87249" y="4699"/>
                </a:lnTo>
                <a:lnTo>
                  <a:pt x="90804" y="7365"/>
                </a:lnTo>
                <a:lnTo>
                  <a:pt x="94487" y="9905"/>
                </a:lnTo>
                <a:lnTo>
                  <a:pt x="97408" y="13335"/>
                </a:lnTo>
                <a:lnTo>
                  <a:pt x="99821" y="17525"/>
                </a:lnTo>
                <a:lnTo>
                  <a:pt x="102107" y="21843"/>
                </a:lnTo>
                <a:lnTo>
                  <a:pt x="104266" y="27050"/>
                </a:lnTo>
                <a:lnTo>
                  <a:pt x="106044" y="33274"/>
                </a:lnTo>
                <a:lnTo>
                  <a:pt x="168528" y="205486"/>
                </a:lnTo>
                <a:lnTo>
                  <a:pt x="169417" y="205486"/>
                </a:lnTo>
                <a:lnTo>
                  <a:pt x="234187" y="33781"/>
                </a:lnTo>
                <a:lnTo>
                  <a:pt x="236092" y="27558"/>
                </a:lnTo>
                <a:lnTo>
                  <a:pt x="238251" y="22225"/>
                </a:lnTo>
                <a:lnTo>
                  <a:pt x="259461" y="1777"/>
                </a:lnTo>
                <a:lnTo>
                  <a:pt x="263525" y="635"/>
                </a:lnTo>
                <a:lnTo>
                  <a:pt x="268350" y="0"/>
                </a:lnTo>
                <a:lnTo>
                  <a:pt x="273938" y="0"/>
                </a:lnTo>
                <a:lnTo>
                  <a:pt x="313436" y="0"/>
                </a:lnTo>
                <a:lnTo>
                  <a:pt x="317500" y="0"/>
                </a:lnTo>
                <a:lnTo>
                  <a:pt x="320928" y="635"/>
                </a:lnTo>
                <a:lnTo>
                  <a:pt x="335152" y="13588"/>
                </a:lnTo>
                <a:lnTo>
                  <a:pt x="336168" y="16510"/>
                </a:lnTo>
                <a:lnTo>
                  <a:pt x="336676" y="19812"/>
                </a:lnTo>
                <a:lnTo>
                  <a:pt x="336676" y="23494"/>
                </a:lnTo>
                <a:lnTo>
                  <a:pt x="336676" y="280924"/>
                </a:lnTo>
                <a:lnTo>
                  <a:pt x="336676" y="282320"/>
                </a:lnTo>
                <a:lnTo>
                  <a:pt x="336295" y="283717"/>
                </a:lnTo>
                <a:lnTo>
                  <a:pt x="335406" y="284861"/>
                </a:lnTo>
                <a:lnTo>
                  <a:pt x="334644" y="286130"/>
                </a:lnTo>
                <a:lnTo>
                  <a:pt x="322325" y="289560"/>
                </a:lnTo>
                <a:lnTo>
                  <a:pt x="318769" y="290067"/>
                </a:lnTo>
                <a:lnTo>
                  <a:pt x="314198" y="290322"/>
                </a:lnTo>
                <a:lnTo>
                  <a:pt x="308737" y="290322"/>
                </a:lnTo>
                <a:lnTo>
                  <a:pt x="303402" y="290322"/>
                </a:lnTo>
                <a:lnTo>
                  <a:pt x="298957" y="290067"/>
                </a:lnTo>
                <a:lnTo>
                  <a:pt x="295401" y="289560"/>
                </a:lnTo>
                <a:lnTo>
                  <a:pt x="291718" y="289178"/>
                </a:lnTo>
                <a:lnTo>
                  <a:pt x="288925" y="288543"/>
                </a:lnTo>
                <a:lnTo>
                  <a:pt x="286892" y="287781"/>
                </a:lnTo>
                <a:lnTo>
                  <a:pt x="284733" y="287019"/>
                </a:lnTo>
                <a:lnTo>
                  <a:pt x="283337" y="286130"/>
                </a:lnTo>
                <a:lnTo>
                  <a:pt x="282448" y="284861"/>
                </a:lnTo>
                <a:lnTo>
                  <a:pt x="281558" y="283717"/>
                </a:lnTo>
                <a:lnTo>
                  <a:pt x="281050" y="282320"/>
                </a:lnTo>
                <a:lnTo>
                  <a:pt x="281050" y="280924"/>
                </a:lnTo>
                <a:lnTo>
                  <a:pt x="281050" y="45847"/>
                </a:lnTo>
                <a:lnTo>
                  <a:pt x="280669" y="45847"/>
                </a:lnTo>
                <a:lnTo>
                  <a:pt x="196850" y="280669"/>
                </a:lnTo>
                <a:lnTo>
                  <a:pt x="196341" y="282575"/>
                </a:lnTo>
                <a:lnTo>
                  <a:pt x="195325" y="284225"/>
                </a:lnTo>
                <a:lnTo>
                  <a:pt x="193928" y="285495"/>
                </a:lnTo>
                <a:lnTo>
                  <a:pt x="192658" y="286765"/>
                </a:lnTo>
                <a:lnTo>
                  <a:pt x="190880" y="287781"/>
                </a:lnTo>
                <a:lnTo>
                  <a:pt x="188467" y="288543"/>
                </a:lnTo>
                <a:lnTo>
                  <a:pt x="186181" y="289178"/>
                </a:lnTo>
                <a:lnTo>
                  <a:pt x="183261" y="289687"/>
                </a:lnTo>
                <a:lnTo>
                  <a:pt x="179704" y="289940"/>
                </a:lnTo>
                <a:lnTo>
                  <a:pt x="176149" y="290194"/>
                </a:lnTo>
                <a:lnTo>
                  <a:pt x="171830" y="290322"/>
                </a:lnTo>
                <a:lnTo>
                  <a:pt x="166750" y="290322"/>
                </a:lnTo>
                <a:lnTo>
                  <a:pt x="161670" y="290322"/>
                </a:lnTo>
                <a:lnTo>
                  <a:pt x="145033" y="287908"/>
                </a:lnTo>
                <a:lnTo>
                  <a:pt x="142620" y="287147"/>
                </a:lnTo>
                <a:lnTo>
                  <a:pt x="140842" y="286130"/>
                </a:lnTo>
                <a:lnTo>
                  <a:pt x="139573" y="284861"/>
                </a:lnTo>
                <a:lnTo>
                  <a:pt x="138175" y="283717"/>
                </a:lnTo>
                <a:lnTo>
                  <a:pt x="137287" y="282320"/>
                </a:lnTo>
                <a:lnTo>
                  <a:pt x="136778" y="280669"/>
                </a:lnTo>
                <a:lnTo>
                  <a:pt x="56006" y="45847"/>
                </a:lnTo>
                <a:lnTo>
                  <a:pt x="55625" y="45847"/>
                </a:lnTo>
                <a:lnTo>
                  <a:pt x="55625" y="280924"/>
                </a:lnTo>
                <a:lnTo>
                  <a:pt x="55625" y="282320"/>
                </a:lnTo>
                <a:lnTo>
                  <a:pt x="55117" y="283717"/>
                </a:lnTo>
                <a:lnTo>
                  <a:pt x="54355" y="284861"/>
                </a:lnTo>
                <a:lnTo>
                  <a:pt x="53593" y="286130"/>
                </a:lnTo>
                <a:lnTo>
                  <a:pt x="52069" y="287019"/>
                </a:lnTo>
                <a:lnTo>
                  <a:pt x="49783" y="287781"/>
                </a:lnTo>
                <a:lnTo>
                  <a:pt x="47498" y="288543"/>
                </a:lnTo>
                <a:lnTo>
                  <a:pt x="44703" y="289178"/>
                </a:lnTo>
                <a:lnTo>
                  <a:pt x="41148" y="289560"/>
                </a:lnTo>
                <a:lnTo>
                  <a:pt x="37718" y="290067"/>
                </a:lnTo>
                <a:lnTo>
                  <a:pt x="33146" y="290322"/>
                </a:lnTo>
                <a:lnTo>
                  <a:pt x="27686" y="290322"/>
                </a:lnTo>
                <a:lnTo>
                  <a:pt x="22351" y="290322"/>
                </a:lnTo>
                <a:lnTo>
                  <a:pt x="17906" y="290067"/>
                </a:lnTo>
                <a:lnTo>
                  <a:pt x="14224" y="289560"/>
                </a:lnTo>
                <a:lnTo>
                  <a:pt x="10667" y="289178"/>
                </a:lnTo>
                <a:lnTo>
                  <a:pt x="7874" y="288543"/>
                </a:lnTo>
                <a:lnTo>
                  <a:pt x="5714" y="287781"/>
                </a:lnTo>
                <a:lnTo>
                  <a:pt x="3555" y="287019"/>
                </a:lnTo>
                <a:lnTo>
                  <a:pt x="2031" y="286130"/>
                </a:lnTo>
                <a:lnTo>
                  <a:pt x="1269" y="284861"/>
                </a:lnTo>
                <a:lnTo>
                  <a:pt x="380" y="283717"/>
                </a:lnTo>
                <a:lnTo>
                  <a:pt x="0" y="282320"/>
                </a:lnTo>
                <a:lnTo>
                  <a:pt x="0" y="280924"/>
                </a:lnTo>
                <a:lnTo>
                  <a:pt x="0" y="23494"/>
                </a:lnTo>
                <a:lnTo>
                  <a:pt x="0" y="15875"/>
                </a:lnTo>
                <a:lnTo>
                  <a:pt x="2031" y="10160"/>
                </a:lnTo>
                <a:lnTo>
                  <a:pt x="5968" y="6095"/>
                </a:lnTo>
                <a:lnTo>
                  <a:pt x="10032" y="2031"/>
                </a:lnTo>
                <a:lnTo>
                  <a:pt x="15366" y="0"/>
                </a:lnTo>
                <a:lnTo>
                  <a:pt x="2209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56153" y="849122"/>
            <a:ext cx="214249" cy="290322"/>
          </a:xfrm>
          <a:custGeom>
            <a:avLst/>
            <a:gdLst/>
            <a:ahLst/>
            <a:cxnLst/>
            <a:rect l="l" t="t" r="r" b="b"/>
            <a:pathLst>
              <a:path w="214249" h="290322">
                <a:moveTo>
                  <a:pt x="17399" y="0"/>
                </a:moveTo>
                <a:lnTo>
                  <a:pt x="92201" y="0"/>
                </a:lnTo>
                <a:lnTo>
                  <a:pt x="99822" y="0"/>
                </a:lnTo>
                <a:lnTo>
                  <a:pt x="106045" y="253"/>
                </a:lnTo>
                <a:lnTo>
                  <a:pt x="149444" y="7676"/>
                </a:lnTo>
                <a:lnTo>
                  <a:pt x="184319" y="32068"/>
                </a:lnTo>
                <a:lnTo>
                  <a:pt x="198659" y="67816"/>
                </a:lnTo>
                <a:lnTo>
                  <a:pt x="199389" y="78996"/>
                </a:lnTo>
                <a:lnTo>
                  <a:pt x="198563" y="92340"/>
                </a:lnTo>
                <a:lnTo>
                  <a:pt x="180086" y="133350"/>
                </a:lnTo>
                <a:lnTo>
                  <a:pt x="144350" y="154212"/>
                </a:lnTo>
                <a:lnTo>
                  <a:pt x="147574" y="156590"/>
                </a:lnTo>
                <a:lnTo>
                  <a:pt x="151637" y="159130"/>
                </a:lnTo>
                <a:lnTo>
                  <a:pt x="155448" y="162178"/>
                </a:lnTo>
                <a:lnTo>
                  <a:pt x="159258" y="165100"/>
                </a:lnTo>
                <a:lnTo>
                  <a:pt x="175641" y="187451"/>
                </a:lnTo>
                <a:lnTo>
                  <a:pt x="178688" y="192912"/>
                </a:lnTo>
                <a:lnTo>
                  <a:pt x="181610" y="199008"/>
                </a:lnTo>
                <a:lnTo>
                  <a:pt x="184404" y="205866"/>
                </a:lnTo>
                <a:lnTo>
                  <a:pt x="208787" y="262763"/>
                </a:lnTo>
                <a:lnTo>
                  <a:pt x="210947" y="268477"/>
                </a:lnTo>
                <a:lnTo>
                  <a:pt x="212471" y="272541"/>
                </a:lnTo>
                <a:lnTo>
                  <a:pt x="213233" y="275208"/>
                </a:lnTo>
                <a:lnTo>
                  <a:pt x="213995" y="277749"/>
                </a:lnTo>
                <a:lnTo>
                  <a:pt x="214249" y="279907"/>
                </a:lnTo>
                <a:lnTo>
                  <a:pt x="214249" y="281304"/>
                </a:lnTo>
                <a:lnTo>
                  <a:pt x="214249" y="282955"/>
                </a:lnTo>
                <a:lnTo>
                  <a:pt x="213995" y="284352"/>
                </a:lnTo>
                <a:lnTo>
                  <a:pt x="213360" y="285495"/>
                </a:lnTo>
                <a:lnTo>
                  <a:pt x="212851" y="286638"/>
                </a:lnTo>
                <a:lnTo>
                  <a:pt x="211455" y="287527"/>
                </a:lnTo>
                <a:lnTo>
                  <a:pt x="209169" y="288289"/>
                </a:lnTo>
                <a:lnTo>
                  <a:pt x="206883" y="289051"/>
                </a:lnTo>
                <a:lnTo>
                  <a:pt x="203708" y="289560"/>
                </a:lnTo>
                <a:lnTo>
                  <a:pt x="199389" y="289813"/>
                </a:lnTo>
                <a:lnTo>
                  <a:pt x="195072" y="290067"/>
                </a:lnTo>
                <a:lnTo>
                  <a:pt x="189102" y="290322"/>
                </a:lnTo>
                <a:lnTo>
                  <a:pt x="181737" y="290322"/>
                </a:lnTo>
                <a:lnTo>
                  <a:pt x="175513" y="290322"/>
                </a:lnTo>
                <a:lnTo>
                  <a:pt x="153416" y="284988"/>
                </a:lnTo>
                <a:lnTo>
                  <a:pt x="152526" y="283717"/>
                </a:lnTo>
                <a:lnTo>
                  <a:pt x="151764" y="282193"/>
                </a:lnTo>
                <a:lnTo>
                  <a:pt x="151130" y="280415"/>
                </a:lnTo>
                <a:lnTo>
                  <a:pt x="125222" y="215900"/>
                </a:lnTo>
                <a:lnTo>
                  <a:pt x="106172" y="182372"/>
                </a:lnTo>
                <a:lnTo>
                  <a:pt x="93472" y="173736"/>
                </a:lnTo>
                <a:lnTo>
                  <a:pt x="88773" y="171830"/>
                </a:lnTo>
                <a:lnTo>
                  <a:pt x="83312" y="170814"/>
                </a:lnTo>
                <a:lnTo>
                  <a:pt x="76962" y="170814"/>
                </a:lnTo>
                <a:lnTo>
                  <a:pt x="58674" y="170814"/>
                </a:lnTo>
                <a:lnTo>
                  <a:pt x="58674" y="280924"/>
                </a:lnTo>
                <a:lnTo>
                  <a:pt x="58674" y="282320"/>
                </a:lnTo>
                <a:lnTo>
                  <a:pt x="58166" y="283717"/>
                </a:lnTo>
                <a:lnTo>
                  <a:pt x="57276" y="284861"/>
                </a:lnTo>
                <a:lnTo>
                  <a:pt x="56261" y="286130"/>
                </a:lnTo>
                <a:lnTo>
                  <a:pt x="54737" y="287019"/>
                </a:lnTo>
                <a:lnTo>
                  <a:pt x="52450" y="287781"/>
                </a:lnTo>
                <a:lnTo>
                  <a:pt x="50164" y="288543"/>
                </a:lnTo>
                <a:lnTo>
                  <a:pt x="47244" y="289178"/>
                </a:lnTo>
                <a:lnTo>
                  <a:pt x="43561" y="289560"/>
                </a:lnTo>
                <a:lnTo>
                  <a:pt x="39750" y="290067"/>
                </a:lnTo>
                <a:lnTo>
                  <a:pt x="35051" y="290322"/>
                </a:lnTo>
                <a:lnTo>
                  <a:pt x="29210" y="290322"/>
                </a:lnTo>
                <a:lnTo>
                  <a:pt x="23622" y="290322"/>
                </a:lnTo>
                <a:lnTo>
                  <a:pt x="18796" y="290067"/>
                </a:lnTo>
                <a:lnTo>
                  <a:pt x="15112" y="289560"/>
                </a:lnTo>
                <a:lnTo>
                  <a:pt x="11302" y="289178"/>
                </a:lnTo>
                <a:lnTo>
                  <a:pt x="0" y="282320"/>
                </a:lnTo>
                <a:lnTo>
                  <a:pt x="0" y="280924"/>
                </a:lnTo>
                <a:lnTo>
                  <a:pt x="0" y="18541"/>
                </a:lnTo>
                <a:lnTo>
                  <a:pt x="0" y="12064"/>
                </a:lnTo>
                <a:lnTo>
                  <a:pt x="1650" y="7365"/>
                </a:lnTo>
                <a:lnTo>
                  <a:pt x="4952" y="4444"/>
                </a:lnTo>
                <a:lnTo>
                  <a:pt x="8382" y="1524"/>
                </a:lnTo>
                <a:lnTo>
                  <a:pt x="12446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9517" y="849122"/>
            <a:ext cx="162051" cy="290322"/>
          </a:xfrm>
          <a:custGeom>
            <a:avLst/>
            <a:gdLst/>
            <a:ahLst/>
            <a:cxnLst/>
            <a:rect l="l" t="t" r="r" b="b"/>
            <a:pathLst>
              <a:path w="162051" h="290322">
                <a:moveTo>
                  <a:pt x="17399" y="0"/>
                </a:moveTo>
                <a:lnTo>
                  <a:pt x="153415" y="0"/>
                </a:lnTo>
                <a:lnTo>
                  <a:pt x="154685" y="0"/>
                </a:lnTo>
                <a:lnTo>
                  <a:pt x="155828" y="507"/>
                </a:lnTo>
                <a:lnTo>
                  <a:pt x="161544" y="12826"/>
                </a:lnTo>
                <a:lnTo>
                  <a:pt x="161925" y="15875"/>
                </a:lnTo>
                <a:lnTo>
                  <a:pt x="162051" y="19685"/>
                </a:lnTo>
                <a:lnTo>
                  <a:pt x="162051" y="24129"/>
                </a:lnTo>
                <a:lnTo>
                  <a:pt x="162051" y="28575"/>
                </a:lnTo>
                <a:lnTo>
                  <a:pt x="161925" y="32385"/>
                </a:lnTo>
                <a:lnTo>
                  <a:pt x="161544" y="35432"/>
                </a:lnTo>
                <a:lnTo>
                  <a:pt x="161162" y="38480"/>
                </a:lnTo>
                <a:lnTo>
                  <a:pt x="154685" y="48005"/>
                </a:lnTo>
                <a:lnTo>
                  <a:pt x="153415" y="48005"/>
                </a:lnTo>
                <a:lnTo>
                  <a:pt x="58927" y="48005"/>
                </a:lnTo>
                <a:lnTo>
                  <a:pt x="58927" y="125729"/>
                </a:lnTo>
                <a:lnTo>
                  <a:pt x="147574" y="125729"/>
                </a:lnTo>
                <a:lnTo>
                  <a:pt x="148844" y="125729"/>
                </a:lnTo>
                <a:lnTo>
                  <a:pt x="156209" y="144525"/>
                </a:lnTo>
                <a:lnTo>
                  <a:pt x="156209" y="148970"/>
                </a:lnTo>
                <a:lnTo>
                  <a:pt x="156209" y="153415"/>
                </a:lnTo>
                <a:lnTo>
                  <a:pt x="151130" y="171576"/>
                </a:lnTo>
                <a:lnTo>
                  <a:pt x="150113" y="172465"/>
                </a:lnTo>
                <a:lnTo>
                  <a:pt x="148844" y="172847"/>
                </a:lnTo>
                <a:lnTo>
                  <a:pt x="147574" y="172847"/>
                </a:lnTo>
                <a:lnTo>
                  <a:pt x="58927" y="172847"/>
                </a:lnTo>
                <a:lnTo>
                  <a:pt x="58927" y="280415"/>
                </a:lnTo>
                <a:lnTo>
                  <a:pt x="58927" y="282066"/>
                </a:lnTo>
                <a:lnTo>
                  <a:pt x="58419" y="283463"/>
                </a:lnTo>
                <a:lnTo>
                  <a:pt x="57531" y="284733"/>
                </a:lnTo>
                <a:lnTo>
                  <a:pt x="56641" y="285876"/>
                </a:lnTo>
                <a:lnTo>
                  <a:pt x="55118" y="286892"/>
                </a:lnTo>
                <a:lnTo>
                  <a:pt x="52831" y="287654"/>
                </a:lnTo>
                <a:lnTo>
                  <a:pt x="50545" y="288543"/>
                </a:lnTo>
                <a:lnTo>
                  <a:pt x="47497" y="289178"/>
                </a:lnTo>
                <a:lnTo>
                  <a:pt x="43687" y="289560"/>
                </a:lnTo>
                <a:lnTo>
                  <a:pt x="40005" y="290067"/>
                </a:lnTo>
                <a:lnTo>
                  <a:pt x="35306" y="290322"/>
                </a:lnTo>
                <a:lnTo>
                  <a:pt x="29463" y="290322"/>
                </a:lnTo>
                <a:lnTo>
                  <a:pt x="23749" y="290322"/>
                </a:lnTo>
                <a:lnTo>
                  <a:pt x="19050" y="290067"/>
                </a:lnTo>
                <a:lnTo>
                  <a:pt x="15239" y="289560"/>
                </a:lnTo>
                <a:lnTo>
                  <a:pt x="11430" y="289178"/>
                </a:lnTo>
                <a:lnTo>
                  <a:pt x="8508" y="288543"/>
                </a:lnTo>
                <a:lnTo>
                  <a:pt x="6222" y="287654"/>
                </a:lnTo>
                <a:lnTo>
                  <a:pt x="4063" y="286892"/>
                </a:lnTo>
                <a:lnTo>
                  <a:pt x="2412" y="285876"/>
                </a:lnTo>
                <a:lnTo>
                  <a:pt x="1396" y="284733"/>
                </a:lnTo>
                <a:lnTo>
                  <a:pt x="507" y="283463"/>
                </a:lnTo>
                <a:lnTo>
                  <a:pt x="0" y="282066"/>
                </a:lnTo>
                <a:lnTo>
                  <a:pt x="0" y="280415"/>
                </a:lnTo>
                <a:lnTo>
                  <a:pt x="0" y="18541"/>
                </a:lnTo>
                <a:lnTo>
                  <a:pt x="0" y="12064"/>
                </a:lnTo>
                <a:lnTo>
                  <a:pt x="1650" y="7365"/>
                </a:lnTo>
                <a:lnTo>
                  <a:pt x="4952" y="4444"/>
                </a:lnTo>
                <a:lnTo>
                  <a:pt x="8381" y="1524"/>
                </a:lnTo>
                <a:lnTo>
                  <a:pt x="12445" y="0"/>
                </a:lnTo>
                <a:lnTo>
                  <a:pt x="1739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59401" y="848233"/>
            <a:ext cx="238251" cy="291211"/>
          </a:xfrm>
          <a:custGeom>
            <a:avLst/>
            <a:gdLst/>
            <a:ahLst/>
            <a:cxnLst/>
            <a:rect l="l" t="t" r="r" b="b"/>
            <a:pathLst>
              <a:path w="238251" h="291211">
                <a:moveTo>
                  <a:pt x="212471" y="0"/>
                </a:moveTo>
                <a:lnTo>
                  <a:pt x="217550" y="0"/>
                </a:lnTo>
                <a:lnTo>
                  <a:pt x="221869" y="253"/>
                </a:lnTo>
                <a:lnTo>
                  <a:pt x="238251" y="8127"/>
                </a:lnTo>
                <a:lnTo>
                  <a:pt x="238251" y="9651"/>
                </a:lnTo>
                <a:lnTo>
                  <a:pt x="238251" y="269239"/>
                </a:lnTo>
                <a:lnTo>
                  <a:pt x="238251" y="272668"/>
                </a:lnTo>
                <a:lnTo>
                  <a:pt x="237616" y="275716"/>
                </a:lnTo>
                <a:lnTo>
                  <a:pt x="236347" y="278383"/>
                </a:lnTo>
                <a:lnTo>
                  <a:pt x="235203" y="281177"/>
                </a:lnTo>
                <a:lnTo>
                  <a:pt x="218948" y="290321"/>
                </a:lnTo>
                <a:lnTo>
                  <a:pt x="216153" y="290321"/>
                </a:lnTo>
                <a:lnTo>
                  <a:pt x="191135" y="290321"/>
                </a:lnTo>
                <a:lnTo>
                  <a:pt x="185927" y="290321"/>
                </a:lnTo>
                <a:lnTo>
                  <a:pt x="181356" y="289687"/>
                </a:lnTo>
                <a:lnTo>
                  <a:pt x="177546" y="288670"/>
                </a:lnTo>
                <a:lnTo>
                  <a:pt x="173736" y="287654"/>
                </a:lnTo>
                <a:lnTo>
                  <a:pt x="170307" y="285750"/>
                </a:lnTo>
                <a:lnTo>
                  <a:pt x="167132" y="282955"/>
                </a:lnTo>
                <a:lnTo>
                  <a:pt x="163829" y="280288"/>
                </a:lnTo>
                <a:lnTo>
                  <a:pt x="160782" y="276478"/>
                </a:lnTo>
                <a:lnTo>
                  <a:pt x="157861" y="271906"/>
                </a:lnTo>
                <a:lnTo>
                  <a:pt x="154812" y="267207"/>
                </a:lnTo>
                <a:lnTo>
                  <a:pt x="151511" y="261112"/>
                </a:lnTo>
                <a:lnTo>
                  <a:pt x="147827" y="253618"/>
                </a:lnTo>
                <a:lnTo>
                  <a:pt x="75946" y="118617"/>
                </a:lnTo>
                <a:lnTo>
                  <a:pt x="70382" y="107698"/>
                </a:lnTo>
                <a:lnTo>
                  <a:pt x="64735" y="96030"/>
                </a:lnTo>
                <a:lnTo>
                  <a:pt x="58782" y="82909"/>
                </a:lnTo>
                <a:lnTo>
                  <a:pt x="54100" y="71825"/>
                </a:lnTo>
                <a:lnTo>
                  <a:pt x="51053" y="65404"/>
                </a:lnTo>
                <a:lnTo>
                  <a:pt x="52626" y="105707"/>
                </a:lnTo>
                <a:lnTo>
                  <a:pt x="52959" y="281558"/>
                </a:lnTo>
                <a:lnTo>
                  <a:pt x="52959" y="283082"/>
                </a:lnTo>
                <a:lnTo>
                  <a:pt x="47371" y="288543"/>
                </a:lnTo>
                <a:lnTo>
                  <a:pt x="45465" y="289432"/>
                </a:lnTo>
                <a:lnTo>
                  <a:pt x="42672" y="290067"/>
                </a:lnTo>
                <a:lnTo>
                  <a:pt x="39243" y="290449"/>
                </a:lnTo>
                <a:lnTo>
                  <a:pt x="35813" y="290956"/>
                </a:lnTo>
                <a:lnTo>
                  <a:pt x="31496" y="291211"/>
                </a:lnTo>
                <a:lnTo>
                  <a:pt x="26162" y="291211"/>
                </a:lnTo>
                <a:lnTo>
                  <a:pt x="20954" y="291211"/>
                </a:lnTo>
                <a:lnTo>
                  <a:pt x="16637" y="290956"/>
                </a:lnTo>
                <a:lnTo>
                  <a:pt x="13208" y="290449"/>
                </a:lnTo>
                <a:lnTo>
                  <a:pt x="9778" y="290067"/>
                </a:lnTo>
                <a:lnTo>
                  <a:pt x="7112" y="289432"/>
                </a:lnTo>
                <a:lnTo>
                  <a:pt x="5079" y="288543"/>
                </a:lnTo>
                <a:lnTo>
                  <a:pt x="3175" y="287781"/>
                </a:lnTo>
                <a:lnTo>
                  <a:pt x="1904" y="286765"/>
                </a:lnTo>
                <a:lnTo>
                  <a:pt x="1143" y="285622"/>
                </a:lnTo>
                <a:lnTo>
                  <a:pt x="381" y="284352"/>
                </a:lnTo>
                <a:lnTo>
                  <a:pt x="0" y="283082"/>
                </a:lnTo>
                <a:lnTo>
                  <a:pt x="0" y="281558"/>
                </a:lnTo>
                <a:lnTo>
                  <a:pt x="0" y="21970"/>
                </a:lnTo>
                <a:lnTo>
                  <a:pt x="0" y="14986"/>
                </a:lnTo>
                <a:lnTo>
                  <a:pt x="2032" y="9651"/>
                </a:lnTo>
                <a:lnTo>
                  <a:pt x="6096" y="6222"/>
                </a:lnTo>
                <a:lnTo>
                  <a:pt x="10287" y="2666"/>
                </a:lnTo>
                <a:lnTo>
                  <a:pt x="15239" y="888"/>
                </a:lnTo>
                <a:lnTo>
                  <a:pt x="21209" y="888"/>
                </a:lnTo>
                <a:lnTo>
                  <a:pt x="52704" y="888"/>
                </a:lnTo>
                <a:lnTo>
                  <a:pt x="58293" y="888"/>
                </a:lnTo>
                <a:lnTo>
                  <a:pt x="63119" y="1396"/>
                </a:lnTo>
                <a:lnTo>
                  <a:pt x="66928" y="2412"/>
                </a:lnTo>
                <a:lnTo>
                  <a:pt x="70865" y="3301"/>
                </a:lnTo>
                <a:lnTo>
                  <a:pt x="74295" y="4952"/>
                </a:lnTo>
                <a:lnTo>
                  <a:pt x="77343" y="7238"/>
                </a:lnTo>
                <a:lnTo>
                  <a:pt x="80390" y="9397"/>
                </a:lnTo>
                <a:lnTo>
                  <a:pt x="83312" y="12572"/>
                </a:lnTo>
                <a:lnTo>
                  <a:pt x="85978" y="16509"/>
                </a:lnTo>
                <a:lnTo>
                  <a:pt x="88646" y="20446"/>
                </a:lnTo>
                <a:lnTo>
                  <a:pt x="91312" y="25272"/>
                </a:lnTo>
                <a:lnTo>
                  <a:pt x="94234" y="31114"/>
                </a:lnTo>
                <a:lnTo>
                  <a:pt x="150495" y="136651"/>
                </a:lnTo>
                <a:lnTo>
                  <a:pt x="153670" y="143128"/>
                </a:lnTo>
                <a:lnTo>
                  <a:pt x="156972" y="149351"/>
                </a:lnTo>
                <a:lnTo>
                  <a:pt x="160147" y="155575"/>
                </a:lnTo>
                <a:lnTo>
                  <a:pt x="163322" y="161670"/>
                </a:lnTo>
                <a:lnTo>
                  <a:pt x="166497" y="167893"/>
                </a:lnTo>
                <a:lnTo>
                  <a:pt x="169418" y="174116"/>
                </a:lnTo>
                <a:lnTo>
                  <a:pt x="172465" y="180212"/>
                </a:lnTo>
                <a:lnTo>
                  <a:pt x="175260" y="186308"/>
                </a:lnTo>
                <a:lnTo>
                  <a:pt x="178181" y="192277"/>
                </a:lnTo>
                <a:lnTo>
                  <a:pt x="180975" y="198246"/>
                </a:lnTo>
                <a:lnTo>
                  <a:pt x="183769" y="204215"/>
                </a:lnTo>
                <a:lnTo>
                  <a:pt x="186436" y="210184"/>
                </a:lnTo>
                <a:lnTo>
                  <a:pt x="185507" y="169251"/>
                </a:lnTo>
                <a:lnTo>
                  <a:pt x="185293" y="9651"/>
                </a:lnTo>
                <a:lnTo>
                  <a:pt x="185293" y="8127"/>
                </a:lnTo>
                <a:lnTo>
                  <a:pt x="191135" y="2539"/>
                </a:lnTo>
                <a:lnTo>
                  <a:pt x="193166" y="1650"/>
                </a:lnTo>
                <a:lnTo>
                  <a:pt x="195961" y="1015"/>
                </a:lnTo>
                <a:lnTo>
                  <a:pt x="199389" y="634"/>
                </a:lnTo>
                <a:lnTo>
                  <a:pt x="202819" y="253"/>
                </a:lnTo>
                <a:lnTo>
                  <a:pt x="207137" y="0"/>
                </a:lnTo>
                <a:lnTo>
                  <a:pt x="21247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37764" y="848233"/>
            <a:ext cx="238252" cy="291211"/>
          </a:xfrm>
          <a:custGeom>
            <a:avLst/>
            <a:gdLst/>
            <a:ahLst/>
            <a:cxnLst/>
            <a:rect l="l" t="t" r="r" b="b"/>
            <a:pathLst>
              <a:path w="238252" h="291211">
                <a:moveTo>
                  <a:pt x="212471" y="0"/>
                </a:moveTo>
                <a:lnTo>
                  <a:pt x="217551" y="0"/>
                </a:lnTo>
                <a:lnTo>
                  <a:pt x="221869" y="253"/>
                </a:lnTo>
                <a:lnTo>
                  <a:pt x="225298" y="634"/>
                </a:lnTo>
                <a:lnTo>
                  <a:pt x="228727" y="1015"/>
                </a:lnTo>
                <a:lnTo>
                  <a:pt x="231267" y="1650"/>
                </a:lnTo>
                <a:lnTo>
                  <a:pt x="233172" y="2539"/>
                </a:lnTo>
                <a:lnTo>
                  <a:pt x="235077" y="3428"/>
                </a:lnTo>
                <a:lnTo>
                  <a:pt x="236347" y="4444"/>
                </a:lnTo>
                <a:lnTo>
                  <a:pt x="237109" y="5587"/>
                </a:lnTo>
                <a:lnTo>
                  <a:pt x="237871" y="6857"/>
                </a:lnTo>
                <a:lnTo>
                  <a:pt x="238252" y="8127"/>
                </a:lnTo>
                <a:lnTo>
                  <a:pt x="238252" y="9651"/>
                </a:lnTo>
                <a:lnTo>
                  <a:pt x="238252" y="269239"/>
                </a:lnTo>
                <a:lnTo>
                  <a:pt x="238252" y="272668"/>
                </a:lnTo>
                <a:lnTo>
                  <a:pt x="237617" y="275716"/>
                </a:lnTo>
                <a:lnTo>
                  <a:pt x="236347" y="278383"/>
                </a:lnTo>
                <a:lnTo>
                  <a:pt x="235204" y="281177"/>
                </a:lnTo>
                <a:lnTo>
                  <a:pt x="218948" y="290321"/>
                </a:lnTo>
                <a:lnTo>
                  <a:pt x="216154" y="290321"/>
                </a:lnTo>
                <a:lnTo>
                  <a:pt x="191135" y="290321"/>
                </a:lnTo>
                <a:lnTo>
                  <a:pt x="185928" y="290321"/>
                </a:lnTo>
                <a:lnTo>
                  <a:pt x="181356" y="289687"/>
                </a:lnTo>
                <a:lnTo>
                  <a:pt x="177546" y="288670"/>
                </a:lnTo>
                <a:lnTo>
                  <a:pt x="173736" y="287654"/>
                </a:lnTo>
                <a:lnTo>
                  <a:pt x="170307" y="285750"/>
                </a:lnTo>
                <a:lnTo>
                  <a:pt x="167132" y="282955"/>
                </a:lnTo>
                <a:lnTo>
                  <a:pt x="163830" y="280288"/>
                </a:lnTo>
                <a:lnTo>
                  <a:pt x="160782" y="276478"/>
                </a:lnTo>
                <a:lnTo>
                  <a:pt x="157861" y="271906"/>
                </a:lnTo>
                <a:lnTo>
                  <a:pt x="154812" y="267207"/>
                </a:lnTo>
                <a:lnTo>
                  <a:pt x="151511" y="261112"/>
                </a:lnTo>
                <a:lnTo>
                  <a:pt x="147828" y="253618"/>
                </a:lnTo>
                <a:lnTo>
                  <a:pt x="75946" y="118617"/>
                </a:lnTo>
                <a:lnTo>
                  <a:pt x="70382" y="107698"/>
                </a:lnTo>
                <a:lnTo>
                  <a:pt x="64735" y="96030"/>
                </a:lnTo>
                <a:lnTo>
                  <a:pt x="58782" y="82909"/>
                </a:lnTo>
                <a:lnTo>
                  <a:pt x="54100" y="71825"/>
                </a:lnTo>
                <a:lnTo>
                  <a:pt x="51054" y="65404"/>
                </a:lnTo>
                <a:lnTo>
                  <a:pt x="52626" y="105707"/>
                </a:lnTo>
                <a:lnTo>
                  <a:pt x="52959" y="281558"/>
                </a:lnTo>
                <a:lnTo>
                  <a:pt x="52959" y="283082"/>
                </a:lnTo>
                <a:lnTo>
                  <a:pt x="47371" y="288543"/>
                </a:lnTo>
                <a:lnTo>
                  <a:pt x="45466" y="289432"/>
                </a:lnTo>
                <a:lnTo>
                  <a:pt x="42672" y="290067"/>
                </a:lnTo>
                <a:lnTo>
                  <a:pt x="39243" y="290449"/>
                </a:lnTo>
                <a:lnTo>
                  <a:pt x="35814" y="290956"/>
                </a:lnTo>
                <a:lnTo>
                  <a:pt x="31496" y="291211"/>
                </a:lnTo>
                <a:lnTo>
                  <a:pt x="26162" y="291211"/>
                </a:lnTo>
                <a:lnTo>
                  <a:pt x="20955" y="291211"/>
                </a:lnTo>
                <a:lnTo>
                  <a:pt x="16637" y="290956"/>
                </a:lnTo>
                <a:lnTo>
                  <a:pt x="13208" y="290449"/>
                </a:lnTo>
                <a:lnTo>
                  <a:pt x="9779" y="290067"/>
                </a:lnTo>
                <a:lnTo>
                  <a:pt x="7112" y="289432"/>
                </a:lnTo>
                <a:lnTo>
                  <a:pt x="5080" y="288543"/>
                </a:lnTo>
                <a:lnTo>
                  <a:pt x="3175" y="287781"/>
                </a:lnTo>
                <a:lnTo>
                  <a:pt x="1905" y="286765"/>
                </a:lnTo>
                <a:lnTo>
                  <a:pt x="1143" y="285622"/>
                </a:lnTo>
                <a:lnTo>
                  <a:pt x="381" y="284352"/>
                </a:lnTo>
                <a:lnTo>
                  <a:pt x="0" y="283082"/>
                </a:lnTo>
                <a:lnTo>
                  <a:pt x="0" y="281558"/>
                </a:lnTo>
                <a:lnTo>
                  <a:pt x="0" y="21970"/>
                </a:lnTo>
                <a:lnTo>
                  <a:pt x="0" y="14986"/>
                </a:lnTo>
                <a:lnTo>
                  <a:pt x="2032" y="9651"/>
                </a:lnTo>
                <a:lnTo>
                  <a:pt x="6096" y="6222"/>
                </a:lnTo>
                <a:lnTo>
                  <a:pt x="10287" y="2666"/>
                </a:lnTo>
                <a:lnTo>
                  <a:pt x="15240" y="888"/>
                </a:lnTo>
                <a:lnTo>
                  <a:pt x="21209" y="888"/>
                </a:lnTo>
                <a:lnTo>
                  <a:pt x="52705" y="888"/>
                </a:lnTo>
                <a:lnTo>
                  <a:pt x="58293" y="888"/>
                </a:lnTo>
                <a:lnTo>
                  <a:pt x="63118" y="1396"/>
                </a:lnTo>
                <a:lnTo>
                  <a:pt x="66929" y="2412"/>
                </a:lnTo>
                <a:lnTo>
                  <a:pt x="70866" y="3301"/>
                </a:lnTo>
                <a:lnTo>
                  <a:pt x="74295" y="4952"/>
                </a:lnTo>
                <a:lnTo>
                  <a:pt x="77343" y="7238"/>
                </a:lnTo>
                <a:lnTo>
                  <a:pt x="80391" y="9397"/>
                </a:lnTo>
                <a:lnTo>
                  <a:pt x="83312" y="12572"/>
                </a:lnTo>
                <a:lnTo>
                  <a:pt x="85979" y="16509"/>
                </a:lnTo>
                <a:lnTo>
                  <a:pt x="88646" y="20446"/>
                </a:lnTo>
                <a:lnTo>
                  <a:pt x="91312" y="25272"/>
                </a:lnTo>
                <a:lnTo>
                  <a:pt x="94234" y="31114"/>
                </a:lnTo>
                <a:lnTo>
                  <a:pt x="150495" y="136651"/>
                </a:lnTo>
                <a:lnTo>
                  <a:pt x="153670" y="143128"/>
                </a:lnTo>
                <a:lnTo>
                  <a:pt x="156972" y="149351"/>
                </a:lnTo>
                <a:lnTo>
                  <a:pt x="160147" y="155575"/>
                </a:lnTo>
                <a:lnTo>
                  <a:pt x="163322" y="161670"/>
                </a:lnTo>
                <a:lnTo>
                  <a:pt x="166497" y="167893"/>
                </a:lnTo>
                <a:lnTo>
                  <a:pt x="169418" y="174116"/>
                </a:lnTo>
                <a:lnTo>
                  <a:pt x="172466" y="180212"/>
                </a:lnTo>
                <a:lnTo>
                  <a:pt x="175260" y="186308"/>
                </a:lnTo>
                <a:lnTo>
                  <a:pt x="178181" y="192277"/>
                </a:lnTo>
                <a:lnTo>
                  <a:pt x="180975" y="198246"/>
                </a:lnTo>
                <a:lnTo>
                  <a:pt x="183769" y="204215"/>
                </a:lnTo>
                <a:lnTo>
                  <a:pt x="186436" y="210184"/>
                </a:lnTo>
                <a:lnTo>
                  <a:pt x="185507" y="169251"/>
                </a:lnTo>
                <a:lnTo>
                  <a:pt x="185293" y="9651"/>
                </a:lnTo>
                <a:lnTo>
                  <a:pt x="185293" y="8127"/>
                </a:lnTo>
                <a:lnTo>
                  <a:pt x="191135" y="2539"/>
                </a:lnTo>
                <a:lnTo>
                  <a:pt x="193167" y="1650"/>
                </a:lnTo>
                <a:lnTo>
                  <a:pt x="195961" y="1015"/>
                </a:lnTo>
                <a:lnTo>
                  <a:pt x="199390" y="634"/>
                </a:lnTo>
                <a:lnTo>
                  <a:pt x="202819" y="253"/>
                </a:lnTo>
                <a:lnTo>
                  <a:pt x="207137" y="0"/>
                </a:lnTo>
                <a:lnTo>
                  <a:pt x="21247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28109" y="847852"/>
            <a:ext cx="58927" cy="291592"/>
          </a:xfrm>
          <a:custGeom>
            <a:avLst/>
            <a:gdLst/>
            <a:ahLst/>
            <a:cxnLst/>
            <a:rect l="l" t="t" r="r" b="b"/>
            <a:pathLst>
              <a:path w="58927" h="291592">
                <a:moveTo>
                  <a:pt x="29463" y="0"/>
                </a:moveTo>
                <a:lnTo>
                  <a:pt x="35305" y="0"/>
                </a:lnTo>
                <a:lnTo>
                  <a:pt x="40004" y="253"/>
                </a:lnTo>
                <a:lnTo>
                  <a:pt x="58927" y="7874"/>
                </a:lnTo>
                <a:lnTo>
                  <a:pt x="58927" y="9398"/>
                </a:lnTo>
                <a:lnTo>
                  <a:pt x="58927" y="282194"/>
                </a:lnTo>
                <a:lnTo>
                  <a:pt x="58927" y="283590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4" y="291338"/>
                </a:lnTo>
                <a:lnTo>
                  <a:pt x="35305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39" y="290830"/>
                </a:lnTo>
                <a:lnTo>
                  <a:pt x="11429" y="290449"/>
                </a:lnTo>
                <a:lnTo>
                  <a:pt x="0" y="283590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6"/>
                </a:lnTo>
                <a:lnTo>
                  <a:pt x="1396" y="5334"/>
                </a:lnTo>
                <a:lnTo>
                  <a:pt x="2412" y="4190"/>
                </a:lnTo>
                <a:lnTo>
                  <a:pt x="4063" y="3175"/>
                </a:lnTo>
                <a:lnTo>
                  <a:pt x="6350" y="2412"/>
                </a:lnTo>
                <a:lnTo>
                  <a:pt x="8636" y="1650"/>
                </a:lnTo>
                <a:lnTo>
                  <a:pt x="11683" y="1143"/>
                </a:lnTo>
                <a:lnTo>
                  <a:pt x="15366" y="635"/>
                </a:lnTo>
                <a:lnTo>
                  <a:pt x="19176" y="253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834" y="847852"/>
            <a:ext cx="266573" cy="291592"/>
          </a:xfrm>
          <a:custGeom>
            <a:avLst/>
            <a:gdLst/>
            <a:ahLst/>
            <a:cxnLst/>
            <a:rect l="l" t="t" r="r" b="b"/>
            <a:pathLst>
              <a:path w="266573" h="291592">
                <a:moveTo>
                  <a:pt x="130810" y="0"/>
                </a:moveTo>
                <a:lnTo>
                  <a:pt x="139700" y="0"/>
                </a:lnTo>
                <a:lnTo>
                  <a:pt x="146685" y="126"/>
                </a:lnTo>
                <a:lnTo>
                  <a:pt x="151891" y="381"/>
                </a:lnTo>
                <a:lnTo>
                  <a:pt x="157099" y="508"/>
                </a:lnTo>
                <a:lnTo>
                  <a:pt x="161162" y="1015"/>
                </a:lnTo>
                <a:lnTo>
                  <a:pt x="163956" y="1905"/>
                </a:lnTo>
                <a:lnTo>
                  <a:pt x="166877" y="2667"/>
                </a:lnTo>
                <a:lnTo>
                  <a:pt x="169037" y="3937"/>
                </a:lnTo>
                <a:lnTo>
                  <a:pt x="170306" y="5587"/>
                </a:lnTo>
                <a:lnTo>
                  <a:pt x="171576" y="7238"/>
                </a:lnTo>
                <a:lnTo>
                  <a:pt x="172592" y="9398"/>
                </a:lnTo>
                <a:lnTo>
                  <a:pt x="173481" y="12319"/>
                </a:lnTo>
                <a:lnTo>
                  <a:pt x="262763" y="268350"/>
                </a:lnTo>
                <a:lnTo>
                  <a:pt x="264540" y="273685"/>
                </a:lnTo>
                <a:lnTo>
                  <a:pt x="265684" y="277875"/>
                </a:lnTo>
                <a:lnTo>
                  <a:pt x="266191" y="281050"/>
                </a:lnTo>
                <a:lnTo>
                  <a:pt x="266573" y="284225"/>
                </a:lnTo>
                <a:lnTo>
                  <a:pt x="265938" y="286512"/>
                </a:lnTo>
                <a:lnTo>
                  <a:pt x="264413" y="288036"/>
                </a:lnTo>
                <a:lnTo>
                  <a:pt x="262763" y="289687"/>
                </a:lnTo>
                <a:lnTo>
                  <a:pt x="259841" y="290575"/>
                </a:lnTo>
                <a:lnTo>
                  <a:pt x="255650" y="290957"/>
                </a:lnTo>
                <a:lnTo>
                  <a:pt x="251460" y="291338"/>
                </a:lnTo>
                <a:lnTo>
                  <a:pt x="245744" y="291592"/>
                </a:lnTo>
                <a:lnTo>
                  <a:pt x="238505" y="291592"/>
                </a:lnTo>
                <a:lnTo>
                  <a:pt x="230886" y="291592"/>
                </a:lnTo>
                <a:lnTo>
                  <a:pt x="224916" y="291464"/>
                </a:lnTo>
                <a:lnTo>
                  <a:pt x="220725" y="291211"/>
                </a:lnTo>
                <a:lnTo>
                  <a:pt x="216407" y="290957"/>
                </a:lnTo>
                <a:lnTo>
                  <a:pt x="213232" y="290575"/>
                </a:lnTo>
                <a:lnTo>
                  <a:pt x="210947" y="289813"/>
                </a:lnTo>
                <a:lnTo>
                  <a:pt x="208787" y="289178"/>
                </a:lnTo>
                <a:lnTo>
                  <a:pt x="207263" y="288289"/>
                </a:lnTo>
                <a:lnTo>
                  <a:pt x="206375" y="287020"/>
                </a:lnTo>
                <a:lnTo>
                  <a:pt x="205359" y="285876"/>
                </a:lnTo>
                <a:lnTo>
                  <a:pt x="204724" y="284352"/>
                </a:lnTo>
                <a:lnTo>
                  <a:pt x="204088" y="282448"/>
                </a:lnTo>
                <a:lnTo>
                  <a:pt x="184657" y="224409"/>
                </a:lnTo>
                <a:lnTo>
                  <a:pt x="76200" y="224409"/>
                </a:lnTo>
                <a:lnTo>
                  <a:pt x="57912" y="280797"/>
                </a:lnTo>
                <a:lnTo>
                  <a:pt x="57276" y="282956"/>
                </a:lnTo>
                <a:lnTo>
                  <a:pt x="56514" y="284607"/>
                </a:lnTo>
                <a:lnTo>
                  <a:pt x="41655" y="291084"/>
                </a:lnTo>
                <a:lnTo>
                  <a:pt x="37718" y="291338"/>
                </a:lnTo>
                <a:lnTo>
                  <a:pt x="32512" y="291592"/>
                </a:lnTo>
                <a:lnTo>
                  <a:pt x="26162" y="291592"/>
                </a:lnTo>
                <a:lnTo>
                  <a:pt x="19303" y="291592"/>
                </a:lnTo>
                <a:lnTo>
                  <a:pt x="13969" y="291338"/>
                </a:lnTo>
                <a:lnTo>
                  <a:pt x="10032" y="290830"/>
                </a:lnTo>
                <a:lnTo>
                  <a:pt x="6223" y="290449"/>
                </a:lnTo>
                <a:lnTo>
                  <a:pt x="3555" y="289306"/>
                </a:lnTo>
                <a:lnTo>
                  <a:pt x="2031" y="287655"/>
                </a:lnTo>
                <a:lnTo>
                  <a:pt x="507" y="285876"/>
                </a:lnTo>
                <a:lnTo>
                  <a:pt x="0" y="283463"/>
                </a:lnTo>
                <a:lnTo>
                  <a:pt x="507" y="280415"/>
                </a:lnTo>
                <a:lnTo>
                  <a:pt x="888" y="277240"/>
                </a:lnTo>
                <a:lnTo>
                  <a:pt x="92963" y="11557"/>
                </a:lnTo>
                <a:lnTo>
                  <a:pt x="101726" y="1905"/>
                </a:lnTo>
                <a:lnTo>
                  <a:pt x="104266" y="1015"/>
                </a:lnTo>
                <a:lnTo>
                  <a:pt x="107950" y="508"/>
                </a:lnTo>
                <a:lnTo>
                  <a:pt x="112522" y="381"/>
                </a:lnTo>
                <a:lnTo>
                  <a:pt x="117220" y="126"/>
                </a:lnTo>
                <a:lnTo>
                  <a:pt x="123316" y="0"/>
                </a:lnTo>
                <a:lnTo>
                  <a:pt x="13081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15845" y="847852"/>
            <a:ext cx="58928" cy="291592"/>
          </a:xfrm>
          <a:custGeom>
            <a:avLst/>
            <a:gdLst/>
            <a:ahLst/>
            <a:cxnLst/>
            <a:rect l="l" t="t" r="r" b="b"/>
            <a:pathLst>
              <a:path w="58928" h="291592">
                <a:moveTo>
                  <a:pt x="29463" y="0"/>
                </a:moveTo>
                <a:lnTo>
                  <a:pt x="35306" y="0"/>
                </a:lnTo>
                <a:lnTo>
                  <a:pt x="40005" y="253"/>
                </a:lnTo>
                <a:lnTo>
                  <a:pt x="58928" y="7874"/>
                </a:lnTo>
                <a:lnTo>
                  <a:pt x="58928" y="9398"/>
                </a:lnTo>
                <a:lnTo>
                  <a:pt x="58928" y="282194"/>
                </a:lnTo>
                <a:lnTo>
                  <a:pt x="58928" y="283590"/>
                </a:lnTo>
                <a:lnTo>
                  <a:pt x="58419" y="284988"/>
                </a:lnTo>
                <a:lnTo>
                  <a:pt x="43687" y="290830"/>
                </a:lnTo>
                <a:lnTo>
                  <a:pt x="40005" y="291338"/>
                </a:lnTo>
                <a:lnTo>
                  <a:pt x="35306" y="291592"/>
                </a:lnTo>
                <a:lnTo>
                  <a:pt x="29463" y="291592"/>
                </a:lnTo>
                <a:lnTo>
                  <a:pt x="23749" y="291592"/>
                </a:lnTo>
                <a:lnTo>
                  <a:pt x="19050" y="291338"/>
                </a:lnTo>
                <a:lnTo>
                  <a:pt x="15240" y="290830"/>
                </a:lnTo>
                <a:lnTo>
                  <a:pt x="11430" y="290449"/>
                </a:lnTo>
                <a:lnTo>
                  <a:pt x="0" y="283590"/>
                </a:lnTo>
                <a:lnTo>
                  <a:pt x="0" y="282194"/>
                </a:lnTo>
                <a:lnTo>
                  <a:pt x="0" y="9398"/>
                </a:lnTo>
                <a:lnTo>
                  <a:pt x="0" y="7874"/>
                </a:lnTo>
                <a:lnTo>
                  <a:pt x="507" y="6476"/>
                </a:lnTo>
                <a:lnTo>
                  <a:pt x="1397" y="5334"/>
                </a:lnTo>
                <a:lnTo>
                  <a:pt x="2412" y="4190"/>
                </a:lnTo>
                <a:lnTo>
                  <a:pt x="4063" y="3175"/>
                </a:lnTo>
                <a:lnTo>
                  <a:pt x="6350" y="2412"/>
                </a:lnTo>
                <a:lnTo>
                  <a:pt x="8636" y="1650"/>
                </a:lnTo>
                <a:lnTo>
                  <a:pt x="11684" y="1143"/>
                </a:lnTo>
                <a:lnTo>
                  <a:pt x="15367" y="635"/>
                </a:lnTo>
                <a:lnTo>
                  <a:pt x="19177" y="253"/>
                </a:lnTo>
                <a:lnTo>
                  <a:pt x="23749" y="0"/>
                </a:lnTo>
                <a:lnTo>
                  <a:pt x="29463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72005" y="844550"/>
            <a:ext cx="213558" cy="298169"/>
          </a:xfrm>
          <a:custGeom>
            <a:avLst/>
            <a:gdLst/>
            <a:ahLst/>
            <a:cxnLst/>
            <a:rect l="l" t="t" r="r" b="b"/>
            <a:pathLst>
              <a:path w="213558" h="298169">
                <a:moveTo>
                  <a:pt x="133929" y="0"/>
                </a:moveTo>
                <a:lnTo>
                  <a:pt x="141930" y="0"/>
                </a:lnTo>
                <a:lnTo>
                  <a:pt x="149677" y="635"/>
                </a:lnTo>
                <a:lnTo>
                  <a:pt x="157043" y="1904"/>
                </a:lnTo>
                <a:lnTo>
                  <a:pt x="164536" y="3301"/>
                </a:lnTo>
                <a:lnTo>
                  <a:pt x="171394" y="5079"/>
                </a:lnTo>
                <a:lnTo>
                  <a:pt x="177744" y="7238"/>
                </a:lnTo>
                <a:lnTo>
                  <a:pt x="184094" y="9398"/>
                </a:lnTo>
                <a:lnTo>
                  <a:pt x="189809" y="11811"/>
                </a:lnTo>
                <a:lnTo>
                  <a:pt x="194889" y="14732"/>
                </a:lnTo>
                <a:lnTo>
                  <a:pt x="199842" y="17525"/>
                </a:lnTo>
                <a:lnTo>
                  <a:pt x="203398" y="19938"/>
                </a:lnTo>
                <a:lnTo>
                  <a:pt x="205430" y="21971"/>
                </a:lnTo>
                <a:lnTo>
                  <a:pt x="207462" y="24002"/>
                </a:lnTo>
                <a:lnTo>
                  <a:pt x="212669" y="45720"/>
                </a:lnTo>
                <a:lnTo>
                  <a:pt x="212669" y="49911"/>
                </a:lnTo>
                <a:lnTo>
                  <a:pt x="212669" y="54355"/>
                </a:lnTo>
                <a:lnTo>
                  <a:pt x="207970" y="73151"/>
                </a:lnTo>
                <a:lnTo>
                  <a:pt x="206954" y="74040"/>
                </a:lnTo>
                <a:lnTo>
                  <a:pt x="205811" y="74549"/>
                </a:lnTo>
                <a:lnTo>
                  <a:pt x="204414" y="74549"/>
                </a:lnTo>
                <a:lnTo>
                  <a:pt x="202255" y="74549"/>
                </a:lnTo>
                <a:lnTo>
                  <a:pt x="199334" y="73151"/>
                </a:lnTo>
                <a:lnTo>
                  <a:pt x="195905" y="70612"/>
                </a:lnTo>
                <a:lnTo>
                  <a:pt x="192476" y="67945"/>
                </a:lnTo>
                <a:lnTo>
                  <a:pt x="188158" y="65150"/>
                </a:lnTo>
                <a:lnTo>
                  <a:pt x="151791" y="50378"/>
                </a:lnTo>
                <a:lnTo>
                  <a:pt x="138402" y="49292"/>
                </a:lnTo>
                <a:lnTo>
                  <a:pt x="124348" y="50270"/>
                </a:lnTo>
                <a:lnTo>
                  <a:pt x="89508" y="68397"/>
                </a:lnTo>
                <a:lnTo>
                  <a:pt x="69890" y="102452"/>
                </a:lnTo>
                <a:lnTo>
                  <a:pt x="63532" y="140505"/>
                </a:lnTo>
                <a:lnTo>
                  <a:pt x="63711" y="157334"/>
                </a:lnTo>
                <a:lnTo>
                  <a:pt x="72650" y="205573"/>
                </a:lnTo>
                <a:lnTo>
                  <a:pt x="97823" y="237353"/>
                </a:lnTo>
                <a:lnTo>
                  <a:pt x="131043" y="248160"/>
                </a:lnTo>
                <a:lnTo>
                  <a:pt x="147233" y="247827"/>
                </a:lnTo>
                <a:lnTo>
                  <a:pt x="189936" y="233552"/>
                </a:lnTo>
                <a:lnTo>
                  <a:pt x="201366" y="226187"/>
                </a:lnTo>
                <a:lnTo>
                  <a:pt x="204033" y="224916"/>
                </a:lnTo>
                <a:lnTo>
                  <a:pt x="205938" y="224916"/>
                </a:lnTo>
                <a:lnTo>
                  <a:pt x="207462" y="224916"/>
                </a:lnTo>
                <a:lnTo>
                  <a:pt x="208732" y="225298"/>
                </a:lnTo>
                <a:lnTo>
                  <a:pt x="209621" y="225805"/>
                </a:lnTo>
                <a:lnTo>
                  <a:pt x="210510" y="226440"/>
                </a:lnTo>
                <a:lnTo>
                  <a:pt x="211145" y="227711"/>
                </a:lnTo>
                <a:lnTo>
                  <a:pt x="211780" y="229488"/>
                </a:lnTo>
                <a:lnTo>
                  <a:pt x="212415" y="231266"/>
                </a:lnTo>
                <a:lnTo>
                  <a:pt x="212796" y="233679"/>
                </a:lnTo>
                <a:lnTo>
                  <a:pt x="213177" y="236854"/>
                </a:lnTo>
                <a:lnTo>
                  <a:pt x="213431" y="240157"/>
                </a:lnTo>
                <a:lnTo>
                  <a:pt x="213558" y="244348"/>
                </a:lnTo>
                <a:lnTo>
                  <a:pt x="213558" y="249809"/>
                </a:lnTo>
                <a:lnTo>
                  <a:pt x="213558" y="253491"/>
                </a:lnTo>
                <a:lnTo>
                  <a:pt x="206827" y="275336"/>
                </a:lnTo>
                <a:lnTo>
                  <a:pt x="205303" y="276987"/>
                </a:lnTo>
                <a:lnTo>
                  <a:pt x="202128" y="279273"/>
                </a:lnTo>
                <a:lnTo>
                  <a:pt x="197429" y="281939"/>
                </a:lnTo>
                <a:lnTo>
                  <a:pt x="192730" y="284607"/>
                </a:lnTo>
                <a:lnTo>
                  <a:pt x="187015" y="287147"/>
                </a:lnTo>
                <a:lnTo>
                  <a:pt x="180157" y="289560"/>
                </a:lnTo>
                <a:lnTo>
                  <a:pt x="173426" y="292100"/>
                </a:lnTo>
                <a:lnTo>
                  <a:pt x="165679" y="294132"/>
                </a:lnTo>
                <a:lnTo>
                  <a:pt x="157043" y="295783"/>
                </a:lnTo>
                <a:lnTo>
                  <a:pt x="144905" y="297474"/>
                </a:lnTo>
                <a:lnTo>
                  <a:pt x="131939" y="298169"/>
                </a:lnTo>
                <a:lnTo>
                  <a:pt x="117422" y="297738"/>
                </a:lnTo>
                <a:lnTo>
                  <a:pt x="67058" y="285244"/>
                </a:lnTo>
                <a:lnTo>
                  <a:pt x="28471" y="254162"/>
                </a:lnTo>
                <a:lnTo>
                  <a:pt x="6740" y="208513"/>
                </a:lnTo>
                <a:lnTo>
                  <a:pt x="0" y="158534"/>
                </a:lnTo>
                <a:lnTo>
                  <a:pt x="285" y="143225"/>
                </a:lnTo>
                <a:lnTo>
                  <a:pt x="4872" y="104992"/>
                </a:lnTo>
                <a:lnTo>
                  <a:pt x="18660" y="67064"/>
                </a:lnTo>
                <a:lnTo>
                  <a:pt x="41802" y="35506"/>
                </a:lnTo>
                <a:lnTo>
                  <a:pt x="85382" y="8287"/>
                </a:lnTo>
                <a:lnTo>
                  <a:pt x="133534" y="0"/>
                </a:lnTo>
                <a:lnTo>
                  <a:pt x="1339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36509" y="844041"/>
            <a:ext cx="273237" cy="298948"/>
          </a:xfrm>
          <a:custGeom>
            <a:avLst/>
            <a:gdLst/>
            <a:ahLst/>
            <a:cxnLst/>
            <a:rect l="l" t="t" r="r" b="b"/>
            <a:pathLst>
              <a:path w="273237" h="298948">
                <a:moveTo>
                  <a:pt x="139375" y="0"/>
                </a:moveTo>
                <a:lnTo>
                  <a:pt x="178823" y="3692"/>
                </a:lnTo>
                <a:lnTo>
                  <a:pt x="216976" y="18021"/>
                </a:lnTo>
                <a:lnTo>
                  <a:pt x="251986" y="52755"/>
                </a:lnTo>
                <a:lnTo>
                  <a:pt x="269177" y="100245"/>
                </a:lnTo>
                <a:lnTo>
                  <a:pt x="273237" y="137558"/>
                </a:lnTo>
                <a:lnTo>
                  <a:pt x="273029" y="153501"/>
                </a:lnTo>
                <a:lnTo>
                  <a:pt x="269136" y="192015"/>
                </a:lnTo>
                <a:lnTo>
                  <a:pt x="256306" y="230317"/>
                </a:lnTo>
                <a:lnTo>
                  <a:pt x="233736" y="262120"/>
                </a:lnTo>
                <a:lnTo>
                  <a:pt x="190171" y="289640"/>
                </a:lnTo>
                <a:lnTo>
                  <a:pt x="141613" y="298948"/>
                </a:lnTo>
                <a:lnTo>
                  <a:pt x="125596" y="298697"/>
                </a:lnTo>
                <a:lnTo>
                  <a:pt x="77868" y="291205"/>
                </a:lnTo>
                <a:lnTo>
                  <a:pt x="43214" y="272655"/>
                </a:lnTo>
                <a:lnTo>
                  <a:pt x="13945" y="232987"/>
                </a:lnTo>
                <a:lnTo>
                  <a:pt x="1754" y="184248"/>
                </a:lnTo>
                <a:lnTo>
                  <a:pt x="0" y="158232"/>
                </a:lnTo>
                <a:lnTo>
                  <a:pt x="253" y="142760"/>
                </a:lnTo>
                <a:lnTo>
                  <a:pt x="4523" y="104651"/>
                </a:lnTo>
                <a:lnTo>
                  <a:pt x="17577" y="67263"/>
                </a:lnTo>
                <a:lnTo>
                  <a:pt x="40424" y="36072"/>
                </a:lnTo>
                <a:lnTo>
                  <a:pt x="83951" y="9205"/>
                </a:lnTo>
                <a:lnTo>
                  <a:pt x="132723" y="105"/>
                </a:lnTo>
                <a:lnTo>
                  <a:pt x="1393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33262" y="844041"/>
            <a:ext cx="273237" cy="298948"/>
          </a:xfrm>
          <a:custGeom>
            <a:avLst/>
            <a:gdLst/>
            <a:ahLst/>
            <a:cxnLst/>
            <a:rect l="l" t="t" r="r" b="b"/>
            <a:pathLst>
              <a:path w="273237" h="298948">
                <a:moveTo>
                  <a:pt x="139375" y="0"/>
                </a:moveTo>
                <a:lnTo>
                  <a:pt x="178823" y="3692"/>
                </a:lnTo>
                <a:lnTo>
                  <a:pt x="216976" y="18021"/>
                </a:lnTo>
                <a:lnTo>
                  <a:pt x="251986" y="52755"/>
                </a:lnTo>
                <a:lnTo>
                  <a:pt x="269177" y="100245"/>
                </a:lnTo>
                <a:lnTo>
                  <a:pt x="273237" y="137558"/>
                </a:lnTo>
                <a:lnTo>
                  <a:pt x="273029" y="153501"/>
                </a:lnTo>
                <a:lnTo>
                  <a:pt x="269136" y="192015"/>
                </a:lnTo>
                <a:lnTo>
                  <a:pt x="256306" y="230317"/>
                </a:lnTo>
                <a:lnTo>
                  <a:pt x="233736" y="262120"/>
                </a:lnTo>
                <a:lnTo>
                  <a:pt x="190171" y="289640"/>
                </a:lnTo>
                <a:lnTo>
                  <a:pt x="141613" y="298948"/>
                </a:lnTo>
                <a:lnTo>
                  <a:pt x="125596" y="298697"/>
                </a:lnTo>
                <a:lnTo>
                  <a:pt x="77868" y="291205"/>
                </a:lnTo>
                <a:lnTo>
                  <a:pt x="43214" y="272655"/>
                </a:lnTo>
                <a:lnTo>
                  <a:pt x="13968" y="232987"/>
                </a:lnTo>
                <a:lnTo>
                  <a:pt x="1754" y="184248"/>
                </a:lnTo>
                <a:lnTo>
                  <a:pt x="0" y="158232"/>
                </a:lnTo>
                <a:lnTo>
                  <a:pt x="253" y="142760"/>
                </a:lnTo>
                <a:lnTo>
                  <a:pt x="4523" y="104651"/>
                </a:lnTo>
                <a:lnTo>
                  <a:pt x="17577" y="67263"/>
                </a:lnTo>
                <a:lnTo>
                  <a:pt x="40424" y="36072"/>
                </a:lnTo>
                <a:lnTo>
                  <a:pt x="83951" y="9205"/>
                </a:lnTo>
                <a:lnTo>
                  <a:pt x="132723" y="105"/>
                </a:lnTo>
                <a:lnTo>
                  <a:pt x="13937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1459991"/>
            <a:ext cx="6228588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7582" y="1713869"/>
            <a:ext cx="6973316" cy="5086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739" y="1287272"/>
            <a:ext cx="60304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>
                <a:latin typeface="Calibri"/>
                <a:cs typeface="Calibri"/>
              </a:rPr>
              <a:t>C</a:t>
            </a:r>
            <a:r>
              <a:rPr sz="3600" b="1" spc="-189" baseline="3413" dirty="0">
                <a:latin typeface="Calibri"/>
                <a:cs typeface="Calibri"/>
              </a:rPr>
              <a:t>A</a:t>
            </a:r>
            <a:r>
              <a:rPr sz="3600" b="1" spc="0" baseline="3413" dirty="0">
                <a:latin typeface="Calibri"/>
                <a:cs typeface="Calibri"/>
              </a:rPr>
              <a:t>T</a:t>
            </a:r>
            <a:r>
              <a:rPr sz="3600" b="1" spc="-29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GORI</a:t>
            </a:r>
            <a:r>
              <a:rPr sz="3600" b="1" spc="-9" baseline="3413" dirty="0">
                <a:latin typeface="Calibri"/>
                <a:cs typeface="Calibri"/>
              </a:rPr>
              <a:t>A</a:t>
            </a:r>
            <a:r>
              <a:rPr sz="3600" b="1" spc="0" baseline="3413" dirty="0">
                <a:latin typeface="Calibri"/>
                <a:cs typeface="Calibri"/>
              </a:rPr>
              <a:t>S</a:t>
            </a:r>
            <a:r>
              <a:rPr sz="3600" b="1" spc="-5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</a:t>
            </a:r>
            <a:r>
              <a:rPr sz="3600" b="1" spc="4" baseline="3413" dirty="0">
                <a:latin typeface="Calibri"/>
                <a:cs typeface="Calibri"/>
              </a:rPr>
              <a:t>L</a:t>
            </a:r>
            <a:r>
              <a:rPr sz="3600" b="1" spc="0" baseline="3413" dirty="0">
                <a:latin typeface="Calibri"/>
                <a:cs typeface="Calibri"/>
              </a:rPr>
              <a:t>A</a:t>
            </a:r>
            <a:r>
              <a:rPr sz="3600" b="1" spc="-3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CALI</a:t>
            </a:r>
            <a:r>
              <a:rPr sz="3600" b="1" spc="-59" baseline="3413" dirty="0">
                <a:latin typeface="Calibri"/>
                <a:cs typeface="Calibri"/>
              </a:rPr>
              <a:t>D</a:t>
            </a:r>
            <a:r>
              <a:rPr sz="3600" b="1" spc="0" baseline="3413" dirty="0">
                <a:latin typeface="Calibri"/>
                <a:cs typeface="Calibri"/>
              </a:rPr>
              <a:t>AD</a:t>
            </a:r>
            <a:r>
              <a:rPr sz="3600" b="1" spc="-1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DE IN</a:t>
            </a:r>
            <a:r>
              <a:rPr sz="3600" b="1" spc="-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ORM</a:t>
            </a:r>
            <a:r>
              <a:rPr sz="3600" b="1" spc="-19" baseline="3413" dirty="0">
                <a:latin typeface="Calibri"/>
                <a:cs typeface="Calibri"/>
              </a:rPr>
              <a:t>A</a:t>
            </a:r>
            <a:r>
              <a:rPr sz="3600" b="1" spc="0" baseline="3413" dirty="0">
                <a:latin typeface="Calibri"/>
                <a:cs typeface="Calibri"/>
              </a:rPr>
              <a:t>CION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0" y="0"/>
            <a:ext cx="9144000" cy="816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0" y="816387"/>
            <a:ext cx="9144000" cy="32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2565</Words>
  <Application>Microsoft Office PowerPoint</Application>
  <PresentationFormat>Presentación en pantalla (4:3)</PresentationFormat>
  <Paragraphs>564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 Y M INGENIERIA</cp:lastModifiedBy>
  <cp:revision>1</cp:revision>
  <dcterms:modified xsi:type="dcterms:W3CDTF">2020-04-02T20:30:13Z</dcterms:modified>
</cp:coreProperties>
</file>