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8.jpg" ContentType="image/png"/>
  <Override PartName="/ppt/notesSlides/notesSlide10.xml" ContentType="application/vnd.openxmlformats-officedocument.presentationml.notesSlide+xml"/>
  <Override PartName="/ppt/media/image9.jpg" ContentType="image/p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0"/>
  </p:notesMasterIdLst>
  <p:sldIdLst>
    <p:sldId id="256" r:id="rId5"/>
    <p:sldId id="264" r:id="rId6"/>
    <p:sldId id="257" r:id="rId7"/>
    <p:sldId id="258" r:id="rId8"/>
    <p:sldId id="265" r:id="rId9"/>
    <p:sldId id="259" r:id="rId10"/>
    <p:sldId id="270" r:id="rId11"/>
    <p:sldId id="267" r:id="rId12"/>
    <p:sldId id="268" r:id="rId13"/>
    <p:sldId id="269" r:id="rId14"/>
    <p:sldId id="271" r:id="rId15"/>
    <p:sldId id="260" r:id="rId16"/>
    <p:sldId id="261" r:id="rId17"/>
    <p:sldId id="262" r:id="rId18"/>
    <p:sldId id="26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70973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405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595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686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454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959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93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366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50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013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752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758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641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443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287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81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actufacil.es/tipos-de-documentos-de-gestion-empresarial.html" TargetMode="External"/><Relationship Id="rId4" Type="http://schemas.openxmlformats.org/officeDocument/2006/relationships/hyperlink" Target="http://www.iaph.es/revistaph/index.php/revistaph/article/view/1153/115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25" y="2765800"/>
            <a:ext cx="9144000" cy="50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s-419" sz="2000" b="1" dirty="0">
                <a:solidFill>
                  <a:srgbClr val="FFFFFF"/>
                </a:solidFill>
              </a:rPr>
              <a:t>Plan de Acción para Implementar un Proyecto de Calidad de Datos.</a:t>
            </a:r>
            <a:endParaRPr sz="1050" dirty="0"/>
          </a:p>
        </p:txBody>
      </p:sp>
      <p:sp>
        <p:nvSpPr>
          <p:cNvPr id="55" name="Shape 55"/>
          <p:cNvSpPr txBox="1"/>
          <p:nvPr/>
        </p:nvSpPr>
        <p:spPr>
          <a:xfrm>
            <a:off x="-100" y="3429475"/>
            <a:ext cx="9144000" cy="31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s-CO" b="1" dirty="0">
                <a:solidFill>
                  <a:schemeClr val="bg1"/>
                </a:solidFill>
              </a:rPr>
              <a:t>ACTIVIDAD DE APRENDIZAJE 1.</a:t>
            </a:r>
            <a:endParaRPr lang="es" sz="1100" dirty="0">
              <a:solidFill>
                <a:srgbClr val="FFFFFF"/>
              </a:solidFill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720375" y="4152950"/>
            <a:ext cx="7703400" cy="23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419" sz="1200" dirty="0">
                <a:solidFill>
                  <a:schemeClr val="lt1"/>
                </a:solidFill>
              </a:rPr>
              <a:t>Gestión Y Calidad de la Información </a:t>
            </a:r>
            <a:endParaRPr lang="es" sz="12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hape 77"/>
          <p:cNvCxnSpPr/>
          <p:nvPr/>
        </p:nvCxnSpPr>
        <p:spPr>
          <a:xfrm>
            <a:off x="1465325" y="1921250"/>
            <a:ext cx="0" cy="3300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2898D64F-9BC0-4FC9-987B-F1DD0C1160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73" r="22205"/>
          <a:stretch/>
        </p:blipFill>
        <p:spPr>
          <a:xfrm>
            <a:off x="4774025" y="1200149"/>
            <a:ext cx="3870239" cy="342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2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hape 77"/>
          <p:cNvCxnSpPr/>
          <p:nvPr/>
        </p:nvCxnSpPr>
        <p:spPr>
          <a:xfrm>
            <a:off x="1465325" y="1921250"/>
            <a:ext cx="0" cy="3300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CDBFD4-0A56-47C0-9A88-4E08375FD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59" y="1649624"/>
            <a:ext cx="8242024" cy="2893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Referencias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419" sz="1600" b="0" i="0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Carlota Bustelo Ruesta, R. A. (2001). Gesti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del conocimiento y gesti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de la informaci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n. 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(34), 226-230. Obtenido de 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http://www.iaph.es/revistaph/index.php/revistaph/article/view/1153/1153</a:t>
            </a:r>
            <a:endParaRPr kumimoji="0" lang="es-ES" altLang="es-419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419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Carmen de Pablos Heredero, J. J. (2019). 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Organizaci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y transformaci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de los sistemas de informaci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(Cuarta ed.). Madrid, Espa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ñ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a: ESIC.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419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Factuf</a:t>
            </a: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cil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(5 de Noviembre de 2019). 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Tipos de documentos de gesti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empresarial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Obtenido de 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https://www.factufacil.es/tipos-de-documentos-de-gestion-empresarial.html</a:t>
            </a:r>
            <a:endParaRPr kumimoji="0" lang="es-ES" altLang="es-419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419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Liderazgo de ideas SAP, para Evaluando ERP. (22 de Marzo de 2019). 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de la informaci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empresarial 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nde estamos parados?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Obtenido de https://www.auditool.org/blog/control-interno/361-gestion-de-la-informacion-empresarial-idonde-estamos-parados</a:t>
            </a:r>
            <a:endParaRPr kumimoji="0" lang="es-ES" altLang="es-419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419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36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548475" y="1042600"/>
            <a:ext cx="222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s" sz="2400"/>
              <a:t>Gráfico</a:t>
            </a:r>
          </a:p>
        </p:txBody>
      </p:sp>
      <p:cxnSp>
        <p:nvCxnSpPr>
          <p:cNvPr id="84" name="Shape 84"/>
          <p:cNvCxnSpPr/>
          <p:nvPr/>
        </p:nvCxnSpPr>
        <p:spPr>
          <a:xfrm>
            <a:off x="548475" y="1163950"/>
            <a:ext cx="0" cy="3300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5" name="Shape 85"/>
          <p:cNvSpPr/>
          <p:nvPr/>
        </p:nvSpPr>
        <p:spPr>
          <a:xfrm>
            <a:off x="982375" y="1615300"/>
            <a:ext cx="7212000" cy="2595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17500" y="715150"/>
            <a:ext cx="222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s" sz="1800"/>
              <a:t>Imagen 1</a:t>
            </a:r>
          </a:p>
        </p:txBody>
      </p:sp>
      <p:cxnSp>
        <p:nvCxnSpPr>
          <p:cNvPr id="91" name="Shape 91"/>
          <p:cNvCxnSpPr/>
          <p:nvPr/>
        </p:nvCxnSpPr>
        <p:spPr>
          <a:xfrm>
            <a:off x="417500" y="778100"/>
            <a:ext cx="0" cy="3300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2" name="Shape 92"/>
          <p:cNvSpPr/>
          <p:nvPr/>
        </p:nvSpPr>
        <p:spPr>
          <a:xfrm>
            <a:off x="1833700" y="1206325"/>
            <a:ext cx="5722200" cy="316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17500" y="715150"/>
            <a:ext cx="222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s" sz="1800"/>
              <a:t>Imagen 2</a:t>
            </a:r>
          </a:p>
        </p:txBody>
      </p:sp>
      <p:cxnSp>
        <p:nvCxnSpPr>
          <p:cNvPr id="98" name="Shape 98"/>
          <p:cNvCxnSpPr/>
          <p:nvPr/>
        </p:nvCxnSpPr>
        <p:spPr>
          <a:xfrm>
            <a:off x="417500" y="778100"/>
            <a:ext cx="0" cy="3300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9" name="Shape 99"/>
          <p:cNvSpPr/>
          <p:nvPr/>
        </p:nvSpPr>
        <p:spPr>
          <a:xfrm>
            <a:off x="630275" y="1165400"/>
            <a:ext cx="3798300" cy="316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4793925" y="1165400"/>
            <a:ext cx="3798300" cy="316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24550" y="376565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dirty="0">
                <a:solidFill>
                  <a:schemeClr val="lt1"/>
                </a:solidFill>
              </a:rPr>
              <a:t>19 </a:t>
            </a:r>
            <a:r>
              <a:rPr lang="es-419" dirty="0">
                <a:solidFill>
                  <a:schemeClr val="lt1"/>
                </a:solidFill>
              </a:rPr>
              <a:t>de abril de 2020</a:t>
            </a:r>
            <a:r>
              <a:rPr lang="es" dirty="0">
                <a:solidFill>
                  <a:schemeClr val="lt1"/>
                </a:solidFill>
              </a:rPr>
              <a:t>, </a:t>
            </a:r>
            <a:r>
              <a:rPr lang="es-419" dirty="0">
                <a:solidFill>
                  <a:schemeClr val="lt1"/>
                </a:solidFill>
              </a:rPr>
              <a:t>Virtual</a:t>
            </a:r>
            <a:r>
              <a:rPr lang="es" dirty="0">
                <a:solidFill>
                  <a:schemeClr val="lt1"/>
                </a:solidFill>
              </a:rPr>
              <a:t>, semestre </a:t>
            </a:r>
            <a:r>
              <a:rPr lang="es-419" dirty="0">
                <a:solidFill>
                  <a:schemeClr val="lt1"/>
                </a:solidFill>
              </a:rPr>
              <a:t>VII</a:t>
            </a:r>
            <a:r>
              <a:rPr lang="es" dirty="0">
                <a:solidFill>
                  <a:schemeClr val="lt1"/>
                </a:solidFill>
              </a:rPr>
              <a:t>, docente </a:t>
            </a:r>
            <a:r>
              <a:rPr lang="es-419" dirty="0">
                <a:solidFill>
                  <a:schemeClr val="lt1"/>
                </a:solidFill>
              </a:rPr>
              <a:t>Camilo Alfonso Salamanca </a:t>
            </a:r>
            <a:r>
              <a:rPr lang="es-419" dirty="0" err="1">
                <a:solidFill>
                  <a:schemeClr val="lt1"/>
                </a:solidFill>
              </a:rPr>
              <a:t>Gauque</a:t>
            </a:r>
            <a:endParaRPr lang="es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hape 63"/>
          <p:cNvCxnSpPr/>
          <p:nvPr/>
        </p:nvCxnSpPr>
        <p:spPr>
          <a:xfrm>
            <a:off x="597600" y="840650"/>
            <a:ext cx="0" cy="4338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204D5BE4-E3E8-4946-91D8-D3A530533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537" y="1047750"/>
            <a:ext cx="5876925" cy="304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51202F1-2AE9-409E-9B7E-D030D9619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7340" y="4095750"/>
            <a:ext cx="2781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6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97600" y="780650"/>
            <a:ext cx="33318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dirty="0"/>
              <a:t>Índice</a:t>
            </a:r>
            <a:endParaRPr lang="es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219750" y="1506275"/>
            <a:ext cx="7236600" cy="278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1600" dirty="0"/>
              <a:t>Referentes Conceptuales: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s-419" sz="1600" dirty="0"/>
              <a:t>Referentes conceptuales de la gestión de la información dentro de las organizaciones. 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s-419" sz="1600" dirty="0"/>
              <a:t>Procedimientos de evaluación de calidad de la información. 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s-419" sz="1600" dirty="0"/>
              <a:t>Tipos de gestión de la documentación.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s-419" sz="1600" dirty="0"/>
              <a:t>Clasificación de  la información no documental.</a:t>
            </a:r>
          </a:p>
          <a:p>
            <a:pPr lvl="0">
              <a:spcBef>
                <a:spcPts val="0"/>
              </a:spcBef>
              <a:buNone/>
            </a:pPr>
            <a:r>
              <a:rPr lang="es-419" sz="1600" dirty="0"/>
              <a:t>Resumen Plan de Acción</a:t>
            </a:r>
            <a:r>
              <a:rPr lang="es" sz="1600" dirty="0"/>
              <a:t>   </a:t>
            </a:r>
          </a:p>
        </p:txBody>
      </p:sp>
      <p:cxnSp>
        <p:nvCxnSpPr>
          <p:cNvPr id="63" name="Shape 63"/>
          <p:cNvCxnSpPr/>
          <p:nvPr/>
        </p:nvCxnSpPr>
        <p:spPr>
          <a:xfrm>
            <a:off x="597600" y="840650"/>
            <a:ext cx="0" cy="4338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hape 70"/>
          <p:cNvCxnSpPr/>
          <p:nvPr/>
        </p:nvCxnSpPr>
        <p:spPr>
          <a:xfrm>
            <a:off x="597600" y="840650"/>
            <a:ext cx="0" cy="4338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E5627C2C-9971-4D95-9FF8-B03DED3A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A6E7FE8-20ED-4C30-BBD1-1C8754605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240AE7A-9E04-4D12-8F2E-A64A64370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983" y="1733107"/>
            <a:ext cx="4393861" cy="20813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hape 70"/>
          <p:cNvCxnSpPr/>
          <p:nvPr/>
        </p:nvCxnSpPr>
        <p:spPr>
          <a:xfrm>
            <a:off x="597600" y="840650"/>
            <a:ext cx="0" cy="4338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E5627C2C-9971-4D95-9FF8-B03DED3A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A6E7FE8-20ED-4C30-BBD1-1C8754605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4F439E-19BF-4A64-B6F7-16BA906D3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830" y="1785324"/>
            <a:ext cx="3823470" cy="215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4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hape 77"/>
          <p:cNvCxnSpPr/>
          <p:nvPr/>
        </p:nvCxnSpPr>
        <p:spPr>
          <a:xfrm>
            <a:off x="1465325" y="1921250"/>
            <a:ext cx="0" cy="3300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8" name="Shape 78"/>
          <p:cNvSpPr txBox="1"/>
          <p:nvPr/>
        </p:nvSpPr>
        <p:spPr>
          <a:xfrm>
            <a:off x="4923750" y="1839421"/>
            <a:ext cx="3943349" cy="20766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s-CO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Una mala calidad de datos genera importantes y variados problemas que afectan a la empresa a muy distintos niveles, desde el deterioro de la imagen corporativa o la ineficiente toma de decisiones al descenso de las ventas, una mala gestión de clientes, la repetición de procesos sobrecostes o, entre otras consecuencias habituales, el incumplimiento de normativas.</a:t>
            </a:r>
            <a:endParaRPr lang="es-419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419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hape 77"/>
          <p:cNvCxnSpPr/>
          <p:nvPr/>
        </p:nvCxnSpPr>
        <p:spPr>
          <a:xfrm>
            <a:off x="1465325" y="1921250"/>
            <a:ext cx="0" cy="3300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47496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hape 77"/>
          <p:cNvCxnSpPr/>
          <p:nvPr/>
        </p:nvCxnSpPr>
        <p:spPr>
          <a:xfrm>
            <a:off x="1465325" y="1921250"/>
            <a:ext cx="0" cy="3300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720278E6-B5CD-451A-A15B-D6F0988CDAC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97588" y="1382233"/>
            <a:ext cx="4312372" cy="273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3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hape 77"/>
          <p:cNvCxnSpPr/>
          <p:nvPr/>
        </p:nvCxnSpPr>
        <p:spPr>
          <a:xfrm>
            <a:off x="1465325" y="1921250"/>
            <a:ext cx="0" cy="3300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2F69ABF7-7ABE-44CD-A951-B2D289BEE7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930" t="8076" r="19535" b="19786"/>
          <a:stretch/>
        </p:blipFill>
        <p:spPr>
          <a:xfrm>
            <a:off x="4646432" y="1584252"/>
            <a:ext cx="4213663" cy="26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423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5DDB39498BD254F8BA43A8D23B63BD7" ma:contentTypeVersion="5" ma:contentTypeDescription="Crear nuevo documento." ma:contentTypeScope="" ma:versionID="c68dc22dbe934283232f82c22a40649e">
  <xsd:schema xmlns:xsd="http://www.w3.org/2001/XMLSchema" xmlns:xs="http://www.w3.org/2001/XMLSchema" xmlns:p="http://schemas.microsoft.com/office/2006/metadata/properties" xmlns:ns1="http://schemas.microsoft.com/sharepoint/v3" xmlns:ns2="293b8b8b-efc6-42e0-89fb-18df7ef8bc6d" targetNamespace="http://schemas.microsoft.com/office/2006/metadata/properties" ma:root="true" ma:fieldsID="0247b819c24775e1ce2e166e38025825" ns1:_="" ns2:_="">
    <xsd:import namespace="http://schemas.microsoft.com/sharepoint/v3"/>
    <xsd:import namespace="293b8b8b-efc6-42e0-89fb-18df7ef8b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Fecha de inicio programada" ma:description="Fecha de inicio programada es una columna del sitio que crea la característica Publicación. Se usa para especificar la fecha y la hora a la que esta página se presentará por primera vez a los visitantes del sitio." ma:internalName="PublishingStartDate">
      <xsd:simpleType>
        <xsd:restriction base="dms:Unknown"/>
      </xsd:simpleType>
    </xsd:element>
    <xsd:element name="PublishingExpirationDate" ma:index="9" nillable="true" ma:displayName="Fecha de finalización programada" ma:description="Fecha de finalización programada es una columna del sitio que crea la característica Publicación. Se usa para especificar la fecha y la hora a la que esta página dejará de presentarse a los visitantes del sitio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3b8b8b-efc6-42e0-89fb-18df7ef8b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3E6EB5-A82C-4958-834C-AFA292CAA1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4E3FCA-B1FA-49D7-9107-950231AA40A3}">
  <ds:schemaRefs>
    <ds:schemaRef ds:uri="http://schemas.microsoft.com/sharepoint/v3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293b8b8b-efc6-42e0-89fb-18df7ef8bc6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C026881-A3C7-4967-9162-9CB129AA42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93b8b8b-efc6-42e0-89fb-18df7ef8b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300</Words>
  <Application>Microsoft Office PowerPoint</Application>
  <PresentationFormat>Presentación en pantalla (16:9)</PresentationFormat>
  <Paragraphs>24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simple-light-2</vt:lpstr>
      <vt:lpstr>Presentación de PowerPoint</vt:lpstr>
      <vt:lpstr>Presentación de PowerPoint</vt:lpstr>
      <vt:lpstr>Índice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Gráfico</vt:lpstr>
      <vt:lpstr>Imagen 1</vt:lpstr>
      <vt:lpstr>Imagen 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Jonathan Castillo</dc:creator>
  <cp:lastModifiedBy>Jonathan Castillo</cp:lastModifiedBy>
  <cp:revision>24</cp:revision>
  <dcterms:modified xsi:type="dcterms:W3CDTF">2020-04-16T21:40:24Z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0x010100F5DDB39498BD254F8BA43A8D23B63BD7</vt:lpwstr>
  </property>
</Properties>
</file>