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0"/>
  </p:notesMasterIdLst>
  <p:sldIdLst>
    <p:sldId id="270" r:id="rId5"/>
    <p:sldId id="259" r:id="rId6"/>
    <p:sldId id="272" r:id="rId7"/>
    <p:sldId id="273" r:id="rId8"/>
    <p:sldId id="27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0973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4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4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0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3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7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47496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4775766" y="765970"/>
            <a:ext cx="4250822" cy="1906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PROPORCIONAMIENTO DE INFORMACIÓN</a:t>
            </a:r>
          </a:p>
          <a:p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usuario de la información es una persona que trabaja con la información de la organización.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procesos de información realizan el procesamiento automatizado de la organización.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activador de información inicia un proceso de información.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proceso de información accede a cualquier información adicional que necesita a través de interfaces bien definidas llamadas servicios de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recopilación de información gestiona una recopilación de información relacionada. </a:t>
            </a:r>
          </a:p>
          <a:p>
            <a:endParaRPr lang="es-419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A8CE50-9CA2-4923-8E79-0960E46281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702" y="3434316"/>
            <a:ext cx="1690583" cy="1534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4276039" y="712803"/>
            <a:ext cx="4250822" cy="1906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419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Estructura del lenguaje de patrones.</a:t>
            </a:r>
          </a:p>
          <a:p>
            <a:endParaRPr lang="es-419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Organización y las personas que trabajan dentro de ella.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Arquitectos de la información.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 de la Administración de la Información.</a:t>
            </a:r>
          </a:p>
          <a:p>
            <a:endParaRPr lang="es-419" sz="2000" dirty="0"/>
          </a:p>
        </p:txBody>
      </p:sp>
      <p:pic>
        <p:nvPicPr>
          <p:cNvPr id="6" name="Picture 49">
            <a:extLst>
              <a:ext uri="{FF2B5EF4-FFF2-40B4-BE49-F238E27FC236}">
                <a16:creationId xmlns:a16="http://schemas.microsoft.com/office/drawing/2014/main" id="{B84B488B-1034-413E-8C6C-1BA38BE667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8585"/>
            <a:ext cx="4572000" cy="2476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57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4008476" y="819136"/>
            <a:ext cx="4518385" cy="1906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419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Patrones de organización centrados en la información.</a:t>
            </a:r>
          </a:p>
          <a:p>
            <a:endParaRPr lang="es-419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información apropiada se entrega a las personas cuando la necesitan para realizar su trabajo.</a:t>
            </a:r>
          </a:p>
          <a:p>
            <a:endParaRPr lang="es-419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información está protegida y solo está disponible para quienes la necesitan.</a:t>
            </a:r>
          </a:p>
          <a:p>
            <a:endParaRPr lang="es-419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organización puede demostrar que cumple con sus obligaciones legales y éticas.</a:t>
            </a:r>
          </a:p>
          <a:p>
            <a:endParaRPr lang="es-419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información solo se conserva mientras sea necesaria. Después de eso, se destruye.</a:t>
            </a:r>
          </a:p>
          <a:p>
            <a:endParaRPr lang="es-419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uso de la información y cualquier oportunidad para hacer uso de nuevas fuentes de información se buscan activamente para mejorar continuamente la efectividad de la organización.</a:t>
            </a:r>
          </a:p>
          <a:p>
            <a:endParaRPr lang="es-419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08CAC7-3D8D-4A54-B718-086EF252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39"/>
          <a:stretch/>
        </p:blipFill>
        <p:spPr>
          <a:xfrm>
            <a:off x="4263660" y="3766485"/>
            <a:ext cx="4231758" cy="12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>
            <a:off x="1465325" y="1921250"/>
            <a:ext cx="0" cy="3300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4008476" y="734074"/>
            <a:ext cx="4518385" cy="1906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419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Procedimientos de evaluación de la calidad de la información.</a:t>
            </a:r>
          </a:p>
          <a:p>
            <a:endParaRPr lang="es-419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Información duplicada.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Variedad de formatos de información.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inconsistente.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Suministro de información desconectado.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personas cometen errores.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Múltiples canales.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Costos de almacenamiento y mantenimiento.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Latencia de sincronización.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Diferentes perspectivas y necesidades.</a:t>
            </a:r>
          </a:p>
          <a:p>
            <a:endParaRPr lang="es-419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08CAC7-3D8D-4A54-B718-086EF252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39"/>
          <a:stretch/>
        </p:blipFill>
        <p:spPr>
          <a:xfrm>
            <a:off x="4293876" y="3719639"/>
            <a:ext cx="4232985" cy="12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9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DDB39498BD254F8BA43A8D23B63BD7" ma:contentTypeVersion="5" ma:contentTypeDescription="Crear nuevo documento." ma:contentTypeScope="" ma:versionID="c68dc22dbe934283232f82c22a40649e">
  <xsd:schema xmlns:xsd="http://www.w3.org/2001/XMLSchema" xmlns:xs="http://www.w3.org/2001/XMLSchema" xmlns:p="http://schemas.microsoft.com/office/2006/metadata/properties" xmlns:ns1="http://schemas.microsoft.com/sharepoint/v3" xmlns:ns2="293b8b8b-efc6-42e0-89fb-18df7ef8bc6d" targetNamespace="http://schemas.microsoft.com/office/2006/metadata/properties" ma:root="true" ma:fieldsID="0247b819c24775e1ce2e166e38025825" ns1:_="" ns2:_="">
    <xsd:import namespace="http://schemas.microsoft.com/sharepoint/v3"/>
    <xsd:import namespace="293b8b8b-efc6-42e0-89fb-18df7ef8b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b8b8b-efc6-42e0-89fb-18df7ef8b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026881-A3C7-4967-9162-9CB129AA42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93b8b8b-efc6-42e0-89fb-18df7ef8b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4E3FCA-B1FA-49D7-9107-950231AA40A3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293b8b8b-efc6-42e0-89fb-18df7ef8bc6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3E6EB5-A82C-4958-834C-AFA292CAA1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248</Words>
  <Application>Microsoft Office PowerPoint</Application>
  <PresentationFormat>Presentación en pantalla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simple-light-2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Castillo</dc:creator>
  <cp:lastModifiedBy>Jonathan Castillo</cp:lastModifiedBy>
  <cp:revision>27</cp:revision>
  <dcterms:modified xsi:type="dcterms:W3CDTF">2020-04-18T05:17:59Z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0x010100F5DDB39498BD254F8BA43A8D23B63BD7</vt:lpwstr>
  </property>
</Properties>
</file>