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oo8NiH7MrksWsnIoXOvRI9WjK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1575e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81575e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Movie Title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Your Name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PSY 330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Dr. Andrea Kunze</a:t>
            </a:r>
            <a:endParaRPr/>
          </a:p>
        </p:txBody>
      </p:sp>
      <p:sp>
        <p:nvSpPr>
          <p:cNvPr id="56" name="Google Shape;56;p1"/>
          <p:cNvSpPr/>
          <p:nvPr/>
        </p:nvSpPr>
        <p:spPr>
          <a:xfrm>
            <a:off x="0" y="4"/>
            <a:ext cx="3187026" cy="2674134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add an image from movie here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1575e6e3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Concerns</a:t>
            </a:r>
            <a:endParaRPr/>
          </a:p>
        </p:txBody>
      </p:sp>
      <p:sp>
        <p:nvSpPr>
          <p:cNvPr id="110" name="Google Shape;110;g2381575e6e3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aspects of the study were considered unethical?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you adapt this study / experiment to make it ethical?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psychology lessons might you take from the movie/story?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571625"/>
            <a:ext cx="85206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Overall Evaluation of Psychological Application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1616275"/>
            <a:ext cx="3999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>
            <p:ph idx="2" type="body"/>
          </p:nvPr>
        </p:nvSpPr>
        <p:spPr>
          <a:xfrm>
            <a:off x="4832400" y="1616275"/>
            <a:ext cx="3999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311700" y="1152475"/>
            <a:ext cx="3999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n" sz="1800"/>
              <a:t>Realistic / Relatable</a:t>
            </a:r>
            <a:endParaRPr b="1" sz="1800"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4832400" y="1152475"/>
            <a:ext cx="3999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b="1" lang="en" sz="1800"/>
              <a:t>Unrealistic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Might You Make the Movie More Psychologically Realistic?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311700" y="1678775"/>
            <a:ext cx="85206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How would you change the movie (narrative, add in characters/components, etc) to make it more realistic? Make sure to be specific and list psychological concepts you are referring to.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 (APA Style)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 of the Movie 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Discipline of psychology that is relevant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 and Date it came 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statement about what the movie is about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statement about how psychology relates to the movie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Story / Movie Setting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period, location, context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Characters (list &amp; describe the major ones)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Major Plot Points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Middle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 Psychological Themes Identified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concepts from education (e.g., discipline, learning environment, teachers, peers, etc.) or psychology (e.g., social, developmental, cognitive, memory, identity, etc.) are relevant to this movie? </a:t>
            </a:r>
            <a:r>
              <a:rPr lang="en">
                <a:highlight>
                  <a:srgbClr val="FFFF00"/>
                </a:highlight>
              </a:rPr>
              <a:t>Be specific and tie back to textbook or empirical references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may be (really will be) multiple themes throughout the movies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I have seen all of these movies (many multiple times) so I will know if you miss major themes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Theme #1 Explained (Theme Name)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the theme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quotes, examples, show small clip-its from movie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us HOW the theme was prevalent and portrayed in the movies!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this for ALL themes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Theme #2 Explained (Theme 2 Name)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the theme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quotes, examples, show small clip-its from movie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us HOW the theme was prevalent and portrayed in the movies!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this for ALL themes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Theme #3 Explained (Theme 3 Name)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the theme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quotes, examples, show small clip-its from movie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us HOW the theme was prevalent and portrayed in the movies!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this for ALL themes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