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TmeQjkjeMJcjA53dbP7LxcuST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Debunking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Psychological Myths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Psychological Myth #???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APA Style References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Title Name of Your Myth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 sz="2800"/>
          </a:p>
        </p:txBody>
      </p:sp>
      <p:sp>
        <p:nvSpPr>
          <p:cNvPr id="142" name="Google Shape;142;p2"/>
          <p:cNvSpPr txBox="1"/>
          <p:nvPr/>
        </p:nvSpPr>
        <p:spPr>
          <a:xfrm>
            <a:off x="6096000" y="56926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Are Your Myths About?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Psychological Myths in the Real-World</a:t>
            </a:r>
            <a:endParaRPr/>
          </a:p>
        </p:txBody>
      </p:sp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1297500" y="1307850"/>
            <a:ext cx="70389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List and describe here examples of where this myth appears in the real-world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How The Myths Manifested</a:t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Science to Debunk the Myth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845375" y="1307850"/>
            <a:ext cx="74910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Describe here what and how psychological research can explain away this myth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 With Believing the Myths</a:t>
            </a:r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Describe here why people believing these myths are problematic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Means to Intervene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Describe here how you can intervene or help debunk the myth for people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Large Group Discussion Questions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List here 4-5 discussion questions to have with the large group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