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2" r:id="rId6"/>
    <p:sldId id="261" r:id="rId7"/>
    <p:sldId id="259" r:id="rId8"/>
    <p:sldId id="260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8441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09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54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00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92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75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07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26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8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56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2010/OPINION/04/13/specter.denying.scienc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of Psychology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Experimental 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Psychology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of Scientific Research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1" y="2041492"/>
            <a:ext cx="3851992" cy="348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of Psychology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science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psychology is a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</a:p>
          <a:p>
            <a:pPr marL="342900" indent="-34290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Empiricism vs. </a:t>
            </a:r>
            <a:r>
              <a:rPr lang="en-US" dirty="0" smtClean="0"/>
              <a:t>rationalism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vs.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pseudoscience</a:t>
            </a:r>
          </a:p>
          <a:p>
            <a:pPr marL="342900" indent="-34290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sz="2960" smtClean="0"/>
              <a:t>Falsifiability</a:t>
            </a:r>
            <a:endParaRPr lang="en-US" sz="296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dirty="0" smtClean="0"/>
              <a:t>Scientific research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vs. applied research</a:t>
            </a:r>
            <a:endParaRPr dirty="0" smtClean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Folk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psychology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 bias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Skepticism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Science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research question has to be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observable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Psychology is a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might some people argue that psychology is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science?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science?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—way of knowing that is based on empirical studies </a:t>
            </a:r>
            <a:endParaRPr/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…that are informed by prior research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study (Empiricism)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based on systematic observation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Pseudoscience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—appears to be scientific, but it is not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Science: Empiricism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Empiricism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systematic observation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Rationalism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thought, rationality, logic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example of an empirical research question?  What is an example of a nonempirical research question?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We Need Science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think critically about what we learn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challenge our intuitions about human behavior (our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folk psychology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some intuitions about psychology you have or have heard?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Science: Pseudoscience vs. Science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must be: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Falsifiable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—has to be able to be disproven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some non-falsifiable claims?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Pseudoscience is not falsifiable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some pseudoscientific claims?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Video: 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Fear of Science is Killing Us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Review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numCol="1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Skepticism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some other topics people may be taking for “face value?” 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 bias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tend to pick out the facts that support our theory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experienced confirmation bias?</a:t>
            </a:r>
            <a:endParaRPr/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/>
              <a:t>Basic vs. Applied Research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rPr b="1"/>
              <a:t>Basic research</a:t>
            </a:r>
            <a:r>
              <a:rPr/>
              <a:t>- designed to gain greater understanding of a phenomenon, not necessarily try to address a problem</a:t>
            </a:r>
          </a:p>
          <a:p>
            <a:pPr>
              <a:buChar char="•"/>
            </a:pPr>
            <a:r>
              <a:rPr b="1"/>
              <a:t>Applied research</a:t>
            </a:r>
            <a:r>
              <a:rPr/>
              <a:t>- designed to address a problem</a:t>
            </a:r>
          </a:p>
          <a:p>
            <a:pPr>
              <a:buChar char="•"/>
            </a:pPr>
            <a:endParaRPr/>
          </a:p>
          <a:p>
            <a:pPr>
              <a:buNone/>
            </a:pPr>
            <a:r>
              <a:rPr/>
              <a:t>What are two examples of each type of question?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C01A907CDC4C97236A2106A1EF25" ma:contentTypeVersion="10" ma:contentTypeDescription="Create a new document." ma:contentTypeScope="" ma:versionID="552de1a62d0cdf1a7bdb86cda4fb829f">
  <xsd:schema xmlns:xsd="http://www.w3.org/2001/XMLSchema" xmlns:xs="http://www.w3.org/2001/XMLSchema" xmlns:p="http://schemas.microsoft.com/office/2006/metadata/properties" xmlns:ns2="0f671927-d1a9-406b-b7bd-3f103b08663b" xmlns:ns3="d6688f25-41d9-4160-a082-7d1393b5a9cf" targetNamespace="http://schemas.microsoft.com/office/2006/metadata/properties" ma:root="true" ma:fieldsID="41c9ce8d61d33b699c68ceb8423ed578" ns2:_="" ns3:_="">
    <xsd:import namespace="0f671927-d1a9-406b-b7bd-3f103b08663b"/>
    <xsd:import namespace="d6688f25-41d9-4160-a082-7d1393b5a9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71927-d1a9-406b-b7bd-3f103b086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0fbcf8-0bcd-4969-b2f0-8aed0e292d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88f25-41d9-4160-a082-7d1393b5a9c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d51729-1cdb-45fd-a96e-59904bcc5588}" ma:internalName="TaxCatchAll" ma:showField="CatchAllData" ma:web="d6688f25-41d9-4160-a082-7d1393b5a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671927-d1a9-406b-b7bd-3f103b08663b">
      <Terms xmlns="http://schemas.microsoft.com/office/infopath/2007/PartnerControls"/>
    </lcf76f155ced4ddcb4097134ff3c332f>
    <TaxCatchAll xmlns="d6688f25-41d9-4160-a082-7d1393b5a9cf" xsi:nil="true"/>
  </documentManagement>
</p:properties>
</file>

<file path=customXml/itemProps1.xml><?xml version="1.0" encoding="utf-8"?>
<ds:datastoreItem xmlns:ds="http://schemas.openxmlformats.org/officeDocument/2006/customXml" ds:itemID="{42419DC2-5306-44A2-A77F-CF3458279DB8}"/>
</file>

<file path=customXml/itemProps2.xml><?xml version="1.0" encoding="utf-8"?>
<ds:datastoreItem xmlns:ds="http://schemas.openxmlformats.org/officeDocument/2006/customXml" ds:itemID="{FE50399A-4148-4B83-9D97-7BF8F9E6FF9B}"/>
</file>

<file path=customXml/itemProps3.xml><?xml version="1.0" encoding="utf-8"?>
<ds:datastoreItem xmlns:ds="http://schemas.openxmlformats.org/officeDocument/2006/customXml" ds:itemID="{89DE4B4F-8963-4135-B6FB-82622826716A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299</Words>
  <Application>Microsoft Office PowerPoint</Application>
  <PresentationFormat>On-screen Show (4:3)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 Science of Psychology</vt:lpstr>
      <vt:lpstr>Science of Psychology</vt:lpstr>
      <vt:lpstr>Characteristics of Science</vt:lpstr>
      <vt:lpstr>Is it science?</vt:lpstr>
      <vt:lpstr>Characteristics of Science: Empiricism</vt:lpstr>
      <vt:lpstr>Why We Need Science</vt:lpstr>
      <vt:lpstr>Characteristics of Science: Pseudoscience vs. Science</vt:lpstr>
      <vt:lpstr>Video Review</vt:lpstr>
      <vt:lpstr>Basic vs. Applied Research</vt:lpstr>
      <vt:lpstr>Process of Scientific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Science of Psychology</dc:title>
  <dc:creator>Judy Orton Grissett</dc:creator>
  <cp:lastModifiedBy>Judy Orton Grissett</cp:lastModifiedBy>
  <cp:revision>6</cp:revision>
  <dcterms:modified xsi:type="dcterms:W3CDTF">2018-08-17T15:45:02Z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0x010100C8B7C01A907CDC4C97236A2106A1EF25</vt:lpwstr>
  </property>
</Properties>
</file>