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99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ts, Jon Anthony" userId="b77c1a49-4c14-4797-bc50-04c1071224f3" providerId="ADAL" clId="{3C8F8707-79D8-9A4D-BD36-6BEC7DA0BC1F}"/>
    <pc:docChg chg="undo custSel addSld modSld">
      <pc:chgData name="Willits, Jon Anthony" userId="b77c1a49-4c14-4797-bc50-04c1071224f3" providerId="ADAL" clId="{3C8F8707-79D8-9A4D-BD36-6BEC7DA0BC1F}" dt="2023-08-22T15:30:04.799" v="1055" actId="20577"/>
      <pc:docMkLst>
        <pc:docMk/>
      </pc:docMkLst>
      <pc:sldChg chg="modSp mod">
        <pc:chgData name="Willits, Jon Anthony" userId="b77c1a49-4c14-4797-bc50-04c1071224f3" providerId="ADAL" clId="{3C8F8707-79D8-9A4D-BD36-6BEC7DA0BC1F}" dt="2023-08-22T15:30:04.799" v="1055" actId="20577"/>
        <pc:sldMkLst>
          <pc:docMk/>
          <pc:sldMk cId="1672583876" sldId="256"/>
        </pc:sldMkLst>
        <pc:spChg chg="mod">
          <ac:chgData name="Willits, Jon Anthony" userId="b77c1a49-4c14-4797-bc50-04c1071224f3" providerId="ADAL" clId="{3C8F8707-79D8-9A4D-BD36-6BEC7DA0BC1F}" dt="2023-08-22T15:30:04.799" v="1055" actId="20577"/>
          <ac:spMkLst>
            <pc:docMk/>
            <pc:sldMk cId="1672583876" sldId="256"/>
            <ac:spMk id="7" creationId="{C2F9A5BC-DE40-064D-98AE-B1AA2F274302}"/>
          </ac:spMkLst>
        </pc:spChg>
      </pc:sldChg>
      <pc:sldChg chg="addSp modSp new">
        <pc:chgData name="Willits, Jon Anthony" userId="b77c1a49-4c14-4797-bc50-04c1071224f3" providerId="ADAL" clId="{3C8F8707-79D8-9A4D-BD36-6BEC7DA0BC1F}" dt="2023-08-22T15:10:49.485" v="5" actId="1076"/>
        <pc:sldMkLst>
          <pc:docMk/>
          <pc:sldMk cId="3663540658" sldId="272"/>
        </pc:sldMkLst>
        <pc:picChg chg="add mod">
          <ac:chgData name="Willits, Jon Anthony" userId="b77c1a49-4c14-4797-bc50-04c1071224f3" providerId="ADAL" clId="{3C8F8707-79D8-9A4D-BD36-6BEC7DA0BC1F}" dt="2023-08-22T15:10:49.485" v="5" actId="1076"/>
          <ac:picMkLst>
            <pc:docMk/>
            <pc:sldMk cId="3663540658" sldId="272"/>
            <ac:picMk id="1026" creationId="{2A430ECE-6A1A-5725-86F1-907591F3A3D1}"/>
          </ac:picMkLst>
        </pc:picChg>
      </pc:sldChg>
      <pc:sldChg chg="addSp delSp modSp new mod modAnim">
        <pc:chgData name="Willits, Jon Anthony" userId="b77c1a49-4c14-4797-bc50-04c1071224f3" providerId="ADAL" clId="{3C8F8707-79D8-9A4D-BD36-6BEC7DA0BC1F}" dt="2023-08-22T15:19:30.061" v="1005" actId="20577"/>
        <pc:sldMkLst>
          <pc:docMk/>
          <pc:sldMk cId="3907967032" sldId="273"/>
        </pc:sldMkLst>
        <pc:spChg chg="add del mod">
          <ac:chgData name="Willits, Jon Anthony" userId="b77c1a49-4c14-4797-bc50-04c1071224f3" providerId="ADAL" clId="{3C8F8707-79D8-9A4D-BD36-6BEC7DA0BC1F}" dt="2023-08-22T15:12:06.279" v="9"/>
          <ac:spMkLst>
            <pc:docMk/>
            <pc:sldMk cId="3907967032" sldId="273"/>
            <ac:spMk id="2" creationId="{6B24B735-EDBC-78F1-8F5C-B061B521BB9F}"/>
          </ac:spMkLst>
        </pc:spChg>
        <pc:spChg chg="add mod">
          <ac:chgData name="Willits, Jon Anthony" userId="b77c1a49-4c14-4797-bc50-04c1071224f3" providerId="ADAL" clId="{3C8F8707-79D8-9A4D-BD36-6BEC7DA0BC1F}" dt="2023-08-22T15:19:30.061" v="1005" actId="20577"/>
          <ac:spMkLst>
            <pc:docMk/>
            <pc:sldMk cId="3907967032" sldId="273"/>
            <ac:spMk id="3" creationId="{D1C64A74-E2AF-A093-EFF5-01E3564B8242}"/>
          </ac:spMkLst>
        </pc:spChg>
        <pc:spChg chg="add mod">
          <ac:chgData name="Willits, Jon Anthony" userId="b77c1a49-4c14-4797-bc50-04c1071224f3" providerId="ADAL" clId="{3C8F8707-79D8-9A4D-BD36-6BEC7DA0BC1F}" dt="2023-08-22T15:18:58.253" v="993" actId="1076"/>
          <ac:spMkLst>
            <pc:docMk/>
            <pc:sldMk cId="3907967032" sldId="273"/>
            <ac:spMk id="4" creationId="{3560D9F0-AF7E-1F41-4CEA-4A74E49EF7F4}"/>
          </ac:spMkLst>
        </pc:spChg>
      </pc:sldChg>
      <pc:sldChg chg="addSp modSp new mod">
        <pc:chgData name="Willits, Jon Anthony" userId="b77c1a49-4c14-4797-bc50-04c1071224f3" providerId="ADAL" clId="{3C8F8707-79D8-9A4D-BD36-6BEC7DA0BC1F}" dt="2023-08-22T15:23:33.604" v="1051" actId="1076"/>
        <pc:sldMkLst>
          <pc:docMk/>
          <pc:sldMk cId="1888716946" sldId="274"/>
        </pc:sldMkLst>
        <pc:spChg chg="add mod">
          <ac:chgData name="Willits, Jon Anthony" userId="b77c1a49-4c14-4797-bc50-04c1071224f3" providerId="ADAL" clId="{3C8F8707-79D8-9A4D-BD36-6BEC7DA0BC1F}" dt="2023-08-22T15:23:29.500" v="1048" actId="1076"/>
          <ac:spMkLst>
            <pc:docMk/>
            <pc:sldMk cId="1888716946" sldId="274"/>
            <ac:spMk id="3" creationId="{1598B6E5-7228-53EF-5C52-FC26C5C195D0}"/>
          </ac:spMkLst>
        </pc:spChg>
        <pc:spChg chg="add mod">
          <ac:chgData name="Willits, Jon Anthony" userId="b77c1a49-4c14-4797-bc50-04c1071224f3" providerId="ADAL" clId="{3C8F8707-79D8-9A4D-BD36-6BEC7DA0BC1F}" dt="2023-08-22T15:22:35.850" v="1034" actId="20577"/>
          <ac:spMkLst>
            <pc:docMk/>
            <pc:sldMk cId="1888716946" sldId="274"/>
            <ac:spMk id="4" creationId="{ADC58A1A-33C5-616E-A75E-CF8CE91E45F2}"/>
          </ac:spMkLst>
        </pc:spChg>
        <pc:picChg chg="add mod">
          <ac:chgData name="Willits, Jon Anthony" userId="b77c1a49-4c14-4797-bc50-04c1071224f3" providerId="ADAL" clId="{3C8F8707-79D8-9A4D-BD36-6BEC7DA0BC1F}" dt="2023-08-22T15:23:33.604" v="1051" actId="1076"/>
          <ac:picMkLst>
            <pc:docMk/>
            <pc:sldMk cId="1888716946" sldId="274"/>
            <ac:picMk id="5" creationId="{E3178CA0-A97A-8B62-C156-FAC422DCE4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3E08-CD1E-6345-BF3D-6B539ADC114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2C59-1409-2640-866F-4A108357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340" y="1122363"/>
            <a:ext cx="5785769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340" y="3602038"/>
            <a:ext cx="5785769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BA8F-BF67-344F-9BFA-A8262A79B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075" y="5718264"/>
            <a:ext cx="3117850" cy="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4261-61FB-7142-9417-2F78D3797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23" y="365125"/>
            <a:ext cx="9614263" cy="1325563"/>
          </a:xfrm>
        </p:spPr>
        <p:txBody>
          <a:bodyPr/>
          <a:lstStyle>
            <a:lvl1pPr algn="ctr">
              <a:defRPr b="1" i="0">
                <a:solidFill>
                  <a:srgbClr val="E84A2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2F32-5110-BE43-86BA-CB778EC4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690688"/>
            <a:ext cx="9614263" cy="3625895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  <a:lvl2pPr>
              <a:defRPr>
                <a:solidFill>
                  <a:srgbClr val="13294B"/>
                </a:solidFill>
              </a:defRPr>
            </a:lvl2pPr>
            <a:lvl3pPr>
              <a:defRPr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rsworkshop.illinois.edu/" TargetMode="External"/><Relationship Id="rId2" Type="http://schemas.openxmlformats.org/officeDocument/2006/relationships/hyperlink" Target="https://odos.illinois.edu/community-of-care/resources/camp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sability.illinois.edu/academic-accommodations-and-supports/academic-accommodations" TargetMode="External"/><Relationship Id="rId4" Type="http://schemas.openxmlformats.org/officeDocument/2006/relationships/hyperlink" Target="https://owl.purdue.edu/owl/purdue_ow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116" y="1777999"/>
            <a:ext cx="5785769" cy="2062163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latin typeface="Calibri" panose="020F0502020204030204" pitchFamily="34" charset="0"/>
                <a:cs typeface="Calibri" panose="020F0502020204030204" pitchFamily="34" charset="0"/>
              </a:rPr>
              <a:t>BCOG 100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53196" y="3932238"/>
            <a:ext cx="5685609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 0.2: Course Expectations</a:t>
            </a:r>
          </a:p>
        </p:txBody>
      </p: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8147" y="1079378"/>
            <a:ext cx="11482251" cy="40318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Every week there are readings and videos.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There are three lectures.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grades for the course break down into five categories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Weekly reading/video checks (40 pts, ~10.2%)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Lab Assignments (112 pts, ~27.9%) – Due each Mon at 2pm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Weekly Quizzes (168 pts, ~41.9%) – Due each Mon at 2pm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Final Exam (110 pts, 20%)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Research Experience Extra Credit (3%)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9D44BD-8B25-3844-8541-0BD82E5BE2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874" y="0"/>
            <a:ext cx="11482251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Expectations</a:t>
            </a:r>
          </a:p>
        </p:txBody>
      </p:sp>
    </p:spTree>
    <p:extLst>
      <p:ext uri="{BB962C8B-B14F-4D97-AF65-F5344CB8AC3E}">
        <p14:creationId xmlns:p14="http://schemas.microsoft.com/office/powerpoint/2010/main" val="6437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1593" y="1325563"/>
            <a:ext cx="11482251" cy="36258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You can participate in research to earn class credit!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 total of 3 credits can be earned by participating in 6 hours of studies posted on SONA Course Credit Participant Pool, with credit(s) awarded for timely completion.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More information is available on the course website.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9D44BD-8B25-3844-8541-0BD82E5BE2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874" y="0"/>
            <a:ext cx="11482251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 Experience Extra Credit</a:t>
            </a:r>
          </a:p>
        </p:txBody>
      </p:sp>
    </p:spTree>
    <p:extLst>
      <p:ext uri="{BB962C8B-B14F-4D97-AF65-F5344CB8AC3E}">
        <p14:creationId xmlns:p14="http://schemas.microsoft.com/office/powerpoint/2010/main" val="33487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1593" y="1325563"/>
            <a:ext cx="11482251" cy="36258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Support for your Well-Being</a:t>
            </a:r>
            <a:br>
              <a:rPr lang="en-US" dirty="0"/>
            </a:br>
            <a:r>
              <a:rPr lang="en-US" dirty="0">
                <a:hlinkClick r:id="rId2"/>
              </a:rPr>
              <a:t>https://odos.illinois.edu/community-of-care/resources/campus/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Writing Resources</a:t>
            </a:r>
            <a:br>
              <a:rPr lang="en-US" dirty="0"/>
            </a:br>
            <a:r>
              <a:rPr lang="en-US" dirty="0">
                <a:hlinkClick r:id="rId3"/>
              </a:rPr>
              <a:t>https://writersworkshop.illinois.edu/</a:t>
            </a:r>
            <a:br>
              <a:rPr lang="en-US" dirty="0"/>
            </a:br>
            <a:r>
              <a:rPr lang="en-US" dirty="0">
                <a:hlinkClick r:id="rId4"/>
              </a:rPr>
              <a:t>https://owl.purdue.edu/owl/purdue_owl.html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Disability Resources and Educational Services</a:t>
            </a:r>
            <a:br>
              <a:rPr lang="en-US" dirty="0"/>
            </a:br>
            <a:r>
              <a:rPr lang="en-US" dirty="0">
                <a:hlinkClick r:id="rId5"/>
              </a:rPr>
              <a:t>https://www.disability.illinois.edu/academic-accommodations-and-supports/academic-accommodations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9D44BD-8B25-3844-8541-0BD82E5BE2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874" y="0"/>
            <a:ext cx="11482251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79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5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9" id="{EB6B2FBE-53CE-AE45-9D18-D10FBF4063E0}" vid="{7AC8A834-0896-8341-9AC3-2DE1C842C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1395</TotalTime>
  <Words>212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Custom Design</vt:lpstr>
      <vt:lpstr>BCOG 100</vt:lpstr>
      <vt:lpstr>Course Expectations</vt:lpstr>
      <vt:lpstr>Research Experience Extra Credit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Willits, Jon Anthony</dc:creator>
  <cp:lastModifiedBy>Willits, Jon Anthony</cp:lastModifiedBy>
  <cp:revision>15</cp:revision>
  <dcterms:created xsi:type="dcterms:W3CDTF">2022-08-22T20:35:14Z</dcterms:created>
  <dcterms:modified xsi:type="dcterms:W3CDTF">2025-08-26T15:00:36Z</dcterms:modified>
</cp:coreProperties>
</file>