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a7ac7b6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ba7ac7b6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a7ac7b6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ba7ac7b6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a7ac7b6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a7ac7b6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ba7ac7b64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ba7ac7b6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a7ac7b64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ba7ac7b6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ba7ac7b64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ba7ac7b64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ba7ac7b64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ba7ac7b6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ba7ac7b64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ba7ac7b64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ba7ac7b64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ba7ac7b64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ba7ac7b64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ba7ac7b64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a7ac7b6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a7ac7b6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ba7ac7b64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ba7ac7b64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ba9ef3a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ba9ef3a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ba9ef3ae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ba9ef3ae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ba9ef3ae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ba9ef3ae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a7ac7b6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a7ac7b6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a7ac7b6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a7ac7b6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a7ac7b6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a7ac7b6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a9ef3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a9ef3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a7ac7b6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a7ac7b6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a7ac7b6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a7ac7b6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a7ac7b6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a7ac7b6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http://www.youtube.com/watch?v=KxNGMvNIvP8" TargetMode="External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Relationship Id="rId4" Type="http://schemas.openxmlformats.org/officeDocument/2006/relationships/hyperlink" Target="http://www.youtube.com/watch?v=jx69XXobpN8" TargetMode="External"/><Relationship Id="rId5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jonwiseman/DAT20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://www.youtube.com/watch?v=Kk2NAz1fAmw" TargetMode="External"/><Relationship Id="rId5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Football Database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97325" y="3631550"/>
            <a:ext cx="38574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 200 Final Project (Fall 2019)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Jonathan Wiseman, Jeremy Eberly,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McAlpine, and Brock Culver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625" y="3157300"/>
            <a:ext cx="3019088" cy="16813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 " id="137" name="Google Shape;137;p13" title="NFL Theme Song (HQ)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2375" y="3383325"/>
            <a:ext cx="9144" cy="914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Summary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050" y="1607525"/>
            <a:ext cx="3428349" cy="192844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Keeps track of each user’s personal information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Relationships: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One user can manage many teams (since each team can be in a different league)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350" y="1567558"/>
            <a:ext cx="2570300" cy="23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Keeps track of user’s team of players through contracts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Relationships: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Interacts with Offense and Defense tables through the Contract table. 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user’s team belongs to a league.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team includes many contracts and is owned by one user</a:t>
            </a:r>
            <a:r>
              <a:rPr lang="en" sz="1500"/>
              <a:t>.</a:t>
            </a:r>
            <a:endParaRPr sz="1500"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150" y="1567550"/>
            <a:ext cx="2199762" cy="23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Keeps track of each league’s information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Relationships: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 league contains many teams</a:t>
            </a:r>
            <a:endParaRPr sz="2000"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750" y="1567550"/>
            <a:ext cx="2499650" cy="22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Keeps track of active contracts between teams and players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Relationships: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contract belongs to exactly one team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contract is made with exactly one offensive player or defense</a:t>
            </a:r>
            <a:endParaRPr sz="1800"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775" y="1307855"/>
            <a:ext cx="2257625" cy="27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Offense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Keeps track of offensive statistics by player for each week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Relationships: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offensive player can be under many contracts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player might not be under contract at all (optional)</a:t>
            </a:r>
            <a:endParaRPr sz="1800"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100" y="1307838"/>
            <a:ext cx="24003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Keeps track of defenses for each week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Relationships: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defense can be under many contracts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However, a defense does not have to be under contract (optional)</a:t>
            </a:r>
            <a:endParaRPr sz="1800"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150" y="1307850"/>
            <a:ext cx="2381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Queries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150" y="1607525"/>
            <a:ext cx="3428349" cy="192844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HE NATIONAL FOOTBALL LEAGUE'S NATIONAL ANTHEM" id="244" name="Google Shape;244;p29" title="NFL on CBS Them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0" y="1676400"/>
            <a:ext cx="9144" cy="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all currently active players in League 1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SELECT distinct c.playerID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FROM contract c join team t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ON (c.teamID = t.teamID)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WHERE t.leagueID = 1;</a:t>
            </a:r>
            <a:endParaRPr sz="2000"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500" y="1166363"/>
            <a:ext cx="1503650" cy="37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all of a user’s created teams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SELECT teamID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FROM team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WHERE userID = (SELECT userID FROM user WHERE nameFirst='Thomas' AND nameLast='Garcia');</a:t>
            </a:r>
            <a:endParaRPr sz="2000"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875" y="1567554"/>
            <a:ext cx="3588775" cy="26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875" y="1662575"/>
            <a:ext cx="3428350" cy="192954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the total fantasy score for a team in a given week</a:t>
            </a:r>
            <a:endParaRPr/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366025" y="1393775"/>
            <a:ext cx="873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SUM(o.passYards/25) + SUM(o.rushYards/10) + SUM(o.recYards/10)  + 6*SUM(o.touchdowns) -2*SUM(o.interceptions) AS "Offensive Score",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SUM(d.sacks) + 2*SUM(d.safeties) + 6*SUM(d.touchdowns) + 2*</a:t>
            </a:r>
            <a:r>
              <a:rPr lang="en" sz="1200"/>
              <a:t>SUM</a:t>
            </a:r>
            <a:r>
              <a:rPr lang="en" sz="1200"/>
              <a:t>(d.blocks)*2*</a:t>
            </a:r>
            <a:r>
              <a:rPr lang="en" sz="1200"/>
              <a:t>SUM</a:t>
            </a:r>
            <a:r>
              <a:rPr lang="en" sz="1200"/>
              <a:t>(d.interceptions) AS "Defensive Score",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SUM</a:t>
            </a:r>
            <a:r>
              <a:rPr lang="en" sz="1200"/>
              <a:t>(o.passYards/25) + </a:t>
            </a:r>
            <a:r>
              <a:rPr lang="en" sz="1200"/>
              <a:t>SUM</a:t>
            </a:r>
            <a:r>
              <a:rPr lang="en" sz="1200"/>
              <a:t>(o.rushYards/10) + </a:t>
            </a:r>
            <a:r>
              <a:rPr lang="en" sz="1200"/>
              <a:t>SUM</a:t>
            </a:r>
            <a:r>
              <a:rPr lang="en" sz="1200"/>
              <a:t>(o.recYards/10)  + 6*</a:t>
            </a:r>
            <a:r>
              <a:rPr lang="en" sz="1200"/>
              <a:t>SUM</a:t>
            </a:r>
            <a:r>
              <a:rPr lang="en" sz="1200"/>
              <a:t>(o.touchdowns) -2*</a:t>
            </a:r>
            <a:r>
              <a:rPr lang="en" sz="1200"/>
              <a:t>SUM</a:t>
            </a:r>
            <a:r>
              <a:rPr lang="en" sz="1200"/>
              <a:t>(o.interceptions) +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SUM</a:t>
            </a:r>
            <a:r>
              <a:rPr lang="en" sz="1200"/>
              <a:t>(d.sacks) + 2*</a:t>
            </a:r>
            <a:r>
              <a:rPr lang="en" sz="1200"/>
              <a:t>SUM</a:t>
            </a:r>
            <a:r>
              <a:rPr lang="en" sz="1200"/>
              <a:t>(d.safeties) + 6*</a:t>
            </a:r>
            <a:r>
              <a:rPr lang="en" sz="1200"/>
              <a:t>SUM</a:t>
            </a:r>
            <a:r>
              <a:rPr lang="en" sz="1200"/>
              <a:t>(d.touchdowns) + 2*</a:t>
            </a:r>
            <a:r>
              <a:rPr lang="en" sz="1200"/>
              <a:t>SUM</a:t>
            </a:r>
            <a:r>
              <a:rPr lang="en" sz="1200"/>
              <a:t>(d.blocks)*2*</a:t>
            </a:r>
            <a:r>
              <a:rPr lang="en" sz="1200"/>
              <a:t>SUM</a:t>
            </a:r>
            <a:r>
              <a:rPr lang="en" sz="1200"/>
              <a:t>(d.interceptions) AS "Fantasy Score"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FROM</a:t>
            </a:r>
            <a:r>
              <a:rPr lang="en" sz="1200"/>
              <a:t> contract c </a:t>
            </a:r>
            <a:r>
              <a:rPr lang="en" sz="1200"/>
              <a:t>LEFT OUTER JOIN</a:t>
            </a:r>
            <a:r>
              <a:rPr lang="en" sz="1200"/>
              <a:t> offense 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ON (c.playerID = o.playerID AND o.gameNumber=10)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LEFT OUTER JOIN</a:t>
            </a:r>
            <a:r>
              <a:rPr lang="en" sz="1200"/>
              <a:t> defense 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ON ( c.playerID = d.playerID AND d.gameNumber=10)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WHERE c.teamID='Team0';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525" y="3571538"/>
            <a:ext cx="36004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a matchup between two teams (and return the winner)</a:t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192875" y="1307850"/>
            <a:ext cx="8583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c.teamID as "Winner", sum(o.passYards/25) + sum(o.rushYards/10) + sum(o.recYards/10)  + 6*sum(o.touchdowns) -2*sum(o.interceptions) +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sum(d.sacks) + 2*sum(d.safeties) + 6*sum(d.touchdowns) + 2*sum(d.blocks)*2*sum(d.interceptions) as "Fantasy Score"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from contract c left outer join offense o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on c.playerID = o.playerID and o.gameNumber=10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left outer join defense d on c.playerID = d.playerID and d.gameNumber=10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where c.teamID='Team0' or c.teamID='Team1'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group by c.teamID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order by 2 desc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limit 1;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225" y="3567775"/>
            <a:ext cx="2740825" cy="10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 free agents at a given position in a specific league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588800" y="1567550"/>
            <a:ext cx="398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select distinct playerID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from offense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where playerID not in (select playerID from contract where teamID in (select teamID from team where leagueID = 1))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and position = 'QB';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575" y="1675000"/>
            <a:ext cx="19744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view more queries and data sources at: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https://github.com/jonwiseman/DAT200</a:t>
            </a:r>
            <a:endParaRPr/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984600" y="2013000"/>
            <a:ext cx="7174800" cy="11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Questions?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907375" y="1360550"/>
            <a:ext cx="4801500" cy="31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Fantasy football is a game based on American football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Players serve as managers of digital football teams consisting of real-world players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team in a fantasy league competes against one other team each week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Points are derived from the performance of the real-world players on each fantasy team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25" y="1805213"/>
            <a:ext cx="3130323" cy="229638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Football Rules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For the sake of this project, the rules were made extremely simple.  Each team consists of: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1 QB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2 RBs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2 WRs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1 defense (special teams omitted)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for a total of 6 “players”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Football Rules (cont.)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306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Scoring on offense:</a:t>
            </a:r>
            <a:endParaRPr sz="155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/>
              <a:t>1.	1 point per 25 passing yards</a:t>
            </a:r>
            <a:endParaRPr sz="155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/>
              <a:t>2.	1 point per 10 rushing yards</a:t>
            </a:r>
            <a:endParaRPr sz="155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/>
              <a:t>3.	1 point per 10 receiving yards</a:t>
            </a:r>
            <a:endParaRPr sz="155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/>
              <a:t>4.	6 points for a touchdown</a:t>
            </a:r>
            <a:endParaRPr sz="155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50"/>
              <a:t>5.	-2 points for an interception</a:t>
            </a:r>
            <a:endParaRPr sz="155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5271000" y="1567550"/>
            <a:ext cx="306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Scoring on defense:</a:t>
            </a:r>
            <a:endParaRPr sz="155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/>
              <a:t>1.	1 point per sack</a:t>
            </a:r>
            <a:endParaRPr sz="155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/>
              <a:t>2.	2 points per safety</a:t>
            </a:r>
            <a:endParaRPr sz="155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/>
              <a:t>3.	6 points per touchdown</a:t>
            </a:r>
            <a:endParaRPr sz="155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/>
              <a:t>4.	2 points per kick/punt block</a:t>
            </a:r>
            <a:endParaRPr sz="155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50"/>
              <a:t>5.	2 points per interception</a:t>
            </a:r>
            <a:endParaRPr sz="15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Mixing football and fantasy football terminology can be confusing.  Here’s an explanation of some of the terms we use: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User: participant in a fantasy league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League: a fantasy league consisting of many teams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Contract: “ownership” of a player by a user’s team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Score: fantasy points scored by players according to scoring rules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Free agent: a player that is not under contract with a fantasy team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Goals 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Football Database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17900" y="1307850"/>
            <a:ext cx="41883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List all currently active players in a given league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Display all of a user’s created teams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Display the total fantasy score of a team’s players for a given week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Simulate a matchup between two teams in a given week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View free agents at a given position in a specific league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650" y="2122575"/>
            <a:ext cx="3322500" cy="16612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677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 for ERD Design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91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Offense and defense should be separated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Don’t use the same statistics: e.g. offensive players don’t have sacks recorded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user can manage multiple teams in different leagues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Players can be traded between teams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Need to include a start and end date for each contract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all players on a team are active at the same 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Need to be able to activate and deactivate contracts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Need to keep track of players that are NOT under contract (i.e. free agents)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 (ERD)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.wikipedia.org/wiki/NBC_Sunday_Night_Football&#10;Here's the full concert-length version of &quot;Wide Receiver,&quot; the theme music from &quot;NBC Sunday Night Football,&quot; composed by John Williams. Recording courtesy of Hal-Leonard. Enjoy and please comment. This is for educational and entertainment purposes only; no copyright infringment is intended at all.&#10;&#10;Software used: Wondershare Filmora.&#10;&#10;Coming soon: my orchestral mockup of &quot;Wide Receiver&quot;--both the full-length version and the broadcast-length version." id="189" name="Google Shape;189;p21" title="Wide Receiver (Theme from NBC Sunday Night Football)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" cy="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