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3efaea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3efaea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b3efaea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b3efaea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</a:t>
            </a:r>
            <a:r>
              <a:rPr lang="iw"/>
              <a:t>utorial</a:t>
            </a:r>
            <a:r>
              <a:rPr lang="iw"/>
              <a:t>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Encoder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863" y="1410581"/>
            <a:ext cx="2998275" cy="29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Decoder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913" y="1114804"/>
            <a:ext cx="2772175" cy="37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