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2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59C3-4837-460F-94A2-62CC40279BCF}" type="datetimeFigureOut">
              <a:rPr lang="he-IL" smtClean="0"/>
              <a:t>י"ז/אדר 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7B94-0B6B-458B-BD06-B209B81198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0504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59C3-4837-460F-94A2-62CC40279BCF}" type="datetimeFigureOut">
              <a:rPr lang="he-IL" smtClean="0"/>
              <a:t>י"ז/אדר 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7B94-0B6B-458B-BD06-B209B81198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2195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59C3-4837-460F-94A2-62CC40279BCF}" type="datetimeFigureOut">
              <a:rPr lang="he-IL" smtClean="0"/>
              <a:t>י"ז/אדר 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7B94-0B6B-458B-BD06-B209B81198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3241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59C3-4837-460F-94A2-62CC40279BCF}" type="datetimeFigureOut">
              <a:rPr lang="he-IL" smtClean="0"/>
              <a:t>י"ז/אדר 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7B94-0B6B-458B-BD06-B209B81198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256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59C3-4837-460F-94A2-62CC40279BCF}" type="datetimeFigureOut">
              <a:rPr lang="he-IL" smtClean="0"/>
              <a:t>י"ז/אדר 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7B94-0B6B-458B-BD06-B209B81198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426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59C3-4837-460F-94A2-62CC40279BCF}" type="datetimeFigureOut">
              <a:rPr lang="he-IL" smtClean="0"/>
              <a:t>י"ז/אדר ב/תשפ"ב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7B94-0B6B-458B-BD06-B209B81198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049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59C3-4837-460F-94A2-62CC40279BCF}" type="datetimeFigureOut">
              <a:rPr lang="he-IL" smtClean="0"/>
              <a:t>י"ז/אדר ב/תשפ"ב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7B94-0B6B-458B-BD06-B209B81198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9718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59C3-4837-460F-94A2-62CC40279BCF}" type="datetimeFigureOut">
              <a:rPr lang="he-IL" smtClean="0"/>
              <a:t>י"ז/אדר ב/תשפ"ב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7B94-0B6B-458B-BD06-B209B81198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7903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59C3-4837-460F-94A2-62CC40279BCF}" type="datetimeFigureOut">
              <a:rPr lang="he-IL" smtClean="0"/>
              <a:t>י"ז/אדר ב/תשפ"ב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7B94-0B6B-458B-BD06-B209B81198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7151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59C3-4837-460F-94A2-62CC40279BCF}" type="datetimeFigureOut">
              <a:rPr lang="he-IL" smtClean="0"/>
              <a:t>י"ז/אדר ב/תשפ"ב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7B94-0B6B-458B-BD06-B209B81198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930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59C3-4837-460F-94A2-62CC40279BCF}" type="datetimeFigureOut">
              <a:rPr lang="he-IL" smtClean="0"/>
              <a:t>י"ז/אדר ב/תשפ"ב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7B94-0B6B-458B-BD06-B209B81198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6470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959C3-4837-460F-94A2-62CC40279BCF}" type="datetimeFigureOut">
              <a:rPr lang="he-IL" smtClean="0"/>
              <a:t>י"ז/אדר 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67B94-0B6B-458B-BD06-B209B81198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1316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הצעה לשיפור חישוב קישוריות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20021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5" y="2995612"/>
            <a:ext cx="447675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40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9993" y="1998360"/>
            <a:ext cx="2746304" cy="38133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8231" r="15224"/>
          <a:stretch/>
        </p:blipFill>
        <p:spPr>
          <a:xfrm>
            <a:off x="299959" y="1998359"/>
            <a:ext cx="2425147" cy="38577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8713" y="1998359"/>
            <a:ext cx="2697673" cy="38133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4336" y="4272744"/>
            <a:ext cx="1946848" cy="22089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1645" y="2949933"/>
            <a:ext cx="2601660" cy="242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32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423" y="1110429"/>
            <a:ext cx="3345427" cy="12115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422" y="4245042"/>
            <a:ext cx="3273867" cy="21940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424" y="2723260"/>
            <a:ext cx="3273866" cy="13868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3240" y="3778299"/>
            <a:ext cx="4206074" cy="266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491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Spyder</a:t>
            </a:r>
            <a:r>
              <a:rPr lang="en-US" dirty="0" smtClean="0"/>
              <a:t>”</a:t>
            </a:r>
            <a:endParaRPr lang="he-I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691" y="238533"/>
            <a:ext cx="3634643" cy="31394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91" y="3527397"/>
            <a:ext cx="3850673" cy="31440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0515" y="3309437"/>
            <a:ext cx="3730488" cy="3438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3906" y="3617843"/>
            <a:ext cx="3403715" cy="317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448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3223</TotalTime>
  <Words>7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הצעה לשיפור חישוב קישוריות</vt:lpstr>
      <vt:lpstr>PowerPoint Presentation</vt:lpstr>
      <vt:lpstr>PowerPoint Presentation</vt:lpstr>
      <vt:lpstr>PowerPoint Presentation</vt:lpstr>
      <vt:lpstr>“Spyder”</vt:lpstr>
    </vt:vector>
  </TitlesOfParts>
  <Company>RAFAEL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הצעה לשיפור חישוב קישוריות</dc:title>
  <dc:creator>JONATHAN FUCHS</dc:creator>
  <cp:lastModifiedBy>JONATHAN FUCHS</cp:lastModifiedBy>
  <cp:revision>9</cp:revision>
  <dcterms:created xsi:type="dcterms:W3CDTF">2022-03-17T23:13:39Z</dcterms:created>
  <dcterms:modified xsi:type="dcterms:W3CDTF">2022-03-20T18:54:54Z</dcterms:modified>
</cp:coreProperties>
</file>