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020" autoAdjust="0"/>
    <p:restoredTop sz="94660"/>
  </p:normalViewPr>
  <p:slideViewPr>
    <p:cSldViewPr snapToGrid="0">
      <p:cViewPr varScale="1">
        <p:scale>
          <a:sx n="89" d="100"/>
          <a:sy n="89" d="100"/>
        </p:scale>
        <p:origin x="3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AD686-4BD8-439E-8BE8-D59903C14B71}" type="datetimeFigureOut">
              <a:rPr lang="he-IL" smtClean="0"/>
              <a:t>ט'/ניסן/תשפ"ב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A8A1D-C907-4876-A5F6-BE149371847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80435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AD686-4BD8-439E-8BE8-D59903C14B71}" type="datetimeFigureOut">
              <a:rPr lang="he-IL" smtClean="0"/>
              <a:t>ט'/ניסן/תשפ"ב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A8A1D-C907-4876-A5F6-BE149371847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80139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AD686-4BD8-439E-8BE8-D59903C14B71}" type="datetimeFigureOut">
              <a:rPr lang="he-IL" smtClean="0"/>
              <a:t>ט'/ניסן/תשפ"ב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A8A1D-C907-4876-A5F6-BE149371847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67401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AD686-4BD8-439E-8BE8-D59903C14B71}" type="datetimeFigureOut">
              <a:rPr lang="he-IL" smtClean="0"/>
              <a:t>ט'/ניסן/תשפ"ב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A8A1D-C907-4876-A5F6-BE149371847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50282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AD686-4BD8-439E-8BE8-D59903C14B71}" type="datetimeFigureOut">
              <a:rPr lang="he-IL" smtClean="0"/>
              <a:t>ט'/ניסן/תשפ"ב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A8A1D-C907-4876-A5F6-BE149371847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93428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AD686-4BD8-439E-8BE8-D59903C14B71}" type="datetimeFigureOut">
              <a:rPr lang="he-IL" smtClean="0"/>
              <a:t>ט'/ניסן/תשפ"ב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A8A1D-C907-4876-A5F6-BE149371847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75731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AD686-4BD8-439E-8BE8-D59903C14B71}" type="datetimeFigureOut">
              <a:rPr lang="he-IL" smtClean="0"/>
              <a:t>ט'/ניסן/תשפ"ב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A8A1D-C907-4876-A5F6-BE149371847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00991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AD686-4BD8-439E-8BE8-D59903C14B71}" type="datetimeFigureOut">
              <a:rPr lang="he-IL" smtClean="0"/>
              <a:t>ט'/ניסן/תשפ"ב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A8A1D-C907-4876-A5F6-BE149371847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07200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AD686-4BD8-439E-8BE8-D59903C14B71}" type="datetimeFigureOut">
              <a:rPr lang="he-IL" smtClean="0"/>
              <a:t>ט'/ניסן/תשפ"ב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A8A1D-C907-4876-A5F6-BE149371847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92796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AD686-4BD8-439E-8BE8-D59903C14B71}" type="datetimeFigureOut">
              <a:rPr lang="he-IL" smtClean="0"/>
              <a:t>ט'/ניסן/תשפ"ב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A8A1D-C907-4876-A5F6-BE149371847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24159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AD686-4BD8-439E-8BE8-D59903C14B71}" type="datetimeFigureOut">
              <a:rPr lang="he-IL" smtClean="0"/>
              <a:t>ט'/ניסן/תשפ"ב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A8A1D-C907-4876-A5F6-BE149371847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89460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AD686-4BD8-439E-8BE8-D59903C14B71}" type="datetimeFigureOut">
              <a:rPr lang="he-IL" smtClean="0"/>
              <a:t>ט'/ניסן/תשפ"ב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A8A1D-C907-4876-A5F6-BE149371847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62698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Whatsup</a:t>
            </a:r>
            <a:r>
              <a:rPr lang="en-US" dirty="0" smtClean="0"/>
              <a:t> - SNA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82154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 smtClean="0"/>
              <a:t>Dataset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This is a </a:t>
            </a:r>
            <a:r>
              <a:rPr lang="en-US" dirty="0" err="1" smtClean="0"/>
              <a:t>whatsup</a:t>
            </a:r>
            <a:r>
              <a:rPr lang="en-US" dirty="0" smtClean="0"/>
              <a:t> group conversation found online</a:t>
            </a:r>
          </a:p>
          <a:p>
            <a:pPr algn="l" rtl="0"/>
            <a:r>
              <a:rPr lang="en-US" dirty="0" smtClean="0"/>
              <a:t>Source – </a:t>
            </a:r>
            <a:r>
              <a:rPr lang="en-US" dirty="0" err="1" smtClean="0"/>
              <a:t>sqlite</a:t>
            </a:r>
            <a:r>
              <a:rPr lang="en-US" dirty="0" smtClean="0"/>
              <a:t> DB / csv file</a:t>
            </a:r>
          </a:p>
          <a:p>
            <a:pPr algn="l" rtl="0"/>
            <a:r>
              <a:rPr lang="en-US" dirty="0" smtClean="0"/>
              <a:t>Columns: </a:t>
            </a:r>
            <a:r>
              <a:rPr lang="en-US" b="1" dirty="0" smtClean="0"/>
              <a:t>['</a:t>
            </a:r>
            <a:r>
              <a:rPr lang="en-US" b="1" dirty="0" err="1" smtClean="0"/>
              <a:t>user_id</a:t>
            </a:r>
            <a:r>
              <a:rPr lang="en-US" b="1" dirty="0" smtClean="0"/>
              <a:t>', '</a:t>
            </a:r>
            <a:r>
              <a:rPr lang="en-US" b="1" dirty="0" err="1" smtClean="0"/>
              <a:t>text_msg</a:t>
            </a:r>
            <a:r>
              <a:rPr lang="en-US" b="1" dirty="0" smtClean="0"/>
              <a:t>', '</a:t>
            </a:r>
            <a:r>
              <a:rPr lang="en-US" b="1" dirty="0" err="1" smtClean="0"/>
              <a:t>contact_number</a:t>
            </a:r>
            <a:r>
              <a:rPr lang="en-US" b="1" dirty="0" smtClean="0"/>
              <a:t>', 'date', 'time']</a:t>
            </a:r>
            <a:r>
              <a:rPr lang="en-US" dirty="0" smtClean="0"/>
              <a:t> </a:t>
            </a:r>
          </a:p>
          <a:p>
            <a:pPr algn="l" rtl="0"/>
            <a:r>
              <a:rPr lang="en-US" dirty="0" smtClean="0"/>
              <a:t>Details:</a:t>
            </a:r>
          </a:p>
          <a:p>
            <a:pPr algn="l" rtl="0"/>
            <a:endParaRPr lang="he-I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646709"/>
            <a:ext cx="6038850" cy="1333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7100" y="3827559"/>
            <a:ext cx="4210050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042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4597" y="3234906"/>
            <a:ext cx="4971849" cy="343630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 smtClean="0"/>
              <a:t>Dataset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Sorting and plotting the time from beginning:\</a:t>
            </a:r>
          </a:p>
          <a:p>
            <a:pPr lvl="1" algn="l" rtl="0"/>
            <a:r>
              <a:rPr lang="en-US" dirty="0" smtClean="0"/>
              <a:t>Two options: either discard the middle part or use it only</a:t>
            </a:r>
          </a:p>
          <a:p>
            <a:pPr algn="l" rtl="0"/>
            <a:endParaRPr lang="he-IL" dirty="0"/>
          </a:p>
        </p:txBody>
      </p:sp>
      <p:grpSp>
        <p:nvGrpSpPr>
          <p:cNvPr id="10" name="Group 9"/>
          <p:cNvGrpSpPr/>
          <p:nvPr/>
        </p:nvGrpSpPr>
        <p:grpSpPr>
          <a:xfrm>
            <a:off x="486016" y="3045125"/>
            <a:ext cx="6300824" cy="3626084"/>
            <a:chOff x="918251" y="2426114"/>
            <a:chExt cx="7014392" cy="412432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8251" y="2426114"/>
              <a:ext cx="5648325" cy="4124325"/>
            </a:xfrm>
            <a:prstGeom prst="rect">
              <a:avLst/>
            </a:prstGeom>
          </p:spPr>
        </p:pic>
        <p:sp>
          <p:nvSpPr>
            <p:cNvPr id="5" name="Oval 4"/>
            <p:cNvSpPr/>
            <p:nvPr/>
          </p:nvSpPr>
          <p:spPr>
            <a:xfrm>
              <a:off x="2321781" y="3641697"/>
              <a:ext cx="3774219" cy="69971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6096000" y="4001294"/>
              <a:ext cx="1227151" cy="0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6709576" y="4104165"/>
              <a:ext cx="1223067" cy="10502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n-US" dirty="0" smtClean="0"/>
                <a:t>Most of the activity</a:t>
              </a:r>
              <a:endParaRPr lang="he-IL" dirty="0"/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2201" y="685256"/>
            <a:ext cx="5850631" cy="158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819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4166" y="1372668"/>
            <a:ext cx="2311879" cy="15978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 smtClean="0"/>
              <a:t>Dataset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615687" cy="4351338"/>
          </a:xfrm>
        </p:spPr>
        <p:txBody>
          <a:bodyPr/>
          <a:lstStyle/>
          <a:p>
            <a:pPr algn="l" rtl="0"/>
            <a:r>
              <a:rPr lang="en-US" dirty="0" smtClean="0"/>
              <a:t>The flat parts look like this</a:t>
            </a:r>
          </a:p>
          <a:p>
            <a:pPr algn="l" rtl="0"/>
            <a:r>
              <a:rPr lang="en-US" dirty="0" smtClean="0"/>
              <a:t>Within one minuet (the time resolution) there are several </a:t>
            </a:r>
            <a:r>
              <a:rPr lang="en-US" dirty="0" err="1" smtClean="0"/>
              <a:t>messeges</a:t>
            </a:r>
            <a:r>
              <a:rPr lang="en-US" dirty="0" smtClean="0"/>
              <a:t> – a conversation </a:t>
            </a:r>
            <a:endParaRPr lang="he-IL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22" y="3579962"/>
            <a:ext cx="11815178" cy="3206435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flipH="1">
            <a:off x="8160589" y="2216989"/>
            <a:ext cx="1828801" cy="13629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633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81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Whatsup - SNA</vt:lpstr>
      <vt:lpstr>Dataset</vt:lpstr>
      <vt:lpstr>Dataset</vt:lpstr>
      <vt:lpstr>Dataset</vt:lpstr>
    </vt:vector>
  </TitlesOfParts>
  <Company>RAFAEL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Whatsup - SNA</dc:title>
  <dc:creator>JONATHAN FUCHS</dc:creator>
  <cp:lastModifiedBy>JONATHAN FUCHS</cp:lastModifiedBy>
  <cp:revision>5</cp:revision>
  <dcterms:created xsi:type="dcterms:W3CDTF">2022-04-10T18:52:46Z</dcterms:created>
  <dcterms:modified xsi:type="dcterms:W3CDTF">2022-04-10T20:41:20Z</dcterms:modified>
</cp:coreProperties>
</file>