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4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4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01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83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41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9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4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3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2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6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7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52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eetleblocks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946E-5E73-4F30-A208-AAE0EF3B9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557" y="1515534"/>
            <a:ext cx="8791575" cy="999596"/>
          </a:xfrm>
        </p:spPr>
        <p:txBody>
          <a:bodyPr>
            <a:normAutofit/>
          </a:bodyPr>
          <a:lstStyle/>
          <a:p>
            <a:pPr algn="ctr"/>
            <a:r>
              <a:rPr lang="es-ES" sz="6600" b="1" dirty="0"/>
              <a:t>Diseño 3D  </a:t>
            </a:r>
            <a:endParaRPr lang="es-ES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8A913-D3A0-4B19-A865-4E5C8087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23" y="2923249"/>
            <a:ext cx="4688154" cy="165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86C4-CC26-4903-84B0-5FBC7885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Preparación para el Taller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4CAB96-7A67-4957-A3DB-66009E5C2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99" y="2237998"/>
            <a:ext cx="7203419" cy="3599316"/>
          </a:xfrm>
        </p:spPr>
        <p:txBody>
          <a:bodyPr>
            <a:normAutofit/>
          </a:bodyPr>
          <a:lstStyle/>
          <a:p>
            <a:r>
              <a:rPr lang="es-ES" sz="1600" dirty="0"/>
              <a:t>El último paso a realizar, es conseguir el formato correcto del objeto para usarlo en el siguiente taller. Es necesario usar </a:t>
            </a:r>
            <a:r>
              <a:rPr lang="es-ES" sz="1600" dirty="0" err="1"/>
              <a:t>Blender</a:t>
            </a:r>
            <a:r>
              <a:rPr lang="es-ES" sz="1600" dirty="0"/>
              <a:t> para llegar al formato deseado.</a:t>
            </a:r>
          </a:p>
          <a:p>
            <a:r>
              <a:rPr lang="es-ES" sz="1600" dirty="0"/>
              <a:t>Los pasos a realizar son los siguientes: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/>
              <a:t>Borrar el cubo posicionando el ratón encima y presionando x.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/>
              <a:t>Pulsar espacio e introducir en el cuadro de texto </a:t>
            </a:r>
            <a:r>
              <a:rPr lang="es-ES" sz="1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sz="1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stl</a:t>
            </a:r>
            <a:r>
              <a:rPr lang="es-ES" sz="1400" dirty="0"/>
              <a:t>, importar la figura de </a:t>
            </a:r>
            <a:r>
              <a:rPr lang="es-ES" sz="1400" dirty="0" err="1"/>
              <a:t>Beetle</a:t>
            </a:r>
            <a:r>
              <a:rPr lang="es-ES" sz="1400" dirty="0"/>
              <a:t> Blocks previamente creada.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/>
              <a:t>Pulsar espacio de nuevo e introducir </a:t>
            </a:r>
            <a:r>
              <a:rPr lang="es-ES" sz="1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</a:t>
            </a:r>
            <a:r>
              <a:rPr lang="es-ES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s-ES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400" dirty="0"/>
              <a:t>en el cuadro de texto, se deben marcar las opciones </a:t>
            </a:r>
            <a:r>
              <a:rPr lang="es-ES" sz="1400" dirty="0" err="1"/>
              <a:t>Checkboxes</a:t>
            </a:r>
            <a:r>
              <a:rPr lang="es-ES" sz="1400" dirty="0"/>
              <a:t> </a:t>
            </a:r>
            <a:r>
              <a:rPr lang="es-ES" sz="1400" i="1" dirty="0" err="1"/>
              <a:t>Write</a:t>
            </a:r>
            <a:r>
              <a:rPr lang="es-ES" sz="1400" i="1" dirty="0"/>
              <a:t> </a:t>
            </a:r>
            <a:r>
              <a:rPr lang="es-ES" sz="1400" i="1" dirty="0" err="1"/>
              <a:t>Normals</a:t>
            </a:r>
            <a:r>
              <a:rPr lang="es-ES" sz="1400" i="1" dirty="0"/>
              <a:t>, </a:t>
            </a:r>
            <a:r>
              <a:rPr lang="es-ES" sz="1400" i="1" dirty="0" err="1"/>
              <a:t>Write</a:t>
            </a:r>
            <a:r>
              <a:rPr lang="es-ES" sz="1400" i="1" dirty="0"/>
              <a:t> </a:t>
            </a:r>
            <a:r>
              <a:rPr lang="es-ES" sz="1400" i="1" dirty="0" err="1"/>
              <a:t>Materials</a:t>
            </a:r>
            <a:r>
              <a:rPr lang="es-ES" sz="1400" i="1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i="1" dirty="0"/>
              <a:t> </a:t>
            </a:r>
            <a:r>
              <a:rPr lang="es-ES" sz="1400" dirty="0"/>
              <a:t>Exportar el objeto a la ruta deseada, si todos los pasos se han realizado correctamente, deben aparecer dos nuevos archivos </a:t>
            </a:r>
            <a:r>
              <a:rPr lang="es-E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xxx.obj y </a:t>
            </a:r>
            <a:r>
              <a:rPr lang="es-ES" sz="1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xxx.mtl</a:t>
            </a:r>
            <a:r>
              <a:rPr lang="es-E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s-E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6349B7-5F0F-408E-89E6-DAF605A2B4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1518" y="2237998"/>
            <a:ext cx="3840163" cy="208778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1588D5-D35D-4511-AB10-4C07BC86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335" y="4510444"/>
            <a:ext cx="1316687" cy="19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3C43-FE78-4264-8929-432FFD72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 y objetivos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FE72-9146-4F3B-B5CD-F4FF8987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1800" dirty="0"/>
              <a:t>El objetivo de este taller es introducir el diseño en </a:t>
            </a:r>
            <a:r>
              <a:rPr lang="es-ES" sz="1800" u="sng" dirty="0"/>
              <a:t>3D</a:t>
            </a:r>
            <a:r>
              <a:rPr lang="es-ES" sz="1800" dirty="0"/>
              <a:t> a alumnos de enseñanzas medias, con la finalidad de que en una sesión, se alcance la capacidad de crear algún objeto básico en </a:t>
            </a:r>
            <a:r>
              <a:rPr lang="es-ES" sz="1800" u="sng" dirty="0"/>
              <a:t>3D</a:t>
            </a:r>
            <a:r>
              <a:rPr lang="es-ES" sz="1800" dirty="0"/>
              <a:t> , utilizando las herramientas ofrecidas con las que pueden incorporar más complejidad a la creación durante el desarrollo de la práctica.</a:t>
            </a:r>
          </a:p>
          <a:p>
            <a:r>
              <a:rPr lang="es-ES" sz="1800" dirty="0" err="1"/>
              <a:t>Beetle</a:t>
            </a:r>
            <a:r>
              <a:rPr lang="es-ES" sz="1800" dirty="0"/>
              <a:t> Blocks es la herramienta protagonista en este taller, se trata de una aplicación de diseño 3D, que utiliza la </a:t>
            </a:r>
            <a:r>
              <a:rPr lang="es-ES" sz="1800" u="sng" dirty="0"/>
              <a:t>programación mediante bloques</a:t>
            </a:r>
            <a:r>
              <a:rPr lang="es-ES" sz="1800" dirty="0"/>
              <a:t>.</a:t>
            </a:r>
          </a:p>
          <a:p>
            <a:endParaRPr lang="es-ES" sz="1800" dirty="0"/>
          </a:p>
          <a:p>
            <a:r>
              <a:rPr lang="es-ES" sz="1800" dirty="0"/>
              <a:t>Los pasos en los que se divide este taller son los siguientes: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300" dirty="0"/>
              <a:t>Introducción y manejo de </a:t>
            </a:r>
            <a:r>
              <a:rPr lang="es-ES" sz="1300" dirty="0" err="1"/>
              <a:t>Beetle</a:t>
            </a:r>
            <a:r>
              <a:rPr lang="es-ES" sz="1300" dirty="0"/>
              <a:t> Blocks.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300" dirty="0"/>
              <a:t>Ejemplo práctico y guía paso a paso de como diseñar un generador de figuras geométricas.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300" dirty="0"/>
              <a:t>Actividad práctica con el objetivo de diseñar una figura a partir de unos bloques dados.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300" dirty="0"/>
              <a:t>Exportar la figura y formato.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80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E22F-53DA-4DD6-A7CF-5383C44F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Pasos previos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10A5-E475-44C4-A775-23757B518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8919" y="2218340"/>
            <a:ext cx="5775514" cy="27642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Dirigirse a la web  </a:t>
            </a:r>
            <a:r>
              <a:rPr lang="es-ES" u="sng" dirty="0">
                <a:hlinkClick r:id="rId2"/>
              </a:rPr>
              <a:t>http://beetleblocks.com/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Crear una cuenta pulsando sobre </a:t>
            </a:r>
            <a:r>
              <a:rPr lang="es-ES" i="1" u="sng" dirty="0"/>
              <a:t>Log In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Iniciar BeetleBlocks pulsando sobre el botón </a:t>
            </a:r>
            <a:r>
              <a:rPr lang="es-ES" i="1" u="sng" dirty="0"/>
              <a:t>Run </a:t>
            </a:r>
            <a:r>
              <a:rPr lang="es-ES" i="1" u="sng" dirty="0" err="1"/>
              <a:t>Beetle</a:t>
            </a:r>
            <a:r>
              <a:rPr lang="es-ES" i="1" u="sng" dirty="0"/>
              <a:t> Blocks</a:t>
            </a:r>
            <a:r>
              <a:rPr lang="es-ES" i="1" dirty="0"/>
              <a:t>.</a:t>
            </a:r>
            <a:endParaRPr lang="es-ES" dirty="0"/>
          </a:p>
          <a:p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AF4740-4101-4470-A0E5-26D8BD748D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4821" y="2218340"/>
            <a:ext cx="4606412" cy="2260534"/>
          </a:xfrm>
        </p:spPr>
      </p:pic>
    </p:spTree>
    <p:extLst>
      <p:ext uri="{BB962C8B-B14F-4D97-AF65-F5344CB8AC3E}">
        <p14:creationId xmlns:p14="http://schemas.microsoft.com/office/powerpoint/2010/main" val="13652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6024-CD0D-4C72-BDA0-650DBBC9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y manejo de </a:t>
            </a:r>
            <a:r>
              <a:rPr lang="es-ES" dirty="0" err="1"/>
              <a:t>Beetle</a:t>
            </a:r>
            <a:r>
              <a:rPr lang="es-ES" dirty="0"/>
              <a:t>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C92C-1B28-44CD-B9E0-5BD247CD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67" y="2336872"/>
            <a:ext cx="6036733" cy="2882829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Interfaz de </a:t>
            </a:r>
            <a:r>
              <a:rPr lang="es-ES" dirty="0" err="1"/>
              <a:t>Beetle</a:t>
            </a:r>
            <a:r>
              <a:rPr lang="es-ES" dirty="0"/>
              <a:t> Blocks.</a:t>
            </a:r>
          </a:p>
          <a:p>
            <a:endParaRPr lang="es-ES" dirty="0"/>
          </a:p>
          <a:p>
            <a:pPr lvl="1"/>
            <a:r>
              <a:rPr lang="es-ES" dirty="0"/>
              <a:t>A la izquierda se encuentra el menú con los diferentes </a:t>
            </a:r>
            <a:r>
              <a:rPr lang="es-ES" u="sng" dirty="0"/>
              <a:t>bloques </a:t>
            </a:r>
            <a:r>
              <a:rPr lang="es-ES" dirty="0"/>
              <a:t>ordenados por categorías.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 el centro se sitúa el </a:t>
            </a:r>
            <a:r>
              <a:rPr lang="es-ES" u="sng" dirty="0"/>
              <a:t>área de trabajo</a:t>
            </a:r>
            <a:r>
              <a:rPr lang="es-ES" dirty="0"/>
              <a:t> en el que se colocan los bloques, para usar un bloque basta con arrastrarlo al área y pulsar sobre él.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 la derecha, una </a:t>
            </a:r>
            <a:r>
              <a:rPr lang="es-ES" u="sng" dirty="0"/>
              <a:t>previsualización</a:t>
            </a:r>
            <a:r>
              <a:rPr lang="es-ES" dirty="0"/>
              <a:t> en </a:t>
            </a:r>
            <a:r>
              <a:rPr lang="es-ES" u="sng" dirty="0"/>
              <a:t>3D</a:t>
            </a:r>
            <a:r>
              <a:rPr lang="es-ES" dirty="0"/>
              <a:t> del resultado de los bloques colocados en el área de trabajo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2E5F1-412F-499C-A63A-11935DAA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34" y="2434167"/>
            <a:ext cx="4893733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945B-9EEB-46C3-9FFB-FEE51BC3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Categorías de los bloques y orientación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E2147-2B34-482A-8B65-050B84CBB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767" y="2097088"/>
            <a:ext cx="7073899" cy="2489476"/>
          </a:xfrm>
        </p:spPr>
        <p:txBody>
          <a:bodyPr>
            <a:normAutofit fontScale="92500" lnSpcReduction="20000"/>
          </a:bodyPr>
          <a:lstStyle/>
          <a:p>
            <a:r>
              <a:rPr lang="es-ES" sz="1400" dirty="0"/>
              <a:t>Grupos: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Motion</a:t>
            </a:r>
            <a:r>
              <a:rPr lang="es-ES" sz="1400" dirty="0"/>
              <a:t>: donde se engloban los bloques para moverse por la malla.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Shapes</a:t>
            </a:r>
            <a:r>
              <a:rPr lang="es-ES" sz="1400" dirty="0"/>
              <a:t>: figuras y formas predeterminadas.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Sensing</a:t>
            </a:r>
            <a:r>
              <a:rPr lang="es-ES" sz="1400" dirty="0"/>
              <a:t>: funciones para usar con los bloques.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/>
              <a:t>Variables: creación y uso de variables de entorno.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/>
              <a:t>Control: operadores para los conjuntos de bloques, eventos , funciones,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Colors</a:t>
            </a:r>
            <a:r>
              <a:rPr lang="es-ES" sz="1400" dirty="0"/>
              <a:t>: bloques para dar color a las figuras.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Operators</a:t>
            </a:r>
            <a:r>
              <a:rPr lang="es-ES" sz="1400" dirty="0"/>
              <a:t>: operadores matemáticos para usar en los bloques.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Myblocks</a:t>
            </a:r>
            <a:r>
              <a:rPr lang="es-ES" sz="1400" dirty="0"/>
              <a:t>: bloques propios creados en el proyecto.</a:t>
            </a:r>
          </a:p>
          <a:p>
            <a:endParaRPr lang="es-E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6F5A6-2355-4F98-B68C-D62CFE8FE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9067" y="4652433"/>
            <a:ext cx="6735234" cy="2397122"/>
          </a:xfrm>
        </p:spPr>
        <p:txBody>
          <a:bodyPr>
            <a:normAutofit fontScale="92500" lnSpcReduction="20000"/>
          </a:bodyPr>
          <a:lstStyle/>
          <a:p>
            <a:r>
              <a:rPr lang="es-ES" sz="1400" dirty="0"/>
              <a:t>Orientación:</a:t>
            </a:r>
          </a:p>
          <a:p>
            <a:pPr lvl="1"/>
            <a:r>
              <a:rPr lang="es-ES" sz="1200" dirty="0"/>
              <a:t>En el área de visualización 3D, se puede observar un </a:t>
            </a:r>
            <a:r>
              <a:rPr lang="es-ES" sz="1200" u="sng" dirty="0"/>
              <a:t>escarabajo</a:t>
            </a:r>
            <a:r>
              <a:rPr lang="es-ES" sz="1200" dirty="0"/>
              <a:t> que indica la orientación actual respecto a los 3 ejes (</a:t>
            </a:r>
            <a:r>
              <a:rPr lang="es-ES" sz="1200" dirty="0">
                <a:solidFill>
                  <a:srgbClr val="C00000"/>
                </a:solidFill>
              </a:rPr>
              <a:t>X</a:t>
            </a:r>
            <a:r>
              <a:rPr lang="es-E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s-ES" sz="1200" dirty="0">
                <a:solidFill>
                  <a:srgbClr val="0070C0"/>
                </a:solidFill>
              </a:rPr>
              <a:t>Z</a:t>
            </a:r>
            <a:r>
              <a:rPr lang="es-E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s-ES" sz="1200" dirty="0">
                <a:solidFill>
                  <a:srgbClr val="00B050"/>
                </a:solidFill>
              </a:rPr>
              <a:t>Y</a:t>
            </a:r>
            <a:r>
              <a:rPr lang="es-ES" sz="1200" dirty="0"/>
              <a:t>), siendo su cabeza la dirección hacia la que se está “apuntando”.</a:t>
            </a:r>
          </a:p>
          <a:p>
            <a:pPr lvl="1"/>
            <a:endParaRPr lang="es-ES" sz="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sz="1500" b="1" dirty="0">
                <a:solidFill>
                  <a:schemeClr val="accent2"/>
                </a:solidFill>
              </a:rPr>
              <a:t>Ejercicio 1: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1500" b="1" dirty="0"/>
              <a:t> Prueba a usar el bloque            </a:t>
            </a:r>
            <a:r>
              <a:rPr lang="es-ES" sz="1700" b="1" dirty="0"/>
              <a:t>      </a:t>
            </a:r>
            <a:r>
              <a:rPr lang="es-ES" sz="1500" b="1" dirty="0"/>
              <a:t>y observa como se comporta el escarabajo.</a:t>
            </a:r>
            <a:r>
              <a:rPr lang="es-ES" sz="1400" dirty="0"/>
              <a:t>		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10415F-F0C2-4FB4-8BE9-0E466695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31" y="2396063"/>
            <a:ext cx="1805001" cy="7620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11CEDE-C31B-4720-A530-2135750DB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96" y="3666863"/>
            <a:ext cx="3040335" cy="23828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21A6FE-E046-4204-A9BF-A673491CA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369" y="5918476"/>
            <a:ext cx="6191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5BA4-7B5B-4597-A9E3-03756F96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Bloques Útiles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23EF6-63D7-4218-981B-9E15920A7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2960" y="1943099"/>
            <a:ext cx="10931712" cy="4258733"/>
          </a:xfrm>
        </p:spPr>
        <p:txBody>
          <a:bodyPr>
            <a:normAutofit fontScale="92500" lnSpcReduction="10000"/>
          </a:bodyPr>
          <a:lstStyle/>
          <a:p>
            <a:r>
              <a:rPr lang="es-ES" sz="1800" dirty="0"/>
              <a:t>Movimiento por los ejes.</a:t>
            </a:r>
          </a:p>
          <a:p>
            <a:pPr lvl="1"/>
            <a:r>
              <a:rPr lang="es-ES" sz="1400" dirty="0"/>
              <a:t>Permite mover el escarabajo a un punto exacto indicado.</a:t>
            </a:r>
          </a:p>
          <a:p>
            <a:r>
              <a:rPr lang="es-ES" sz="1800" dirty="0"/>
              <a:t>Rotación.</a:t>
            </a:r>
          </a:p>
          <a:p>
            <a:pPr lvl="1"/>
            <a:r>
              <a:rPr lang="es-ES" sz="1400" dirty="0"/>
              <a:t>Permite rotar el escarabajo para darle la orientación deseada.</a:t>
            </a:r>
          </a:p>
          <a:p>
            <a:r>
              <a:rPr lang="es-ES" sz="1800" dirty="0"/>
              <a:t>Dibujar líneas/curvas.</a:t>
            </a:r>
          </a:p>
          <a:p>
            <a:pPr lvl="1"/>
            <a:r>
              <a:rPr lang="es-ES" sz="1400" dirty="0"/>
              <a:t>Con loa anterior bloques se inicia la acción de dibujo desde la posición actual del escarabajo.</a:t>
            </a:r>
          </a:p>
          <a:p>
            <a:r>
              <a:rPr lang="es-ES" sz="1800" dirty="0"/>
              <a:t>Figuras predefinidas.</a:t>
            </a:r>
          </a:p>
          <a:p>
            <a:pPr lvl="1"/>
            <a:r>
              <a:rPr lang="es-ES" sz="1400" dirty="0" err="1"/>
              <a:t>Beetle</a:t>
            </a:r>
            <a:r>
              <a:rPr lang="es-ES" sz="1400" dirty="0"/>
              <a:t> Blocks permite dibujar un cubo, un cilindro o una esfera, ejecutando el bloque correspondiente.</a:t>
            </a:r>
          </a:p>
          <a:p>
            <a:r>
              <a:rPr lang="es-ES" sz="1800" dirty="0"/>
              <a:t>Bloques de control.</a:t>
            </a:r>
          </a:p>
          <a:p>
            <a:pPr lvl="1"/>
            <a:r>
              <a:rPr lang="es-ES" sz="1400" dirty="0"/>
              <a:t>Permiten el control de la ejecución, deben ser siempre los primeros dos bloques los que se coloquen en nuestro </a:t>
            </a:r>
            <a:r>
              <a:rPr lang="es-E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 </a:t>
            </a:r>
            <a:r>
              <a:rPr lang="es-ES" sz="1400" i="1" dirty="0"/>
              <a:t>principal</a:t>
            </a: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400" i="1" dirty="0"/>
              <a:t>o</a:t>
            </a:r>
            <a:r>
              <a:rPr lang="es-ES" sz="1400" dirty="0"/>
              <a:t> conjunto de bloques.</a:t>
            </a:r>
          </a:p>
          <a:p>
            <a:r>
              <a:rPr lang="es-ES" sz="1800" dirty="0"/>
              <a:t>Crear una Variable</a:t>
            </a:r>
          </a:p>
          <a:p>
            <a:pPr lvl="1"/>
            <a:r>
              <a:rPr lang="es-ES" sz="1400" dirty="0"/>
              <a:t>Permite crear una variable y darle el valor deseado.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36BF0B-0819-42DF-A975-CB54D6359A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10477" y="1998454"/>
            <a:ext cx="1562100" cy="228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AB0D83-5974-42A0-B020-9934BA5D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7" y="2661216"/>
            <a:ext cx="1057275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EF9A87-52F6-448B-82E9-37BAFCA76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666" y="3291625"/>
            <a:ext cx="1323975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5C26F2-ACAF-494D-B9A6-89E6BC95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925" y="3291625"/>
            <a:ext cx="1238250" cy="238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41E0A8-E52C-4C64-AF8A-6CBE9A4D8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0015" y="3701019"/>
            <a:ext cx="1547285" cy="7428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67333C-0F85-45EA-A3C2-07B624C18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616" y="4632289"/>
            <a:ext cx="40005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C9F0E1-71B8-4321-AA7E-B6576A9ED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2705" y="4501682"/>
            <a:ext cx="1000125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C8687-A8B7-46FE-9AEF-C6D3C3C13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7954" y="5470385"/>
            <a:ext cx="8096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E4D1-E4A7-47CD-B22E-01474B09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Sprite de figuras geométricas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7153F-1122-4E5F-914A-DA6725938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3419" y="3006798"/>
            <a:ext cx="4700059" cy="2906179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 colocan los bloques de control.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crea una variable, que será igual al número de lados de la figura.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añade </a:t>
            </a:r>
            <a:r>
              <a:rPr lang="es-ES" dirty="0" err="1"/>
              <a:t>elbloque</a:t>
            </a:r>
            <a:r>
              <a:rPr lang="es-ES" dirty="0"/>
              <a:t> para comenzar a dibujar.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crea el bucle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El bucle se compone del bloque </a:t>
            </a:r>
            <a:r>
              <a:rPr lang="es-ES" dirty="0" err="1"/>
              <a:t>move</a:t>
            </a:r>
            <a:r>
              <a:rPr lang="es-ES" dirty="0"/>
              <a:t> y el bloque </a:t>
            </a:r>
            <a:r>
              <a:rPr lang="es-ES" dirty="0" err="1"/>
              <a:t>rotate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Lo que se pretende, es girar para completar los grados de un círculo (360º), para así cerrar la figura.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El fundamento por tanto, es girar un número de grados múltiplo del número de lados de la figura (360/</a:t>
            </a:r>
            <a:r>
              <a:rPr lang="es-ES" dirty="0" err="1"/>
              <a:t>nºlados</a:t>
            </a:r>
            <a:r>
              <a:rPr lang="es-ES" dirty="0"/>
              <a:t>).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juntan todos los bloques.</a:t>
            </a:r>
          </a:p>
          <a:p>
            <a:endParaRPr lang="es-E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4DA12F-F52B-4E94-B5D1-F67F4B32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642" y="3375636"/>
            <a:ext cx="1762125" cy="781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BFAE1D-543A-49CB-8A33-43599FB8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408" y="2436429"/>
            <a:ext cx="1000125" cy="352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76659A-D0A1-4679-BDC7-6F36EE5F1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642" y="2776993"/>
            <a:ext cx="400050" cy="190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29BB1E-D739-4AD6-BA1D-BDAB3539F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302" y="3154089"/>
            <a:ext cx="1323975" cy="228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BCE89D-0143-493A-BEA7-B952023D0498}"/>
              </a:ext>
            </a:extLst>
          </p:cNvPr>
          <p:cNvSpPr/>
          <p:nvPr/>
        </p:nvSpPr>
        <p:spPr>
          <a:xfrm>
            <a:off x="5499863" y="5096625"/>
            <a:ext cx="59463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accent2"/>
                </a:solidFill>
              </a:rPr>
              <a:t>Ejercicio 2: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s-ES" sz="1400" dirty="0"/>
              <a:t>Ayudándote del ejemplo dibuja un pentágono y un rectángulo.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35FCC4-3E55-41B5-BA9A-C351E38AB5D4}"/>
              </a:ext>
            </a:extLst>
          </p:cNvPr>
          <p:cNvSpPr/>
          <p:nvPr/>
        </p:nvSpPr>
        <p:spPr>
          <a:xfrm>
            <a:off x="995597" y="1848805"/>
            <a:ext cx="6510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este ejemplo, se muestra paso a paso como crear un Sprite que dibuje la figura geométrica correspondiente al número de lados  indicado.</a:t>
            </a:r>
            <a:endParaRPr lang="es-E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10F242-B0B5-4661-81A4-79CBEEEC2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8642" y="2950915"/>
            <a:ext cx="8096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E8C3-0F13-4204-A860-241E1F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Auriculares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C265A1-B265-4206-9DB3-74CC6D9E9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87" y="2556932"/>
            <a:ext cx="6592546" cy="35478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1800" b="1" dirty="0">
                <a:solidFill>
                  <a:schemeClr val="accent2"/>
                </a:solidFill>
              </a:rPr>
              <a:t>Ejercicio 3: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1800" dirty="0"/>
              <a:t> El objetivo de este ejercicio es lograr realizar la figura que se muestra en la foto, como método de ayuda, se indica el fundamento teórico para que, a partir de ahí, se averigüe cuál es la serie de bloques que generaría la figura.</a:t>
            </a:r>
          </a:p>
          <a:p>
            <a:pPr lvl="1"/>
            <a:r>
              <a:rPr lang="es-ES" sz="1400" dirty="0"/>
              <a:t>Las </a:t>
            </a:r>
            <a:r>
              <a:rPr lang="es-ES" sz="1400" u="sng" dirty="0"/>
              <a:t>orejeras</a:t>
            </a:r>
            <a:r>
              <a:rPr lang="es-ES" sz="1400" dirty="0"/>
              <a:t> están formadas por dos figuras, un </a:t>
            </a:r>
            <a:r>
              <a:rPr lang="es-ES" sz="1400" dirty="0">
                <a:solidFill>
                  <a:srgbClr val="C00000"/>
                </a:solidFill>
              </a:rPr>
              <a:t>círculo</a:t>
            </a:r>
            <a:r>
              <a:rPr lang="es-ES" sz="1400" dirty="0"/>
              <a:t> y una </a:t>
            </a:r>
            <a:r>
              <a:rPr lang="es-ES" sz="1400" dirty="0">
                <a:solidFill>
                  <a:srgbClr val="FFFF00"/>
                </a:solidFill>
              </a:rPr>
              <a:t>esfera</a:t>
            </a:r>
            <a:r>
              <a:rPr lang="es-ES" sz="1400" dirty="0"/>
              <a:t> en su centro. Una buena idea, es utilizar una serie de bloques para hacer una </a:t>
            </a:r>
            <a:r>
              <a:rPr lang="es-ES" sz="1400" dirty="0" err="1"/>
              <a:t>orejerar</a:t>
            </a:r>
            <a:r>
              <a:rPr lang="es-ES" sz="1400" dirty="0"/>
              <a:t> y luego mover el escarabajo a una zona paralela para dibujar la otra.</a:t>
            </a:r>
          </a:p>
          <a:p>
            <a:pPr lvl="1"/>
            <a:r>
              <a:rPr lang="es-ES" sz="1400" dirty="0"/>
              <a:t>La </a:t>
            </a:r>
            <a:r>
              <a:rPr lang="es-ES" sz="1400" u="sng" dirty="0"/>
              <a:t>diadema</a:t>
            </a:r>
            <a:r>
              <a:rPr lang="es-ES" sz="1400" dirty="0"/>
              <a:t> es muy sencilla, simplemente se deben unir las dos orejeras con una </a:t>
            </a:r>
            <a:r>
              <a:rPr lang="es-ES" sz="1400" dirty="0">
                <a:solidFill>
                  <a:schemeClr val="accent1"/>
                </a:solidFill>
              </a:rPr>
              <a:t>curva</a:t>
            </a:r>
            <a:r>
              <a:rPr lang="es-ES" sz="1400" dirty="0"/>
              <a:t>.</a:t>
            </a:r>
          </a:p>
          <a:p>
            <a:pPr lvl="1"/>
            <a:r>
              <a:rPr lang="es-ES" sz="1400" dirty="0"/>
              <a:t>Es obligatorio el uso de los siguiente bloques.</a:t>
            </a:r>
          </a:p>
          <a:p>
            <a:pPr lvl="2"/>
            <a:endParaRPr lang="es-ES" sz="12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46F5F4-23B6-44D4-B9B2-556E257BF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2207" y="1721644"/>
            <a:ext cx="3986741" cy="299005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6C20CE-96DF-417D-AAD3-6C933020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759" y="5675055"/>
            <a:ext cx="1097492" cy="228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1C5347-C2F6-454D-BB01-360ED97CE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364" y="5667798"/>
            <a:ext cx="1097492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964245-7D8A-4A57-BB3C-A2E58A7AC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969" y="5664889"/>
            <a:ext cx="929218" cy="228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D29C66-0A4F-41B2-9C8A-1046F5A73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623" y="5651242"/>
            <a:ext cx="619125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60FB89-2216-4AE8-82ED-5AA9BEDE02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7380" y="5470267"/>
            <a:ext cx="7810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94C7-F434-426B-9831-00379D26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Funciones, Exportar figura y formato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5F9D7D-FBBF-4D4C-8CF6-04E46F2B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7" y="1784433"/>
            <a:ext cx="9613861" cy="4173994"/>
          </a:xfrm>
        </p:spPr>
        <p:txBody>
          <a:bodyPr>
            <a:normAutofit/>
          </a:bodyPr>
          <a:lstStyle/>
          <a:p>
            <a:r>
              <a:rPr lang="es-ES" sz="1800" dirty="0"/>
              <a:t>Funciones</a:t>
            </a:r>
          </a:p>
          <a:p>
            <a:pPr lvl="1"/>
            <a:r>
              <a:rPr lang="es-ES" sz="1600" dirty="0" err="1"/>
              <a:t>Beetle</a:t>
            </a:r>
            <a:r>
              <a:rPr lang="es-ES" sz="1600" dirty="0"/>
              <a:t> Blocks, no posee funciones propiamente dichas, por ello necesita la combinación de bloques.</a:t>
            </a:r>
          </a:p>
          <a:p>
            <a:pPr lvl="2"/>
            <a:r>
              <a:rPr lang="es-ES" sz="1400" dirty="0"/>
              <a:t>Llama a la serie de bloques y espera a que terminen su ejecución.</a:t>
            </a:r>
          </a:p>
          <a:p>
            <a:pPr lvl="2"/>
            <a:r>
              <a:rPr lang="es-ES" sz="1400" dirty="0"/>
              <a:t>Ejecuta el conjunto de bloques anidados cuando se invoca un </a:t>
            </a:r>
            <a:r>
              <a:rPr lang="es-ES" sz="1400" i="1" dirty="0"/>
              <a:t>broadcast</a:t>
            </a:r>
            <a:r>
              <a:rPr lang="es-ES" sz="1400" dirty="0"/>
              <a:t> con el mismo nombre dado.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800" b="1" dirty="0">
                <a:solidFill>
                  <a:schemeClr val="accent2"/>
                </a:solidFill>
              </a:rPr>
              <a:t>Ejercicio 4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ES" sz="1600" dirty="0"/>
              <a:t>Organiza el código de los auriculares, de forma que tenga una función para las orejeras y otra para la diadema.</a:t>
            </a:r>
          </a:p>
          <a:p>
            <a:pPr marL="914400" lvl="2" indent="0">
              <a:buNone/>
            </a:pPr>
            <a:endParaRPr lang="es-ES" dirty="0"/>
          </a:p>
          <a:p>
            <a:r>
              <a:rPr lang="es-ES" sz="1800" dirty="0" err="1"/>
              <a:t>Beetle</a:t>
            </a:r>
            <a:r>
              <a:rPr lang="es-ES" sz="1800" dirty="0"/>
              <a:t> Blocks, permite exportar las creaciones propias.</a:t>
            </a:r>
          </a:p>
          <a:p>
            <a:pPr lvl="1"/>
            <a:r>
              <a:rPr lang="es-ES" sz="1600" dirty="0"/>
              <a:t>Pulsar sobre el icono del archivo.</a:t>
            </a:r>
          </a:p>
          <a:p>
            <a:pPr lvl="1"/>
            <a:r>
              <a:rPr lang="es-ES" sz="1600" i="1" dirty="0" err="1"/>
              <a:t>Download</a:t>
            </a:r>
            <a:r>
              <a:rPr lang="es-ES" sz="1600" i="1" dirty="0"/>
              <a:t> 3D </a:t>
            </a:r>
            <a:r>
              <a:rPr lang="es-ES" sz="1600" i="1" dirty="0" err="1"/>
              <a:t>model</a:t>
            </a:r>
            <a:r>
              <a:rPr lang="es-ES" sz="1600" i="1" dirty="0"/>
              <a:t> as… </a:t>
            </a:r>
            <a:r>
              <a:rPr lang="es-ES" sz="1600" dirty="0"/>
              <a:t>y descargar el objeto en formato </a:t>
            </a:r>
            <a:r>
              <a:rPr lang="es-ES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.STL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F1405-604E-4C99-B569-E02086DD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06" y="4233332"/>
            <a:ext cx="3027538" cy="2208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19B9F5-CC65-4915-A02D-4CE88804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67" y="5147213"/>
            <a:ext cx="1485911" cy="252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10904-FCB2-4895-A4C1-1AAEC8A15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203" y="2823633"/>
            <a:ext cx="150495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90D313-B1FA-45FA-BEE8-89ACD3FC4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512" y="2595033"/>
            <a:ext cx="14763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206</TotalTime>
  <Words>1027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Circuit</vt:lpstr>
      <vt:lpstr>Diseño 3D  </vt:lpstr>
      <vt:lpstr>Introducción y objetivos</vt:lpstr>
      <vt:lpstr> Pasos previos </vt:lpstr>
      <vt:lpstr>Introducción y manejo de Beetle Blocks</vt:lpstr>
      <vt:lpstr>Categorías de los bloques y orientación </vt:lpstr>
      <vt:lpstr>Bloques Útiles</vt:lpstr>
      <vt:lpstr>Sprite de figuras geométricas</vt:lpstr>
      <vt:lpstr>Auriculares </vt:lpstr>
      <vt:lpstr> Funciones, Exportar figura y formato</vt:lpstr>
      <vt:lpstr>Preparación para el Taller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3D</dc:title>
  <dc:creator>Jona Santana</dc:creator>
  <cp:lastModifiedBy>Jona Santana</cp:lastModifiedBy>
  <cp:revision>29</cp:revision>
  <dcterms:created xsi:type="dcterms:W3CDTF">2019-05-21T18:31:49Z</dcterms:created>
  <dcterms:modified xsi:type="dcterms:W3CDTF">2019-05-30T19:27:12Z</dcterms:modified>
</cp:coreProperties>
</file>