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A59C-0B6E-4E43-B96D-DB4291A087D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39DF-3E23-42AA-978E-CF6061B5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6594" y="983227"/>
            <a:ext cx="3598606" cy="22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Kafka</a:t>
            </a:r>
            <a:endParaRPr lang="en-US" dirty="0"/>
          </a:p>
        </p:txBody>
      </p:sp>
      <p:sp>
        <p:nvSpPr>
          <p:cNvPr id="5" name="Cylinder 4"/>
          <p:cNvSpPr/>
          <p:nvPr/>
        </p:nvSpPr>
        <p:spPr>
          <a:xfrm rot="16200000">
            <a:off x="5211097" y="344129"/>
            <a:ext cx="609600" cy="292018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de-DE" dirty="0"/>
              <a:t>Topic: „</a:t>
            </a:r>
            <a:r>
              <a:rPr lang="de-DE" dirty="0" err="1"/>
              <a:t>test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6" name="Cylinder 5"/>
          <p:cNvSpPr/>
          <p:nvPr/>
        </p:nvSpPr>
        <p:spPr>
          <a:xfrm rot="16200000">
            <a:off x="5211097" y="1165121"/>
            <a:ext cx="609600" cy="292018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de-DE" dirty="0"/>
              <a:t>Topic: „</a:t>
            </a:r>
            <a:r>
              <a:rPr lang="de-DE" dirty="0" err="1"/>
              <a:t>results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16594" y="3721508"/>
            <a:ext cx="3598606" cy="22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Flink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4065639" y="4257366"/>
            <a:ext cx="2757948" cy="15140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/>
              <a:t>com.microsoft.chgeuer.ScalaJob</a:t>
            </a:r>
            <a:endParaRPr lang="en-US" sz="1200" b="1" dirty="0"/>
          </a:p>
          <a:p>
            <a:pPr algn="ctr"/>
            <a:endParaRPr lang="de-DE" sz="1200" dirty="0"/>
          </a:p>
          <a:p>
            <a:r>
              <a:rPr lang="en-US" sz="1200" dirty="0"/>
              <a:t>--</a:t>
            </a:r>
            <a:r>
              <a:rPr lang="en-US" sz="1200" dirty="0" err="1"/>
              <a:t>topic.input</a:t>
            </a:r>
            <a:r>
              <a:rPr lang="en-US" sz="1200" dirty="0"/>
              <a:t> test 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topic.target</a:t>
            </a:r>
            <a:r>
              <a:rPr lang="en-US" sz="1200" dirty="0"/>
              <a:t> results 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bootstrap.servers</a:t>
            </a:r>
            <a:r>
              <a:rPr lang="en-US" sz="1200" dirty="0"/>
              <a:t> localhost:9092 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zookeeper.connect</a:t>
            </a:r>
            <a:r>
              <a:rPr lang="en-US" sz="1200" dirty="0"/>
              <a:t> localhost:2181 </a:t>
            </a:r>
          </a:p>
          <a:p>
            <a:r>
              <a:rPr lang="en-US" sz="1200" dirty="0"/>
              <a:t>--group.id </a:t>
            </a:r>
            <a:r>
              <a:rPr lang="en-US" sz="1200" dirty="0" err="1"/>
              <a:t>myGroup</a:t>
            </a:r>
            <a:endParaRPr lang="en-US" sz="1200" dirty="0"/>
          </a:p>
        </p:txBody>
      </p:sp>
      <p:cxnSp>
        <p:nvCxnSpPr>
          <p:cNvPr id="10" name="Connector: Elbow 9"/>
          <p:cNvCxnSpPr>
            <a:cxnSpLocks/>
            <a:stCxn id="5" idx="3"/>
            <a:endCxn id="8" idx="3"/>
          </p:cNvCxnSpPr>
          <p:nvPr/>
        </p:nvCxnSpPr>
        <p:spPr>
          <a:xfrm flipH="1">
            <a:off x="6823587" y="1804219"/>
            <a:ext cx="152400" cy="3210168"/>
          </a:xfrm>
          <a:prstGeom prst="bentConnector3">
            <a:avLst>
              <a:gd name="adj1" fmla="val -4162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8" idx="1"/>
            <a:endCxn id="6" idx="1"/>
          </p:cNvCxnSpPr>
          <p:nvPr/>
        </p:nvCxnSpPr>
        <p:spPr>
          <a:xfrm rot="10800000">
            <a:off x="4055807" y="2625211"/>
            <a:ext cx="9832" cy="2389176"/>
          </a:xfrm>
          <a:prstGeom prst="bentConnector3">
            <a:avLst>
              <a:gd name="adj1" fmla="val 5948535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7587" y="1288027"/>
            <a:ext cx="1691149" cy="103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 Sender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2418736" y="1804219"/>
            <a:ext cx="163707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89922" y="2109019"/>
            <a:ext cx="1691149" cy="103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 Receiver</a:t>
            </a:r>
            <a:endParaRPr lang="en-US" dirty="0"/>
          </a:p>
        </p:txBody>
      </p:sp>
      <p:cxnSp>
        <p:nvCxnSpPr>
          <p:cNvPr id="21" name="Straight Arrow Connector 20"/>
          <p:cNvCxnSpPr>
            <a:cxnSpLocks/>
            <a:stCxn id="6" idx="3"/>
            <a:endCxn id="20" idx="1"/>
          </p:cNvCxnSpPr>
          <p:nvPr/>
        </p:nvCxnSpPr>
        <p:spPr>
          <a:xfrm>
            <a:off x="6975987" y="2625211"/>
            <a:ext cx="21139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2</cp:revision>
  <dcterms:created xsi:type="dcterms:W3CDTF">2017-02-21T10:50:14Z</dcterms:created>
  <dcterms:modified xsi:type="dcterms:W3CDTF">2017-02-21T10:55:45Z</dcterms:modified>
</cp:coreProperties>
</file>