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4" r:id="rId9"/>
    <p:sldId id="260" r:id="rId10"/>
    <p:sldId id="266" r:id="rId11"/>
    <p:sldId id="267" r:id="rId12"/>
    <p:sldId id="269" r:id="rId13"/>
    <p:sldId id="271" r:id="rId14"/>
    <p:sldId id="272" r:id="rId15"/>
    <p:sldId id="274" r:id="rId16"/>
    <p:sldId id="273" r:id="rId17"/>
    <p:sldId id="277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9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5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82B69-718C-43AE-B0A2-0D9EBDA863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402F-17E6-4C05-8321-0CF26F6C2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9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20784" cy="83445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Data Visualizing(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2392" y="290709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20155434 </a:t>
            </a:r>
            <a:r>
              <a:rPr lang="ko-KR" altLang="en-US" dirty="0" err="1" smtClean="0"/>
              <a:t>김청빈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4325112"/>
            <a:ext cx="530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9/13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조사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9/16 </a:t>
            </a:r>
            <a:r>
              <a:rPr lang="ko-KR" altLang="en-US" dirty="0" smtClean="0"/>
              <a:t>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파이토치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viz</a:t>
            </a:r>
            <a:r>
              <a:rPr lang="ko-KR" altLang="en-US" dirty="0" smtClean="0"/>
              <a:t>로 구현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6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50136" y="646875"/>
            <a:ext cx="8772144" cy="1017333"/>
          </a:xfrm>
        </p:spPr>
        <p:txBody>
          <a:bodyPr>
            <a:normAutofit fontScale="90000"/>
          </a:bodyPr>
          <a:lstStyle/>
          <a:p>
            <a:r>
              <a:rPr lang="en-US" altLang="ko-KR" sz="4400" dirty="0" smtClean="0"/>
              <a:t>3. </a:t>
            </a:r>
            <a:r>
              <a:rPr lang="ko-KR" altLang="en-US" sz="4400" dirty="0" smtClean="0"/>
              <a:t>이미지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23560" y="3369751"/>
            <a:ext cx="6327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http://www.polarglow.com/2017/07/05/%ED%8C%8C%EC%9D%B4%EC%8D%AC%EC%9D%84-%ED%95%98%EB%82%98%EB%8F%84-%EB%AA%A8%EB%A5%B4%EB%8A%94-%EC%82%AC%EB%9E%8C%EC%9D%98-%EB%94%A5%EB%9F%AC%EB%8B%9D-%EC%9D%B4%EB%AF%B8%EC%A7%80-%EC%B6%9C%EB%A0%A5/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7" y="1263907"/>
            <a:ext cx="5290694" cy="53814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9984" y="115554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모델에서 </a:t>
            </a:r>
            <a:r>
              <a:rPr lang="en-US" altLang="ko-KR" dirty="0" err="1" smtClean="0"/>
              <a:t>succeded</a:t>
            </a:r>
            <a:r>
              <a:rPr lang="en-US" altLang="ko-KR" dirty="0" smtClean="0"/>
              <a:t> adversarial example </a:t>
            </a:r>
            <a:r>
              <a:rPr lang="ko-KR" altLang="en-US" dirty="0" smtClean="0"/>
              <a:t>이미지를 고른 후  </a:t>
            </a:r>
            <a:r>
              <a:rPr lang="en-US" altLang="ko-KR" dirty="0" smtClean="0"/>
              <a:t>00</a:t>
            </a:r>
            <a:r>
              <a:rPr lang="ko-KR" altLang="en-US" dirty="0" smtClean="0"/>
              <a:t>폴더에 저장하면 </a:t>
            </a:r>
            <a:r>
              <a:rPr lang="en-US" altLang="ko-KR" dirty="0" err="1" smtClean="0"/>
              <a:t>imread</a:t>
            </a:r>
            <a:r>
              <a:rPr lang="ko-KR" altLang="en-US" dirty="0" smtClean="0"/>
              <a:t>함수를 통해 읽고</a:t>
            </a:r>
            <a:endParaRPr lang="en-US" altLang="ko-KR" dirty="0" smtClean="0"/>
          </a:p>
          <a:p>
            <a:r>
              <a:rPr lang="en-US" altLang="ko-KR" dirty="0" err="1" smtClean="0"/>
              <a:t>Imshow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불러옴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7992" y="1893891"/>
            <a:ext cx="7684008" cy="101060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 else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문법을 사용해서 점수에 따라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결과가 출력 </a:t>
            </a:r>
            <a:r>
              <a:rPr lang="en-US" altLang="ko-KR" dirty="0" smtClean="0"/>
              <a:t>(0~50/51~70/71~90/91~100)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6" y="1670070"/>
            <a:ext cx="3058626" cy="1234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34" y="3128315"/>
            <a:ext cx="2705478" cy="347711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654296" y="4249459"/>
            <a:ext cx="7245096" cy="145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점수와 비슷하게 구현 하나 샘플 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직접 몇 개 만든 후 결과값으로 출력되게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5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61328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</a:t>
            </a:r>
            <a:r>
              <a:rPr lang="en-US" altLang="ko-KR" dirty="0" smtClean="0"/>
              <a:t>. mapped network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0" y="1414866"/>
            <a:ext cx="6804146" cy="4609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1816" y="2796166"/>
            <a:ext cx="368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이것도 점수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텍스트</a:t>
            </a:r>
            <a:r>
              <a:rPr lang="en-US" altLang="ko-KR" dirty="0"/>
              <a:t> </a:t>
            </a:r>
            <a:r>
              <a:rPr lang="ko-KR" altLang="en-US" dirty="0" smtClean="0"/>
              <a:t>설명 함수와 비슷하게 결과값에 따라 출력</a:t>
            </a:r>
            <a:r>
              <a:rPr lang="en-US" altLang="ko-KR" dirty="0" smtClean="0"/>
              <a:t>? 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멘토와의 피드백 필요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9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3" y="859536"/>
            <a:ext cx="5677228" cy="5998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1" y="411480"/>
            <a:ext cx="5584717" cy="64465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816" y="169164"/>
            <a:ext cx="6342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 err="1"/>
              <a:t>파이토치</a:t>
            </a:r>
            <a:r>
              <a:rPr lang="ko-KR" altLang="en-US" b="1" dirty="0"/>
              <a:t> </a:t>
            </a:r>
            <a:r>
              <a:rPr lang="en-US" altLang="ko-KR" b="1" dirty="0" err="1"/>
              <a:t>viz</a:t>
            </a:r>
            <a:r>
              <a:rPr lang="ko-KR" altLang="en-US" b="1" dirty="0"/>
              <a:t>에 </a:t>
            </a:r>
            <a:r>
              <a:rPr lang="ko-KR" altLang="en-US" b="1" dirty="0" smtClean="0"/>
              <a:t>적용</a:t>
            </a:r>
            <a:r>
              <a:rPr lang="en-US" altLang="ko-KR" dirty="0" smtClean="0"/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Noto Sans KR"/>
              </a:rPr>
              <a:t>Visodom</a:t>
            </a:r>
            <a:r>
              <a:rPr lang="en-US" altLang="ko-KR" b="1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사용법</a:t>
            </a:r>
            <a:r>
              <a:rPr lang="en-US" altLang="ko-KR" b="1" dirty="0" smtClean="0">
                <a:solidFill>
                  <a:srgbClr val="000000"/>
                </a:solidFill>
                <a:latin typeface="Noto Sans KR"/>
              </a:rPr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91145" y="105656"/>
            <a:ext cx="373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https://keep-steady.tistory.com/12</a:t>
            </a:r>
          </a:p>
        </p:txBody>
      </p:sp>
    </p:spTree>
    <p:extLst>
      <p:ext uri="{BB962C8B-B14F-4D97-AF65-F5344CB8AC3E}">
        <p14:creationId xmlns:p14="http://schemas.microsoft.com/office/powerpoint/2010/main" val="39484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2" y="0"/>
            <a:ext cx="5704601" cy="4505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77" y="2610197"/>
            <a:ext cx="6358345" cy="3961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6539" y="5461462"/>
            <a:ext cx="32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Report generating</a:t>
            </a:r>
            <a:r>
              <a:rPr lang="ko-KR" altLang="en-US" dirty="0" smtClean="0"/>
              <a:t>을 위의 방법으로 할 생각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77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0" y="174118"/>
            <a:ext cx="7867192" cy="60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16365"/>
            <a:ext cx="4853329" cy="6077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73" y="397365"/>
            <a:ext cx="6862127" cy="5715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60840" y="6197846"/>
            <a:ext cx="526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https://gaussian37.github.io/dl-pytorch-observe/</a:t>
            </a:r>
          </a:p>
        </p:txBody>
      </p:sp>
    </p:spTree>
    <p:extLst>
      <p:ext uri="{BB962C8B-B14F-4D97-AF65-F5344CB8AC3E}">
        <p14:creationId xmlns:p14="http://schemas.microsoft.com/office/powerpoint/2010/main" val="227531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64" y="342613"/>
            <a:ext cx="7525800" cy="60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9" y="0"/>
            <a:ext cx="9211961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7" y="219456"/>
            <a:ext cx="7938070" cy="61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를 어떻게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시각화 할 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8932" y="1636777"/>
            <a:ext cx="10515600" cy="44165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표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이미지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mapped network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파이토치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viz</a:t>
            </a:r>
            <a:r>
              <a:rPr lang="ko-KR" altLang="en-US" dirty="0" smtClean="0"/>
              <a:t>에 적용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32" y="1133856"/>
            <a:ext cx="5151704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94" y="1975105"/>
            <a:ext cx="8930207" cy="27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7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31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플로트리</a:t>
            </a:r>
            <a:r>
              <a:rPr lang="ko-KR" altLang="en-US" dirty="0" smtClean="0"/>
              <a:t> 라이브러리 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075309"/>
            <a:ext cx="8545118" cy="4096322"/>
          </a:xfrm>
        </p:spPr>
      </p:pic>
      <p:sp>
        <p:nvSpPr>
          <p:cNvPr id="5" name="TextBox 4"/>
          <p:cNvSpPr txBox="1"/>
          <p:nvPr/>
        </p:nvSpPr>
        <p:spPr>
          <a:xfrm>
            <a:off x="3246120" y="5614416"/>
            <a:ext cx="424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https://wooiljeong.github.io/python/python_plotly/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표 함수 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1340992"/>
            <a:ext cx="5297424" cy="51055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0992"/>
            <a:ext cx="6049219" cy="543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2896" y="450949"/>
            <a:ext cx="52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https://m.blog.naver.com/jsk6824/221975377628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8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7" y="392283"/>
            <a:ext cx="4852941" cy="5679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98" y="173280"/>
            <a:ext cx="6931706" cy="3301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1312" y="1177896"/>
            <a:ext cx="407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모델에서 받은 결과값을 변수로 받은 뒤 </a:t>
            </a:r>
            <a:r>
              <a:rPr lang="en-US" altLang="ko-KR" dirty="0" smtClean="0"/>
              <a:t>con</a:t>
            </a:r>
            <a:r>
              <a:rPr lang="ko-KR" altLang="en-US" smtClean="0"/>
              <a:t>에 대입하면 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11" y="3863547"/>
            <a:ext cx="555385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56616"/>
            <a:ext cx="10515600" cy="3017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 부분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79575"/>
            <a:ext cx="5059680" cy="4736593"/>
          </a:xfrm>
        </p:spPr>
      </p:pic>
      <p:sp>
        <p:nvSpPr>
          <p:cNvPr id="8" name="TextBox 7"/>
          <p:cNvSpPr txBox="1"/>
          <p:nvPr/>
        </p:nvSpPr>
        <p:spPr>
          <a:xfrm>
            <a:off x="7031736" y="1435608"/>
            <a:ext cx="34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관련 라이브러리 설치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</a:t>
            </a:r>
            <a:r>
              <a:rPr lang="ko-KR" altLang="en-US" dirty="0" smtClean="0"/>
              <a:t>이후부터는 라이브러리 설치가 잘 안될 수도 있음 </a:t>
            </a:r>
            <a:r>
              <a:rPr lang="en-US" altLang="ko-KR" dirty="0" smtClean="0"/>
              <a:t>: 3.6~3.8</a:t>
            </a:r>
            <a:r>
              <a:rPr lang="ko-KR" altLang="en-US" dirty="0" smtClean="0"/>
              <a:t>로 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1736" y="3547871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https://zzsza.github.io/development/2018/08/24/data-visualization-in-python/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3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9" y="201168"/>
            <a:ext cx="6577006" cy="6419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7224" y="1216152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프로젝트에 실제로 사용될 함수는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,major/minor tick </a:t>
            </a:r>
            <a:r>
              <a:rPr lang="en-US" altLang="ko-KR" dirty="0" err="1" smtClean="0"/>
              <a:t>label,legend,line</a:t>
            </a:r>
            <a:r>
              <a:rPr lang="ko-KR" altLang="en-US" dirty="0" smtClean="0"/>
              <a:t>이 될 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Line</a:t>
            </a:r>
            <a:r>
              <a:rPr lang="ko-KR" altLang="en-US" dirty="0" smtClean="0"/>
              <a:t>을 그리기 위해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값이 필요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6" y="2794129"/>
            <a:ext cx="3562847" cy="34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그래프 구현하기 전에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4" y="996695"/>
            <a:ext cx="4998722" cy="5138929"/>
          </a:xfrm>
        </p:spPr>
      </p:pic>
      <p:sp>
        <p:nvSpPr>
          <p:cNvPr id="5" name="TextBox 4"/>
          <p:cNvSpPr txBox="1"/>
          <p:nvPr/>
        </p:nvSpPr>
        <p:spPr>
          <a:xfrm>
            <a:off x="1368551" y="6336792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x,y</a:t>
            </a:r>
            <a:r>
              <a:rPr lang="ko-KR" altLang="en-US" dirty="0" smtClean="0"/>
              <a:t>값을 외부에서 불러오는 </a:t>
            </a:r>
            <a:r>
              <a:rPr lang="en-US" altLang="ko-KR" dirty="0" smtClean="0"/>
              <a:t>case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8" y="628411"/>
            <a:ext cx="4910890" cy="5507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7817" y="6318504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x,y</a:t>
            </a:r>
            <a:r>
              <a:rPr lang="ko-KR" altLang="en-US" dirty="0" smtClean="0"/>
              <a:t>값을 직접 대입하는 </a:t>
            </a:r>
            <a:r>
              <a:rPr lang="en-US" altLang="ko-KR" dirty="0" smtClean="0"/>
              <a:t>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6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4167" y="346837"/>
            <a:ext cx="10515600" cy="37553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그래프 </a:t>
            </a:r>
            <a:r>
              <a:rPr lang="ko-KR" altLang="en-US" dirty="0" err="1" smtClean="0"/>
              <a:t>구현함수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104" y="399210"/>
            <a:ext cx="381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https://wooiljeong.github.io/python/plotly_03/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27" y="1097914"/>
            <a:ext cx="7693489" cy="5698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5128" y="2039112"/>
            <a:ext cx="2907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값을 알면 그래프를 그릴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그래프 색 함수인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를 사용해 그래프 차별화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7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315</Words>
  <Application>Microsoft Office PowerPoint</Application>
  <PresentationFormat>와이드스크린</PresentationFormat>
  <Paragraphs>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KR</vt:lpstr>
      <vt:lpstr>맑은 고딕</vt:lpstr>
      <vt:lpstr>Arial</vt:lpstr>
      <vt:lpstr>Office 테마</vt:lpstr>
      <vt:lpstr>Data Visualizing(시각화) 함수</vt:lpstr>
      <vt:lpstr>Data를 어떻게 파이썬에서 시각화 할 것인가? </vt:lpstr>
      <vt:lpstr>플로트리 라이브러리 설치</vt:lpstr>
      <vt:lpstr>1. 표 함수  </vt:lpstr>
      <vt:lpstr>PowerPoint 프레젠테이션</vt:lpstr>
      <vt:lpstr>2. 그래프 부분</vt:lpstr>
      <vt:lpstr>PowerPoint 프레젠테이션</vt:lpstr>
      <vt:lpstr>그래프 구현하기 전에….</vt:lpstr>
      <vt:lpstr>그래프 구현함수</vt:lpstr>
      <vt:lpstr>3. 이미지 함수 </vt:lpstr>
      <vt:lpstr>4. 점수/텍스트(설명)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Visualizing(시각화) 함수</dc:title>
  <dc:creator>LG</dc:creator>
  <cp:lastModifiedBy>LG</cp:lastModifiedBy>
  <cp:revision>23</cp:revision>
  <dcterms:created xsi:type="dcterms:W3CDTF">2021-09-12T09:12:59Z</dcterms:created>
  <dcterms:modified xsi:type="dcterms:W3CDTF">2021-09-16T04:34:30Z</dcterms:modified>
</cp:coreProperties>
</file>