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4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0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8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9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2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7E3E-1ABB-41A8-9698-128D9ECDE27F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AF9E-1A24-470D-B01F-4CF84E9CA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4096" y="1582135"/>
            <a:ext cx="9457765" cy="96818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Report Generating(</a:t>
            </a:r>
            <a:r>
              <a:rPr lang="ko-KR" altLang="en-US" dirty="0" smtClean="0"/>
              <a:t>생성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4096" y="3745616"/>
            <a:ext cx="9144000" cy="909918"/>
          </a:xfrm>
        </p:spPr>
        <p:txBody>
          <a:bodyPr/>
          <a:lstStyle/>
          <a:p>
            <a:r>
              <a:rPr lang="en-US" altLang="ko-KR" dirty="0" smtClean="0"/>
              <a:t>20155434 </a:t>
            </a:r>
            <a:r>
              <a:rPr lang="ko-KR" altLang="en-US" dirty="0" err="1" smtClean="0"/>
              <a:t>김청빈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24" y="1053054"/>
            <a:ext cx="8383170" cy="2572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8618" y="4341089"/>
            <a:ext cx="7195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9/23(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: report </a:t>
            </a:r>
            <a:r>
              <a:rPr lang="ko-KR" altLang="en-US" dirty="0" err="1" smtClean="0"/>
              <a:t>생성함수</a:t>
            </a:r>
            <a:r>
              <a:rPr lang="ko-KR" altLang="en-US" dirty="0" smtClean="0"/>
              <a:t> 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9/24(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en-US" altLang="ko-KR" dirty="0" smtClean="0"/>
              <a:t>zoom </a:t>
            </a:r>
            <a:r>
              <a:rPr lang="ko-KR" altLang="en-US" dirty="0" smtClean="0"/>
              <a:t>수업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9/27(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개발환경 구축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7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182" y="296026"/>
            <a:ext cx="10515600" cy="773393"/>
          </a:xfrm>
        </p:spPr>
        <p:txBody>
          <a:bodyPr/>
          <a:lstStyle/>
          <a:p>
            <a:r>
              <a:rPr lang="ko-KR" altLang="en-US" dirty="0" smtClean="0"/>
              <a:t>이미지를 저장하는 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059"/>
            <a:ext cx="6623068" cy="4071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7677"/>
            <a:ext cx="6309189" cy="2491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764" y="5634182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Graphviz</a:t>
            </a:r>
            <a:r>
              <a:rPr lang="ko-KR" altLang="en-US" dirty="0" smtClean="0"/>
              <a:t>를 통해 그래프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4509" y="614218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이미지를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10" y="3533751"/>
            <a:ext cx="690579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/>
          <a:lstStyle/>
          <a:p>
            <a:r>
              <a:rPr lang="en-US" altLang="ko-KR" dirty="0" smtClean="0"/>
              <a:t>Report Generator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4" y="1585479"/>
            <a:ext cx="5580740" cy="43513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72" y="870671"/>
            <a:ext cx="4320000" cy="6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4" y="3297382"/>
            <a:ext cx="6875594" cy="32490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4" y="245307"/>
            <a:ext cx="7888435" cy="27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" y="397164"/>
            <a:ext cx="11175994" cy="6075354"/>
          </a:xfrm>
        </p:spPr>
      </p:pic>
    </p:spTree>
    <p:extLst>
      <p:ext uri="{BB962C8B-B14F-4D97-AF65-F5344CB8AC3E}">
        <p14:creationId xmlns:p14="http://schemas.microsoft.com/office/powerpoint/2010/main" val="29318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61818"/>
            <a:ext cx="11416145" cy="5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7" y="77508"/>
            <a:ext cx="7625242" cy="6814046"/>
          </a:xfrm>
        </p:spPr>
      </p:pic>
    </p:spTree>
    <p:extLst>
      <p:ext uri="{BB962C8B-B14F-4D97-AF65-F5344CB8AC3E}">
        <p14:creationId xmlns:p14="http://schemas.microsoft.com/office/powerpoint/2010/main" val="26034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Report Generating(생성) 함수</vt:lpstr>
      <vt:lpstr>PowerPoint 프레젠테이션</vt:lpstr>
      <vt:lpstr>이미지를 저장하는 법?</vt:lpstr>
      <vt:lpstr>Report Generator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Generating(생성) 함수</dc:title>
  <dc:creator>LG</dc:creator>
  <cp:lastModifiedBy>LG</cp:lastModifiedBy>
  <cp:revision>6</cp:revision>
  <dcterms:created xsi:type="dcterms:W3CDTF">2021-09-21T22:02:02Z</dcterms:created>
  <dcterms:modified xsi:type="dcterms:W3CDTF">2021-09-21T22:31:00Z</dcterms:modified>
</cp:coreProperties>
</file>